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3" r:id="rId2"/>
    <p:sldMasterId id="2147483676" r:id="rId3"/>
  </p:sldMasterIdLst>
  <p:notesMasterIdLst>
    <p:notesMasterId r:id="rId51"/>
  </p:notesMasterIdLst>
  <p:sldIdLst>
    <p:sldId id="2007577463" r:id="rId4"/>
    <p:sldId id="261" r:id="rId5"/>
    <p:sldId id="2007577465" r:id="rId6"/>
    <p:sldId id="259" r:id="rId7"/>
    <p:sldId id="260" r:id="rId8"/>
    <p:sldId id="262" r:id="rId9"/>
    <p:sldId id="263" r:id="rId10"/>
    <p:sldId id="257" r:id="rId11"/>
    <p:sldId id="2007577495" r:id="rId12"/>
    <p:sldId id="2007577520" r:id="rId13"/>
    <p:sldId id="2007577467" r:id="rId14"/>
    <p:sldId id="2007577440" r:id="rId15"/>
    <p:sldId id="2007577496" r:id="rId16"/>
    <p:sldId id="2007577442" r:id="rId17"/>
    <p:sldId id="2007577472" r:id="rId18"/>
    <p:sldId id="2007577499" r:id="rId19"/>
    <p:sldId id="2007577500" r:id="rId20"/>
    <p:sldId id="2007577498" r:id="rId21"/>
    <p:sldId id="2007577503" r:id="rId22"/>
    <p:sldId id="2007577504" r:id="rId23"/>
    <p:sldId id="2007577501" r:id="rId24"/>
    <p:sldId id="2007577502" r:id="rId25"/>
    <p:sldId id="2007577483" r:id="rId26"/>
    <p:sldId id="2007577521" r:id="rId27"/>
    <p:sldId id="2007577447" r:id="rId28"/>
    <p:sldId id="2007577505" r:id="rId29"/>
    <p:sldId id="2007577482" r:id="rId30"/>
    <p:sldId id="2007577485" r:id="rId31"/>
    <p:sldId id="2007577486" r:id="rId32"/>
    <p:sldId id="2007577489" r:id="rId33"/>
    <p:sldId id="2007577471" r:id="rId34"/>
    <p:sldId id="2007577490" r:id="rId35"/>
    <p:sldId id="2007577487" r:id="rId36"/>
    <p:sldId id="2007577522" r:id="rId37"/>
    <p:sldId id="2007577506" r:id="rId38"/>
    <p:sldId id="2007577507" r:id="rId39"/>
    <p:sldId id="2007577508" r:id="rId40"/>
    <p:sldId id="2007577509" r:id="rId41"/>
    <p:sldId id="2007577510" r:id="rId42"/>
    <p:sldId id="2007577512" r:id="rId43"/>
    <p:sldId id="2007577513" r:id="rId44"/>
    <p:sldId id="2007577514" r:id="rId45"/>
    <p:sldId id="2007577518" r:id="rId46"/>
    <p:sldId id="2007577516" r:id="rId47"/>
    <p:sldId id="2007577517" r:id="rId48"/>
    <p:sldId id="2007577519" r:id="rId49"/>
    <p:sldId id="2007577515" r:id="rId5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64" d="100"/>
          <a:sy n="64" d="100"/>
        </p:scale>
        <p:origin x="340" y="3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tableStyles" Target="tableStyle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viewProps" Target="viewProps.xml"/><Relationship Id="rId5" Type="http://schemas.openxmlformats.org/officeDocument/2006/relationships/slide" Target="slides/slide2.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8" Type="http://schemas.openxmlformats.org/officeDocument/2006/relationships/slide" Target="slides/slide5.xml"/><Relationship Id="rId51" Type="http://schemas.openxmlformats.org/officeDocument/2006/relationships/notesMaster" Target="notesMasters/notesMaster1.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49D0CD6-D848-42C0-A1CD-0D141C3893F4}" type="datetimeFigureOut">
              <a:rPr lang="en-US" smtClean="0"/>
              <a:t>12/10/2022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F83B97D-BDAA-4D3C-8F30-B21088C1F1D1}" type="slidenum">
              <a:rPr lang="en-US" smtClean="0"/>
              <a:t>‹#›</a:t>
            </a:fld>
            <a:endParaRPr lang="en-US"/>
          </a:p>
        </p:txBody>
      </p:sp>
    </p:spTree>
    <p:extLst>
      <p:ext uri="{BB962C8B-B14F-4D97-AF65-F5344CB8AC3E}">
        <p14:creationId xmlns:p14="http://schemas.microsoft.com/office/powerpoint/2010/main" val="42511022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AA8DB4-16CE-4F73-AC61-CB303870646D}" type="slidenum">
              <a:rPr kumimoji="0" lang="zh-CN" altLang="en-US" sz="1200" b="0" i="0" u="none" strike="noStrike" kern="1200" cap="none" spc="0" normalizeH="0" baseline="0" noProof="0" smtClean="0">
                <a:ln>
                  <a:noFill/>
                </a:ln>
                <a:solidFill>
                  <a:prstClr val="black"/>
                </a:solidFill>
                <a:effectLst/>
                <a:uLnTx/>
                <a:uFillTx/>
                <a:ea typeface="字魂20号-石头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dirty="0">
              <a:ln>
                <a:noFill/>
              </a:ln>
              <a:solidFill>
                <a:prstClr val="black"/>
              </a:solidFill>
              <a:effectLst/>
              <a:uLnTx/>
              <a:uFillTx/>
              <a:ea typeface="字魂20号-石头体" panose="00000500000000000000" pitchFamily="2" charset="-122"/>
              <a:cs typeface="+mn-cs"/>
            </a:endParaRPr>
          </a:p>
        </p:txBody>
      </p:sp>
    </p:spTree>
    <p:extLst>
      <p:ext uri="{BB962C8B-B14F-4D97-AF65-F5344CB8AC3E}">
        <p14:creationId xmlns:p14="http://schemas.microsoft.com/office/powerpoint/2010/main" val="15440980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a:defRPr/>
            </a:pPr>
            <a:fld id="{D6AA8DB4-16CE-4F73-AC61-CB303870646D}" type="slidenum">
              <a:rPr lang="zh-CN" altLang="en-US" smtClean="0">
                <a:solidFill>
                  <a:prstClr val="black"/>
                </a:solidFill>
                <a:ea typeface="字魂20号-石头体" panose="00000500000000000000" pitchFamily="2" charset="-122"/>
              </a:rPr>
              <a:pPr>
                <a:defRPr/>
              </a:pPr>
              <a:t>16</a:t>
            </a:fld>
            <a:endParaRPr lang="zh-CN" altLang="en-US" dirty="0">
              <a:solidFill>
                <a:prstClr val="black"/>
              </a:solidFill>
              <a:ea typeface="字魂20号-石头体" panose="00000500000000000000" pitchFamily="2" charset="-122"/>
            </a:endParaRPr>
          </a:p>
        </p:txBody>
      </p:sp>
    </p:spTree>
    <p:extLst>
      <p:ext uri="{BB962C8B-B14F-4D97-AF65-F5344CB8AC3E}">
        <p14:creationId xmlns:p14="http://schemas.microsoft.com/office/powerpoint/2010/main" val="20260853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a:defRPr/>
            </a:pPr>
            <a:fld id="{D6AA8DB4-16CE-4F73-AC61-CB303870646D}" type="slidenum">
              <a:rPr lang="zh-CN" altLang="en-US" smtClean="0">
                <a:solidFill>
                  <a:prstClr val="black"/>
                </a:solidFill>
                <a:ea typeface="字魂20号-石头体" panose="00000500000000000000" pitchFamily="2" charset="-122"/>
              </a:rPr>
              <a:pPr>
                <a:defRPr/>
              </a:pPr>
              <a:t>17</a:t>
            </a:fld>
            <a:endParaRPr lang="zh-CN" altLang="en-US" dirty="0">
              <a:solidFill>
                <a:prstClr val="black"/>
              </a:solidFill>
              <a:ea typeface="字魂20号-石头体" panose="00000500000000000000" pitchFamily="2" charset="-122"/>
            </a:endParaRPr>
          </a:p>
        </p:txBody>
      </p:sp>
    </p:spTree>
    <p:extLst>
      <p:ext uri="{BB962C8B-B14F-4D97-AF65-F5344CB8AC3E}">
        <p14:creationId xmlns:p14="http://schemas.microsoft.com/office/powerpoint/2010/main" val="28508482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a:defRPr/>
            </a:pPr>
            <a:fld id="{D6AA8DB4-16CE-4F73-AC61-CB303870646D}" type="slidenum">
              <a:rPr lang="zh-CN" altLang="en-US" smtClean="0">
                <a:solidFill>
                  <a:prstClr val="black"/>
                </a:solidFill>
                <a:ea typeface="字魂20号-石头体" panose="00000500000000000000" pitchFamily="2" charset="-122"/>
              </a:rPr>
              <a:pPr>
                <a:defRPr/>
              </a:pPr>
              <a:t>18</a:t>
            </a:fld>
            <a:endParaRPr lang="zh-CN" altLang="en-US" dirty="0">
              <a:solidFill>
                <a:prstClr val="black"/>
              </a:solidFill>
              <a:ea typeface="字魂20号-石头体" panose="00000500000000000000" pitchFamily="2" charset="-122"/>
            </a:endParaRPr>
          </a:p>
        </p:txBody>
      </p:sp>
    </p:spTree>
    <p:extLst>
      <p:ext uri="{BB962C8B-B14F-4D97-AF65-F5344CB8AC3E}">
        <p14:creationId xmlns:p14="http://schemas.microsoft.com/office/powerpoint/2010/main" val="16607652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a:defRPr/>
            </a:pPr>
            <a:fld id="{D6AA8DB4-16CE-4F73-AC61-CB303870646D}" type="slidenum">
              <a:rPr lang="zh-CN" altLang="en-US" smtClean="0">
                <a:solidFill>
                  <a:prstClr val="black"/>
                </a:solidFill>
                <a:ea typeface="字魂20号-石头体" panose="00000500000000000000" pitchFamily="2" charset="-122"/>
              </a:rPr>
              <a:pPr>
                <a:defRPr/>
              </a:pPr>
              <a:t>19</a:t>
            </a:fld>
            <a:endParaRPr lang="zh-CN" altLang="en-US" dirty="0">
              <a:solidFill>
                <a:prstClr val="black"/>
              </a:solidFill>
              <a:ea typeface="字魂20号-石头体" panose="00000500000000000000" pitchFamily="2" charset="-122"/>
            </a:endParaRPr>
          </a:p>
        </p:txBody>
      </p:sp>
    </p:spTree>
    <p:extLst>
      <p:ext uri="{BB962C8B-B14F-4D97-AF65-F5344CB8AC3E}">
        <p14:creationId xmlns:p14="http://schemas.microsoft.com/office/powerpoint/2010/main" val="26139161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a:defRPr/>
            </a:pPr>
            <a:fld id="{D6AA8DB4-16CE-4F73-AC61-CB303870646D}" type="slidenum">
              <a:rPr lang="zh-CN" altLang="en-US" smtClean="0">
                <a:solidFill>
                  <a:prstClr val="black"/>
                </a:solidFill>
                <a:ea typeface="字魂20号-石头体" panose="00000500000000000000" pitchFamily="2" charset="-122"/>
              </a:rPr>
              <a:pPr>
                <a:defRPr/>
              </a:pPr>
              <a:t>20</a:t>
            </a:fld>
            <a:endParaRPr lang="zh-CN" altLang="en-US" dirty="0">
              <a:solidFill>
                <a:prstClr val="black"/>
              </a:solidFill>
              <a:ea typeface="字魂20号-石头体" panose="00000500000000000000" pitchFamily="2" charset="-122"/>
            </a:endParaRPr>
          </a:p>
        </p:txBody>
      </p:sp>
    </p:spTree>
    <p:extLst>
      <p:ext uri="{BB962C8B-B14F-4D97-AF65-F5344CB8AC3E}">
        <p14:creationId xmlns:p14="http://schemas.microsoft.com/office/powerpoint/2010/main" val="344422938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a:defRPr/>
            </a:pPr>
            <a:fld id="{D6AA8DB4-16CE-4F73-AC61-CB303870646D}" type="slidenum">
              <a:rPr lang="zh-CN" altLang="en-US" smtClean="0">
                <a:solidFill>
                  <a:prstClr val="black"/>
                </a:solidFill>
                <a:ea typeface="字魂20号-石头体" panose="00000500000000000000" pitchFamily="2" charset="-122"/>
              </a:rPr>
              <a:pPr>
                <a:defRPr/>
              </a:pPr>
              <a:t>21</a:t>
            </a:fld>
            <a:endParaRPr lang="zh-CN" altLang="en-US" dirty="0">
              <a:solidFill>
                <a:prstClr val="black"/>
              </a:solidFill>
              <a:ea typeface="字魂20号-石头体" panose="00000500000000000000" pitchFamily="2" charset="-122"/>
            </a:endParaRPr>
          </a:p>
        </p:txBody>
      </p:sp>
    </p:spTree>
    <p:extLst>
      <p:ext uri="{BB962C8B-B14F-4D97-AF65-F5344CB8AC3E}">
        <p14:creationId xmlns:p14="http://schemas.microsoft.com/office/powerpoint/2010/main" val="124248811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a:defRPr/>
            </a:pPr>
            <a:fld id="{D6AA8DB4-16CE-4F73-AC61-CB303870646D}" type="slidenum">
              <a:rPr lang="zh-CN" altLang="en-US" smtClean="0">
                <a:solidFill>
                  <a:prstClr val="black"/>
                </a:solidFill>
                <a:ea typeface="字魂20号-石头体" panose="00000500000000000000" pitchFamily="2" charset="-122"/>
              </a:rPr>
              <a:pPr>
                <a:defRPr/>
              </a:pPr>
              <a:t>22</a:t>
            </a:fld>
            <a:endParaRPr lang="zh-CN" altLang="en-US" dirty="0">
              <a:solidFill>
                <a:prstClr val="black"/>
              </a:solidFill>
              <a:ea typeface="字魂20号-石头体" panose="00000500000000000000" pitchFamily="2" charset="-122"/>
            </a:endParaRPr>
          </a:p>
        </p:txBody>
      </p:sp>
    </p:spTree>
    <p:extLst>
      <p:ext uri="{BB962C8B-B14F-4D97-AF65-F5344CB8AC3E}">
        <p14:creationId xmlns:p14="http://schemas.microsoft.com/office/powerpoint/2010/main" val="42777474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latin typeface="Arial-Rounded" panose="020B0500000000000000" pitchFamily="34" charset="0"/>
                <a:ea typeface="Arial-Rounded" panose="020B0500000000000000" pitchFamily="34" charset="0"/>
                <a:cs typeface="Arial-Rounded" panose="020B0500000000000000" pitchFamily="34" charset="0"/>
              </a:rPr>
              <a:t>Hương</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Thảo</a:t>
            </a:r>
            <a:r>
              <a:rPr lang="en-US" dirty="0">
                <a:latin typeface="Arial-Rounded" panose="020B0500000000000000" pitchFamily="34" charset="0"/>
                <a:ea typeface="Arial-Rounded" panose="020B0500000000000000" pitchFamily="34" charset="0"/>
                <a:cs typeface="Arial-Rounded" panose="020B0500000000000000" pitchFamily="34" charset="0"/>
              </a:rPr>
              <a:t> – tranthao121004@gmail.com</a:t>
            </a:r>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AA8DB4-16CE-4F73-AC61-CB303870646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20号-石头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20号-石头体" panose="00000500000000000000" pitchFamily="2" charset="-122"/>
              <a:cs typeface="+mn-cs"/>
            </a:endParaRPr>
          </a:p>
        </p:txBody>
      </p:sp>
    </p:spTree>
    <p:extLst>
      <p:ext uri="{BB962C8B-B14F-4D97-AF65-F5344CB8AC3E}">
        <p14:creationId xmlns:p14="http://schemas.microsoft.com/office/powerpoint/2010/main" val="124327362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a:defRPr/>
            </a:pPr>
            <a:fld id="{D6AA8DB4-16CE-4F73-AC61-CB303870646D}" type="slidenum">
              <a:rPr lang="zh-CN" altLang="en-US" smtClean="0">
                <a:solidFill>
                  <a:prstClr val="black"/>
                </a:solidFill>
                <a:ea typeface="字魂20号-石头体" panose="00000500000000000000" pitchFamily="2" charset="-122"/>
              </a:rPr>
              <a:pPr>
                <a:defRPr/>
              </a:pPr>
              <a:t>24</a:t>
            </a:fld>
            <a:endParaRPr lang="zh-CN" altLang="en-US" dirty="0">
              <a:solidFill>
                <a:prstClr val="black"/>
              </a:solidFill>
              <a:ea typeface="字魂20号-石头体" panose="00000500000000000000" pitchFamily="2" charset="-122"/>
            </a:endParaRPr>
          </a:p>
        </p:txBody>
      </p:sp>
    </p:spTree>
    <p:extLst>
      <p:ext uri="{BB962C8B-B14F-4D97-AF65-F5344CB8AC3E}">
        <p14:creationId xmlns:p14="http://schemas.microsoft.com/office/powerpoint/2010/main" val="389251295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AA8DB4-16CE-4F73-AC61-CB303870646D}" type="slidenum">
              <a:rPr kumimoji="0" lang="zh-CN" altLang="en-US" sz="1200" b="0" i="0" u="none" strike="noStrike" kern="1200" cap="none" spc="0" normalizeH="0" baseline="0" noProof="0" smtClean="0">
                <a:ln>
                  <a:noFill/>
                </a:ln>
                <a:solidFill>
                  <a:prstClr val="black"/>
                </a:solidFill>
                <a:effectLst/>
                <a:uLnTx/>
                <a:uFillTx/>
                <a:ea typeface="字魂20号-石头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dirty="0">
              <a:ln>
                <a:noFill/>
              </a:ln>
              <a:solidFill>
                <a:prstClr val="black"/>
              </a:solidFill>
              <a:effectLst/>
              <a:uLnTx/>
              <a:uFillTx/>
              <a:ea typeface="字魂20号-石头体" panose="00000500000000000000" pitchFamily="2" charset="-122"/>
              <a:cs typeface="+mn-cs"/>
            </a:endParaRPr>
          </a:p>
        </p:txBody>
      </p:sp>
    </p:spTree>
    <p:extLst>
      <p:ext uri="{BB962C8B-B14F-4D97-AF65-F5344CB8AC3E}">
        <p14:creationId xmlns:p14="http://schemas.microsoft.com/office/powerpoint/2010/main" val="34994879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a:t>
            </a:r>
            <a:r>
              <a:rPr lang="en-US" dirty="0" err="1"/>
              <a:t>vào</a:t>
            </a:r>
            <a:r>
              <a:rPr lang="en-US" dirty="0"/>
              <a:t> </a:t>
            </a:r>
            <a:r>
              <a:rPr lang="en-US" dirty="0" err="1"/>
              <a:t>chậu</a:t>
            </a:r>
            <a:r>
              <a:rPr lang="en-US" dirty="0"/>
              <a:t> </a:t>
            </a:r>
            <a:r>
              <a:rPr lang="en-US" dirty="0" err="1"/>
              <a:t>hoa</a:t>
            </a:r>
            <a:r>
              <a:rPr lang="en-US" dirty="0"/>
              <a:t> </a:t>
            </a:r>
            <a:r>
              <a:rPr lang="en-US" dirty="0" err="1"/>
              <a:t>để</a:t>
            </a:r>
            <a:r>
              <a:rPr lang="en-US" dirty="0"/>
              <a:t> </a:t>
            </a:r>
            <a:r>
              <a:rPr lang="en-US" dirty="0" err="1"/>
              <a:t>ra</a:t>
            </a:r>
            <a:r>
              <a:rPr lang="en-US" dirty="0"/>
              <a:t> </a:t>
            </a:r>
            <a:r>
              <a:rPr lang="en-US" dirty="0" err="1"/>
              <a:t>câu</a:t>
            </a:r>
            <a:r>
              <a:rPr lang="en-US" dirty="0"/>
              <a:t> </a:t>
            </a:r>
            <a:r>
              <a:rPr lang="en-US" dirty="0" err="1"/>
              <a:t>hỏi</a:t>
            </a:r>
            <a:endParaRPr lang="en-US" dirty="0"/>
          </a:p>
        </p:txBody>
      </p:sp>
      <p:sp>
        <p:nvSpPr>
          <p:cNvPr id="4" name="Slide Number Placeholder 3"/>
          <p:cNvSpPr>
            <a:spLocks noGrp="1"/>
          </p:cNvSpPr>
          <p:nvPr>
            <p:ph type="sldNum" sz="quarter" idx="5"/>
          </p:nvPr>
        </p:nvSpPr>
        <p:spPr/>
        <p:txBody>
          <a:bodyPr/>
          <a:lstStyle/>
          <a:p>
            <a:fld id="{FF83B97D-BDAA-4D3C-8F30-B21088C1F1D1}" type="slidenum">
              <a:rPr lang="en-US" smtClean="0"/>
              <a:t>4</a:t>
            </a:fld>
            <a:endParaRPr lang="en-US"/>
          </a:p>
        </p:txBody>
      </p:sp>
    </p:spTree>
    <p:extLst>
      <p:ext uri="{BB962C8B-B14F-4D97-AF65-F5344CB8AC3E}">
        <p14:creationId xmlns:p14="http://schemas.microsoft.com/office/powerpoint/2010/main" val="108764585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a:defRPr/>
            </a:pPr>
            <a:fld id="{D6AA8DB4-16CE-4F73-AC61-CB303870646D}" type="slidenum">
              <a:rPr lang="zh-CN" altLang="en-US" smtClean="0">
                <a:solidFill>
                  <a:prstClr val="black"/>
                </a:solidFill>
                <a:ea typeface="字魂20号-石头体" panose="00000500000000000000" pitchFamily="2" charset="-122"/>
              </a:rPr>
              <a:pPr>
                <a:defRPr/>
              </a:pPr>
              <a:t>26</a:t>
            </a:fld>
            <a:endParaRPr lang="zh-CN" altLang="en-US" dirty="0">
              <a:solidFill>
                <a:prstClr val="black"/>
              </a:solidFill>
              <a:ea typeface="字魂20号-石头体" panose="00000500000000000000" pitchFamily="2" charset="-122"/>
            </a:endParaRPr>
          </a:p>
        </p:txBody>
      </p:sp>
    </p:spTree>
    <p:extLst>
      <p:ext uri="{BB962C8B-B14F-4D97-AF65-F5344CB8AC3E}">
        <p14:creationId xmlns:p14="http://schemas.microsoft.com/office/powerpoint/2010/main" val="384326785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AA8DB4-16CE-4F73-AC61-CB303870646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20号-石头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20号-石头体" panose="00000500000000000000" pitchFamily="2" charset="-122"/>
              <a:cs typeface="+mn-cs"/>
            </a:endParaRPr>
          </a:p>
        </p:txBody>
      </p:sp>
    </p:spTree>
    <p:extLst>
      <p:ext uri="{BB962C8B-B14F-4D97-AF65-F5344CB8AC3E}">
        <p14:creationId xmlns:p14="http://schemas.microsoft.com/office/powerpoint/2010/main" val="407914127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AA8DB4-16CE-4F73-AC61-CB303870646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20号-石头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20号-石头体" panose="00000500000000000000" pitchFamily="2" charset="-122"/>
              <a:cs typeface="+mn-cs"/>
            </a:endParaRPr>
          </a:p>
        </p:txBody>
      </p:sp>
    </p:spTree>
    <p:extLst>
      <p:ext uri="{BB962C8B-B14F-4D97-AF65-F5344CB8AC3E}">
        <p14:creationId xmlns:p14="http://schemas.microsoft.com/office/powerpoint/2010/main" val="129162776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AA8DB4-16CE-4F73-AC61-CB303870646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20号-石头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20号-石头体" panose="00000500000000000000" pitchFamily="2" charset="-122"/>
              <a:cs typeface="+mn-cs"/>
            </a:endParaRPr>
          </a:p>
        </p:txBody>
      </p:sp>
    </p:spTree>
    <p:extLst>
      <p:ext uri="{BB962C8B-B14F-4D97-AF65-F5344CB8AC3E}">
        <p14:creationId xmlns:p14="http://schemas.microsoft.com/office/powerpoint/2010/main" val="108456328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AA8DB4-16CE-4F73-AC61-CB303870646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20号-石头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20号-石头体" panose="00000500000000000000" pitchFamily="2" charset="-122"/>
              <a:cs typeface="+mn-cs"/>
            </a:endParaRPr>
          </a:p>
        </p:txBody>
      </p:sp>
    </p:spTree>
    <p:extLst>
      <p:ext uri="{BB962C8B-B14F-4D97-AF65-F5344CB8AC3E}">
        <p14:creationId xmlns:p14="http://schemas.microsoft.com/office/powerpoint/2010/main" val="350341161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AA8DB4-16CE-4F73-AC61-CB303870646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20号-石头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20号-石头体" panose="00000500000000000000" pitchFamily="2" charset="-122"/>
              <a:cs typeface="+mn-cs"/>
            </a:endParaRPr>
          </a:p>
        </p:txBody>
      </p:sp>
    </p:spTree>
    <p:extLst>
      <p:ext uri="{BB962C8B-B14F-4D97-AF65-F5344CB8AC3E}">
        <p14:creationId xmlns:p14="http://schemas.microsoft.com/office/powerpoint/2010/main" val="12282094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AA8DB4-16CE-4F73-AC61-CB303870646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20号-石头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20号-石头体" panose="00000500000000000000" pitchFamily="2" charset="-122"/>
              <a:cs typeface="+mn-cs"/>
            </a:endParaRPr>
          </a:p>
        </p:txBody>
      </p:sp>
    </p:spTree>
    <p:extLst>
      <p:ext uri="{BB962C8B-B14F-4D97-AF65-F5344CB8AC3E}">
        <p14:creationId xmlns:p14="http://schemas.microsoft.com/office/powerpoint/2010/main" val="156118522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AA8DB4-16CE-4F73-AC61-CB303870646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20号-石头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20号-石头体" panose="00000500000000000000" pitchFamily="2" charset="-122"/>
              <a:cs typeface="+mn-cs"/>
            </a:endParaRPr>
          </a:p>
        </p:txBody>
      </p:sp>
    </p:spTree>
    <p:extLst>
      <p:ext uri="{BB962C8B-B14F-4D97-AF65-F5344CB8AC3E}">
        <p14:creationId xmlns:p14="http://schemas.microsoft.com/office/powerpoint/2010/main" val="314281235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a:defRPr/>
            </a:pPr>
            <a:fld id="{D6AA8DB4-16CE-4F73-AC61-CB303870646D}" type="slidenum">
              <a:rPr lang="zh-CN" altLang="en-US" smtClean="0">
                <a:solidFill>
                  <a:prstClr val="black"/>
                </a:solidFill>
                <a:ea typeface="字魂20号-石头体" panose="00000500000000000000" pitchFamily="2" charset="-122"/>
              </a:rPr>
              <a:pPr>
                <a:defRPr/>
              </a:pPr>
              <a:t>34</a:t>
            </a:fld>
            <a:endParaRPr lang="zh-CN" altLang="en-US" dirty="0">
              <a:solidFill>
                <a:prstClr val="black"/>
              </a:solidFill>
              <a:ea typeface="字魂20号-石头体" panose="00000500000000000000" pitchFamily="2" charset="-122"/>
            </a:endParaRPr>
          </a:p>
        </p:txBody>
      </p:sp>
    </p:spTree>
    <p:extLst>
      <p:ext uri="{BB962C8B-B14F-4D97-AF65-F5344CB8AC3E}">
        <p14:creationId xmlns:p14="http://schemas.microsoft.com/office/powerpoint/2010/main" val="50223774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a:defRPr/>
            </a:pPr>
            <a:fld id="{D6AA8DB4-16CE-4F73-AC61-CB303870646D}" type="slidenum">
              <a:rPr lang="zh-CN" altLang="en-US" smtClean="0">
                <a:solidFill>
                  <a:prstClr val="black"/>
                </a:solidFill>
                <a:ea typeface="字魂20号-石头体" panose="00000500000000000000" pitchFamily="2" charset="-122"/>
              </a:rPr>
              <a:pPr>
                <a:defRPr/>
              </a:pPr>
              <a:t>35</a:t>
            </a:fld>
            <a:endParaRPr lang="zh-CN" altLang="en-US" dirty="0">
              <a:solidFill>
                <a:prstClr val="black"/>
              </a:solidFill>
              <a:ea typeface="字魂20号-石头体" panose="00000500000000000000" pitchFamily="2" charset="-122"/>
            </a:endParaRPr>
          </a:p>
        </p:txBody>
      </p:sp>
    </p:spTree>
    <p:extLst>
      <p:ext uri="{BB962C8B-B14F-4D97-AF65-F5344CB8AC3E}">
        <p14:creationId xmlns:p14="http://schemas.microsoft.com/office/powerpoint/2010/main" val="8411004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AA8DB4-16CE-4F73-AC61-CB303870646D}" type="slidenum">
              <a:rPr kumimoji="0" lang="zh-CN" altLang="en-US" sz="1200" b="0" i="0" u="none" strike="noStrike" kern="1200" cap="none" spc="0" normalizeH="0" baseline="0" noProof="0" smtClean="0">
                <a:ln>
                  <a:noFill/>
                </a:ln>
                <a:solidFill>
                  <a:prstClr val="black"/>
                </a:solidFill>
                <a:effectLst/>
                <a:uLnTx/>
                <a:uFillTx/>
                <a:ea typeface="字魂20号-石头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dirty="0">
              <a:ln>
                <a:noFill/>
              </a:ln>
              <a:solidFill>
                <a:prstClr val="black"/>
              </a:solidFill>
              <a:effectLst/>
              <a:uLnTx/>
              <a:uFillTx/>
              <a:ea typeface="字魂20号-石头体" panose="00000500000000000000" pitchFamily="2" charset="-122"/>
              <a:cs typeface="+mn-cs"/>
            </a:endParaRPr>
          </a:p>
        </p:txBody>
      </p:sp>
    </p:spTree>
    <p:extLst>
      <p:ext uri="{BB962C8B-B14F-4D97-AF65-F5344CB8AC3E}">
        <p14:creationId xmlns:p14="http://schemas.microsoft.com/office/powerpoint/2010/main" val="386576557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a:defRPr/>
            </a:pPr>
            <a:fld id="{D6AA8DB4-16CE-4F73-AC61-CB303870646D}" type="slidenum">
              <a:rPr lang="zh-CN" altLang="en-US" smtClean="0">
                <a:solidFill>
                  <a:prstClr val="black"/>
                </a:solidFill>
                <a:ea typeface="字魂20号-石头体" panose="00000500000000000000" pitchFamily="2" charset="-122"/>
              </a:rPr>
              <a:pPr>
                <a:defRPr/>
              </a:pPr>
              <a:t>36</a:t>
            </a:fld>
            <a:endParaRPr lang="zh-CN" altLang="en-US" dirty="0">
              <a:solidFill>
                <a:prstClr val="black"/>
              </a:solidFill>
              <a:ea typeface="字魂20号-石头体" panose="00000500000000000000" pitchFamily="2" charset="-122"/>
            </a:endParaRPr>
          </a:p>
        </p:txBody>
      </p:sp>
    </p:spTree>
    <p:extLst>
      <p:ext uri="{BB962C8B-B14F-4D97-AF65-F5344CB8AC3E}">
        <p14:creationId xmlns:p14="http://schemas.microsoft.com/office/powerpoint/2010/main" val="29645733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a:defRPr/>
            </a:pPr>
            <a:fld id="{D6AA8DB4-16CE-4F73-AC61-CB303870646D}" type="slidenum">
              <a:rPr lang="zh-CN" altLang="en-US" smtClean="0">
                <a:solidFill>
                  <a:prstClr val="black"/>
                </a:solidFill>
                <a:ea typeface="字魂20号-石头体" panose="00000500000000000000" pitchFamily="2" charset="-122"/>
              </a:rPr>
              <a:pPr>
                <a:defRPr/>
              </a:pPr>
              <a:t>37</a:t>
            </a:fld>
            <a:endParaRPr lang="zh-CN" altLang="en-US" dirty="0">
              <a:solidFill>
                <a:prstClr val="black"/>
              </a:solidFill>
              <a:ea typeface="字魂20号-石头体" panose="00000500000000000000" pitchFamily="2" charset="-122"/>
            </a:endParaRPr>
          </a:p>
        </p:txBody>
      </p:sp>
    </p:spTree>
    <p:extLst>
      <p:ext uri="{BB962C8B-B14F-4D97-AF65-F5344CB8AC3E}">
        <p14:creationId xmlns:p14="http://schemas.microsoft.com/office/powerpoint/2010/main" val="251678488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a:t>GV lấy 1 ví dụ trước.  </a:t>
            </a:r>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CFC1812-77CE-484E-85F6-6B2D04A9A830}"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404800369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CFC1812-77CE-484E-85F6-6B2D04A9A830}"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46180860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a:t>GV lấy 1 ví dụ trước.  </a:t>
            </a:r>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CFC1812-77CE-484E-85F6-6B2D04A9A830}"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61973700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a:t>GV lấy 1 ví dụ trước.  </a:t>
            </a:r>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CFC1812-77CE-484E-85F6-6B2D04A9A830}"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55506554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CFC1812-77CE-484E-85F6-6B2D04A9A830}"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83195868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CFC1812-77CE-484E-85F6-6B2D04A9A830}"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33863073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CFC1812-77CE-484E-85F6-6B2D04A9A830}"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38180724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a:t>GV lấy 1 ví dụ trước.  </a:t>
            </a:r>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CFC1812-77CE-484E-85F6-6B2D04A9A830}"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2689198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a:defRPr/>
            </a:pPr>
            <a:fld id="{D6AA8DB4-16CE-4F73-AC61-CB303870646D}" type="slidenum">
              <a:rPr lang="zh-CN" altLang="en-US" smtClean="0">
                <a:solidFill>
                  <a:prstClr val="black"/>
                </a:solidFill>
                <a:ea typeface="字魂20号-石头体" panose="00000500000000000000" pitchFamily="2" charset="-122"/>
              </a:rPr>
              <a:pPr>
                <a:defRPr/>
              </a:pPr>
              <a:t>9</a:t>
            </a:fld>
            <a:endParaRPr lang="zh-CN" altLang="en-US" dirty="0">
              <a:solidFill>
                <a:prstClr val="black"/>
              </a:solidFill>
              <a:ea typeface="字魂20号-石头体" panose="00000500000000000000" pitchFamily="2" charset="-122"/>
            </a:endParaRPr>
          </a:p>
        </p:txBody>
      </p:sp>
    </p:spTree>
    <p:extLst>
      <p:ext uri="{BB962C8B-B14F-4D97-AF65-F5344CB8AC3E}">
        <p14:creationId xmlns:p14="http://schemas.microsoft.com/office/powerpoint/2010/main" val="37502869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AA8DB4-16CE-4F73-AC61-CB303870646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20号-石头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20号-石头体" panose="00000500000000000000" pitchFamily="2" charset="-122"/>
              <a:cs typeface="+mn-cs"/>
            </a:endParaRPr>
          </a:p>
        </p:txBody>
      </p:sp>
    </p:spTree>
    <p:extLst>
      <p:ext uri="{BB962C8B-B14F-4D97-AF65-F5344CB8AC3E}">
        <p14:creationId xmlns:p14="http://schemas.microsoft.com/office/powerpoint/2010/main" val="13413736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AA8DB4-16CE-4F73-AC61-CB303870646D}" type="slidenum">
              <a:rPr kumimoji="0" lang="zh-CN" altLang="en-US" sz="1200" b="0" i="0" u="none" strike="noStrike" kern="1200" cap="none" spc="0" normalizeH="0" baseline="0" noProof="0" smtClean="0">
                <a:ln>
                  <a:noFill/>
                </a:ln>
                <a:solidFill>
                  <a:prstClr val="black"/>
                </a:solidFill>
                <a:effectLst/>
                <a:uLnTx/>
                <a:uFillTx/>
                <a:ea typeface="字魂20号-石头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dirty="0">
              <a:ln>
                <a:noFill/>
              </a:ln>
              <a:solidFill>
                <a:prstClr val="black"/>
              </a:solidFill>
              <a:effectLst/>
              <a:uLnTx/>
              <a:uFillTx/>
              <a:ea typeface="字魂20号-石头体" panose="00000500000000000000" pitchFamily="2" charset="-122"/>
              <a:cs typeface="+mn-cs"/>
            </a:endParaRPr>
          </a:p>
        </p:txBody>
      </p:sp>
    </p:spTree>
    <p:extLst>
      <p:ext uri="{BB962C8B-B14F-4D97-AF65-F5344CB8AC3E}">
        <p14:creationId xmlns:p14="http://schemas.microsoft.com/office/powerpoint/2010/main" val="807196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a:defRPr/>
            </a:pPr>
            <a:fld id="{D6AA8DB4-16CE-4F73-AC61-CB303870646D}" type="slidenum">
              <a:rPr lang="zh-CN" altLang="en-US" smtClean="0">
                <a:solidFill>
                  <a:prstClr val="black"/>
                </a:solidFill>
                <a:ea typeface="字魂20号-石头体" panose="00000500000000000000" pitchFamily="2" charset="-122"/>
              </a:rPr>
              <a:pPr>
                <a:defRPr/>
              </a:pPr>
              <a:t>13</a:t>
            </a:fld>
            <a:endParaRPr lang="zh-CN" altLang="en-US" dirty="0">
              <a:solidFill>
                <a:prstClr val="black"/>
              </a:solidFill>
              <a:ea typeface="字魂20号-石头体" panose="00000500000000000000" pitchFamily="2" charset="-122"/>
            </a:endParaRPr>
          </a:p>
        </p:txBody>
      </p:sp>
    </p:spTree>
    <p:extLst>
      <p:ext uri="{BB962C8B-B14F-4D97-AF65-F5344CB8AC3E}">
        <p14:creationId xmlns:p14="http://schemas.microsoft.com/office/powerpoint/2010/main" val="21472373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AA8DB4-16CE-4F73-AC61-CB303870646D}" type="slidenum">
              <a:rPr kumimoji="0" lang="zh-CN" altLang="en-US" sz="1200" b="0" i="0" u="none" strike="noStrike" kern="1200" cap="none" spc="0" normalizeH="0" baseline="0" noProof="0" smtClean="0">
                <a:ln>
                  <a:noFill/>
                </a:ln>
                <a:solidFill>
                  <a:prstClr val="black"/>
                </a:solidFill>
                <a:effectLst/>
                <a:uLnTx/>
                <a:uFillTx/>
                <a:ea typeface="字魂20号-石头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dirty="0">
              <a:ln>
                <a:noFill/>
              </a:ln>
              <a:solidFill>
                <a:prstClr val="black"/>
              </a:solidFill>
              <a:effectLst/>
              <a:uLnTx/>
              <a:uFillTx/>
              <a:ea typeface="字魂20号-石头体" panose="00000500000000000000" pitchFamily="2" charset="-122"/>
              <a:cs typeface="+mn-cs"/>
            </a:endParaRPr>
          </a:p>
        </p:txBody>
      </p:sp>
    </p:spTree>
    <p:extLst>
      <p:ext uri="{BB962C8B-B14F-4D97-AF65-F5344CB8AC3E}">
        <p14:creationId xmlns:p14="http://schemas.microsoft.com/office/powerpoint/2010/main" val="2956044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AA8DB4-16CE-4F73-AC61-CB303870646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20号-石头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20号-石头体" panose="00000500000000000000" pitchFamily="2" charset="-122"/>
              <a:cs typeface="+mn-cs"/>
            </a:endParaRPr>
          </a:p>
        </p:txBody>
      </p:sp>
    </p:spTree>
    <p:extLst>
      <p:ext uri="{BB962C8B-B14F-4D97-AF65-F5344CB8AC3E}">
        <p14:creationId xmlns:p14="http://schemas.microsoft.com/office/powerpoint/2010/main" val="33636183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3.xml"/><Relationship Id="rId5" Type="http://schemas.openxmlformats.org/officeDocument/2006/relationships/image" Target="../media/image9.png"/><Relationship Id="rId4" Type="http://schemas.openxmlformats.org/officeDocument/2006/relationships/image" Target="../media/image8.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xmlns="" id="{AA53CADB-E377-4376-B292-394BE289562C}"/>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 y="0"/>
            <a:ext cx="12192001" cy="6858000"/>
          </a:xfrm>
          <a:prstGeom prst="rect">
            <a:avLst/>
          </a:prstGeom>
        </p:spPr>
      </p:pic>
    </p:spTree>
    <p:extLst>
      <p:ext uri="{BB962C8B-B14F-4D97-AF65-F5344CB8AC3E}">
        <p14:creationId xmlns:p14="http://schemas.microsoft.com/office/powerpoint/2010/main" val="4197252806"/>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829EFFA0-1429-00D4-7912-F6352509B3FA}"/>
              </a:ext>
            </a:extLst>
          </p:cNvPr>
          <p:cNvSpPr>
            <a:spLocks noGrp="1"/>
          </p:cNvSpPr>
          <p:nvPr>
            <p:ph type="dt" sz="half" idx="10"/>
          </p:nvPr>
        </p:nvSpPr>
        <p:spPr/>
        <p:txBody>
          <a:bodyPr/>
          <a:lstStyle/>
          <a:p>
            <a:fld id="{B8996D46-A51C-4330-ADBC-85D5E8651091}" type="datetimeFigureOut">
              <a:rPr lang="en-US" smtClean="0"/>
              <a:t>12/10/2022</a:t>
            </a:fld>
            <a:endParaRPr lang="en-US"/>
          </a:p>
        </p:txBody>
      </p:sp>
      <p:sp>
        <p:nvSpPr>
          <p:cNvPr id="3" name="Footer Placeholder 2">
            <a:extLst>
              <a:ext uri="{FF2B5EF4-FFF2-40B4-BE49-F238E27FC236}">
                <a16:creationId xmlns:a16="http://schemas.microsoft.com/office/drawing/2014/main" xmlns="" id="{94845C48-83F0-BDC6-EC48-F6F77DA5CAC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A4258933-F93D-3617-EE26-8925D6798B1A}"/>
              </a:ext>
            </a:extLst>
          </p:cNvPr>
          <p:cNvSpPr>
            <a:spLocks noGrp="1"/>
          </p:cNvSpPr>
          <p:nvPr>
            <p:ph type="sldNum" sz="quarter" idx="12"/>
          </p:nvPr>
        </p:nvSpPr>
        <p:spPr/>
        <p:txBody>
          <a:bodyPr/>
          <a:lstStyle/>
          <a:p>
            <a:fld id="{48509582-6441-4775-A587-DDD03D2EC1CC}" type="slidenum">
              <a:rPr lang="en-US" smtClean="0"/>
              <a:t>‹#›</a:t>
            </a:fld>
            <a:endParaRPr lang="en-US"/>
          </a:p>
        </p:txBody>
      </p:sp>
    </p:spTree>
    <p:extLst>
      <p:ext uri="{BB962C8B-B14F-4D97-AF65-F5344CB8AC3E}">
        <p14:creationId xmlns:p14="http://schemas.microsoft.com/office/powerpoint/2010/main" val="40010284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9DA39C2-ECF4-C2C0-BF85-FA8F74A3D1F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EFCD732B-9045-B334-4FF5-9B39FB42DC5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C1EEBB05-3FD7-547D-D4CF-A54D652F748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C123A57E-2680-376F-E459-790448A7F2BF}"/>
              </a:ext>
            </a:extLst>
          </p:cNvPr>
          <p:cNvSpPr>
            <a:spLocks noGrp="1"/>
          </p:cNvSpPr>
          <p:nvPr>
            <p:ph type="dt" sz="half" idx="10"/>
          </p:nvPr>
        </p:nvSpPr>
        <p:spPr/>
        <p:txBody>
          <a:bodyPr/>
          <a:lstStyle/>
          <a:p>
            <a:fld id="{B8996D46-A51C-4330-ADBC-85D5E8651091}" type="datetimeFigureOut">
              <a:rPr lang="en-US" smtClean="0"/>
              <a:t>12/10/2022</a:t>
            </a:fld>
            <a:endParaRPr lang="en-US"/>
          </a:p>
        </p:txBody>
      </p:sp>
      <p:sp>
        <p:nvSpPr>
          <p:cNvPr id="6" name="Footer Placeholder 5">
            <a:extLst>
              <a:ext uri="{FF2B5EF4-FFF2-40B4-BE49-F238E27FC236}">
                <a16:creationId xmlns:a16="http://schemas.microsoft.com/office/drawing/2014/main" xmlns="" id="{3AEDD0B4-44E0-CBB3-F15C-60AB86E7EE8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9AA71781-3642-70F2-7690-CF4A6D90FEB1}"/>
              </a:ext>
            </a:extLst>
          </p:cNvPr>
          <p:cNvSpPr>
            <a:spLocks noGrp="1"/>
          </p:cNvSpPr>
          <p:nvPr>
            <p:ph type="sldNum" sz="quarter" idx="12"/>
          </p:nvPr>
        </p:nvSpPr>
        <p:spPr/>
        <p:txBody>
          <a:bodyPr/>
          <a:lstStyle/>
          <a:p>
            <a:fld id="{48509582-6441-4775-A587-DDD03D2EC1CC}" type="slidenum">
              <a:rPr lang="en-US" smtClean="0"/>
              <a:t>‹#›</a:t>
            </a:fld>
            <a:endParaRPr lang="en-US"/>
          </a:p>
        </p:txBody>
      </p:sp>
    </p:spTree>
    <p:extLst>
      <p:ext uri="{BB962C8B-B14F-4D97-AF65-F5344CB8AC3E}">
        <p14:creationId xmlns:p14="http://schemas.microsoft.com/office/powerpoint/2010/main" val="33829198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A14F747-0759-4351-7601-4CC9D9B7031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95259AB6-3BD4-E0FE-3959-5E4A9424CEE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78BD81F5-2990-3991-ECD3-F5CED634152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63204DA3-350A-3EFE-67BA-7D323281CDBD}"/>
              </a:ext>
            </a:extLst>
          </p:cNvPr>
          <p:cNvSpPr>
            <a:spLocks noGrp="1"/>
          </p:cNvSpPr>
          <p:nvPr>
            <p:ph type="dt" sz="half" idx="10"/>
          </p:nvPr>
        </p:nvSpPr>
        <p:spPr/>
        <p:txBody>
          <a:bodyPr/>
          <a:lstStyle/>
          <a:p>
            <a:fld id="{B8996D46-A51C-4330-ADBC-85D5E8651091}" type="datetimeFigureOut">
              <a:rPr lang="en-US" smtClean="0"/>
              <a:t>12/10/2022</a:t>
            </a:fld>
            <a:endParaRPr lang="en-US"/>
          </a:p>
        </p:txBody>
      </p:sp>
      <p:sp>
        <p:nvSpPr>
          <p:cNvPr id="6" name="Footer Placeholder 5">
            <a:extLst>
              <a:ext uri="{FF2B5EF4-FFF2-40B4-BE49-F238E27FC236}">
                <a16:creationId xmlns:a16="http://schemas.microsoft.com/office/drawing/2014/main" xmlns="" id="{ED19417D-8EDE-6896-4350-E6BBA573376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A4A62147-3380-CA2C-E408-68C98A09F8ED}"/>
              </a:ext>
            </a:extLst>
          </p:cNvPr>
          <p:cNvSpPr>
            <a:spLocks noGrp="1"/>
          </p:cNvSpPr>
          <p:nvPr>
            <p:ph type="sldNum" sz="quarter" idx="12"/>
          </p:nvPr>
        </p:nvSpPr>
        <p:spPr/>
        <p:txBody>
          <a:bodyPr/>
          <a:lstStyle/>
          <a:p>
            <a:fld id="{48509582-6441-4775-A587-DDD03D2EC1CC}" type="slidenum">
              <a:rPr lang="en-US" smtClean="0"/>
              <a:t>‹#›</a:t>
            </a:fld>
            <a:endParaRPr lang="en-US"/>
          </a:p>
        </p:txBody>
      </p:sp>
    </p:spTree>
    <p:extLst>
      <p:ext uri="{BB962C8B-B14F-4D97-AF65-F5344CB8AC3E}">
        <p14:creationId xmlns:p14="http://schemas.microsoft.com/office/powerpoint/2010/main" val="32873165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4DC9651-D894-7DE1-1A53-0ADE9C1A56A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77F04191-A981-43D1-1368-0C8DDA86FF2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2C118757-A697-612C-8441-5DF69910AA7A}"/>
              </a:ext>
            </a:extLst>
          </p:cNvPr>
          <p:cNvSpPr>
            <a:spLocks noGrp="1"/>
          </p:cNvSpPr>
          <p:nvPr>
            <p:ph type="dt" sz="half" idx="10"/>
          </p:nvPr>
        </p:nvSpPr>
        <p:spPr/>
        <p:txBody>
          <a:bodyPr/>
          <a:lstStyle/>
          <a:p>
            <a:fld id="{B8996D46-A51C-4330-ADBC-85D5E8651091}" type="datetimeFigureOut">
              <a:rPr lang="en-US" smtClean="0"/>
              <a:t>12/10/2022</a:t>
            </a:fld>
            <a:endParaRPr lang="en-US"/>
          </a:p>
        </p:txBody>
      </p:sp>
      <p:sp>
        <p:nvSpPr>
          <p:cNvPr id="5" name="Footer Placeholder 4">
            <a:extLst>
              <a:ext uri="{FF2B5EF4-FFF2-40B4-BE49-F238E27FC236}">
                <a16:creationId xmlns:a16="http://schemas.microsoft.com/office/drawing/2014/main" xmlns="" id="{8690EDD3-F757-5446-AB4F-B6E0DCDF226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3C492661-08F5-5C80-02DB-164D00391B23}"/>
              </a:ext>
            </a:extLst>
          </p:cNvPr>
          <p:cNvSpPr>
            <a:spLocks noGrp="1"/>
          </p:cNvSpPr>
          <p:nvPr>
            <p:ph type="sldNum" sz="quarter" idx="12"/>
          </p:nvPr>
        </p:nvSpPr>
        <p:spPr/>
        <p:txBody>
          <a:bodyPr/>
          <a:lstStyle/>
          <a:p>
            <a:fld id="{48509582-6441-4775-A587-DDD03D2EC1CC}" type="slidenum">
              <a:rPr lang="en-US" smtClean="0"/>
              <a:t>‹#›</a:t>
            </a:fld>
            <a:endParaRPr lang="en-US"/>
          </a:p>
        </p:txBody>
      </p:sp>
    </p:spTree>
    <p:extLst>
      <p:ext uri="{BB962C8B-B14F-4D97-AF65-F5344CB8AC3E}">
        <p14:creationId xmlns:p14="http://schemas.microsoft.com/office/powerpoint/2010/main" val="171830790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83FD3C10-7663-7018-7F3D-C3152436F56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FACA8157-68F8-925C-91C9-F1D9C99FD5A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058FFC48-797F-70EE-0599-377AD9401AB7}"/>
              </a:ext>
            </a:extLst>
          </p:cNvPr>
          <p:cNvSpPr>
            <a:spLocks noGrp="1"/>
          </p:cNvSpPr>
          <p:nvPr>
            <p:ph type="dt" sz="half" idx="10"/>
          </p:nvPr>
        </p:nvSpPr>
        <p:spPr/>
        <p:txBody>
          <a:bodyPr/>
          <a:lstStyle/>
          <a:p>
            <a:fld id="{B8996D46-A51C-4330-ADBC-85D5E8651091}" type="datetimeFigureOut">
              <a:rPr lang="en-US" smtClean="0"/>
              <a:t>12/10/2022</a:t>
            </a:fld>
            <a:endParaRPr lang="en-US"/>
          </a:p>
        </p:txBody>
      </p:sp>
      <p:sp>
        <p:nvSpPr>
          <p:cNvPr id="5" name="Footer Placeholder 4">
            <a:extLst>
              <a:ext uri="{FF2B5EF4-FFF2-40B4-BE49-F238E27FC236}">
                <a16:creationId xmlns:a16="http://schemas.microsoft.com/office/drawing/2014/main" xmlns="" id="{5B021B83-04BB-15D0-7F95-F39797EEF1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F5E0669D-4324-E85C-E531-E439FECCA1B9}"/>
              </a:ext>
            </a:extLst>
          </p:cNvPr>
          <p:cNvSpPr>
            <a:spLocks noGrp="1"/>
          </p:cNvSpPr>
          <p:nvPr>
            <p:ph type="sldNum" sz="quarter" idx="12"/>
          </p:nvPr>
        </p:nvSpPr>
        <p:spPr/>
        <p:txBody>
          <a:bodyPr/>
          <a:lstStyle/>
          <a:p>
            <a:fld id="{48509582-6441-4775-A587-DDD03D2EC1CC}" type="slidenum">
              <a:rPr lang="en-US" smtClean="0"/>
              <a:t>‹#›</a:t>
            </a:fld>
            <a:endParaRPr lang="en-US"/>
          </a:p>
        </p:txBody>
      </p:sp>
    </p:spTree>
    <p:extLst>
      <p:ext uri="{BB962C8B-B14F-4D97-AF65-F5344CB8AC3E}">
        <p14:creationId xmlns:p14="http://schemas.microsoft.com/office/powerpoint/2010/main" val="45631953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9E96E42-4051-4A81-BC69-3C8BCC3AA3FF}"/>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90FFE6BF-FEBE-40E0-A893-B7FBB9EAA1DE}"/>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C4C3CCD1-FDE2-4514-823D-B77934D765CC}"/>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solidFill>
                  <a:prstClr val="black"/>
                </a:solidFill>
              </a:rPr>
              <a:pPr/>
              <a:t>12/10/2022</a:t>
            </a:fld>
            <a:endParaRPr lang="en-US">
              <a:solidFill>
                <a:prstClr val="black"/>
              </a:solidFill>
            </a:endParaRPr>
          </a:p>
        </p:txBody>
      </p:sp>
      <p:sp>
        <p:nvSpPr>
          <p:cNvPr id="5" name="Footer Placeholder 4">
            <a:extLst>
              <a:ext uri="{FF2B5EF4-FFF2-40B4-BE49-F238E27FC236}">
                <a16:creationId xmlns="" xmlns:a16="http://schemas.microsoft.com/office/drawing/2014/main" id="{47B9645E-D026-4168-8FCD-DC158A84B45B}"/>
              </a:ext>
            </a:extLst>
          </p:cNvPr>
          <p:cNvSpPr>
            <a:spLocks noGrp="1"/>
          </p:cNvSpPr>
          <p:nvPr>
            <p:ph type="ftr" sz="quarter" idx="11"/>
          </p:nvPr>
        </p:nvSpPr>
        <p:spPr>
          <a:xfrm>
            <a:off x="4038600" y="6356350"/>
            <a:ext cx="4114800" cy="365125"/>
          </a:xfrm>
          <a:prstGeom prst="rect">
            <a:avLst/>
          </a:prstGeom>
        </p:spPr>
        <p:txBody>
          <a:bodyPr/>
          <a:lstStyle/>
          <a:p>
            <a:endParaRPr lang="en-US">
              <a:solidFill>
                <a:prstClr val="black"/>
              </a:solidFill>
            </a:endParaRPr>
          </a:p>
        </p:txBody>
      </p:sp>
      <p:sp>
        <p:nvSpPr>
          <p:cNvPr id="6" name="Slide Number Placeholder 5">
            <a:extLst>
              <a:ext uri="{FF2B5EF4-FFF2-40B4-BE49-F238E27FC236}">
                <a16:creationId xmlns="" xmlns:a16="http://schemas.microsoft.com/office/drawing/2014/main" id="{53656BCC-3F1B-4585-9B2A-707435C04B1D}"/>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28577675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solidFill>
                  <a:prstClr val="black"/>
                </a:solidFill>
              </a:rPr>
              <a:pPr/>
              <a:t>12/10/2022</a:t>
            </a:fld>
            <a:endParaRPr lang="en-US">
              <a:solidFill>
                <a:prstClr val="black"/>
              </a:solidFill>
            </a:endParaRPr>
          </a:p>
        </p:txBody>
      </p:sp>
      <p:sp>
        <p:nvSpPr>
          <p:cNvPr id="5" name="Footer Placeholder 4">
            <a:extLst>
              <a:ext uri="{FF2B5EF4-FFF2-40B4-BE49-F238E27FC236}">
                <a16:creationId xmlns=""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solidFill>
                <a:prstClr val="black"/>
              </a:solidFill>
            </a:endParaRPr>
          </a:p>
        </p:txBody>
      </p:sp>
      <p:sp>
        <p:nvSpPr>
          <p:cNvPr id="6" name="Slide Number Placeholder 5">
            <a:extLst>
              <a:ext uri="{FF2B5EF4-FFF2-40B4-BE49-F238E27FC236}">
                <a16:creationId xmlns=""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96631764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23_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solidFill>
                  <a:prstClr val="black"/>
                </a:solidFill>
              </a:rPr>
              <a:pPr/>
              <a:t>12/10/2022</a:t>
            </a:fld>
            <a:endParaRPr lang="en-US">
              <a:solidFill>
                <a:prstClr val="black"/>
              </a:solidFill>
            </a:endParaRPr>
          </a:p>
        </p:txBody>
      </p:sp>
      <p:sp>
        <p:nvSpPr>
          <p:cNvPr id="5" name="Footer Placeholder 4">
            <a:extLst>
              <a:ext uri="{FF2B5EF4-FFF2-40B4-BE49-F238E27FC236}">
                <a16:creationId xmlns=""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solidFill>
                <a:prstClr val="black"/>
              </a:solidFill>
            </a:endParaRPr>
          </a:p>
        </p:txBody>
      </p:sp>
      <p:sp>
        <p:nvSpPr>
          <p:cNvPr id="6" name="Slide Number Placeholder 5">
            <a:extLst>
              <a:ext uri="{FF2B5EF4-FFF2-40B4-BE49-F238E27FC236}">
                <a16:creationId xmlns=""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78862612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22_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solidFill>
                  <a:prstClr val="black"/>
                </a:solidFill>
              </a:rPr>
              <a:pPr/>
              <a:t>12/10/2022</a:t>
            </a:fld>
            <a:endParaRPr lang="en-US">
              <a:solidFill>
                <a:prstClr val="black"/>
              </a:solidFill>
            </a:endParaRPr>
          </a:p>
        </p:txBody>
      </p:sp>
      <p:sp>
        <p:nvSpPr>
          <p:cNvPr id="5" name="Footer Placeholder 4">
            <a:extLst>
              <a:ext uri="{FF2B5EF4-FFF2-40B4-BE49-F238E27FC236}">
                <a16:creationId xmlns=""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solidFill>
                <a:prstClr val="black"/>
              </a:solidFill>
            </a:endParaRPr>
          </a:p>
        </p:txBody>
      </p:sp>
      <p:sp>
        <p:nvSpPr>
          <p:cNvPr id="6" name="Slide Number Placeholder 5">
            <a:extLst>
              <a:ext uri="{FF2B5EF4-FFF2-40B4-BE49-F238E27FC236}">
                <a16:creationId xmlns=""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17155952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21_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solidFill>
                  <a:prstClr val="black"/>
                </a:solidFill>
              </a:rPr>
              <a:pPr/>
              <a:t>12/10/2022</a:t>
            </a:fld>
            <a:endParaRPr lang="en-US">
              <a:solidFill>
                <a:prstClr val="black"/>
              </a:solidFill>
            </a:endParaRPr>
          </a:p>
        </p:txBody>
      </p:sp>
      <p:sp>
        <p:nvSpPr>
          <p:cNvPr id="5" name="Footer Placeholder 4">
            <a:extLst>
              <a:ext uri="{FF2B5EF4-FFF2-40B4-BE49-F238E27FC236}">
                <a16:creationId xmlns=""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solidFill>
                <a:prstClr val="black"/>
              </a:solidFill>
            </a:endParaRPr>
          </a:p>
        </p:txBody>
      </p:sp>
      <p:sp>
        <p:nvSpPr>
          <p:cNvPr id="6" name="Slide Number Placeholder 5">
            <a:extLst>
              <a:ext uri="{FF2B5EF4-FFF2-40B4-BE49-F238E27FC236}">
                <a16:creationId xmlns=""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0376374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xmlns="" id="{08EBB452-E37D-4E2E-A4BF-5B44F785DF0F}"/>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 y="0"/>
            <a:ext cx="12192001" cy="6858000"/>
          </a:xfrm>
          <a:prstGeom prst="rect">
            <a:avLst/>
          </a:prstGeom>
        </p:spPr>
      </p:pic>
      <p:pic>
        <p:nvPicPr>
          <p:cNvPr id="11" name="图片 10">
            <a:extLst>
              <a:ext uri="{FF2B5EF4-FFF2-40B4-BE49-F238E27FC236}">
                <a16:creationId xmlns:a16="http://schemas.microsoft.com/office/drawing/2014/main" xmlns="" id="{FB16A7E1-834D-4D2D-A2A2-EBD7B85461C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2727" y="18321"/>
            <a:ext cx="12192000" cy="6858001"/>
          </a:xfrm>
          <a:prstGeom prst="rect">
            <a:avLst/>
          </a:prstGeom>
        </p:spPr>
      </p:pic>
      <p:pic>
        <p:nvPicPr>
          <p:cNvPr id="12" name="图片 11">
            <a:extLst>
              <a:ext uri="{FF2B5EF4-FFF2-40B4-BE49-F238E27FC236}">
                <a16:creationId xmlns:a16="http://schemas.microsoft.com/office/drawing/2014/main" xmlns="" id="{1D2BEAE5-09E7-4F17-80B3-F27D957C8F7D}"/>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a:off x="-2" y="1"/>
            <a:ext cx="12192001" cy="4903304"/>
          </a:xfrm>
          <a:prstGeom prst="rect">
            <a:avLst/>
          </a:prstGeom>
        </p:spPr>
      </p:pic>
      <p:pic>
        <p:nvPicPr>
          <p:cNvPr id="13" name="图片 12">
            <a:extLst>
              <a:ext uri="{FF2B5EF4-FFF2-40B4-BE49-F238E27FC236}">
                <a16:creationId xmlns:a16="http://schemas.microsoft.com/office/drawing/2014/main" xmlns="" id="{5C5C9E95-B66D-4B1F-802B-F7270D4BBEAE}"/>
              </a:ext>
            </a:extLst>
          </p:cNvPr>
          <p:cNvPicPr>
            <a:picLocks noChangeAspect="1"/>
          </p:cNvPicPr>
          <p:nvPr userDrawn="1"/>
        </p:nvPicPr>
        <p:blipFill rotWithShape="1">
          <a:blip r:embed="rId5" cstate="email">
            <a:extLst>
              <a:ext uri="{28A0092B-C50C-407E-A947-70E740481C1C}">
                <a14:useLocalDpi xmlns:a14="http://schemas.microsoft.com/office/drawing/2010/main"/>
              </a:ext>
            </a:extLst>
          </a:blip>
          <a:srcRect/>
          <a:stretch/>
        </p:blipFill>
        <p:spPr>
          <a:xfrm>
            <a:off x="-25453" y="-174752"/>
            <a:ext cx="12217453" cy="4348609"/>
          </a:xfrm>
          <a:prstGeom prst="rect">
            <a:avLst/>
          </a:prstGeom>
        </p:spPr>
      </p:pic>
      <p:sp>
        <p:nvSpPr>
          <p:cNvPr id="14" name="矩形: 圆角 13">
            <a:extLst>
              <a:ext uri="{FF2B5EF4-FFF2-40B4-BE49-F238E27FC236}">
                <a16:creationId xmlns:a16="http://schemas.microsoft.com/office/drawing/2014/main" xmlns="" id="{2E7DD394-D364-4DC4-AF31-DDFA0D59D36C}"/>
              </a:ext>
            </a:extLst>
          </p:cNvPr>
          <p:cNvSpPr/>
          <p:nvPr userDrawn="1"/>
        </p:nvSpPr>
        <p:spPr>
          <a:xfrm>
            <a:off x="336150" y="328744"/>
            <a:ext cx="11538350" cy="6211756"/>
          </a:xfrm>
          <a:prstGeom prst="roundRect">
            <a:avLst>
              <a:gd name="adj" fmla="val 3831"/>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spTree>
    <p:extLst>
      <p:ext uri="{BB962C8B-B14F-4D97-AF65-F5344CB8AC3E}">
        <p14:creationId xmlns:p14="http://schemas.microsoft.com/office/powerpoint/2010/main" val="219795388"/>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20_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solidFill>
                  <a:prstClr val="black"/>
                </a:solidFill>
              </a:rPr>
              <a:pPr/>
              <a:t>12/10/2022</a:t>
            </a:fld>
            <a:endParaRPr lang="en-US">
              <a:solidFill>
                <a:prstClr val="black"/>
              </a:solidFill>
            </a:endParaRPr>
          </a:p>
        </p:txBody>
      </p:sp>
      <p:sp>
        <p:nvSpPr>
          <p:cNvPr id="5" name="Footer Placeholder 4">
            <a:extLst>
              <a:ext uri="{FF2B5EF4-FFF2-40B4-BE49-F238E27FC236}">
                <a16:creationId xmlns=""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solidFill>
                <a:prstClr val="black"/>
              </a:solidFill>
            </a:endParaRPr>
          </a:p>
        </p:txBody>
      </p:sp>
      <p:sp>
        <p:nvSpPr>
          <p:cNvPr id="6" name="Slide Number Placeholder 5">
            <a:extLst>
              <a:ext uri="{FF2B5EF4-FFF2-40B4-BE49-F238E27FC236}">
                <a16:creationId xmlns=""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46299254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19_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solidFill>
                  <a:prstClr val="black"/>
                </a:solidFill>
              </a:rPr>
              <a:pPr/>
              <a:t>12/10/2022</a:t>
            </a:fld>
            <a:endParaRPr lang="en-US">
              <a:solidFill>
                <a:prstClr val="black"/>
              </a:solidFill>
            </a:endParaRPr>
          </a:p>
        </p:txBody>
      </p:sp>
      <p:sp>
        <p:nvSpPr>
          <p:cNvPr id="5" name="Footer Placeholder 4">
            <a:extLst>
              <a:ext uri="{FF2B5EF4-FFF2-40B4-BE49-F238E27FC236}">
                <a16:creationId xmlns=""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solidFill>
                <a:prstClr val="black"/>
              </a:solidFill>
            </a:endParaRPr>
          </a:p>
        </p:txBody>
      </p:sp>
      <p:sp>
        <p:nvSpPr>
          <p:cNvPr id="6" name="Slide Number Placeholder 5">
            <a:extLst>
              <a:ext uri="{FF2B5EF4-FFF2-40B4-BE49-F238E27FC236}">
                <a16:creationId xmlns=""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8826674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18_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solidFill>
                  <a:prstClr val="black"/>
                </a:solidFill>
              </a:rPr>
              <a:pPr/>
              <a:t>12/10/2022</a:t>
            </a:fld>
            <a:endParaRPr lang="en-US">
              <a:solidFill>
                <a:prstClr val="black"/>
              </a:solidFill>
            </a:endParaRPr>
          </a:p>
        </p:txBody>
      </p:sp>
      <p:sp>
        <p:nvSpPr>
          <p:cNvPr id="5" name="Footer Placeholder 4">
            <a:extLst>
              <a:ext uri="{FF2B5EF4-FFF2-40B4-BE49-F238E27FC236}">
                <a16:creationId xmlns=""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solidFill>
                <a:prstClr val="black"/>
              </a:solidFill>
            </a:endParaRPr>
          </a:p>
        </p:txBody>
      </p:sp>
      <p:sp>
        <p:nvSpPr>
          <p:cNvPr id="6" name="Slide Number Placeholder 5">
            <a:extLst>
              <a:ext uri="{FF2B5EF4-FFF2-40B4-BE49-F238E27FC236}">
                <a16:creationId xmlns=""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22926926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17_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solidFill>
                  <a:prstClr val="black"/>
                </a:solidFill>
              </a:rPr>
              <a:pPr/>
              <a:t>12/10/2022</a:t>
            </a:fld>
            <a:endParaRPr lang="en-US">
              <a:solidFill>
                <a:prstClr val="black"/>
              </a:solidFill>
            </a:endParaRPr>
          </a:p>
        </p:txBody>
      </p:sp>
      <p:sp>
        <p:nvSpPr>
          <p:cNvPr id="5" name="Footer Placeholder 4">
            <a:extLst>
              <a:ext uri="{FF2B5EF4-FFF2-40B4-BE49-F238E27FC236}">
                <a16:creationId xmlns=""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solidFill>
                <a:prstClr val="black"/>
              </a:solidFill>
            </a:endParaRPr>
          </a:p>
        </p:txBody>
      </p:sp>
      <p:sp>
        <p:nvSpPr>
          <p:cNvPr id="6" name="Slide Number Placeholder 5">
            <a:extLst>
              <a:ext uri="{FF2B5EF4-FFF2-40B4-BE49-F238E27FC236}">
                <a16:creationId xmlns=""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55462098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16_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solidFill>
                  <a:prstClr val="black"/>
                </a:solidFill>
              </a:rPr>
              <a:pPr/>
              <a:t>12/10/2022</a:t>
            </a:fld>
            <a:endParaRPr lang="en-US">
              <a:solidFill>
                <a:prstClr val="black"/>
              </a:solidFill>
            </a:endParaRPr>
          </a:p>
        </p:txBody>
      </p:sp>
      <p:sp>
        <p:nvSpPr>
          <p:cNvPr id="5" name="Footer Placeholder 4">
            <a:extLst>
              <a:ext uri="{FF2B5EF4-FFF2-40B4-BE49-F238E27FC236}">
                <a16:creationId xmlns=""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solidFill>
                <a:prstClr val="black"/>
              </a:solidFill>
            </a:endParaRPr>
          </a:p>
        </p:txBody>
      </p:sp>
      <p:sp>
        <p:nvSpPr>
          <p:cNvPr id="6" name="Slide Number Placeholder 5">
            <a:extLst>
              <a:ext uri="{FF2B5EF4-FFF2-40B4-BE49-F238E27FC236}">
                <a16:creationId xmlns=""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63537750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15_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solidFill>
                  <a:prstClr val="black"/>
                </a:solidFill>
              </a:rPr>
              <a:pPr/>
              <a:t>12/10/2022</a:t>
            </a:fld>
            <a:endParaRPr lang="en-US">
              <a:solidFill>
                <a:prstClr val="black"/>
              </a:solidFill>
            </a:endParaRPr>
          </a:p>
        </p:txBody>
      </p:sp>
      <p:sp>
        <p:nvSpPr>
          <p:cNvPr id="5" name="Footer Placeholder 4">
            <a:extLst>
              <a:ext uri="{FF2B5EF4-FFF2-40B4-BE49-F238E27FC236}">
                <a16:creationId xmlns=""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solidFill>
                <a:prstClr val="black"/>
              </a:solidFill>
            </a:endParaRPr>
          </a:p>
        </p:txBody>
      </p:sp>
      <p:sp>
        <p:nvSpPr>
          <p:cNvPr id="6" name="Slide Number Placeholder 5">
            <a:extLst>
              <a:ext uri="{FF2B5EF4-FFF2-40B4-BE49-F238E27FC236}">
                <a16:creationId xmlns=""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0148629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14_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solidFill>
                  <a:prstClr val="black"/>
                </a:solidFill>
              </a:rPr>
              <a:pPr/>
              <a:t>12/10/2022</a:t>
            </a:fld>
            <a:endParaRPr lang="en-US">
              <a:solidFill>
                <a:prstClr val="black"/>
              </a:solidFill>
            </a:endParaRPr>
          </a:p>
        </p:txBody>
      </p:sp>
      <p:sp>
        <p:nvSpPr>
          <p:cNvPr id="5" name="Footer Placeholder 4">
            <a:extLst>
              <a:ext uri="{FF2B5EF4-FFF2-40B4-BE49-F238E27FC236}">
                <a16:creationId xmlns=""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solidFill>
                <a:prstClr val="black"/>
              </a:solidFill>
            </a:endParaRPr>
          </a:p>
        </p:txBody>
      </p:sp>
      <p:sp>
        <p:nvSpPr>
          <p:cNvPr id="6" name="Slide Number Placeholder 5">
            <a:extLst>
              <a:ext uri="{FF2B5EF4-FFF2-40B4-BE49-F238E27FC236}">
                <a16:creationId xmlns=""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66490230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13_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solidFill>
                  <a:prstClr val="black"/>
                </a:solidFill>
              </a:rPr>
              <a:pPr/>
              <a:t>12/10/2022</a:t>
            </a:fld>
            <a:endParaRPr lang="en-US">
              <a:solidFill>
                <a:prstClr val="black"/>
              </a:solidFill>
            </a:endParaRPr>
          </a:p>
        </p:txBody>
      </p:sp>
      <p:sp>
        <p:nvSpPr>
          <p:cNvPr id="5" name="Footer Placeholder 4">
            <a:extLst>
              <a:ext uri="{FF2B5EF4-FFF2-40B4-BE49-F238E27FC236}">
                <a16:creationId xmlns=""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solidFill>
                <a:prstClr val="black"/>
              </a:solidFill>
            </a:endParaRPr>
          </a:p>
        </p:txBody>
      </p:sp>
      <p:sp>
        <p:nvSpPr>
          <p:cNvPr id="6" name="Slide Number Placeholder 5">
            <a:extLst>
              <a:ext uri="{FF2B5EF4-FFF2-40B4-BE49-F238E27FC236}">
                <a16:creationId xmlns=""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91759397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12_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solidFill>
                  <a:prstClr val="black"/>
                </a:solidFill>
              </a:rPr>
              <a:pPr/>
              <a:t>12/10/2022</a:t>
            </a:fld>
            <a:endParaRPr lang="en-US">
              <a:solidFill>
                <a:prstClr val="black"/>
              </a:solidFill>
            </a:endParaRPr>
          </a:p>
        </p:txBody>
      </p:sp>
      <p:sp>
        <p:nvSpPr>
          <p:cNvPr id="5" name="Footer Placeholder 4">
            <a:extLst>
              <a:ext uri="{FF2B5EF4-FFF2-40B4-BE49-F238E27FC236}">
                <a16:creationId xmlns=""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solidFill>
                <a:prstClr val="black"/>
              </a:solidFill>
            </a:endParaRPr>
          </a:p>
        </p:txBody>
      </p:sp>
      <p:sp>
        <p:nvSpPr>
          <p:cNvPr id="6" name="Slide Number Placeholder 5">
            <a:extLst>
              <a:ext uri="{FF2B5EF4-FFF2-40B4-BE49-F238E27FC236}">
                <a16:creationId xmlns=""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417968863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11_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solidFill>
                  <a:prstClr val="black"/>
                </a:solidFill>
              </a:rPr>
              <a:pPr/>
              <a:t>12/10/2022</a:t>
            </a:fld>
            <a:endParaRPr lang="en-US">
              <a:solidFill>
                <a:prstClr val="black"/>
              </a:solidFill>
            </a:endParaRPr>
          </a:p>
        </p:txBody>
      </p:sp>
      <p:sp>
        <p:nvSpPr>
          <p:cNvPr id="5" name="Footer Placeholder 4">
            <a:extLst>
              <a:ext uri="{FF2B5EF4-FFF2-40B4-BE49-F238E27FC236}">
                <a16:creationId xmlns=""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solidFill>
                <a:prstClr val="black"/>
              </a:solidFill>
            </a:endParaRPr>
          </a:p>
        </p:txBody>
      </p:sp>
      <p:sp>
        <p:nvSpPr>
          <p:cNvPr id="6" name="Slide Number Placeholder 5">
            <a:extLst>
              <a:ext uri="{FF2B5EF4-FFF2-40B4-BE49-F238E27FC236}">
                <a16:creationId xmlns=""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9260722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62D81BCE-89D4-40C0-9E6B-BE33BE175751}"/>
              </a:ext>
            </a:extLst>
          </p:cNvPr>
          <p:cNvSpPr>
            <a:spLocks noGrp="1"/>
          </p:cNvSpPr>
          <p:nvPr>
            <p:ph type="dt" sz="half" idx="10"/>
          </p:nvPr>
        </p:nvSpPr>
        <p:spPr>
          <a:xfrm>
            <a:off x="838200" y="6356350"/>
            <a:ext cx="2743200" cy="365125"/>
          </a:xfrm>
          <a:prstGeom prst="rect">
            <a:avLst/>
          </a:prstGeom>
        </p:spPr>
        <p:txBody>
          <a:bodyPr/>
          <a:lstStyle/>
          <a:p>
            <a:fld id="{A95F530D-1712-4EFB-AA15-652745D165DA}" type="datetimeFigureOut">
              <a:rPr lang="zh-CN" altLang="en-US" smtClean="0"/>
              <a:t>2022/12/10</a:t>
            </a:fld>
            <a:endParaRPr lang="zh-CN" altLang="en-US"/>
          </a:p>
        </p:txBody>
      </p:sp>
      <p:sp>
        <p:nvSpPr>
          <p:cNvPr id="3" name="页脚占位符 2">
            <a:extLst>
              <a:ext uri="{FF2B5EF4-FFF2-40B4-BE49-F238E27FC236}">
                <a16:creationId xmlns:a16="http://schemas.microsoft.com/office/drawing/2014/main" xmlns="" id="{EF4A0E01-22D5-46C5-BBAA-001DA820707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xmlns="" id="{CA844419-4062-4988-84E4-1F87ABBD851C}"/>
              </a:ext>
            </a:extLst>
          </p:cNvPr>
          <p:cNvSpPr>
            <a:spLocks noGrp="1"/>
          </p:cNvSpPr>
          <p:nvPr>
            <p:ph type="sldNum" sz="quarter" idx="12"/>
          </p:nvPr>
        </p:nvSpPr>
        <p:spPr>
          <a:xfrm>
            <a:off x="8610600" y="6356350"/>
            <a:ext cx="2743200" cy="365125"/>
          </a:xfrm>
          <a:prstGeom prst="rect">
            <a:avLst/>
          </a:prstGeom>
        </p:spPr>
        <p:txBody>
          <a:bodyPr/>
          <a:lstStyle/>
          <a:p>
            <a:fld id="{B7007897-1093-451B-B5EA-ECCE73C8D99A}" type="slidenum">
              <a:rPr lang="zh-CN" altLang="en-US" smtClean="0"/>
              <a:t>‹#›</a:t>
            </a:fld>
            <a:endParaRPr lang="zh-CN" altLang="en-US"/>
          </a:p>
        </p:txBody>
      </p:sp>
    </p:spTree>
    <p:extLst>
      <p:ext uri="{BB962C8B-B14F-4D97-AF65-F5344CB8AC3E}">
        <p14:creationId xmlns:p14="http://schemas.microsoft.com/office/powerpoint/2010/main" val="388714081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10_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solidFill>
                  <a:prstClr val="black"/>
                </a:solidFill>
              </a:rPr>
              <a:pPr/>
              <a:t>12/10/2022</a:t>
            </a:fld>
            <a:endParaRPr lang="en-US">
              <a:solidFill>
                <a:prstClr val="black"/>
              </a:solidFill>
            </a:endParaRPr>
          </a:p>
        </p:txBody>
      </p:sp>
      <p:sp>
        <p:nvSpPr>
          <p:cNvPr id="5" name="Footer Placeholder 4">
            <a:extLst>
              <a:ext uri="{FF2B5EF4-FFF2-40B4-BE49-F238E27FC236}">
                <a16:creationId xmlns=""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solidFill>
                <a:prstClr val="black"/>
              </a:solidFill>
            </a:endParaRPr>
          </a:p>
        </p:txBody>
      </p:sp>
      <p:sp>
        <p:nvSpPr>
          <p:cNvPr id="6" name="Slide Number Placeholder 5">
            <a:extLst>
              <a:ext uri="{FF2B5EF4-FFF2-40B4-BE49-F238E27FC236}">
                <a16:creationId xmlns=""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13028441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9_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solidFill>
                  <a:prstClr val="black"/>
                </a:solidFill>
              </a:rPr>
              <a:pPr/>
              <a:t>12/10/2022</a:t>
            </a:fld>
            <a:endParaRPr lang="en-US">
              <a:solidFill>
                <a:prstClr val="black"/>
              </a:solidFill>
            </a:endParaRPr>
          </a:p>
        </p:txBody>
      </p:sp>
      <p:sp>
        <p:nvSpPr>
          <p:cNvPr id="5" name="Footer Placeholder 4">
            <a:extLst>
              <a:ext uri="{FF2B5EF4-FFF2-40B4-BE49-F238E27FC236}">
                <a16:creationId xmlns=""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solidFill>
                <a:prstClr val="black"/>
              </a:solidFill>
            </a:endParaRPr>
          </a:p>
        </p:txBody>
      </p:sp>
      <p:sp>
        <p:nvSpPr>
          <p:cNvPr id="6" name="Slide Number Placeholder 5">
            <a:extLst>
              <a:ext uri="{FF2B5EF4-FFF2-40B4-BE49-F238E27FC236}">
                <a16:creationId xmlns=""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4826530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8_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solidFill>
                  <a:prstClr val="black"/>
                </a:solidFill>
              </a:rPr>
              <a:pPr/>
              <a:t>12/10/2022</a:t>
            </a:fld>
            <a:endParaRPr lang="en-US">
              <a:solidFill>
                <a:prstClr val="black"/>
              </a:solidFill>
            </a:endParaRPr>
          </a:p>
        </p:txBody>
      </p:sp>
      <p:sp>
        <p:nvSpPr>
          <p:cNvPr id="5" name="Footer Placeholder 4">
            <a:extLst>
              <a:ext uri="{FF2B5EF4-FFF2-40B4-BE49-F238E27FC236}">
                <a16:creationId xmlns=""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solidFill>
                <a:prstClr val="black"/>
              </a:solidFill>
            </a:endParaRPr>
          </a:p>
        </p:txBody>
      </p:sp>
      <p:sp>
        <p:nvSpPr>
          <p:cNvPr id="6" name="Slide Number Placeholder 5">
            <a:extLst>
              <a:ext uri="{FF2B5EF4-FFF2-40B4-BE49-F238E27FC236}">
                <a16:creationId xmlns=""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425274696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7_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solidFill>
                  <a:prstClr val="black"/>
                </a:solidFill>
              </a:rPr>
              <a:pPr/>
              <a:t>12/10/2022</a:t>
            </a:fld>
            <a:endParaRPr lang="en-US">
              <a:solidFill>
                <a:prstClr val="black"/>
              </a:solidFill>
            </a:endParaRPr>
          </a:p>
        </p:txBody>
      </p:sp>
      <p:sp>
        <p:nvSpPr>
          <p:cNvPr id="5" name="Footer Placeholder 4">
            <a:extLst>
              <a:ext uri="{FF2B5EF4-FFF2-40B4-BE49-F238E27FC236}">
                <a16:creationId xmlns=""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solidFill>
                <a:prstClr val="black"/>
              </a:solidFill>
            </a:endParaRPr>
          </a:p>
        </p:txBody>
      </p:sp>
      <p:sp>
        <p:nvSpPr>
          <p:cNvPr id="6" name="Slide Number Placeholder 5">
            <a:extLst>
              <a:ext uri="{FF2B5EF4-FFF2-40B4-BE49-F238E27FC236}">
                <a16:creationId xmlns=""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99151749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6_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solidFill>
                  <a:prstClr val="black"/>
                </a:solidFill>
              </a:rPr>
              <a:pPr/>
              <a:t>12/10/2022</a:t>
            </a:fld>
            <a:endParaRPr lang="en-US">
              <a:solidFill>
                <a:prstClr val="black"/>
              </a:solidFill>
            </a:endParaRPr>
          </a:p>
        </p:txBody>
      </p:sp>
      <p:sp>
        <p:nvSpPr>
          <p:cNvPr id="5" name="Footer Placeholder 4">
            <a:extLst>
              <a:ext uri="{FF2B5EF4-FFF2-40B4-BE49-F238E27FC236}">
                <a16:creationId xmlns=""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solidFill>
                <a:prstClr val="black"/>
              </a:solidFill>
            </a:endParaRPr>
          </a:p>
        </p:txBody>
      </p:sp>
      <p:sp>
        <p:nvSpPr>
          <p:cNvPr id="6" name="Slide Number Placeholder 5">
            <a:extLst>
              <a:ext uri="{FF2B5EF4-FFF2-40B4-BE49-F238E27FC236}">
                <a16:creationId xmlns=""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12983664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solidFill>
                  <a:prstClr val="black"/>
                </a:solidFill>
              </a:rPr>
              <a:pPr/>
              <a:t>12/10/2022</a:t>
            </a:fld>
            <a:endParaRPr lang="en-US">
              <a:solidFill>
                <a:prstClr val="black"/>
              </a:solidFill>
            </a:endParaRPr>
          </a:p>
        </p:txBody>
      </p:sp>
      <p:sp>
        <p:nvSpPr>
          <p:cNvPr id="5" name="Footer Placeholder 4">
            <a:extLst>
              <a:ext uri="{FF2B5EF4-FFF2-40B4-BE49-F238E27FC236}">
                <a16:creationId xmlns=""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solidFill>
                <a:prstClr val="black"/>
              </a:solidFill>
            </a:endParaRPr>
          </a:p>
        </p:txBody>
      </p:sp>
      <p:sp>
        <p:nvSpPr>
          <p:cNvPr id="6" name="Slide Number Placeholder 5">
            <a:extLst>
              <a:ext uri="{FF2B5EF4-FFF2-40B4-BE49-F238E27FC236}">
                <a16:creationId xmlns=""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42953569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solidFill>
                  <a:prstClr val="black"/>
                </a:solidFill>
              </a:rPr>
              <a:pPr/>
              <a:t>12/10/2022</a:t>
            </a:fld>
            <a:endParaRPr lang="en-US">
              <a:solidFill>
                <a:prstClr val="black"/>
              </a:solidFill>
            </a:endParaRPr>
          </a:p>
        </p:txBody>
      </p:sp>
      <p:sp>
        <p:nvSpPr>
          <p:cNvPr id="5" name="Footer Placeholder 4">
            <a:extLst>
              <a:ext uri="{FF2B5EF4-FFF2-40B4-BE49-F238E27FC236}">
                <a16:creationId xmlns=""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solidFill>
                <a:prstClr val="black"/>
              </a:solidFill>
            </a:endParaRPr>
          </a:p>
        </p:txBody>
      </p:sp>
      <p:sp>
        <p:nvSpPr>
          <p:cNvPr id="6" name="Slide Number Placeholder 5">
            <a:extLst>
              <a:ext uri="{FF2B5EF4-FFF2-40B4-BE49-F238E27FC236}">
                <a16:creationId xmlns=""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9751009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solidFill>
                  <a:prstClr val="black"/>
                </a:solidFill>
              </a:rPr>
              <a:pPr/>
              <a:t>12/10/2022</a:t>
            </a:fld>
            <a:endParaRPr lang="en-US">
              <a:solidFill>
                <a:prstClr val="black"/>
              </a:solidFill>
            </a:endParaRPr>
          </a:p>
        </p:txBody>
      </p:sp>
      <p:sp>
        <p:nvSpPr>
          <p:cNvPr id="5" name="Footer Placeholder 4">
            <a:extLst>
              <a:ext uri="{FF2B5EF4-FFF2-40B4-BE49-F238E27FC236}">
                <a16:creationId xmlns=""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solidFill>
                <a:prstClr val="black"/>
              </a:solidFill>
            </a:endParaRPr>
          </a:p>
        </p:txBody>
      </p:sp>
      <p:sp>
        <p:nvSpPr>
          <p:cNvPr id="6" name="Slide Number Placeholder 5">
            <a:extLst>
              <a:ext uri="{FF2B5EF4-FFF2-40B4-BE49-F238E27FC236}">
                <a16:creationId xmlns=""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13195274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solidFill>
                  <a:prstClr val="black"/>
                </a:solidFill>
              </a:rPr>
              <a:pPr/>
              <a:t>12/10/2022</a:t>
            </a:fld>
            <a:endParaRPr lang="en-US">
              <a:solidFill>
                <a:prstClr val="black"/>
              </a:solidFill>
            </a:endParaRPr>
          </a:p>
        </p:txBody>
      </p:sp>
      <p:sp>
        <p:nvSpPr>
          <p:cNvPr id="5" name="Footer Placeholder 4">
            <a:extLst>
              <a:ext uri="{FF2B5EF4-FFF2-40B4-BE49-F238E27FC236}">
                <a16:creationId xmlns=""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solidFill>
                <a:prstClr val="black"/>
              </a:solidFill>
            </a:endParaRPr>
          </a:p>
        </p:txBody>
      </p:sp>
      <p:sp>
        <p:nvSpPr>
          <p:cNvPr id="6" name="Slide Number Placeholder 5">
            <a:extLst>
              <a:ext uri="{FF2B5EF4-FFF2-40B4-BE49-F238E27FC236}">
                <a16:creationId xmlns=""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79799222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solidFill>
                  <a:prstClr val="black"/>
                </a:solidFill>
              </a:rPr>
              <a:pPr/>
              <a:t>12/10/2022</a:t>
            </a:fld>
            <a:endParaRPr lang="en-US">
              <a:solidFill>
                <a:prstClr val="black"/>
              </a:solidFill>
            </a:endParaRPr>
          </a:p>
        </p:txBody>
      </p:sp>
      <p:sp>
        <p:nvSpPr>
          <p:cNvPr id="5" name="Footer Placeholder 4">
            <a:extLst>
              <a:ext uri="{FF2B5EF4-FFF2-40B4-BE49-F238E27FC236}">
                <a16:creationId xmlns=""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solidFill>
                <a:prstClr val="black"/>
              </a:solidFill>
            </a:endParaRPr>
          </a:p>
        </p:txBody>
      </p:sp>
      <p:sp>
        <p:nvSpPr>
          <p:cNvPr id="6" name="Slide Number Placeholder 5">
            <a:extLst>
              <a:ext uri="{FF2B5EF4-FFF2-40B4-BE49-F238E27FC236}">
                <a16:creationId xmlns=""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4545602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A76708D-E55C-4A96-8D28-99BD113E0F0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86860B5B-D8E3-50D7-A322-C102D632A84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8E596730-2B2C-3502-5EFB-475177FD2F25}"/>
              </a:ext>
            </a:extLst>
          </p:cNvPr>
          <p:cNvSpPr>
            <a:spLocks noGrp="1"/>
          </p:cNvSpPr>
          <p:nvPr>
            <p:ph type="dt" sz="half" idx="10"/>
          </p:nvPr>
        </p:nvSpPr>
        <p:spPr/>
        <p:txBody>
          <a:bodyPr/>
          <a:lstStyle/>
          <a:p>
            <a:fld id="{B8996D46-A51C-4330-ADBC-85D5E8651091}" type="datetimeFigureOut">
              <a:rPr lang="en-US" smtClean="0"/>
              <a:t>12/10/2022</a:t>
            </a:fld>
            <a:endParaRPr lang="en-US"/>
          </a:p>
        </p:txBody>
      </p:sp>
      <p:sp>
        <p:nvSpPr>
          <p:cNvPr id="5" name="Footer Placeholder 4">
            <a:extLst>
              <a:ext uri="{FF2B5EF4-FFF2-40B4-BE49-F238E27FC236}">
                <a16:creationId xmlns:a16="http://schemas.microsoft.com/office/drawing/2014/main" xmlns="" id="{E9155C23-B614-7251-7FB4-B31FB47A10A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765A22D0-FF13-67CB-7CFB-57675BB07002}"/>
              </a:ext>
            </a:extLst>
          </p:cNvPr>
          <p:cNvSpPr>
            <a:spLocks noGrp="1"/>
          </p:cNvSpPr>
          <p:nvPr>
            <p:ph type="sldNum" sz="quarter" idx="12"/>
          </p:nvPr>
        </p:nvSpPr>
        <p:spPr/>
        <p:txBody>
          <a:bodyPr/>
          <a:lstStyle/>
          <a:p>
            <a:fld id="{48509582-6441-4775-A587-DDD03D2EC1CC}" type="slidenum">
              <a:rPr lang="en-US" smtClean="0"/>
              <a:t>‹#›</a:t>
            </a:fld>
            <a:endParaRPr lang="en-US"/>
          </a:p>
        </p:txBody>
      </p:sp>
    </p:spTree>
    <p:extLst>
      <p:ext uri="{BB962C8B-B14F-4D97-AF65-F5344CB8AC3E}">
        <p14:creationId xmlns:p14="http://schemas.microsoft.com/office/powerpoint/2010/main" val="32568585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FC1A300-2BFC-4B3C-B0CE-96AABAED99AA}"/>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706C70E6-09C0-47D5-A3F4-679F86B6B4BD}"/>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F93C36C9-988A-4BEB-889F-2319D16A456B}"/>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solidFill>
                  <a:prstClr val="black"/>
                </a:solidFill>
              </a:rPr>
              <a:pPr/>
              <a:t>12/10/2022</a:t>
            </a:fld>
            <a:endParaRPr lang="en-US">
              <a:solidFill>
                <a:prstClr val="black"/>
              </a:solidFill>
            </a:endParaRPr>
          </a:p>
        </p:txBody>
      </p:sp>
      <p:sp>
        <p:nvSpPr>
          <p:cNvPr id="5" name="Footer Placeholder 4">
            <a:extLst>
              <a:ext uri="{FF2B5EF4-FFF2-40B4-BE49-F238E27FC236}">
                <a16:creationId xmlns="" xmlns:a16="http://schemas.microsoft.com/office/drawing/2014/main" id="{B27DF3CE-AB2C-4102-9DBC-85A1076EC1F8}"/>
              </a:ext>
            </a:extLst>
          </p:cNvPr>
          <p:cNvSpPr>
            <a:spLocks noGrp="1"/>
          </p:cNvSpPr>
          <p:nvPr>
            <p:ph type="ftr" sz="quarter" idx="11"/>
          </p:nvPr>
        </p:nvSpPr>
        <p:spPr>
          <a:xfrm>
            <a:off x="4038600" y="6356350"/>
            <a:ext cx="4114800" cy="365125"/>
          </a:xfrm>
          <a:prstGeom prst="rect">
            <a:avLst/>
          </a:prstGeom>
        </p:spPr>
        <p:txBody>
          <a:bodyPr/>
          <a:lstStyle/>
          <a:p>
            <a:endParaRPr lang="en-US">
              <a:solidFill>
                <a:prstClr val="black"/>
              </a:solidFill>
            </a:endParaRPr>
          </a:p>
        </p:txBody>
      </p:sp>
      <p:sp>
        <p:nvSpPr>
          <p:cNvPr id="6" name="Slide Number Placeholder 5">
            <a:extLst>
              <a:ext uri="{FF2B5EF4-FFF2-40B4-BE49-F238E27FC236}">
                <a16:creationId xmlns="" xmlns:a16="http://schemas.microsoft.com/office/drawing/2014/main" id="{D26050CB-C7BA-4CD5-8DBC-60765B6B0E65}"/>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425300876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40781A2-14D4-4C01-AD7A-5DC9DE4C464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F8F2F99A-5485-47C6-BE06-E81B1C5B579E}"/>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9B34F481-6874-487A-ADB3-A11532160C44}"/>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2A0F0F51-D7A0-477F-80F7-240565B2D0D3}"/>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solidFill>
                  <a:prstClr val="black"/>
                </a:solidFill>
              </a:rPr>
              <a:pPr/>
              <a:t>12/10/2022</a:t>
            </a:fld>
            <a:endParaRPr lang="en-US">
              <a:solidFill>
                <a:prstClr val="black"/>
              </a:solidFill>
            </a:endParaRPr>
          </a:p>
        </p:txBody>
      </p:sp>
      <p:sp>
        <p:nvSpPr>
          <p:cNvPr id="6" name="Footer Placeholder 5">
            <a:extLst>
              <a:ext uri="{FF2B5EF4-FFF2-40B4-BE49-F238E27FC236}">
                <a16:creationId xmlns="" xmlns:a16="http://schemas.microsoft.com/office/drawing/2014/main" id="{F6F050E6-DECC-464D-8397-BAAE0C0D212E}"/>
              </a:ext>
            </a:extLst>
          </p:cNvPr>
          <p:cNvSpPr>
            <a:spLocks noGrp="1"/>
          </p:cNvSpPr>
          <p:nvPr>
            <p:ph type="ftr" sz="quarter" idx="11"/>
          </p:nvPr>
        </p:nvSpPr>
        <p:spPr>
          <a:xfrm>
            <a:off x="4038600" y="6356350"/>
            <a:ext cx="4114800" cy="365125"/>
          </a:xfrm>
          <a:prstGeom prst="rect">
            <a:avLst/>
          </a:prstGeom>
        </p:spPr>
        <p:txBody>
          <a:bodyPr/>
          <a:lstStyle/>
          <a:p>
            <a:endParaRPr lang="en-US">
              <a:solidFill>
                <a:prstClr val="black"/>
              </a:solidFill>
            </a:endParaRPr>
          </a:p>
        </p:txBody>
      </p:sp>
      <p:sp>
        <p:nvSpPr>
          <p:cNvPr id="7" name="Slide Number Placeholder 6">
            <a:extLst>
              <a:ext uri="{FF2B5EF4-FFF2-40B4-BE49-F238E27FC236}">
                <a16:creationId xmlns="" xmlns:a16="http://schemas.microsoft.com/office/drawing/2014/main" id="{68E554C0-0A13-4FF9-9EEB-1DD5B169F94E}"/>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41793975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BBE2362-B45E-490F-9490-14130F27B58E}"/>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 xmlns:a16="http://schemas.microsoft.com/office/drawing/2014/main" id="{8BD0B7FC-EBC0-43C7-A4E9-EBEEA654951A}"/>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D15AA323-9256-4718-BFE1-452FF8DFEBF7}"/>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50694A4F-AD6D-4AC6-8513-C810F50C788E}"/>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4F8B3883-DCB7-419E-B340-B4C349B96DF8}"/>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937F0315-26E0-420B-9416-5B1523961EEB}"/>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solidFill>
                  <a:prstClr val="black"/>
                </a:solidFill>
              </a:rPr>
              <a:pPr/>
              <a:t>12/10/2022</a:t>
            </a:fld>
            <a:endParaRPr lang="en-US">
              <a:solidFill>
                <a:prstClr val="black"/>
              </a:solidFill>
            </a:endParaRPr>
          </a:p>
        </p:txBody>
      </p:sp>
      <p:sp>
        <p:nvSpPr>
          <p:cNvPr id="8" name="Footer Placeholder 7">
            <a:extLst>
              <a:ext uri="{FF2B5EF4-FFF2-40B4-BE49-F238E27FC236}">
                <a16:creationId xmlns="" xmlns:a16="http://schemas.microsoft.com/office/drawing/2014/main" id="{6A336E81-A16D-473E-A040-8115EA6B0B16}"/>
              </a:ext>
            </a:extLst>
          </p:cNvPr>
          <p:cNvSpPr>
            <a:spLocks noGrp="1"/>
          </p:cNvSpPr>
          <p:nvPr>
            <p:ph type="ftr" sz="quarter" idx="11"/>
          </p:nvPr>
        </p:nvSpPr>
        <p:spPr>
          <a:xfrm>
            <a:off x="4038600" y="6356350"/>
            <a:ext cx="4114800" cy="365125"/>
          </a:xfrm>
          <a:prstGeom prst="rect">
            <a:avLst/>
          </a:prstGeom>
        </p:spPr>
        <p:txBody>
          <a:bodyPr/>
          <a:lstStyle/>
          <a:p>
            <a:endParaRPr lang="en-US">
              <a:solidFill>
                <a:prstClr val="black"/>
              </a:solidFill>
            </a:endParaRPr>
          </a:p>
        </p:txBody>
      </p:sp>
      <p:sp>
        <p:nvSpPr>
          <p:cNvPr id="9" name="Slide Number Placeholder 8">
            <a:extLst>
              <a:ext uri="{FF2B5EF4-FFF2-40B4-BE49-F238E27FC236}">
                <a16:creationId xmlns="" xmlns:a16="http://schemas.microsoft.com/office/drawing/2014/main" id="{7F4CE8CB-3445-46A3-A757-9ECCF42D825F}"/>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49004419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C15E624-2604-4E35-9B95-ED8F4189B5C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 xmlns:a16="http://schemas.microsoft.com/office/drawing/2014/main" id="{ABD833A0-FFE4-4055-AB56-7C623687778F}"/>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solidFill>
                  <a:prstClr val="black"/>
                </a:solidFill>
              </a:rPr>
              <a:pPr/>
              <a:t>12/10/2022</a:t>
            </a:fld>
            <a:endParaRPr lang="en-US">
              <a:solidFill>
                <a:prstClr val="black"/>
              </a:solidFill>
            </a:endParaRPr>
          </a:p>
        </p:txBody>
      </p:sp>
      <p:sp>
        <p:nvSpPr>
          <p:cNvPr id="4" name="Footer Placeholder 3">
            <a:extLst>
              <a:ext uri="{FF2B5EF4-FFF2-40B4-BE49-F238E27FC236}">
                <a16:creationId xmlns="" xmlns:a16="http://schemas.microsoft.com/office/drawing/2014/main" id="{7D842749-9D41-4CE5-A23E-1B955C225FF7}"/>
              </a:ext>
            </a:extLst>
          </p:cNvPr>
          <p:cNvSpPr>
            <a:spLocks noGrp="1"/>
          </p:cNvSpPr>
          <p:nvPr>
            <p:ph type="ftr" sz="quarter" idx="11"/>
          </p:nvPr>
        </p:nvSpPr>
        <p:spPr>
          <a:xfrm>
            <a:off x="4038600" y="6356350"/>
            <a:ext cx="4114800" cy="365125"/>
          </a:xfrm>
          <a:prstGeom prst="rect">
            <a:avLst/>
          </a:prstGeom>
        </p:spPr>
        <p:txBody>
          <a:bodyPr/>
          <a:lstStyle/>
          <a:p>
            <a:endParaRPr lang="en-US">
              <a:solidFill>
                <a:prstClr val="black"/>
              </a:solidFill>
            </a:endParaRPr>
          </a:p>
        </p:txBody>
      </p:sp>
      <p:sp>
        <p:nvSpPr>
          <p:cNvPr id="5" name="Slide Number Placeholder 4">
            <a:extLst>
              <a:ext uri="{FF2B5EF4-FFF2-40B4-BE49-F238E27FC236}">
                <a16:creationId xmlns="" xmlns:a16="http://schemas.microsoft.com/office/drawing/2014/main" id="{9A13A6BD-E830-443C-8022-3F143A10062E}"/>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3264353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A31FA055-9123-499B-899D-4BB9CBC0E10C}"/>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solidFill>
                  <a:prstClr val="black"/>
                </a:solidFill>
              </a:rPr>
              <a:pPr/>
              <a:t>12/10/2022</a:t>
            </a:fld>
            <a:endParaRPr lang="en-US">
              <a:solidFill>
                <a:prstClr val="black"/>
              </a:solidFill>
            </a:endParaRPr>
          </a:p>
        </p:txBody>
      </p:sp>
      <p:sp>
        <p:nvSpPr>
          <p:cNvPr id="3" name="Footer Placeholder 2">
            <a:extLst>
              <a:ext uri="{FF2B5EF4-FFF2-40B4-BE49-F238E27FC236}">
                <a16:creationId xmlns="" xmlns:a16="http://schemas.microsoft.com/office/drawing/2014/main" id="{B20FAF3E-C1D0-44BA-9813-CFF335F4E74A}"/>
              </a:ext>
            </a:extLst>
          </p:cNvPr>
          <p:cNvSpPr>
            <a:spLocks noGrp="1"/>
          </p:cNvSpPr>
          <p:nvPr>
            <p:ph type="ftr" sz="quarter" idx="11"/>
          </p:nvPr>
        </p:nvSpPr>
        <p:spPr>
          <a:xfrm>
            <a:off x="4038600" y="6356350"/>
            <a:ext cx="4114800" cy="365125"/>
          </a:xfrm>
          <a:prstGeom prst="rect">
            <a:avLst/>
          </a:prstGeom>
        </p:spPr>
        <p:txBody>
          <a:bodyPr/>
          <a:lstStyle/>
          <a:p>
            <a:endParaRPr lang="en-US">
              <a:solidFill>
                <a:prstClr val="black"/>
              </a:solidFill>
            </a:endParaRPr>
          </a:p>
        </p:txBody>
      </p:sp>
      <p:sp>
        <p:nvSpPr>
          <p:cNvPr id="4" name="Slide Number Placeholder 3">
            <a:extLst>
              <a:ext uri="{FF2B5EF4-FFF2-40B4-BE49-F238E27FC236}">
                <a16:creationId xmlns="" xmlns:a16="http://schemas.microsoft.com/office/drawing/2014/main" id="{2DC81A44-4ADF-4295-9A36-37E35ADEB132}"/>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62964184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3F79FC3-354A-4603-A780-687F273F9A5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6A71E348-6019-4DA0-8718-5D9A37E6239F}"/>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D0A87236-53CC-46C4-8E66-A42DA8158C7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EBD76D94-8E1C-4913-B1D1-1F9FE767F72C}"/>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solidFill>
                  <a:prstClr val="black"/>
                </a:solidFill>
              </a:rPr>
              <a:pPr/>
              <a:t>12/10/2022</a:t>
            </a:fld>
            <a:endParaRPr lang="en-US">
              <a:solidFill>
                <a:prstClr val="black"/>
              </a:solidFill>
            </a:endParaRPr>
          </a:p>
        </p:txBody>
      </p:sp>
      <p:sp>
        <p:nvSpPr>
          <p:cNvPr id="6" name="Footer Placeholder 5">
            <a:extLst>
              <a:ext uri="{FF2B5EF4-FFF2-40B4-BE49-F238E27FC236}">
                <a16:creationId xmlns="" xmlns:a16="http://schemas.microsoft.com/office/drawing/2014/main" id="{93BB001F-7A1F-40D4-8C14-EF5E0A463C19}"/>
              </a:ext>
            </a:extLst>
          </p:cNvPr>
          <p:cNvSpPr>
            <a:spLocks noGrp="1"/>
          </p:cNvSpPr>
          <p:nvPr>
            <p:ph type="ftr" sz="quarter" idx="11"/>
          </p:nvPr>
        </p:nvSpPr>
        <p:spPr>
          <a:xfrm>
            <a:off x="4038600" y="6356350"/>
            <a:ext cx="4114800" cy="365125"/>
          </a:xfrm>
          <a:prstGeom prst="rect">
            <a:avLst/>
          </a:prstGeom>
        </p:spPr>
        <p:txBody>
          <a:bodyPr/>
          <a:lstStyle/>
          <a:p>
            <a:endParaRPr lang="en-US">
              <a:solidFill>
                <a:prstClr val="black"/>
              </a:solidFill>
            </a:endParaRPr>
          </a:p>
        </p:txBody>
      </p:sp>
      <p:sp>
        <p:nvSpPr>
          <p:cNvPr id="7" name="Slide Number Placeholder 6">
            <a:extLst>
              <a:ext uri="{FF2B5EF4-FFF2-40B4-BE49-F238E27FC236}">
                <a16:creationId xmlns="" xmlns:a16="http://schemas.microsoft.com/office/drawing/2014/main" id="{1D6118A4-6E9E-4A8E-8171-0A9FDEC43998}"/>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61676522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7BE434A-9A2E-47DC-AABA-AC6DB873A2B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036158F1-A4CF-43B6-93FD-52709C2CDCF4}"/>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DD3998FE-C84E-46E5-A49F-42C5BAA5797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A4B90C0C-EA24-4296-8A18-27654543F8FC}"/>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solidFill>
                  <a:prstClr val="black"/>
                </a:solidFill>
              </a:rPr>
              <a:pPr/>
              <a:t>12/10/2022</a:t>
            </a:fld>
            <a:endParaRPr lang="en-US">
              <a:solidFill>
                <a:prstClr val="black"/>
              </a:solidFill>
            </a:endParaRPr>
          </a:p>
        </p:txBody>
      </p:sp>
      <p:sp>
        <p:nvSpPr>
          <p:cNvPr id="6" name="Footer Placeholder 5">
            <a:extLst>
              <a:ext uri="{FF2B5EF4-FFF2-40B4-BE49-F238E27FC236}">
                <a16:creationId xmlns="" xmlns:a16="http://schemas.microsoft.com/office/drawing/2014/main" id="{730D218D-90EE-4CD6-BD29-F630964650F6}"/>
              </a:ext>
            </a:extLst>
          </p:cNvPr>
          <p:cNvSpPr>
            <a:spLocks noGrp="1"/>
          </p:cNvSpPr>
          <p:nvPr>
            <p:ph type="ftr" sz="quarter" idx="11"/>
          </p:nvPr>
        </p:nvSpPr>
        <p:spPr>
          <a:xfrm>
            <a:off x="4038600" y="6356350"/>
            <a:ext cx="4114800" cy="365125"/>
          </a:xfrm>
          <a:prstGeom prst="rect">
            <a:avLst/>
          </a:prstGeom>
        </p:spPr>
        <p:txBody>
          <a:bodyPr/>
          <a:lstStyle/>
          <a:p>
            <a:endParaRPr lang="en-US">
              <a:solidFill>
                <a:prstClr val="black"/>
              </a:solidFill>
            </a:endParaRPr>
          </a:p>
        </p:txBody>
      </p:sp>
      <p:sp>
        <p:nvSpPr>
          <p:cNvPr id="7" name="Slide Number Placeholder 6">
            <a:extLst>
              <a:ext uri="{FF2B5EF4-FFF2-40B4-BE49-F238E27FC236}">
                <a16:creationId xmlns="" xmlns:a16="http://schemas.microsoft.com/office/drawing/2014/main" id="{E80A69EA-232C-4946-A864-ED37259D2D19}"/>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54138136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95B4DDD-259E-4424-8752-5AA922C1293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7CF65555-BB5C-4028-B280-22671BAA5905}"/>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D93D5420-C7AE-4148-B176-448F55FE9F22}"/>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solidFill>
                  <a:prstClr val="black"/>
                </a:solidFill>
              </a:rPr>
              <a:pPr/>
              <a:t>12/10/2022</a:t>
            </a:fld>
            <a:endParaRPr lang="en-US">
              <a:solidFill>
                <a:prstClr val="black"/>
              </a:solidFill>
            </a:endParaRPr>
          </a:p>
        </p:txBody>
      </p:sp>
      <p:sp>
        <p:nvSpPr>
          <p:cNvPr id="5" name="Footer Placeholder 4">
            <a:extLst>
              <a:ext uri="{FF2B5EF4-FFF2-40B4-BE49-F238E27FC236}">
                <a16:creationId xmlns="" xmlns:a16="http://schemas.microsoft.com/office/drawing/2014/main" id="{0C8F6A49-4689-49DE-998E-341213A64D35}"/>
              </a:ext>
            </a:extLst>
          </p:cNvPr>
          <p:cNvSpPr>
            <a:spLocks noGrp="1"/>
          </p:cNvSpPr>
          <p:nvPr>
            <p:ph type="ftr" sz="quarter" idx="11"/>
          </p:nvPr>
        </p:nvSpPr>
        <p:spPr>
          <a:xfrm>
            <a:off x="4038600" y="6356350"/>
            <a:ext cx="4114800" cy="365125"/>
          </a:xfrm>
          <a:prstGeom prst="rect">
            <a:avLst/>
          </a:prstGeom>
        </p:spPr>
        <p:txBody>
          <a:bodyPr/>
          <a:lstStyle/>
          <a:p>
            <a:endParaRPr lang="en-US">
              <a:solidFill>
                <a:prstClr val="black"/>
              </a:solidFill>
            </a:endParaRPr>
          </a:p>
        </p:txBody>
      </p:sp>
      <p:sp>
        <p:nvSpPr>
          <p:cNvPr id="6" name="Slide Number Placeholder 5">
            <a:extLst>
              <a:ext uri="{FF2B5EF4-FFF2-40B4-BE49-F238E27FC236}">
                <a16:creationId xmlns="" xmlns:a16="http://schemas.microsoft.com/office/drawing/2014/main" id="{B44BA523-6D98-4F10-A7C0-FCF2A1040C00}"/>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01225650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CFEED3E1-CB13-47EE-9A5C-BC9652D81100}"/>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903EA275-C3AB-4C88-BF8F-A18D71EBED05}"/>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03B5CA09-2C6C-445C-83D8-D087D0362333}"/>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solidFill>
                  <a:prstClr val="black"/>
                </a:solidFill>
              </a:rPr>
              <a:pPr/>
              <a:t>12/10/2022</a:t>
            </a:fld>
            <a:endParaRPr lang="en-US">
              <a:solidFill>
                <a:prstClr val="black"/>
              </a:solidFill>
            </a:endParaRPr>
          </a:p>
        </p:txBody>
      </p:sp>
      <p:sp>
        <p:nvSpPr>
          <p:cNvPr id="5" name="Footer Placeholder 4">
            <a:extLst>
              <a:ext uri="{FF2B5EF4-FFF2-40B4-BE49-F238E27FC236}">
                <a16:creationId xmlns="" xmlns:a16="http://schemas.microsoft.com/office/drawing/2014/main" id="{52223D89-38FF-436B-9911-2BA67347CDCD}"/>
              </a:ext>
            </a:extLst>
          </p:cNvPr>
          <p:cNvSpPr>
            <a:spLocks noGrp="1"/>
          </p:cNvSpPr>
          <p:nvPr>
            <p:ph type="ftr" sz="quarter" idx="11"/>
          </p:nvPr>
        </p:nvSpPr>
        <p:spPr>
          <a:xfrm>
            <a:off x="4038600" y="6356350"/>
            <a:ext cx="4114800" cy="365125"/>
          </a:xfrm>
          <a:prstGeom prst="rect">
            <a:avLst/>
          </a:prstGeom>
        </p:spPr>
        <p:txBody>
          <a:bodyPr/>
          <a:lstStyle/>
          <a:p>
            <a:endParaRPr lang="en-US">
              <a:solidFill>
                <a:prstClr val="black"/>
              </a:solidFill>
            </a:endParaRPr>
          </a:p>
        </p:txBody>
      </p:sp>
      <p:sp>
        <p:nvSpPr>
          <p:cNvPr id="6" name="Slide Number Placeholder 5">
            <a:extLst>
              <a:ext uri="{FF2B5EF4-FFF2-40B4-BE49-F238E27FC236}">
                <a16:creationId xmlns="" xmlns:a16="http://schemas.microsoft.com/office/drawing/2014/main" id="{0EFB7582-B6D1-4332-B32C-D520F81E9D43}"/>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92546128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cSld name="1_标题和内容">
    <p:spTree>
      <p:nvGrpSpPr>
        <p:cNvPr id="1" name=""/>
        <p:cNvGrpSpPr/>
        <p:nvPr/>
      </p:nvGrpSpPr>
      <p:grpSpPr>
        <a:xfrm>
          <a:off x="0" y="0"/>
          <a:ext cx="0" cy="0"/>
          <a:chOff x="0" y="0"/>
          <a:chExt cx="0" cy="0"/>
        </a:xfrm>
      </p:grpSpPr>
      <p:pic>
        <p:nvPicPr>
          <p:cNvPr id="7" name="图片 6" descr="6"/>
          <p:cNvPicPr>
            <a:picLocks noChangeAspect="1"/>
          </p:cNvPicPr>
          <p:nvPr userDrawn="1"/>
        </p:nvPicPr>
        <p:blipFill>
          <a:blip r:embed="rId2"/>
          <a:srcRect b="15838"/>
          <a:stretch>
            <a:fillRect/>
          </a:stretch>
        </p:blipFill>
        <p:spPr>
          <a:xfrm>
            <a:off x="0" y="0"/>
            <a:ext cx="12217400" cy="6866255"/>
          </a:xfrm>
          <a:prstGeom prst="rect">
            <a:avLst/>
          </a:prstGeom>
        </p:spPr>
      </p:pic>
      <p:sp>
        <p:nvSpPr>
          <p:cNvPr id="12" name="圆角矩形 11"/>
          <p:cNvSpPr/>
          <p:nvPr userDrawn="1"/>
        </p:nvSpPr>
        <p:spPr>
          <a:xfrm>
            <a:off x="970915" y="749935"/>
            <a:ext cx="10833735" cy="585597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pic>
        <p:nvPicPr>
          <p:cNvPr id="8" name="图片 7" descr="33"/>
          <p:cNvPicPr>
            <a:picLocks noChangeAspect="1"/>
          </p:cNvPicPr>
          <p:nvPr userDrawn="1"/>
        </p:nvPicPr>
        <p:blipFill>
          <a:blip r:embed="rId3"/>
          <a:srcRect l="55685" b="7835"/>
          <a:stretch>
            <a:fillRect/>
          </a:stretch>
        </p:blipFill>
        <p:spPr>
          <a:xfrm>
            <a:off x="6360160" y="0"/>
            <a:ext cx="5857240" cy="6852285"/>
          </a:xfrm>
          <a:prstGeom prst="rect">
            <a:avLst/>
          </a:prstGeom>
        </p:spPr>
      </p:pic>
      <p:pic>
        <p:nvPicPr>
          <p:cNvPr id="9" name="图片 8" descr="9"/>
          <p:cNvPicPr>
            <a:picLocks noChangeAspect="1"/>
          </p:cNvPicPr>
          <p:nvPr userDrawn="1"/>
        </p:nvPicPr>
        <p:blipFill>
          <a:blip r:embed="rId4"/>
          <a:srcRect l="47440" t="53654" r="35602"/>
          <a:stretch>
            <a:fillRect/>
          </a:stretch>
        </p:blipFill>
        <p:spPr>
          <a:xfrm flipH="1">
            <a:off x="161290" y="4236085"/>
            <a:ext cx="1705610" cy="2621915"/>
          </a:xfrm>
          <a:prstGeom prst="rect">
            <a:avLst/>
          </a:prstGeom>
        </p:spPr>
      </p:pic>
      <p:pic>
        <p:nvPicPr>
          <p:cNvPr id="11" name="图片 10" descr="666"/>
          <p:cNvPicPr>
            <a:picLocks noChangeAspect="1"/>
          </p:cNvPicPr>
          <p:nvPr userDrawn="1"/>
        </p:nvPicPr>
        <p:blipFill>
          <a:blip r:embed="rId5"/>
          <a:stretch>
            <a:fillRect/>
          </a:stretch>
        </p:blipFill>
        <p:spPr>
          <a:xfrm flipH="1">
            <a:off x="1678940" y="4087495"/>
            <a:ext cx="1501775" cy="2624455"/>
          </a:xfrm>
          <a:prstGeom prst="rect">
            <a:avLst/>
          </a:prstGeom>
        </p:spPr>
      </p:pic>
    </p:spTree>
    <p:extLst>
      <p:ext uri="{BB962C8B-B14F-4D97-AF65-F5344CB8AC3E}">
        <p14:creationId xmlns:p14="http://schemas.microsoft.com/office/powerpoint/2010/main" val="5032739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1DC6C10-02C3-AFA9-E47D-6E24F5EC828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69457201-DD0C-8232-B9A9-90470B35684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0D3E9D71-6325-7EEA-469D-4D08A60CBEE7}"/>
              </a:ext>
            </a:extLst>
          </p:cNvPr>
          <p:cNvSpPr>
            <a:spLocks noGrp="1"/>
          </p:cNvSpPr>
          <p:nvPr>
            <p:ph type="dt" sz="half" idx="10"/>
          </p:nvPr>
        </p:nvSpPr>
        <p:spPr/>
        <p:txBody>
          <a:bodyPr/>
          <a:lstStyle/>
          <a:p>
            <a:fld id="{B8996D46-A51C-4330-ADBC-85D5E8651091}" type="datetimeFigureOut">
              <a:rPr lang="en-US" smtClean="0"/>
              <a:t>12/10/2022</a:t>
            </a:fld>
            <a:endParaRPr lang="en-US"/>
          </a:p>
        </p:txBody>
      </p:sp>
      <p:sp>
        <p:nvSpPr>
          <p:cNvPr id="5" name="Footer Placeholder 4">
            <a:extLst>
              <a:ext uri="{FF2B5EF4-FFF2-40B4-BE49-F238E27FC236}">
                <a16:creationId xmlns:a16="http://schemas.microsoft.com/office/drawing/2014/main" xmlns="" id="{4C8632A5-A301-7310-A808-488D3006A03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534C547C-FBC0-AC54-50CB-55CC77BD3C46}"/>
              </a:ext>
            </a:extLst>
          </p:cNvPr>
          <p:cNvSpPr>
            <a:spLocks noGrp="1"/>
          </p:cNvSpPr>
          <p:nvPr>
            <p:ph type="sldNum" sz="quarter" idx="12"/>
          </p:nvPr>
        </p:nvSpPr>
        <p:spPr/>
        <p:txBody>
          <a:bodyPr/>
          <a:lstStyle/>
          <a:p>
            <a:fld id="{48509582-6441-4775-A587-DDD03D2EC1CC}" type="slidenum">
              <a:rPr lang="en-US" smtClean="0"/>
              <a:t>‹#›</a:t>
            </a:fld>
            <a:endParaRPr lang="en-US"/>
          </a:p>
        </p:txBody>
      </p:sp>
    </p:spTree>
    <p:extLst>
      <p:ext uri="{BB962C8B-B14F-4D97-AF65-F5344CB8AC3E}">
        <p14:creationId xmlns:p14="http://schemas.microsoft.com/office/powerpoint/2010/main" val="12200942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83158E7-96E4-16BD-4421-2CF2851F2E0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E1FA46C7-4AEF-D29D-E435-EC498384D85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1734665B-5A56-4C4F-0C4C-98ABD6CE8299}"/>
              </a:ext>
            </a:extLst>
          </p:cNvPr>
          <p:cNvSpPr>
            <a:spLocks noGrp="1"/>
          </p:cNvSpPr>
          <p:nvPr>
            <p:ph type="dt" sz="half" idx="10"/>
          </p:nvPr>
        </p:nvSpPr>
        <p:spPr/>
        <p:txBody>
          <a:bodyPr/>
          <a:lstStyle/>
          <a:p>
            <a:fld id="{B8996D46-A51C-4330-ADBC-85D5E8651091}" type="datetimeFigureOut">
              <a:rPr lang="en-US" smtClean="0"/>
              <a:t>12/10/2022</a:t>
            </a:fld>
            <a:endParaRPr lang="en-US"/>
          </a:p>
        </p:txBody>
      </p:sp>
      <p:sp>
        <p:nvSpPr>
          <p:cNvPr id="5" name="Footer Placeholder 4">
            <a:extLst>
              <a:ext uri="{FF2B5EF4-FFF2-40B4-BE49-F238E27FC236}">
                <a16:creationId xmlns:a16="http://schemas.microsoft.com/office/drawing/2014/main" xmlns="" id="{1B8CCE53-B40F-05E8-2B54-150330FB40A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E137FF9D-6185-C3D3-AFAB-0B5EE7E1CFDE}"/>
              </a:ext>
            </a:extLst>
          </p:cNvPr>
          <p:cNvSpPr>
            <a:spLocks noGrp="1"/>
          </p:cNvSpPr>
          <p:nvPr>
            <p:ph type="sldNum" sz="quarter" idx="12"/>
          </p:nvPr>
        </p:nvSpPr>
        <p:spPr/>
        <p:txBody>
          <a:bodyPr/>
          <a:lstStyle/>
          <a:p>
            <a:fld id="{48509582-6441-4775-A587-DDD03D2EC1CC}" type="slidenum">
              <a:rPr lang="en-US" smtClean="0"/>
              <a:t>‹#›</a:t>
            </a:fld>
            <a:endParaRPr lang="en-US"/>
          </a:p>
        </p:txBody>
      </p:sp>
    </p:spTree>
    <p:extLst>
      <p:ext uri="{BB962C8B-B14F-4D97-AF65-F5344CB8AC3E}">
        <p14:creationId xmlns:p14="http://schemas.microsoft.com/office/powerpoint/2010/main" val="29141767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6904F7E-D605-AD06-90AB-7E651E7BD6A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39345C2E-1DBD-303B-FDD8-D8770448FD3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E138D32B-FEA2-6E5E-81F3-0D28F66E959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8F42DF83-F76D-BF4A-2836-7AFD02E2461D}"/>
              </a:ext>
            </a:extLst>
          </p:cNvPr>
          <p:cNvSpPr>
            <a:spLocks noGrp="1"/>
          </p:cNvSpPr>
          <p:nvPr>
            <p:ph type="dt" sz="half" idx="10"/>
          </p:nvPr>
        </p:nvSpPr>
        <p:spPr/>
        <p:txBody>
          <a:bodyPr/>
          <a:lstStyle/>
          <a:p>
            <a:fld id="{B8996D46-A51C-4330-ADBC-85D5E8651091}" type="datetimeFigureOut">
              <a:rPr lang="en-US" smtClean="0"/>
              <a:t>12/10/2022</a:t>
            </a:fld>
            <a:endParaRPr lang="en-US"/>
          </a:p>
        </p:txBody>
      </p:sp>
      <p:sp>
        <p:nvSpPr>
          <p:cNvPr id="6" name="Footer Placeholder 5">
            <a:extLst>
              <a:ext uri="{FF2B5EF4-FFF2-40B4-BE49-F238E27FC236}">
                <a16:creationId xmlns:a16="http://schemas.microsoft.com/office/drawing/2014/main" xmlns="" id="{033B8669-FA29-9B25-6C92-592673743CD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3AEFD3BF-9995-ACB1-32E2-A4440F09A9DD}"/>
              </a:ext>
            </a:extLst>
          </p:cNvPr>
          <p:cNvSpPr>
            <a:spLocks noGrp="1"/>
          </p:cNvSpPr>
          <p:nvPr>
            <p:ph type="sldNum" sz="quarter" idx="12"/>
          </p:nvPr>
        </p:nvSpPr>
        <p:spPr/>
        <p:txBody>
          <a:bodyPr/>
          <a:lstStyle/>
          <a:p>
            <a:fld id="{48509582-6441-4775-A587-DDD03D2EC1CC}" type="slidenum">
              <a:rPr lang="en-US" smtClean="0"/>
              <a:t>‹#›</a:t>
            </a:fld>
            <a:endParaRPr lang="en-US"/>
          </a:p>
        </p:txBody>
      </p:sp>
    </p:spTree>
    <p:extLst>
      <p:ext uri="{BB962C8B-B14F-4D97-AF65-F5344CB8AC3E}">
        <p14:creationId xmlns:p14="http://schemas.microsoft.com/office/powerpoint/2010/main" val="27326449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1B0A128-C439-934A-013E-562E90903F1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96BF5CFB-73B1-86DA-93AA-A95847E4398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C7FE9B37-6DAD-FE62-2064-6A5650CF141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267C6B3D-D5CA-C209-B599-19CB8BCCEAF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56FE9AEA-C5D8-ADD7-478A-C03C074FF6B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21292777-2291-25ED-EA05-EF367479FEB2}"/>
              </a:ext>
            </a:extLst>
          </p:cNvPr>
          <p:cNvSpPr>
            <a:spLocks noGrp="1"/>
          </p:cNvSpPr>
          <p:nvPr>
            <p:ph type="dt" sz="half" idx="10"/>
          </p:nvPr>
        </p:nvSpPr>
        <p:spPr/>
        <p:txBody>
          <a:bodyPr/>
          <a:lstStyle/>
          <a:p>
            <a:fld id="{B8996D46-A51C-4330-ADBC-85D5E8651091}" type="datetimeFigureOut">
              <a:rPr lang="en-US" smtClean="0"/>
              <a:t>12/10/2022</a:t>
            </a:fld>
            <a:endParaRPr lang="en-US"/>
          </a:p>
        </p:txBody>
      </p:sp>
      <p:sp>
        <p:nvSpPr>
          <p:cNvPr id="8" name="Footer Placeholder 7">
            <a:extLst>
              <a:ext uri="{FF2B5EF4-FFF2-40B4-BE49-F238E27FC236}">
                <a16:creationId xmlns:a16="http://schemas.microsoft.com/office/drawing/2014/main" xmlns="" id="{A0F5D5A9-EA56-B069-EF9F-757EE6661F3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FC003559-6CDD-5DC8-9D60-D4206EFBB963}"/>
              </a:ext>
            </a:extLst>
          </p:cNvPr>
          <p:cNvSpPr>
            <a:spLocks noGrp="1"/>
          </p:cNvSpPr>
          <p:nvPr>
            <p:ph type="sldNum" sz="quarter" idx="12"/>
          </p:nvPr>
        </p:nvSpPr>
        <p:spPr/>
        <p:txBody>
          <a:bodyPr/>
          <a:lstStyle/>
          <a:p>
            <a:fld id="{48509582-6441-4775-A587-DDD03D2EC1CC}" type="slidenum">
              <a:rPr lang="en-US" smtClean="0"/>
              <a:t>‹#›</a:t>
            </a:fld>
            <a:endParaRPr lang="en-US"/>
          </a:p>
        </p:txBody>
      </p:sp>
    </p:spTree>
    <p:extLst>
      <p:ext uri="{BB962C8B-B14F-4D97-AF65-F5344CB8AC3E}">
        <p14:creationId xmlns:p14="http://schemas.microsoft.com/office/powerpoint/2010/main" val="11199983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B6E9C64-1132-A501-D653-BB3485A43A7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AD5D6DDF-B05F-13F1-8CA2-3DDA2525C792}"/>
              </a:ext>
            </a:extLst>
          </p:cNvPr>
          <p:cNvSpPr>
            <a:spLocks noGrp="1"/>
          </p:cNvSpPr>
          <p:nvPr>
            <p:ph type="dt" sz="half" idx="10"/>
          </p:nvPr>
        </p:nvSpPr>
        <p:spPr/>
        <p:txBody>
          <a:bodyPr/>
          <a:lstStyle/>
          <a:p>
            <a:fld id="{B8996D46-A51C-4330-ADBC-85D5E8651091}" type="datetimeFigureOut">
              <a:rPr lang="en-US" smtClean="0"/>
              <a:t>12/10/2022</a:t>
            </a:fld>
            <a:endParaRPr lang="en-US"/>
          </a:p>
        </p:txBody>
      </p:sp>
      <p:sp>
        <p:nvSpPr>
          <p:cNvPr id="4" name="Footer Placeholder 3">
            <a:extLst>
              <a:ext uri="{FF2B5EF4-FFF2-40B4-BE49-F238E27FC236}">
                <a16:creationId xmlns:a16="http://schemas.microsoft.com/office/drawing/2014/main" xmlns="" id="{6B2C77FC-C4A0-2B1F-4C82-A08DD1EA842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E8DBB43C-7625-617B-EE35-1279F266FB9C}"/>
              </a:ext>
            </a:extLst>
          </p:cNvPr>
          <p:cNvSpPr>
            <a:spLocks noGrp="1"/>
          </p:cNvSpPr>
          <p:nvPr>
            <p:ph type="sldNum" sz="quarter" idx="12"/>
          </p:nvPr>
        </p:nvSpPr>
        <p:spPr/>
        <p:txBody>
          <a:bodyPr/>
          <a:lstStyle/>
          <a:p>
            <a:fld id="{48509582-6441-4775-A587-DDD03D2EC1CC}" type="slidenum">
              <a:rPr lang="en-US" smtClean="0"/>
              <a:t>‹#›</a:t>
            </a:fld>
            <a:endParaRPr lang="en-US"/>
          </a:p>
        </p:txBody>
      </p:sp>
    </p:spTree>
    <p:extLst>
      <p:ext uri="{BB962C8B-B14F-4D97-AF65-F5344CB8AC3E}">
        <p14:creationId xmlns:p14="http://schemas.microsoft.com/office/powerpoint/2010/main" val="80490740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xml"/><Relationship Id="rId13" Type="http://schemas.openxmlformats.org/officeDocument/2006/relationships/image" Target="../media/image1.png"/><Relationship Id="rId3" Type="http://schemas.openxmlformats.org/officeDocument/2006/relationships/slideLayout" Target="../slideLayouts/slideLayout6.xml"/><Relationship Id="rId7" Type="http://schemas.openxmlformats.org/officeDocument/2006/relationships/slideLayout" Target="../slideLayouts/slideLayout10.xml"/><Relationship Id="rId12" Type="http://schemas.openxmlformats.org/officeDocument/2006/relationships/theme" Target="../theme/theme2.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slideLayout" Target="../slideLayouts/slideLayout14.xml"/><Relationship Id="rId5" Type="http://schemas.openxmlformats.org/officeDocument/2006/relationships/slideLayout" Target="../slideLayouts/slideLayout8.xml"/><Relationship Id="rId10" Type="http://schemas.openxmlformats.org/officeDocument/2006/relationships/slideLayout" Target="../slideLayouts/slideLayout13.xml"/><Relationship Id="rId4" Type="http://schemas.openxmlformats.org/officeDocument/2006/relationships/slideLayout" Target="../slideLayouts/slideLayout7.xml"/><Relationship Id="rId9"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27.xml"/><Relationship Id="rId18" Type="http://schemas.openxmlformats.org/officeDocument/2006/relationships/slideLayout" Target="../slideLayouts/slideLayout32.xml"/><Relationship Id="rId26" Type="http://schemas.openxmlformats.org/officeDocument/2006/relationships/slideLayout" Target="../slideLayouts/slideLayout40.xml"/><Relationship Id="rId3" Type="http://schemas.openxmlformats.org/officeDocument/2006/relationships/slideLayout" Target="../slideLayouts/slideLayout17.xml"/><Relationship Id="rId21" Type="http://schemas.openxmlformats.org/officeDocument/2006/relationships/slideLayout" Target="../slideLayouts/slideLayout35.xml"/><Relationship Id="rId34" Type="http://schemas.openxmlformats.org/officeDocument/2006/relationships/slideLayout" Target="../slideLayouts/slideLayout48.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17" Type="http://schemas.openxmlformats.org/officeDocument/2006/relationships/slideLayout" Target="../slideLayouts/slideLayout31.xml"/><Relationship Id="rId25" Type="http://schemas.openxmlformats.org/officeDocument/2006/relationships/slideLayout" Target="../slideLayouts/slideLayout39.xml"/><Relationship Id="rId33" Type="http://schemas.openxmlformats.org/officeDocument/2006/relationships/slideLayout" Target="../slideLayouts/slideLayout47.xml"/><Relationship Id="rId2" Type="http://schemas.openxmlformats.org/officeDocument/2006/relationships/slideLayout" Target="../slideLayouts/slideLayout16.xml"/><Relationship Id="rId16" Type="http://schemas.openxmlformats.org/officeDocument/2006/relationships/slideLayout" Target="../slideLayouts/slideLayout30.xml"/><Relationship Id="rId20" Type="http://schemas.openxmlformats.org/officeDocument/2006/relationships/slideLayout" Target="../slideLayouts/slideLayout34.xml"/><Relationship Id="rId29" Type="http://schemas.openxmlformats.org/officeDocument/2006/relationships/slideLayout" Target="../slideLayouts/slideLayout43.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24" Type="http://schemas.openxmlformats.org/officeDocument/2006/relationships/slideLayout" Target="../slideLayouts/slideLayout38.xml"/><Relationship Id="rId32" Type="http://schemas.openxmlformats.org/officeDocument/2006/relationships/slideLayout" Target="../slideLayouts/slideLayout46.xml"/><Relationship Id="rId5" Type="http://schemas.openxmlformats.org/officeDocument/2006/relationships/slideLayout" Target="../slideLayouts/slideLayout19.xml"/><Relationship Id="rId15" Type="http://schemas.openxmlformats.org/officeDocument/2006/relationships/slideLayout" Target="../slideLayouts/slideLayout29.xml"/><Relationship Id="rId23" Type="http://schemas.openxmlformats.org/officeDocument/2006/relationships/slideLayout" Target="../slideLayouts/slideLayout37.xml"/><Relationship Id="rId28" Type="http://schemas.openxmlformats.org/officeDocument/2006/relationships/slideLayout" Target="../slideLayouts/slideLayout42.xml"/><Relationship Id="rId36" Type="http://schemas.openxmlformats.org/officeDocument/2006/relationships/theme" Target="../theme/theme3.xml"/><Relationship Id="rId10" Type="http://schemas.openxmlformats.org/officeDocument/2006/relationships/slideLayout" Target="../slideLayouts/slideLayout24.xml"/><Relationship Id="rId19" Type="http://schemas.openxmlformats.org/officeDocument/2006/relationships/slideLayout" Target="../slideLayouts/slideLayout33.xml"/><Relationship Id="rId31" Type="http://schemas.openxmlformats.org/officeDocument/2006/relationships/slideLayout" Target="../slideLayouts/slideLayout45.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 Id="rId22" Type="http://schemas.openxmlformats.org/officeDocument/2006/relationships/slideLayout" Target="../slideLayouts/slideLayout36.xml"/><Relationship Id="rId27" Type="http://schemas.openxmlformats.org/officeDocument/2006/relationships/slideLayout" Target="../slideLayouts/slideLayout41.xml"/><Relationship Id="rId30" Type="http://schemas.openxmlformats.org/officeDocument/2006/relationships/slideLayout" Target="../slideLayouts/slideLayout44.xml"/><Relationship Id="rId35" Type="http://schemas.openxmlformats.org/officeDocument/2006/relationships/slideLayout" Target="../slideLayouts/slideLayout49.xml"/><Relationship Id="rId8"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xmlns="" id="{C7BD1833-5C2B-4E00-9BE2-7BAB1021FCB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xmlns="" id="{B71131E5-605C-4873-8252-B572413716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78FF99E3-6FAA-407F-8FBE-5A3E5D4D687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0D69E31-C159-46AF-8F25-83C3CF58D752}" type="datetimeFigureOut">
              <a:rPr lang="zh-CN" altLang="en-US" smtClean="0"/>
              <a:t>2022/12/10</a:t>
            </a:fld>
            <a:endParaRPr lang="zh-CN" altLang="en-US"/>
          </a:p>
        </p:txBody>
      </p:sp>
      <p:sp>
        <p:nvSpPr>
          <p:cNvPr id="5" name="页脚占位符 4">
            <a:extLst>
              <a:ext uri="{FF2B5EF4-FFF2-40B4-BE49-F238E27FC236}">
                <a16:creationId xmlns:a16="http://schemas.microsoft.com/office/drawing/2014/main" xmlns="" id="{853FF5DB-5499-47EF-A22B-78AF7787AAE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xmlns="" id="{E758EA4B-FF22-4CC8-92EF-A6F555580B2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D8CD073-45A5-4DA8-BB5C-63A37CDFC8B9}" type="slidenum">
              <a:rPr lang="zh-CN" altLang="en-US" smtClean="0"/>
              <a:t>‹#›</a:t>
            </a:fld>
            <a:endParaRPr lang="zh-CN" altLang="en-US"/>
          </a:p>
        </p:txBody>
      </p:sp>
      <p:pic>
        <p:nvPicPr>
          <p:cNvPr id="8" name="Picture 7" descr="Shape&#10;&#10;Description automatically generated with medium confidence">
            <a:extLst>
              <a:ext uri="{FF2B5EF4-FFF2-40B4-BE49-F238E27FC236}">
                <a16:creationId xmlns:a16="http://schemas.microsoft.com/office/drawing/2014/main" xmlns="" id="{C7DB606E-19F1-4054-85FC-A20FE5E53266}"/>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381539" y="278296"/>
            <a:ext cx="1092178" cy="1092178"/>
          </a:xfrm>
          <a:prstGeom prst="rect">
            <a:avLst/>
          </a:prstGeom>
        </p:spPr>
      </p:pic>
    </p:spTree>
    <p:extLst>
      <p:ext uri="{BB962C8B-B14F-4D97-AF65-F5344CB8AC3E}">
        <p14:creationId xmlns:p14="http://schemas.microsoft.com/office/powerpoint/2010/main" val="383856519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75" r:id="rId3"/>
  </p:sldLayoutIdLst>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8CE812F3-E0EC-5C6A-7AE6-A5EEE861748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A3C89B78-4D04-0EEE-C588-F0B5ECA6D53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9E9223FF-EEF2-171C-0BC7-1E533ED41F2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8996D46-A51C-4330-ADBC-85D5E8651091}" type="datetimeFigureOut">
              <a:rPr lang="en-US" smtClean="0"/>
              <a:t>12/10/2022</a:t>
            </a:fld>
            <a:endParaRPr lang="en-US"/>
          </a:p>
        </p:txBody>
      </p:sp>
      <p:sp>
        <p:nvSpPr>
          <p:cNvPr id="5" name="Footer Placeholder 4">
            <a:extLst>
              <a:ext uri="{FF2B5EF4-FFF2-40B4-BE49-F238E27FC236}">
                <a16:creationId xmlns:a16="http://schemas.microsoft.com/office/drawing/2014/main" xmlns="" id="{1EF27F39-257A-36A1-DDFC-3A98DC1BE29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3FC18EF2-26C4-780B-05E3-709EF40BEBF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509582-6441-4775-A587-DDD03D2EC1CC}" type="slidenum">
              <a:rPr lang="en-US" smtClean="0"/>
              <a:t>‹#›</a:t>
            </a:fld>
            <a:endParaRPr lang="en-US"/>
          </a:p>
        </p:txBody>
      </p:sp>
      <p:pic>
        <p:nvPicPr>
          <p:cNvPr id="7" name="Picture 6" descr="Shape&#10;&#10;Description automatically generated with medium confidence">
            <a:extLst>
              <a:ext uri="{FF2B5EF4-FFF2-40B4-BE49-F238E27FC236}">
                <a16:creationId xmlns:a16="http://schemas.microsoft.com/office/drawing/2014/main" xmlns="" id="{3658EAA0-0701-4631-B727-7C73399632F7}"/>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381539" y="278296"/>
            <a:ext cx="1092178" cy="1092178"/>
          </a:xfrm>
          <a:prstGeom prst="rect">
            <a:avLst/>
          </a:prstGeom>
        </p:spPr>
      </p:pic>
    </p:spTree>
    <p:extLst>
      <p:ext uri="{BB962C8B-B14F-4D97-AF65-F5344CB8AC3E}">
        <p14:creationId xmlns:p14="http://schemas.microsoft.com/office/powerpoint/2010/main" val="4235946117"/>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93392522"/>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 id="2147483689" r:id="rId13"/>
    <p:sldLayoutId id="2147483690" r:id="rId14"/>
    <p:sldLayoutId id="2147483691" r:id="rId15"/>
    <p:sldLayoutId id="2147483692" r:id="rId16"/>
    <p:sldLayoutId id="2147483693" r:id="rId17"/>
    <p:sldLayoutId id="2147483694" r:id="rId18"/>
    <p:sldLayoutId id="2147483695" r:id="rId19"/>
    <p:sldLayoutId id="2147483696" r:id="rId20"/>
    <p:sldLayoutId id="2147483697" r:id="rId21"/>
    <p:sldLayoutId id="2147483698" r:id="rId22"/>
    <p:sldLayoutId id="2147483699" r:id="rId23"/>
    <p:sldLayoutId id="2147483700" r:id="rId24"/>
    <p:sldLayoutId id="2147483701" r:id="rId25"/>
    <p:sldLayoutId id="2147483702" r:id="rId26"/>
    <p:sldLayoutId id="2147483703" r:id="rId27"/>
    <p:sldLayoutId id="2147483704" r:id="rId28"/>
    <p:sldLayoutId id="2147483705" r:id="rId29"/>
    <p:sldLayoutId id="2147483706" r:id="rId30"/>
    <p:sldLayoutId id="2147483707" r:id="rId31"/>
    <p:sldLayoutId id="2147483708" r:id="rId32"/>
    <p:sldLayoutId id="2147483709" r:id="rId33"/>
    <p:sldLayoutId id="2147483710" r:id="rId34"/>
    <p:sldLayoutId id="2147483711" r:id="rId3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3.png"/><Relationship Id="rId7"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4.png"/><Relationship Id="rId9" Type="http://schemas.openxmlformats.org/officeDocument/2006/relationships/image" Target="../media/image14.png"/></Relationships>
</file>

<file path=ppt/slides/_rels/slide1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49.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39.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38.png"/><Relationship Id="rId5" Type="http://schemas.openxmlformats.org/officeDocument/2006/relationships/image" Target="../media/image30.png"/><Relationship Id="rId4" Type="http://schemas.openxmlformats.org/officeDocument/2006/relationships/image" Target="../media/image29.png"/></Relationships>
</file>

<file path=ppt/slides/_rels/slide1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42.png"/><Relationship Id="rId4" Type="http://schemas.openxmlformats.org/officeDocument/2006/relationships/image" Target="../media/image41.png"/></Relationships>
</file>

<file path=ppt/slides/_rels/slide13.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image" Target="../media/image40.png"/></Relationships>
</file>

<file path=ppt/slides/_rels/slide14.xml.rels><?xml version="1.0" encoding="UTF-8" standalone="yes"?>
<Relationships xmlns="http://schemas.openxmlformats.org/package/2006/relationships"><Relationship Id="rId3" Type="http://schemas.openxmlformats.org/officeDocument/2006/relationships/image" Target="../media/image43.png"/><Relationship Id="rId7" Type="http://schemas.microsoft.com/office/2007/relationships/hdphoto" Target="../media/hdphoto2.wdp"/><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45.png"/><Relationship Id="rId5" Type="http://schemas.microsoft.com/office/2007/relationships/hdphoto" Target="../media/hdphoto1.wdp"/><Relationship Id="rId4" Type="http://schemas.openxmlformats.org/officeDocument/2006/relationships/image" Target="../media/image44.png"/></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5.png"/><Relationship Id="rId3" Type="http://schemas.openxmlformats.org/officeDocument/2006/relationships/slideLayout" Target="../slideLayouts/slideLayout4.xml"/><Relationship Id="rId7" Type="http://schemas.openxmlformats.org/officeDocument/2006/relationships/image" Target="../media/image19.png"/><Relationship Id="rId12" Type="http://schemas.openxmlformats.org/officeDocument/2006/relationships/image" Target="../media/image24.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8.png"/><Relationship Id="rId11" Type="http://schemas.openxmlformats.org/officeDocument/2006/relationships/image" Target="../media/image23.png"/><Relationship Id="rId5" Type="http://schemas.openxmlformats.org/officeDocument/2006/relationships/image" Target="../media/image17.png"/><Relationship Id="rId10" Type="http://schemas.openxmlformats.org/officeDocument/2006/relationships/image" Target="../media/image22.png"/><Relationship Id="rId4" Type="http://schemas.openxmlformats.org/officeDocument/2006/relationships/image" Target="../media/image16.png"/><Relationship Id="rId9" Type="http://schemas.openxmlformats.org/officeDocument/2006/relationships/image" Target="../media/image21.png"/></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slide" Target="slide23.xml"/><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slide" Target="slide22.xml"/><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46.jpe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7.png"/><Relationship Id="rId7" Type="http://schemas.openxmlformats.org/officeDocument/2006/relationships/image" Target="../media/image50.jpe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49.png"/><Relationship Id="rId5" Type="http://schemas.microsoft.com/office/2007/relationships/hdphoto" Target="../media/hdphoto3.wdp"/><Relationship Id="rId4" Type="http://schemas.openxmlformats.org/officeDocument/2006/relationships/image" Target="../media/image48.png"/></Relationships>
</file>

<file path=ppt/slides/_rels/slide2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42.png"/><Relationship Id="rId4" Type="http://schemas.openxmlformats.org/officeDocument/2006/relationships/image" Target="../media/image41.png"/></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38.png"/><Relationship Id="rId5" Type="http://schemas.openxmlformats.org/officeDocument/2006/relationships/image" Target="../media/image30.png"/><Relationship Id="rId4" Type="http://schemas.openxmlformats.org/officeDocument/2006/relationships/image" Target="../media/image29.png"/></Relationships>
</file>

<file path=ppt/slides/_rels/slide2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29.xml.rels><?xml version="1.0" encoding="UTF-8" standalone="yes"?>
<Relationships xmlns="http://schemas.openxmlformats.org/package/2006/relationships"><Relationship Id="rId3" Type="http://schemas.openxmlformats.org/officeDocument/2006/relationships/image" Target="../media/image53.png"/><Relationship Id="rId7" Type="http://schemas.openxmlformats.org/officeDocument/2006/relationships/image" Target="../media/image55.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54.png"/><Relationship Id="rId5" Type="http://schemas.openxmlformats.org/officeDocument/2006/relationships/image" Target="../media/image51.png"/><Relationship Id="rId4" Type="http://schemas.microsoft.com/office/2007/relationships/hdphoto" Target="../media/hdphoto4.wdp"/></Relationships>
</file>

<file path=ppt/slides/_rels/slide3.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27.png"/><Relationship Id="rId2" Type="http://schemas.openxmlformats.org/officeDocument/2006/relationships/image" Target="../media/image16.png"/><Relationship Id="rId1" Type="http://schemas.openxmlformats.org/officeDocument/2006/relationships/slideLayout" Target="../slideLayouts/slideLayout4.xml"/><Relationship Id="rId6" Type="http://schemas.openxmlformats.org/officeDocument/2006/relationships/slide" Target="slide4.xml"/><Relationship Id="rId5" Type="http://schemas.openxmlformats.org/officeDocument/2006/relationships/image" Target="../media/image20.png"/><Relationship Id="rId4" Type="http://schemas.openxmlformats.org/officeDocument/2006/relationships/image" Target="../media/image23.png"/></Relationships>
</file>

<file path=ppt/slides/_rels/slide30.xml.rels><?xml version="1.0" encoding="UTF-8" standalone="yes"?>
<Relationships xmlns="http://schemas.openxmlformats.org/package/2006/relationships"><Relationship Id="rId3" Type="http://schemas.openxmlformats.org/officeDocument/2006/relationships/image" Target="../media/image54.png"/><Relationship Id="rId7" Type="http://schemas.openxmlformats.org/officeDocument/2006/relationships/image" Target="../media/image51.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microsoft.com/office/2007/relationships/hdphoto" Target="../media/hdphoto5.wdp"/><Relationship Id="rId5" Type="http://schemas.openxmlformats.org/officeDocument/2006/relationships/image" Target="../media/image56.png"/><Relationship Id="rId4" Type="http://schemas.openxmlformats.org/officeDocument/2006/relationships/image" Target="../media/image55.png"/></Relationships>
</file>

<file path=ppt/slides/_rels/slide31.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5.png"/><Relationship Id="rId7" Type="http://schemas.microsoft.com/office/2007/relationships/hdphoto" Target="../media/hdphoto6.wdp"/><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image" Target="../media/image57.png"/><Relationship Id="rId5" Type="http://schemas.openxmlformats.org/officeDocument/2006/relationships/image" Target="../media/image3.png"/><Relationship Id="rId4" Type="http://schemas.openxmlformats.org/officeDocument/2006/relationships/image" Target="../media/image4.png"/></Relationships>
</file>

<file path=ppt/slides/_rels/slide3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51.png"/><Relationship Id="rId4" Type="http://schemas.microsoft.com/office/2007/relationships/hdphoto" Target="../media/hdphoto7.wdp"/></Relationships>
</file>

<file path=ppt/slides/_rels/slide3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microsoft.com/office/2007/relationships/hdphoto" Target="../media/hdphoto3.wdp"/></Relationships>
</file>

<file path=ppt/slides/_rels/slide3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microsoft.com/office/2007/relationships/hdphoto" Target="../media/hdphoto3.wdp"/></Relationships>
</file>

<file path=ppt/slides/_rels/slide3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42.png"/><Relationship Id="rId4" Type="http://schemas.openxmlformats.org/officeDocument/2006/relationships/image" Target="../media/image41.png"/></Relationships>
</file>

<file path=ppt/slides/_rels/slide38.xml.rels><?xml version="1.0" encoding="UTF-8" standalone="yes"?>
<Relationships xmlns="http://schemas.openxmlformats.org/package/2006/relationships"><Relationship Id="rId8" Type="http://schemas.openxmlformats.org/officeDocument/2006/relationships/image" Target="../media/image64.png"/><Relationship Id="rId3" Type="http://schemas.microsoft.com/office/2007/relationships/hdphoto" Target="../media/hdphoto8.wdp"/><Relationship Id="rId7" Type="http://schemas.openxmlformats.org/officeDocument/2006/relationships/image" Target="../media/image63.png"/><Relationship Id="rId2" Type="http://schemas.openxmlformats.org/officeDocument/2006/relationships/image" Target="../media/image59.png"/><Relationship Id="rId1" Type="http://schemas.openxmlformats.org/officeDocument/2006/relationships/slideLayout" Target="../slideLayouts/slideLayout3.xml"/><Relationship Id="rId6" Type="http://schemas.openxmlformats.org/officeDocument/2006/relationships/image" Target="../media/image62.png"/><Relationship Id="rId5" Type="http://schemas.openxmlformats.org/officeDocument/2006/relationships/image" Target="../media/image61.png"/><Relationship Id="rId10" Type="http://schemas.openxmlformats.org/officeDocument/2006/relationships/image" Target="../media/image65.png"/><Relationship Id="rId4" Type="http://schemas.openxmlformats.org/officeDocument/2006/relationships/image" Target="../media/image60.png"/><Relationship Id="rId9" Type="http://schemas.microsoft.com/office/2007/relationships/hdphoto" Target="../media/hdphoto9.wdp"/></Relationships>
</file>

<file path=ppt/slides/_rels/slide39.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66.png"/><Relationship Id="rId7" Type="http://schemas.openxmlformats.org/officeDocument/2006/relationships/image" Target="../media/image68.png"/><Relationship Id="rId2" Type="http://schemas.openxmlformats.org/officeDocument/2006/relationships/notesSlide" Target="../notesSlides/notesSlide32.xml"/><Relationship Id="rId1" Type="http://schemas.openxmlformats.org/officeDocument/2006/relationships/slideLayout" Target="../slideLayouts/slideLayout3.xml"/><Relationship Id="rId6" Type="http://schemas.openxmlformats.org/officeDocument/2006/relationships/image" Target="../media/image67.png"/><Relationship Id="rId5" Type="http://schemas.microsoft.com/office/2007/relationships/hdphoto" Target="../media/hdphoto8.wdp"/><Relationship Id="rId4" Type="http://schemas.openxmlformats.org/officeDocument/2006/relationships/image" Target="../media/image59.png"/></Relationships>
</file>

<file path=ppt/slides/_rels/slide4.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slide" Target="slide7.xml"/><Relationship Id="rId3" Type="http://schemas.openxmlformats.org/officeDocument/2006/relationships/image" Target="../media/image16.png"/><Relationship Id="rId7" Type="http://schemas.openxmlformats.org/officeDocument/2006/relationships/slide" Target="slide4.xml"/><Relationship Id="rId12" Type="http://schemas.openxmlformats.org/officeDocument/2006/relationships/slide" Target="slide6.xml"/><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20.png"/><Relationship Id="rId11" Type="http://schemas.openxmlformats.org/officeDocument/2006/relationships/image" Target="../media/image19.png"/><Relationship Id="rId5" Type="http://schemas.openxmlformats.org/officeDocument/2006/relationships/slide" Target="slide18.xml"/><Relationship Id="rId10" Type="http://schemas.openxmlformats.org/officeDocument/2006/relationships/slide" Target="slide5.xml"/><Relationship Id="rId4" Type="http://schemas.openxmlformats.org/officeDocument/2006/relationships/image" Target="../media/image28.png"/><Relationship Id="rId9" Type="http://schemas.openxmlformats.org/officeDocument/2006/relationships/image" Target="../media/image18.png"/><Relationship Id="rId14" Type="http://schemas.openxmlformats.org/officeDocument/2006/relationships/slide" Target="slide1.xml"/></Relationships>
</file>

<file path=ppt/slides/_rels/slide4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3.xml"/><Relationship Id="rId1" Type="http://schemas.openxmlformats.org/officeDocument/2006/relationships/slideLayout" Target="../slideLayouts/slideLayout3.xml"/><Relationship Id="rId5" Type="http://schemas.openxmlformats.org/officeDocument/2006/relationships/image" Target="../media/image66.png"/><Relationship Id="rId4" Type="http://schemas.microsoft.com/office/2007/relationships/hdphoto" Target="../media/hdphoto8.wdp"/></Relationships>
</file>

<file path=ppt/slides/_rels/slide41.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34.xml"/><Relationship Id="rId1" Type="http://schemas.openxmlformats.org/officeDocument/2006/relationships/slideLayout" Target="../slideLayouts/slideLayout3.xml"/><Relationship Id="rId6" Type="http://schemas.openxmlformats.org/officeDocument/2006/relationships/image" Target="../media/image71.png"/><Relationship Id="rId5" Type="http://schemas.openxmlformats.org/officeDocument/2006/relationships/image" Target="../media/image70.gif"/><Relationship Id="rId4" Type="http://schemas.openxmlformats.org/officeDocument/2006/relationships/image" Target="../media/image66.png"/></Relationships>
</file>

<file path=ppt/slides/_rels/slide42.xml.rels><?xml version="1.0" encoding="UTF-8" standalone="yes"?>
<Relationships xmlns="http://schemas.openxmlformats.org/package/2006/relationships"><Relationship Id="rId8" Type="http://schemas.openxmlformats.org/officeDocument/2006/relationships/audio" Target="NULL"/><Relationship Id="rId3" Type="http://schemas.openxmlformats.org/officeDocument/2006/relationships/audio" Target="../media/audio4.wav"/><Relationship Id="rId7" Type="http://schemas.openxmlformats.org/officeDocument/2006/relationships/image" Target="../media/image73.png"/><Relationship Id="rId2" Type="http://schemas.openxmlformats.org/officeDocument/2006/relationships/notesSlide" Target="../notesSlides/notesSlide35.xml"/><Relationship Id="rId1" Type="http://schemas.openxmlformats.org/officeDocument/2006/relationships/slideLayout" Target="../slideLayouts/slideLayout3.xml"/><Relationship Id="rId6" Type="http://schemas.microsoft.com/office/2007/relationships/hdphoto" Target="../media/hdphoto10.wdp"/><Relationship Id="rId5" Type="http://schemas.openxmlformats.org/officeDocument/2006/relationships/image" Target="../media/image72.png"/><Relationship Id="rId4" Type="http://schemas.openxmlformats.org/officeDocument/2006/relationships/audio" Target="../media/audio5.wav"/><Relationship Id="rId9" Type="http://schemas.openxmlformats.org/officeDocument/2006/relationships/audio" Target="NULL"/></Relationships>
</file>

<file path=ppt/slides/_rels/slide43.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image" Target="../media/image59.png"/><Relationship Id="rId7" Type="http://schemas.openxmlformats.org/officeDocument/2006/relationships/image" Target="../media/image75.png"/><Relationship Id="rId2" Type="http://schemas.openxmlformats.org/officeDocument/2006/relationships/notesSlide" Target="../notesSlides/notesSlide36.xml"/><Relationship Id="rId1" Type="http://schemas.openxmlformats.org/officeDocument/2006/relationships/slideLayout" Target="../slideLayouts/slideLayout3.xml"/><Relationship Id="rId6" Type="http://schemas.openxmlformats.org/officeDocument/2006/relationships/image" Target="../media/image74.png"/><Relationship Id="rId5" Type="http://schemas.openxmlformats.org/officeDocument/2006/relationships/image" Target="../media/image66.png"/><Relationship Id="rId10" Type="http://schemas.microsoft.com/office/2007/relationships/hdphoto" Target="../media/hdphoto11.wdp"/><Relationship Id="rId4" Type="http://schemas.microsoft.com/office/2007/relationships/hdphoto" Target="../media/hdphoto8.wdp"/><Relationship Id="rId9" Type="http://schemas.openxmlformats.org/officeDocument/2006/relationships/image" Target="../media/image77.png"/></Relationships>
</file>

<file path=ppt/slides/_rels/slide44.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image" Target="../media/image79.png"/><Relationship Id="rId7" Type="http://schemas.microsoft.com/office/2007/relationships/hdphoto" Target="../media/hdphoto12.wdp"/><Relationship Id="rId2" Type="http://schemas.openxmlformats.org/officeDocument/2006/relationships/image" Target="../media/image78.png"/><Relationship Id="rId1" Type="http://schemas.openxmlformats.org/officeDocument/2006/relationships/slideLayout" Target="../slideLayouts/slideLayout3.xml"/><Relationship Id="rId6" Type="http://schemas.openxmlformats.org/officeDocument/2006/relationships/image" Target="../media/image82.png"/><Relationship Id="rId5" Type="http://schemas.openxmlformats.org/officeDocument/2006/relationships/image" Target="../media/image81.png"/><Relationship Id="rId10" Type="http://schemas.microsoft.com/office/2007/relationships/hdphoto" Target="../media/hdphoto8.wdp"/><Relationship Id="rId4" Type="http://schemas.openxmlformats.org/officeDocument/2006/relationships/image" Target="../media/image80.png"/><Relationship Id="rId9" Type="http://schemas.openxmlformats.org/officeDocument/2006/relationships/image" Target="../media/image59.png"/></Relationships>
</file>

<file path=ppt/slides/_rels/slide45.xml.rels><?xml version="1.0" encoding="UTF-8" standalone="yes"?>
<Relationships xmlns="http://schemas.openxmlformats.org/package/2006/relationships"><Relationship Id="rId8" Type="http://schemas.microsoft.com/office/2007/relationships/hdphoto" Target="../media/hdphoto8.wdp"/><Relationship Id="rId13" Type="http://schemas.openxmlformats.org/officeDocument/2006/relationships/image" Target="../media/image84.png"/><Relationship Id="rId3" Type="http://schemas.openxmlformats.org/officeDocument/2006/relationships/tags" Target="../tags/tag3.xml"/><Relationship Id="rId7" Type="http://schemas.openxmlformats.org/officeDocument/2006/relationships/image" Target="../media/image59.png"/><Relationship Id="rId12" Type="http://schemas.openxmlformats.org/officeDocument/2006/relationships/image" Target="../media/image76.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notesSlide" Target="../notesSlides/notesSlide37.xml"/><Relationship Id="rId11" Type="http://schemas.openxmlformats.org/officeDocument/2006/relationships/image" Target="../media/image75.png"/><Relationship Id="rId5" Type="http://schemas.openxmlformats.org/officeDocument/2006/relationships/slideLayout" Target="../slideLayouts/slideLayout3.xml"/><Relationship Id="rId15" Type="http://schemas.openxmlformats.org/officeDocument/2006/relationships/image" Target="../media/image86.png"/><Relationship Id="rId10" Type="http://schemas.openxmlformats.org/officeDocument/2006/relationships/image" Target="../media/image74.png"/><Relationship Id="rId4" Type="http://schemas.openxmlformats.org/officeDocument/2006/relationships/tags" Target="../tags/tag4.xml"/><Relationship Id="rId9" Type="http://schemas.openxmlformats.org/officeDocument/2006/relationships/image" Target="../media/image66.png"/><Relationship Id="rId14" Type="http://schemas.openxmlformats.org/officeDocument/2006/relationships/image" Target="../media/image85.png"/></Relationships>
</file>

<file path=ppt/slides/_rels/slide4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8.xml"/><Relationship Id="rId1" Type="http://schemas.openxmlformats.org/officeDocument/2006/relationships/slideLayout" Target="../slideLayouts/slideLayout3.xml"/><Relationship Id="rId6" Type="http://schemas.openxmlformats.org/officeDocument/2006/relationships/image" Target="../media/image88.png"/><Relationship Id="rId5" Type="http://schemas.openxmlformats.org/officeDocument/2006/relationships/image" Target="../media/image87.png"/><Relationship Id="rId4" Type="http://schemas.microsoft.com/office/2007/relationships/hdphoto" Target="../media/hdphoto8.wdp"/></Relationships>
</file>

<file path=ppt/slides/_rels/slide47.xml.rels><?xml version="1.0" encoding="UTF-8" standalone="yes"?>
<Relationships xmlns="http://schemas.openxmlformats.org/package/2006/relationships"><Relationship Id="rId8" Type="http://schemas.openxmlformats.org/officeDocument/2006/relationships/image" Target="../media/image94.png"/><Relationship Id="rId3" Type="http://schemas.openxmlformats.org/officeDocument/2006/relationships/image" Target="../media/image89.png"/><Relationship Id="rId7" Type="http://schemas.openxmlformats.org/officeDocument/2006/relationships/image" Target="../media/image93.png"/><Relationship Id="rId2" Type="http://schemas.openxmlformats.org/officeDocument/2006/relationships/notesSlide" Target="../notesSlides/notesSlide39.xml"/><Relationship Id="rId1" Type="http://schemas.openxmlformats.org/officeDocument/2006/relationships/slideLayout" Target="../slideLayouts/slideLayout3.xml"/><Relationship Id="rId6" Type="http://schemas.openxmlformats.org/officeDocument/2006/relationships/image" Target="../media/image92.png"/><Relationship Id="rId5" Type="http://schemas.openxmlformats.org/officeDocument/2006/relationships/image" Target="../media/image91.png"/><Relationship Id="rId4" Type="http://schemas.openxmlformats.org/officeDocument/2006/relationships/image" Target="../media/image90.png"/><Relationship Id="rId9" Type="http://schemas.openxmlformats.org/officeDocument/2006/relationships/image" Target="../media/image95.png"/></Relationships>
</file>

<file path=ppt/slides/_rels/slide5.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16.png"/><Relationship Id="rId7" Type="http://schemas.openxmlformats.org/officeDocument/2006/relationships/slide" Target="slide4.xml"/><Relationship Id="rId2" Type="http://schemas.openxmlformats.org/officeDocument/2006/relationships/audio" Target="../media/audio1.wav"/><Relationship Id="rId1" Type="http://schemas.openxmlformats.org/officeDocument/2006/relationships/slideLayout" Target="../slideLayouts/slideLayout4.xml"/><Relationship Id="rId6" Type="http://schemas.openxmlformats.org/officeDocument/2006/relationships/image" Target="../media/image20.png"/><Relationship Id="rId5" Type="http://schemas.openxmlformats.org/officeDocument/2006/relationships/image" Target="../media/image26.png"/><Relationship Id="rId4" Type="http://schemas.openxmlformats.org/officeDocument/2006/relationships/image" Target="../media/image23.png"/></Relationships>
</file>

<file path=ppt/slides/_rels/slide6.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16.png"/><Relationship Id="rId7" Type="http://schemas.openxmlformats.org/officeDocument/2006/relationships/slide" Target="slide4.xml"/><Relationship Id="rId2" Type="http://schemas.openxmlformats.org/officeDocument/2006/relationships/audio" Target="../media/audio1.wav"/><Relationship Id="rId1" Type="http://schemas.openxmlformats.org/officeDocument/2006/relationships/slideLayout" Target="../slideLayouts/slideLayout4.xml"/><Relationship Id="rId6" Type="http://schemas.openxmlformats.org/officeDocument/2006/relationships/image" Target="../media/image20.png"/><Relationship Id="rId5" Type="http://schemas.openxmlformats.org/officeDocument/2006/relationships/image" Target="../media/image26.png"/><Relationship Id="rId4" Type="http://schemas.openxmlformats.org/officeDocument/2006/relationships/image" Target="../media/image23.png"/></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image" Target="../media/image16.png"/><Relationship Id="rId1" Type="http://schemas.openxmlformats.org/officeDocument/2006/relationships/slideLayout" Target="../slideLayouts/slideLayout4.xml"/><Relationship Id="rId6" Type="http://schemas.openxmlformats.org/officeDocument/2006/relationships/slide" Target="slide4.xml"/><Relationship Id="rId5" Type="http://schemas.openxmlformats.org/officeDocument/2006/relationships/image" Target="../media/image20.png"/><Relationship Id="rId4" Type="http://schemas.openxmlformats.org/officeDocument/2006/relationships/image" Target="../media/image26.pn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32.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32.png"/><Relationship Id="rId5" Type="http://schemas.openxmlformats.org/officeDocument/2006/relationships/image" Target="../media/image30.png"/><Relationship Id="rId4"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xmlns="" id="{8A5E22ED-05BE-4ACD-A260-8B7C4A5FD7D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 y="0"/>
            <a:ext cx="12192000" cy="6858001"/>
          </a:xfrm>
          <a:prstGeom prst="rect">
            <a:avLst/>
          </a:prstGeom>
        </p:spPr>
      </p:pic>
      <p:pic>
        <p:nvPicPr>
          <p:cNvPr id="5" name="图片 4">
            <a:extLst>
              <a:ext uri="{FF2B5EF4-FFF2-40B4-BE49-F238E27FC236}">
                <a16:creationId xmlns:a16="http://schemas.microsoft.com/office/drawing/2014/main" xmlns="" id="{2E2ACE93-6D26-4A4F-981D-77E1ADF15C7A}"/>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2" y="1"/>
            <a:ext cx="12192001" cy="4903304"/>
          </a:xfrm>
          <a:prstGeom prst="rect">
            <a:avLst/>
          </a:prstGeom>
        </p:spPr>
      </p:pic>
      <p:grpSp>
        <p:nvGrpSpPr>
          <p:cNvPr id="8" name="组合 7">
            <a:extLst>
              <a:ext uri="{FF2B5EF4-FFF2-40B4-BE49-F238E27FC236}">
                <a16:creationId xmlns:a16="http://schemas.microsoft.com/office/drawing/2014/main" xmlns="" id="{E353F520-2690-46EE-B6A3-9654DC4BA87C}"/>
              </a:ext>
            </a:extLst>
          </p:cNvPr>
          <p:cNvGrpSpPr/>
          <p:nvPr/>
        </p:nvGrpSpPr>
        <p:grpSpPr>
          <a:xfrm>
            <a:off x="1751679" y="1148080"/>
            <a:ext cx="8509921" cy="4246849"/>
            <a:chOff x="1018420" y="1587058"/>
            <a:chExt cx="8319327" cy="3918725"/>
          </a:xfrm>
        </p:grpSpPr>
        <p:sp>
          <p:nvSpPr>
            <p:cNvPr id="9" name="矩形: 圆角 8">
              <a:extLst>
                <a:ext uri="{FF2B5EF4-FFF2-40B4-BE49-F238E27FC236}">
                  <a16:creationId xmlns:a16="http://schemas.microsoft.com/office/drawing/2014/main" xmlns="" id="{37F4CBB3-675F-4D3F-A87E-41038E915850}"/>
                </a:ext>
              </a:extLst>
            </p:cNvPr>
            <p:cNvSpPr/>
            <p:nvPr/>
          </p:nvSpPr>
          <p:spPr>
            <a:xfrm>
              <a:off x="1170820" y="1739458"/>
              <a:ext cx="8166927" cy="3766325"/>
            </a:xfrm>
            <a:prstGeom prst="roundRect">
              <a:avLst>
                <a:gd name="adj" fmla="val 3831"/>
              </a:avLst>
            </a:prstGeom>
            <a:solidFill>
              <a:srgbClr val="80A3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字魂20号-石头体"/>
                <a:cs typeface="+mn-ea"/>
                <a:sym typeface="+mn-lt"/>
              </a:endParaRPr>
            </a:p>
          </p:txBody>
        </p:sp>
        <p:sp>
          <p:nvSpPr>
            <p:cNvPr id="10" name="矩形: 圆角 9">
              <a:extLst>
                <a:ext uri="{FF2B5EF4-FFF2-40B4-BE49-F238E27FC236}">
                  <a16:creationId xmlns:a16="http://schemas.microsoft.com/office/drawing/2014/main" xmlns="" id="{76DB45F0-CAF0-4C7D-ADC1-EC26712A0FDE}"/>
                </a:ext>
              </a:extLst>
            </p:cNvPr>
            <p:cNvSpPr/>
            <p:nvPr/>
          </p:nvSpPr>
          <p:spPr>
            <a:xfrm>
              <a:off x="1018420" y="1587058"/>
              <a:ext cx="8166927" cy="3766325"/>
            </a:xfrm>
            <a:prstGeom prst="roundRect">
              <a:avLst>
                <a:gd name="adj" fmla="val 3831"/>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字魂20号-石头体"/>
                <a:cs typeface="+mn-ea"/>
                <a:sym typeface="+mn-lt"/>
              </a:endParaRPr>
            </a:p>
          </p:txBody>
        </p:sp>
      </p:grpSp>
      <p:pic>
        <p:nvPicPr>
          <p:cNvPr id="16" name="图片 15">
            <a:extLst>
              <a:ext uri="{FF2B5EF4-FFF2-40B4-BE49-F238E27FC236}">
                <a16:creationId xmlns:a16="http://schemas.microsoft.com/office/drawing/2014/main" xmlns="" id="{353EAA52-3A84-495E-A66F-A837AA39554A}"/>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2652404" y="4709247"/>
            <a:ext cx="7488589" cy="2137154"/>
          </a:xfrm>
          <a:prstGeom prst="rect">
            <a:avLst/>
          </a:prstGeom>
        </p:spPr>
      </p:pic>
      <p:pic>
        <p:nvPicPr>
          <p:cNvPr id="18" name="图片 17">
            <a:extLst>
              <a:ext uri="{FF2B5EF4-FFF2-40B4-BE49-F238E27FC236}">
                <a16:creationId xmlns:a16="http://schemas.microsoft.com/office/drawing/2014/main" xmlns="" id="{03FD0653-CCCC-42DA-AA75-2373071FBCE4}"/>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49650" y="2523952"/>
            <a:ext cx="3245455" cy="3751837"/>
          </a:xfrm>
          <a:prstGeom prst="rect">
            <a:avLst/>
          </a:prstGeom>
        </p:spPr>
      </p:pic>
      <p:pic>
        <p:nvPicPr>
          <p:cNvPr id="20" name="图片 19">
            <a:extLst>
              <a:ext uri="{FF2B5EF4-FFF2-40B4-BE49-F238E27FC236}">
                <a16:creationId xmlns:a16="http://schemas.microsoft.com/office/drawing/2014/main" xmlns="" id="{FF9F24DE-6E22-46AB-A760-D7FBD25E6785}"/>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9133239" y="2523952"/>
            <a:ext cx="3058759" cy="3461329"/>
          </a:xfrm>
          <a:prstGeom prst="rect">
            <a:avLst/>
          </a:prstGeom>
        </p:spPr>
      </p:pic>
      <p:pic>
        <p:nvPicPr>
          <p:cNvPr id="17" name="Picture 16">
            <a:extLst>
              <a:ext uri="{FF2B5EF4-FFF2-40B4-BE49-F238E27FC236}">
                <a16:creationId xmlns:a16="http://schemas.microsoft.com/office/drawing/2014/main" xmlns="" id="{3C76B97A-19B3-4FD6-BC82-352E016BC8B6}"/>
              </a:ext>
            </a:extLst>
          </p:cNvPr>
          <p:cNvPicPr>
            <a:picLocks noChangeAspect="1"/>
          </p:cNvPicPr>
          <p:nvPr/>
        </p:nvPicPr>
        <p:blipFill>
          <a:blip r:embed="rId8"/>
          <a:stretch>
            <a:fillRect/>
          </a:stretch>
        </p:blipFill>
        <p:spPr>
          <a:xfrm>
            <a:off x="1693294" y="1651915"/>
            <a:ext cx="8805411" cy="1102636"/>
          </a:xfrm>
          <a:prstGeom prst="rect">
            <a:avLst/>
          </a:prstGeom>
        </p:spPr>
      </p:pic>
      <p:pic>
        <p:nvPicPr>
          <p:cNvPr id="4" name="Picture 3">
            <a:extLst>
              <a:ext uri="{FF2B5EF4-FFF2-40B4-BE49-F238E27FC236}">
                <a16:creationId xmlns:a16="http://schemas.microsoft.com/office/drawing/2014/main" xmlns="" id="{F1E23BE8-02E1-4DD4-ADE1-1599C4DCBC8D}"/>
              </a:ext>
            </a:extLst>
          </p:cNvPr>
          <p:cNvPicPr>
            <a:picLocks noChangeAspect="1"/>
          </p:cNvPicPr>
          <p:nvPr/>
        </p:nvPicPr>
        <p:blipFill>
          <a:blip r:embed="rId9"/>
          <a:stretch>
            <a:fillRect/>
          </a:stretch>
        </p:blipFill>
        <p:spPr>
          <a:xfrm>
            <a:off x="5306497" y="2579425"/>
            <a:ext cx="1579001" cy="676715"/>
          </a:xfrm>
          <a:prstGeom prst="rect">
            <a:avLst/>
          </a:prstGeom>
        </p:spPr>
      </p:pic>
      <p:pic>
        <p:nvPicPr>
          <p:cNvPr id="19" name="Picture 18">
            <a:extLst>
              <a:ext uri="{FF2B5EF4-FFF2-40B4-BE49-F238E27FC236}">
                <a16:creationId xmlns:a16="http://schemas.microsoft.com/office/drawing/2014/main" xmlns="" id="{60E2FACF-58E6-4AD8-B098-3EA77069521F}"/>
              </a:ext>
            </a:extLst>
          </p:cNvPr>
          <p:cNvPicPr>
            <a:picLocks noChangeAspect="1"/>
          </p:cNvPicPr>
          <p:nvPr/>
        </p:nvPicPr>
        <p:blipFill>
          <a:blip r:embed="rId10"/>
          <a:stretch>
            <a:fillRect/>
          </a:stretch>
        </p:blipFill>
        <p:spPr>
          <a:xfrm>
            <a:off x="1814668" y="2695145"/>
            <a:ext cx="8742422" cy="2871465"/>
          </a:xfrm>
          <a:prstGeom prst="rect">
            <a:avLst/>
          </a:prstGeom>
        </p:spPr>
      </p:pic>
    </p:spTree>
    <p:extLst>
      <p:ext uri="{BB962C8B-B14F-4D97-AF65-F5344CB8AC3E}">
        <p14:creationId xmlns:p14="http://schemas.microsoft.com/office/powerpoint/2010/main" val="1291515273"/>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fade">
                                      <p:cBhvr>
                                        <p:cTn id="18" dur="1000"/>
                                        <p:tgtEl>
                                          <p:spTgt spid="19"/>
                                        </p:tgtEl>
                                      </p:cBhvr>
                                    </p:animEffect>
                                    <p:anim calcmode="lin" valueType="num">
                                      <p:cBhvr>
                                        <p:cTn id="19" dur="1000" fill="hold"/>
                                        <p:tgtEl>
                                          <p:spTgt spid="19"/>
                                        </p:tgtEl>
                                        <p:attrNameLst>
                                          <p:attrName>ppt_x</p:attrName>
                                        </p:attrNameLst>
                                      </p:cBhvr>
                                      <p:tavLst>
                                        <p:tav tm="0">
                                          <p:val>
                                            <p:strVal val="#ppt_x"/>
                                          </p:val>
                                        </p:tav>
                                        <p:tav tm="100000">
                                          <p:val>
                                            <p:strVal val="#ppt_x"/>
                                          </p:val>
                                        </p:tav>
                                      </p:tavLst>
                                    </p:anim>
                                    <p:anim calcmode="lin" valueType="num">
                                      <p:cBhvr>
                                        <p:cTn id="20"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descr="7">
            <a:extLst>
              <a:ext uri="{FF2B5EF4-FFF2-40B4-BE49-F238E27FC236}">
                <a16:creationId xmlns="" xmlns:a16="http://schemas.microsoft.com/office/drawing/2014/main" id="{B814E496-BB6A-1CA1-5D08-B838751C766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979687" y="5172483"/>
            <a:ext cx="1060468" cy="15292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ounded Rectangle 1">
            <a:extLst>
              <a:ext uri="{FF2B5EF4-FFF2-40B4-BE49-F238E27FC236}">
                <a16:creationId xmlns="" xmlns:a16="http://schemas.microsoft.com/office/drawing/2014/main" id="{0F4B1CD7-385D-BD04-A0C9-D0073C76465B}"/>
              </a:ext>
            </a:extLst>
          </p:cNvPr>
          <p:cNvSpPr/>
          <p:nvPr/>
        </p:nvSpPr>
        <p:spPr>
          <a:xfrm>
            <a:off x="4547648" y="1769965"/>
            <a:ext cx="3607148" cy="514025"/>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FF0000"/>
                </a:solidFill>
                <a:latin typeface="Arial" panose="020B0604020202020204" pitchFamily="34" charset="0"/>
                <a:cs typeface="Arial" panose="020B0604020202020204" pitchFamily="34" charset="0"/>
              </a:rPr>
              <a:t>YÊU CẦU CẦN ĐẠT:</a:t>
            </a:r>
          </a:p>
        </p:txBody>
      </p:sp>
      <p:pic>
        <p:nvPicPr>
          <p:cNvPr id="4" name="图片 71686" descr="11">
            <a:extLst>
              <a:ext uri="{FF2B5EF4-FFF2-40B4-BE49-F238E27FC236}">
                <a16:creationId xmlns="" xmlns:a16="http://schemas.microsoft.com/office/drawing/2014/main" id="{F4FE1DE9-0442-051E-BDE5-C339FCF62BA8}"/>
              </a:ext>
            </a:extLst>
          </p:cNvPr>
          <p:cNvPicPr>
            <a:picLocks noChangeAspect="1"/>
          </p:cNvPicPr>
          <p:nvPr/>
        </p:nvPicPr>
        <p:blipFill>
          <a:blip r:embed="rId3"/>
          <a:stretch>
            <a:fillRect/>
          </a:stretch>
        </p:blipFill>
        <p:spPr>
          <a:xfrm>
            <a:off x="3695023" y="4756686"/>
            <a:ext cx="6957052" cy="1180414"/>
          </a:xfrm>
          <a:prstGeom prst="rect">
            <a:avLst/>
          </a:prstGeom>
          <a:noFill/>
          <a:ln w="9525">
            <a:noFill/>
          </a:ln>
        </p:spPr>
      </p:pic>
      <p:pic>
        <p:nvPicPr>
          <p:cNvPr id="5" name="图片 71688" descr="9">
            <a:extLst>
              <a:ext uri="{FF2B5EF4-FFF2-40B4-BE49-F238E27FC236}">
                <a16:creationId xmlns="" xmlns:a16="http://schemas.microsoft.com/office/drawing/2014/main" id="{9BF0F2AE-F725-61BC-975D-E2CDA9FCB745}"/>
              </a:ext>
            </a:extLst>
          </p:cNvPr>
          <p:cNvPicPr>
            <a:picLocks noChangeAspect="1"/>
          </p:cNvPicPr>
          <p:nvPr/>
        </p:nvPicPr>
        <p:blipFill>
          <a:blip r:embed="rId4"/>
          <a:stretch>
            <a:fillRect/>
          </a:stretch>
        </p:blipFill>
        <p:spPr>
          <a:xfrm>
            <a:off x="3532805" y="2536037"/>
            <a:ext cx="7119270" cy="1140552"/>
          </a:xfrm>
          <a:prstGeom prst="rect">
            <a:avLst/>
          </a:prstGeom>
          <a:noFill/>
          <a:ln w="9525">
            <a:noFill/>
          </a:ln>
        </p:spPr>
      </p:pic>
      <p:pic>
        <p:nvPicPr>
          <p:cNvPr id="6" name="图片 71689" descr="10">
            <a:extLst>
              <a:ext uri="{FF2B5EF4-FFF2-40B4-BE49-F238E27FC236}">
                <a16:creationId xmlns="" xmlns:a16="http://schemas.microsoft.com/office/drawing/2014/main" id="{FFD513BA-9BFD-886C-23FC-C5862ED56CDF}"/>
              </a:ext>
            </a:extLst>
          </p:cNvPr>
          <p:cNvPicPr>
            <a:picLocks noChangeAspect="1"/>
          </p:cNvPicPr>
          <p:nvPr/>
        </p:nvPicPr>
        <p:blipFill>
          <a:blip r:embed="rId5"/>
          <a:stretch>
            <a:fillRect/>
          </a:stretch>
        </p:blipFill>
        <p:spPr>
          <a:xfrm>
            <a:off x="3537747" y="3672671"/>
            <a:ext cx="7063873" cy="1180414"/>
          </a:xfrm>
          <a:prstGeom prst="rect">
            <a:avLst/>
          </a:prstGeom>
          <a:noFill/>
          <a:ln w="9525">
            <a:noFill/>
          </a:ln>
        </p:spPr>
      </p:pic>
      <p:sp>
        <p:nvSpPr>
          <p:cNvPr id="7" name="TextBox 6">
            <a:extLst>
              <a:ext uri="{FF2B5EF4-FFF2-40B4-BE49-F238E27FC236}">
                <a16:creationId xmlns="" xmlns:a16="http://schemas.microsoft.com/office/drawing/2014/main" id="{41C150DB-EFDC-F8D7-6887-EB9CA4537932}"/>
              </a:ext>
            </a:extLst>
          </p:cNvPr>
          <p:cNvSpPr txBox="1"/>
          <p:nvPr/>
        </p:nvSpPr>
        <p:spPr>
          <a:xfrm>
            <a:off x="4294804" y="2663475"/>
            <a:ext cx="6086229" cy="707886"/>
          </a:xfrm>
          <a:prstGeom prst="rect">
            <a:avLst/>
          </a:prstGeom>
          <a:noFill/>
        </p:spPr>
        <p:txBody>
          <a:bodyPr wrap="square" rtlCol="0">
            <a:spAutoFit/>
          </a:bodyPr>
          <a:lstStyle/>
          <a:p>
            <a:r>
              <a:rPr lang="nl-NL" sz="2000" dirty="0">
                <a:solidFill>
                  <a:srgbClr val="0000FF"/>
                </a:solidFill>
                <a:latin typeface="Arial" panose="020B0604020202020204" pitchFamily="34" charset="0"/>
                <a:cs typeface="Arial" panose="020B0604020202020204" pitchFamily="34" charset="0"/>
              </a:rPr>
              <a:t>Đọc đúng và rõ ràng </a:t>
            </a:r>
            <a:r>
              <a:rPr lang="nl-NL" sz="2000" i="1" dirty="0" smtClean="0">
                <a:solidFill>
                  <a:srgbClr val="0000FF"/>
                </a:solidFill>
                <a:latin typeface="Arial" panose="020B0604020202020204" pitchFamily="34" charset="0"/>
                <a:cs typeface="Arial" panose="020B0604020202020204" pitchFamily="34" charset="0"/>
              </a:rPr>
              <a:t>Những chiếc áo ấm</a:t>
            </a:r>
            <a:r>
              <a:rPr lang="nl-NL" sz="2000" dirty="0" smtClean="0">
                <a:solidFill>
                  <a:srgbClr val="0000FF"/>
                </a:solidFill>
                <a:latin typeface="Arial" panose="020B0604020202020204" pitchFamily="34" charset="0"/>
                <a:cs typeface="Arial" panose="020B0604020202020204" pitchFamily="34" charset="0"/>
              </a:rPr>
              <a:t>; </a:t>
            </a:r>
            <a:r>
              <a:rPr lang="nl-NL" sz="2000" dirty="0">
                <a:solidFill>
                  <a:srgbClr val="0000FF"/>
                </a:solidFill>
                <a:latin typeface="Arial" panose="020B0604020202020204" pitchFamily="34" charset="0"/>
                <a:cs typeface="Arial" panose="020B0604020202020204" pitchFamily="34" charset="0"/>
              </a:rPr>
              <a:t>biết nghỉ ngơi </a:t>
            </a:r>
            <a:r>
              <a:rPr lang="nl-NL" sz="2000" dirty="0" smtClean="0">
                <a:solidFill>
                  <a:srgbClr val="0000FF"/>
                </a:solidFill>
                <a:latin typeface="Arial" panose="020B0604020202020204" pitchFamily="34" charset="0"/>
                <a:cs typeface="Arial" panose="020B0604020202020204" pitchFamily="34" charset="0"/>
              </a:rPr>
              <a:t>đúng chỗ.</a:t>
            </a:r>
            <a:endParaRPr lang="en-US" sz="2000" dirty="0">
              <a:solidFill>
                <a:srgbClr val="0000FF"/>
              </a:solidFill>
              <a:latin typeface="Arial" panose="020B0604020202020204" pitchFamily="34" charset="0"/>
              <a:cs typeface="Arial" panose="020B0604020202020204" pitchFamily="34" charset="0"/>
            </a:endParaRPr>
          </a:p>
        </p:txBody>
      </p:sp>
      <p:sp>
        <p:nvSpPr>
          <p:cNvPr id="8" name="TextBox 7">
            <a:extLst>
              <a:ext uri="{FF2B5EF4-FFF2-40B4-BE49-F238E27FC236}">
                <a16:creationId xmlns="" xmlns:a16="http://schemas.microsoft.com/office/drawing/2014/main" id="{A4C8A241-0B5C-6CB9-FF35-45D345865319}"/>
              </a:ext>
            </a:extLst>
          </p:cNvPr>
          <p:cNvSpPr txBox="1"/>
          <p:nvPr/>
        </p:nvSpPr>
        <p:spPr>
          <a:xfrm>
            <a:off x="4325893" y="3839350"/>
            <a:ext cx="5914791" cy="707886"/>
          </a:xfrm>
          <a:prstGeom prst="rect">
            <a:avLst/>
          </a:prstGeom>
          <a:noFill/>
        </p:spPr>
        <p:txBody>
          <a:bodyPr wrap="square" rtlCol="0">
            <a:spAutoFit/>
          </a:bodyPr>
          <a:lstStyle/>
          <a:p>
            <a:r>
              <a:rPr lang="vi-VN" altLang="zh-CN" sz="2000" dirty="0" err="1">
                <a:solidFill>
                  <a:srgbClr val="0000FF"/>
                </a:solidFill>
                <a:cs typeface="Arial" panose="020B0604020202020204" pitchFamily="34" charset="0"/>
              </a:rPr>
              <a:t>Trả</a:t>
            </a:r>
            <a:r>
              <a:rPr lang="vi-VN" altLang="zh-CN" sz="2000" dirty="0">
                <a:solidFill>
                  <a:srgbClr val="0000FF"/>
                </a:solidFill>
                <a:cs typeface="Arial" panose="020B0604020202020204" pitchFamily="34" charset="0"/>
              </a:rPr>
              <a:t> </a:t>
            </a:r>
            <a:r>
              <a:rPr lang="vi-VN" altLang="zh-CN" sz="2000" dirty="0" err="1">
                <a:solidFill>
                  <a:srgbClr val="0000FF"/>
                </a:solidFill>
                <a:cs typeface="Arial" panose="020B0604020202020204" pitchFamily="34" charset="0"/>
              </a:rPr>
              <a:t>lời</a:t>
            </a:r>
            <a:r>
              <a:rPr lang="vi-VN" altLang="zh-CN" sz="2000" dirty="0">
                <a:solidFill>
                  <a:srgbClr val="0000FF"/>
                </a:solidFill>
                <a:cs typeface="Arial" panose="020B0604020202020204" pitchFamily="34" charset="0"/>
              </a:rPr>
              <a:t> </a:t>
            </a:r>
            <a:r>
              <a:rPr lang="vi-VN" altLang="zh-CN" sz="2000" dirty="0" err="1">
                <a:solidFill>
                  <a:srgbClr val="0000FF"/>
                </a:solidFill>
                <a:cs typeface="Arial" panose="020B0604020202020204" pitchFamily="34" charset="0"/>
              </a:rPr>
              <a:t>được</a:t>
            </a:r>
            <a:r>
              <a:rPr lang="vi-VN" altLang="zh-CN" sz="2000" dirty="0">
                <a:solidFill>
                  <a:srgbClr val="0000FF"/>
                </a:solidFill>
                <a:cs typeface="Arial" panose="020B0604020202020204" pitchFamily="34" charset="0"/>
              </a:rPr>
              <a:t> </a:t>
            </a:r>
            <a:r>
              <a:rPr lang="vi-VN" altLang="zh-CN" sz="2000" dirty="0" err="1">
                <a:solidFill>
                  <a:srgbClr val="0000FF"/>
                </a:solidFill>
                <a:cs typeface="Arial" panose="020B0604020202020204" pitchFamily="34" charset="0"/>
              </a:rPr>
              <a:t>các</a:t>
            </a:r>
            <a:r>
              <a:rPr lang="vi-VN" altLang="zh-CN" sz="2000" dirty="0">
                <a:solidFill>
                  <a:srgbClr val="0000FF"/>
                </a:solidFill>
                <a:cs typeface="Arial" panose="020B0604020202020204" pitchFamily="34" charset="0"/>
              </a:rPr>
              <a:t> câu </a:t>
            </a:r>
            <a:r>
              <a:rPr lang="vi-VN" altLang="zh-CN" sz="2000" dirty="0" err="1">
                <a:solidFill>
                  <a:srgbClr val="0000FF"/>
                </a:solidFill>
                <a:cs typeface="Arial" panose="020B0604020202020204" pitchFamily="34" charset="0"/>
              </a:rPr>
              <a:t>hỏi</a:t>
            </a:r>
            <a:r>
              <a:rPr lang="vi-VN" altLang="zh-CN" sz="2000" dirty="0">
                <a:solidFill>
                  <a:srgbClr val="0000FF"/>
                </a:solidFill>
                <a:cs typeface="Arial" panose="020B0604020202020204" pitchFamily="34" charset="0"/>
              </a:rPr>
              <a:t> </a:t>
            </a:r>
            <a:r>
              <a:rPr lang="vi-VN" altLang="zh-CN" sz="2000" dirty="0" err="1">
                <a:solidFill>
                  <a:srgbClr val="0000FF"/>
                </a:solidFill>
                <a:cs typeface="Arial" panose="020B0604020202020204" pitchFamily="34" charset="0"/>
              </a:rPr>
              <a:t>của</a:t>
            </a:r>
            <a:r>
              <a:rPr lang="vi-VN" altLang="zh-CN" sz="2000" dirty="0">
                <a:solidFill>
                  <a:srgbClr val="0000FF"/>
                </a:solidFill>
                <a:cs typeface="Arial" panose="020B0604020202020204" pitchFamily="34" charset="0"/>
              </a:rPr>
              <a:t> </a:t>
            </a:r>
            <a:r>
              <a:rPr lang="vi-VN" altLang="zh-CN" sz="2000" dirty="0" err="1">
                <a:solidFill>
                  <a:srgbClr val="0000FF"/>
                </a:solidFill>
                <a:cs typeface="Arial" panose="020B0604020202020204" pitchFamily="34" charset="0"/>
              </a:rPr>
              <a:t>bài</a:t>
            </a:r>
            <a:r>
              <a:rPr lang="en-US" sz="2000" dirty="0">
                <a:solidFill>
                  <a:srgbClr val="0000FF"/>
                </a:solidFill>
                <a:cs typeface="Arial" panose="020B0604020202020204" pitchFamily="34" charset="0"/>
              </a:rPr>
              <a:t>. </a:t>
            </a:r>
            <a:r>
              <a:rPr lang="vi-VN" altLang="zh-CN" sz="2000" dirty="0" err="1">
                <a:solidFill>
                  <a:srgbClr val="0000FF"/>
                </a:solidFill>
                <a:cs typeface="Arial" panose="020B0604020202020204" pitchFamily="34" charset="0"/>
              </a:rPr>
              <a:t>Hiểu</a:t>
            </a:r>
            <a:r>
              <a:rPr lang="en-US" altLang="zh-CN" sz="2000" dirty="0">
                <a:solidFill>
                  <a:srgbClr val="0000FF"/>
                </a:solidFill>
                <a:latin typeface="Arial" panose="020B0604020202020204" pitchFamily="34" charset="0"/>
                <a:cs typeface="Arial" panose="020B0604020202020204" pitchFamily="34" charset="0"/>
              </a:rPr>
              <a:t> </a:t>
            </a:r>
            <a:r>
              <a:rPr lang="en-US" altLang="zh-CN" sz="2000" dirty="0" err="1">
                <a:solidFill>
                  <a:srgbClr val="0000FF"/>
                </a:solidFill>
                <a:latin typeface="Arial" panose="020B0604020202020204" pitchFamily="34" charset="0"/>
                <a:cs typeface="Arial" panose="020B0604020202020204" pitchFamily="34" charset="0"/>
              </a:rPr>
              <a:t>được</a:t>
            </a:r>
            <a:r>
              <a:rPr lang="vi-VN" altLang="zh-CN" sz="2000" dirty="0">
                <a:solidFill>
                  <a:srgbClr val="0000FF"/>
                </a:solidFill>
                <a:cs typeface="Arial" panose="020B0604020202020204" pitchFamily="34" charset="0"/>
              </a:rPr>
              <a:t> nội dung </a:t>
            </a:r>
            <a:r>
              <a:rPr lang="en-US" altLang="zh-CN" sz="2000" dirty="0" err="1">
                <a:solidFill>
                  <a:srgbClr val="0000FF"/>
                </a:solidFill>
                <a:latin typeface="Arial" panose="020B0604020202020204" pitchFamily="34" charset="0"/>
                <a:cs typeface="Arial" panose="020B0604020202020204" pitchFamily="34" charset="0"/>
              </a:rPr>
              <a:t>và</a:t>
            </a:r>
            <a:r>
              <a:rPr lang="en-US" altLang="zh-CN" sz="2000" dirty="0">
                <a:solidFill>
                  <a:srgbClr val="0000FF"/>
                </a:solidFill>
                <a:latin typeface="Arial" panose="020B0604020202020204" pitchFamily="34" charset="0"/>
                <a:cs typeface="Arial" panose="020B0604020202020204" pitchFamily="34" charset="0"/>
              </a:rPr>
              <a:t> ý </a:t>
            </a:r>
            <a:r>
              <a:rPr lang="en-US" altLang="zh-CN" sz="2000" dirty="0" err="1">
                <a:solidFill>
                  <a:srgbClr val="0000FF"/>
                </a:solidFill>
                <a:latin typeface="Arial" panose="020B0604020202020204" pitchFamily="34" charset="0"/>
                <a:cs typeface="Arial" panose="020B0604020202020204" pitchFamily="34" charset="0"/>
              </a:rPr>
              <a:t>nghĩa</a:t>
            </a:r>
            <a:r>
              <a:rPr lang="en-US" altLang="zh-CN" sz="2000" dirty="0">
                <a:solidFill>
                  <a:srgbClr val="0000FF"/>
                </a:solidFill>
                <a:latin typeface="Arial" panose="020B0604020202020204" pitchFamily="34" charset="0"/>
                <a:cs typeface="Arial" panose="020B0604020202020204" pitchFamily="34" charset="0"/>
              </a:rPr>
              <a:t> </a:t>
            </a:r>
            <a:r>
              <a:rPr lang="en-US" altLang="zh-CN" sz="2000" dirty="0" err="1">
                <a:solidFill>
                  <a:srgbClr val="0000FF"/>
                </a:solidFill>
                <a:latin typeface="Arial" panose="020B0604020202020204" pitchFamily="34" charset="0"/>
                <a:cs typeface="Arial" panose="020B0604020202020204" pitchFamily="34" charset="0"/>
              </a:rPr>
              <a:t>của</a:t>
            </a:r>
            <a:r>
              <a:rPr lang="en-US" altLang="zh-CN" sz="2000" dirty="0">
                <a:solidFill>
                  <a:srgbClr val="0000FF"/>
                </a:solidFill>
                <a:latin typeface="Arial" panose="020B0604020202020204" pitchFamily="34" charset="0"/>
                <a:cs typeface="Arial" panose="020B0604020202020204" pitchFamily="34" charset="0"/>
              </a:rPr>
              <a:t> </a:t>
            </a:r>
            <a:r>
              <a:rPr lang="en-US" altLang="zh-CN" sz="2000" dirty="0" err="1">
                <a:solidFill>
                  <a:srgbClr val="0000FF"/>
                </a:solidFill>
                <a:latin typeface="Arial" panose="020B0604020202020204" pitchFamily="34" charset="0"/>
                <a:cs typeface="Arial" panose="020B0604020202020204" pitchFamily="34" charset="0"/>
              </a:rPr>
              <a:t>bài</a:t>
            </a:r>
            <a:endParaRPr lang="zh-CN" altLang="en-US" sz="2000" dirty="0">
              <a:solidFill>
                <a:srgbClr val="0000FF"/>
              </a:solidFill>
              <a:latin typeface="Arial" panose="020B0604020202020204" pitchFamily="34" charset="0"/>
              <a:cs typeface="Arial" panose="020B0604020202020204" pitchFamily="34" charset="0"/>
            </a:endParaRPr>
          </a:p>
        </p:txBody>
      </p:sp>
      <p:sp>
        <p:nvSpPr>
          <p:cNvPr id="9" name="Rectangle 8">
            <a:extLst>
              <a:ext uri="{FF2B5EF4-FFF2-40B4-BE49-F238E27FC236}">
                <a16:creationId xmlns="" xmlns:a16="http://schemas.microsoft.com/office/drawing/2014/main" id="{7A71BA7E-02A7-8ADC-AA94-3AA530300289}"/>
              </a:ext>
            </a:extLst>
          </p:cNvPr>
          <p:cNvSpPr/>
          <p:nvPr/>
        </p:nvSpPr>
        <p:spPr>
          <a:xfrm>
            <a:off x="4286687" y="4919447"/>
            <a:ext cx="6195492" cy="707886"/>
          </a:xfrm>
          <a:prstGeom prst="rect">
            <a:avLst/>
          </a:prstGeom>
        </p:spPr>
        <p:txBody>
          <a:bodyPr wrap="square">
            <a:spAutoFit/>
          </a:bodyPr>
          <a:lstStyle/>
          <a:p>
            <a:r>
              <a:rPr lang="nl-NL" sz="2000" dirty="0" smtClean="0">
                <a:solidFill>
                  <a:srgbClr val="0000FF"/>
                </a:solidFill>
                <a:latin typeface="Arial" panose="020B0604020202020204" pitchFamily="34" charset="0"/>
                <a:cs typeface="Arial" panose="020B0604020202020204" pitchFamily="34" charset="0"/>
              </a:rPr>
              <a:t>Kể được một hoạt động tập thể em đã được tham gia</a:t>
            </a:r>
            <a:endParaRPr lang="en-US" sz="2000" dirty="0">
              <a:solidFill>
                <a:srgbClr val="0000FF"/>
              </a:solidFill>
              <a:latin typeface="Arial" panose="020B0604020202020204" pitchFamily="34" charset="0"/>
              <a:cs typeface="Arial" panose="020B0604020202020204" pitchFamily="34" charset="0"/>
            </a:endParaRPr>
          </a:p>
        </p:txBody>
      </p:sp>
      <p:sp>
        <p:nvSpPr>
          <p:cNvPr id="10" name="Flowchart: Connector 9">
            <a:extLst>
              <a:ext uri="{FF2B5EF4-FFF2-40B4-BE49-F238E27FC236}">
                <a16:creationId xmlns="" xmlns:a16="http://schemas.microsoft.com/office/drawing/2014/main" id="{B391D491-0039-F473-16FC-7C3E8C8F9E48}"/>
              </a:ext>
            </a:extLst>
          </p:cNvPr>
          <p:cNvSpPr/>
          <p:nvPr/>
        </p:nvSpPr>
        <p:spPr>
          <a:xfrm>
            <a:off x="3406027" y="2663475"/>
            <a:ext cx="762000" cy="685800"/>
          </a:xfrm>
          <a:prstGeom prst="flowChartConnector">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latin typeface="Arial" panose="020B0604020202020204" pitchFamily="34" charset="0"/>
                <a:cs typeface="Arial" panose="020B0604020202020204" pitchFamily="34" charset="0"/>
              </a:rPr>
              <a:t>1</a:t>
            </a:r>
          </a:p>
        </p:txBody>
      </p:sp>
      <p:sp>
        <p:nvSpPr>
          <p:cNvPr id="11" name="Flowchart: Connector 10">
            <a:extLst>
              <a:ext uri="{FF2B5EF4-FFF2-40B4-BE49-F238E27FC236}">
                <a16:creationId xmlns="" xmlns:a16="http://schemas.microsoft.com/office/drawing/2014/main" id="{6BF16179-8461-1F7C-3B2F-02374960F017}"/>
              </a:ext>
            </a:extLst>
          </p:cNvPr>
          <p:cNvSpPr/>
          <p:nvPr/>
        </p:nvSpPr>
        <p:spPr>
          <a:xfrm>
            <a:off x="3367411" y="3799379"/>
            <a:ext cx="762000" cy="712362"/>
          </a:xfrm>
          <a:prstGeom prst="flowChartConnector">
            <a:avLst/>
          </a:prstGeom>
          <a:solidFill>
            <a:srgbClr val="F1C9F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latin typeface="Arial" panose="020B0604020202020204" pitchFamily="34" charset="0"/>
                <a:cs typeface="Arial" panose="020B0604020202020204" pitchFamily="34" charset="0"/>
              </a:rPr>
              <a:t>2</a:t>
            </a:r>
          </a:p>
        </p:txBody>
      </p:sp>
      <p:sp>
        <p:nvSpPr>
          <p:cNvPr id="12" name="Flowchart: Connector 11">
            <a:extLst>
              <a:ext uri="{FF2B5EF4-FFF2-40B4-BE49-F238E27FC236}">
                <a16:creationId xmlns="" xmlns:a16="http://schemas.microsoft.com/office/drawing/2014/main" id="{0BBBE5CA-388A-1F79-C022-D58D28A8B240}"/>
              </a:ext>
            </a:extLst>
          </p:cNvPr>
          <p:cNvSpPr/>
          <p:nvPr/>
        </p:nvSpPr>
        <p:spPr>
          <a:xfrm>
            <a:off x="3367411" y="4836361"/>
            <a:ext cx="762000" cy="724610"/>
          </a:xfrm>
          <a:prstGeom prst="flowChartConnector">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latin typeface="Arial" panose="020B0604020202020204" pitchFamily="34" charset="0"/>
                <a:cs typeface="Arial" panose="020B0604020202020204" pitchFamily="34" charset="0"/>
              </a:rPr>
              <a:t>3</a:t>
            </a:r>
          </a:p>
        </p:txBody>
      </p:sp>
      <p:pic>
        <p:nvPicPr>
          <p:cNvPr id="13" name="图片 5">
            <a:extLst>
              <a:ext uri="{FF2B5EF4-FFF2-40B4-BE49-F238E27FC236}">
                <a16:creationId xmlns="" xmlns:a16="http://schemas.microsoft.com/office/drawing/2014/main" id="{514BDB1F-464F-F9B3-ADF9-0E8729C6C93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79751" y="3218648"/>
            <a:ext cx="3639352" cy="3639352"/>
          </a:xfrm>
          <a:prstGeom prst="rect">
            <a:avLst/>
          </a:prstGeom>
        </p:spPr>
      </p:pic>
    </p:spTree>
    <p:extLst>
      <p:ext uri="{BB962C8B-B14F-4D97-AF65-F5344CB8AC3E}">
        <p14:creationId xmlns:p14="http://schemas.microsoft.com/office/powerpoint/2010/main" val="118678463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24">
            <a:extLst>
              <a:ext uri="{FF2B5EF4-FFF2-40B4-BE49-F238E27FC236}">
                <a16:creationId xmlns:a16="http://schemas.microsoft.com/office/drawing/2014/main" xmlns="" id="{A81C1F6C-F685-44A3-9BC3-37E4CD4244A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 y="0"/>
            <a:ext cx="12192000" cy="6858001"/>
          </a:xfrm>
          <a:prstGeom prst="rect">
            <a:avLst/>
          </a:prstGeom>
        </p:spPr>
      </p:pic>
      <p:pic>
        <p:nvPicPr>
          <p:cNvPr id="24" name="图片 23">
            <a:extLst>
              <a:ext uri="{FF2B5EF4-FFF2-40B4-BE49-F238E27FC236}">
                <a16:creationId xmlns:a16="http://schemas.microsoft.com/office/drawing/2014/main" xmlns="" id="{C2A08FFE-47A2-4CDF-9DD4-3E3771D7BFD1}"/>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2" y="1"/>
            <a:ext cx="12192001" cy="4857290"/>
          </a:xfrm>
          <a:prstGeom prst="rect">
            <a:avLst/>
          </a:prstGeom>
        </p:spPr>
      </p:pic>
      <p:pic>
        <p:nvPicPr>
          <p:cNvPr id="8" name="图片 7">
            <a:extLst>
              <a:ext uri="{FF2B5EF4-FFF2-40B4-BE49-F238E27FC236}">
                <a16:creationId xmlns:a16="http://schemas.microsoft.com/office/drawing/2014/main" xmlns="" id="{580DCEC4-9D89-4A2D-9F56-78229E26743E}"/>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25453" y="0"/>
            <a:ext cx="12514378" cy="4348609"/>
          </a:xfrm>
          <a:prstGeom prst="rect">
            <a:avLst/>
          </a:prstGeom>
        </p:spPr>
      </p:pic>
      <p:grpSp>
        <p:nvGrpSpPr>
          <p:cNvPr id="2" name="组合 1">
            <a:extLst>
              <a:ext uri="{FF2B5EF4-FFF2-40B4-BE49-F238E27FC236}">
                <a16:creationId xmlns:a16="http://schemas.microsoft.com/office/drawing/2014/main" xmlns="" id="{B614C3B9-A156-443A-85C4-CC867607D8E9}"/>
              </a:ext>
            </a:extLst>
          </p:cNvPr>
          <p:cNvGrpSpPr/>
          <p:nvPr/>
        </p:nvGrpSpPr>
        <p:grpSpPr>
          <a:xfrm>
            <a:off x="2458720" y="929012"/>
            <a:ext cx="8361680" cy="4552373"/>
            <a:chOff x="4227946" y="1721427"/>
            <a:chExt cx="7449127" cy="4552373"/>
          </a:xfrm>
        </p:grpSpPr>
        <p:sp>
          <p:nvSpPr>
            <p:cNvPr id="43" name="矩形: 圆角 42">
              <a:extLst>
                <a:ext uri="{FF2B5EF4-FFF2-40B4-BE49-F238E27FC236}">
                  <a16:creationId xmlns:a16="http://schemas.microsoft.com/office/drawing/2014/main" xmlns="" id="{D8EF74FD-B9EA-4692-9ECE-9B33A2FCC126}"/>
                </a:ext>
              </a:extLst>
            </p:cNvPr>
            <p:cNvSpPr/>
            <p:nvPr/>
          </p:nvSpPr>
          <p:spPr>
            <a:xfrm>
              <a:off x="4380346" y="1873827"/>
              <a:ext cx="7296727" cy="4399973"/>
            </a:xfrm>
            <a:prstGeom prst="roundRect">
              <a:avLst>
                <a:gd name="adj" fmla="val 3831"/>
              </a:avLst>
            </a:prstGeom>
            <a:solidFill>
              <a:srgbClr val="80A3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字魂20号-石头体"/>
                <a:cs typeface="+mn-ea"/>
                <a:sym typeface="+mn-lt"/>
              </a:endParaRPr>
            </a:p>
          </p:txBody>
        </p:sp>
        <p:sp>
          <p:nvSpPr>
            <p:cNvPr id="13" name="矩形: 圆角 12">
              <a:extLst>
                <a:ext uri="{FF2B5EF4-FFF2-40B4-BE49-F238E27FC236}">
                  <a16:creationId xmlns:a16="http://schemas.microsoft.com/office/drawing/2014/main" xmlns="" id="{8124473F-375B-4D9D-97F1-C505E743EB15}"/>
                </a:ext>
              </a:extLst>
            </p:cNvPr>
            <p:cNvSpPr/>
            <p:nvPr/>
          </p:nvSpPr>
          <p:spPr>
            <a:xfrm>
              <a:off x="4227946" y="1721427"/>
              <a:ext cx="7296727" cy="4399973"/>
            </a:xfrm>
            <a:prstGeom prst="roundRect">
              <a:avLst>
                <a:gd name="adj" fmla="val 3831"/>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字魂20号-石头体"/>
                <a:cs typeface="+mn-ea"/>
                <a:sym typeface="+mn-lt"/>
              </a:endParaRPr>
            </a:p>
          </p:txBody>
        </p:sp>
      </p:grpSp>
      <p:pic>
        <p:nvPicPr>
          <p:cNvPr id="4" name="图片 3">
            <a:extLst>
              <a:ext uri="{FF2B5EF4-FFF2-40B4-BE49-F238E27FC236}">
                <a16:creationId xmlns:a16="http://schemas.microsoft.com/office/drawing/2014/main" xmlns="" id="{9E4CA570-FC8A-4268-AEE5-D355A5B9B87E}"/>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772671" y="2958684"/>
            <a:ext cx="3832991" cy="4637871"/>
          </a:xfrm>
          <a:prstGeom prst="rect">
            <a:avLst/>
          </a:prstGeom>
        </p:spPr>
      </p:pic>
      <p:pic>
        <p:nvPicPr>
          <p:cNvPr id="12" name="Picture 11">
            <a:extLst>
              <a:ext uri="{FF2B5EF4-FFF2-40B4-BE49-F238E27FC236}">
                <a16:creationId xmlns:a16="http://schemas.microsoft.com/office/drawing/2014/main" xmlns="" id="{78481401-AF31-413C-B407-FB94611EC252}"/>
              </a:ext>
            </a:extLst>
          </p:cNvPr>
          <p:cNvPicPr>
            <a:picLocks noChangeAspect="1"/>
          </p:cNvPicPr>
          <p:nvPr/>
        </p:nvPicPr>
        <p:blipFill>
          <a:blip r:embed="rId7"/>
          <a:stretch>
            <a:fillRect/>
          </a:stretch>
        </p:blipFill>
        <p:spPr>
          <a:xfrm>
            <a:off x="3365493" y="1758091"/>
            <a:ext cx="6719203" cy="3129680"/>
          </a:xfrm>
          <a:prstGeom prst="rect">
            <a:avLst/>
          </a:prstGeom>
        </p:spPr>
      </p:pic>
    </p:spTree>
    <p:extLst>
      <p:ext uri="{BB962C8B-B14F-4D97-AF65-F5344CB8AC3E}">
        <p14:creationId xmlns:p14="http://schemas.microsoft.com/office/powerpoint/2010/main" val="3623034290"/>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圆角 4">
            <a:extLst>
              <a:ext uri="{FF2B5EF4-FFF2-40B4-BE49-F238E27FC236}">
                <a16:creationId xmlns:a16="http://schemas.microsoft.com/office/drawing/2014/main" xmlns="" id="{53D93AEA-F173-47A7-945C-E60F759EDE51}"/>
              </a:ext>
            </a:extLst>
          </p:cNvPr>
          <p:cNvSpPr/>
          <p:nvPr/>
        </p:nvSpPr>
        <p:spPr>
          <a:xfrm>
            <a:off x="336150" y="328744"/>
            <a:ext cx="11538350" cy="6211756"/>
          </a:xfrm>
          <a:prstGeom prst="roundRect">
            <a:avLst>
              <a:gd name="adj" fmla="val 3831"/>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sp>
        <p:nvSpPr>
          <p:cNvPr id="10" name="矩形: 圆角 9">
            <a:extLst>
              <a:ext uri="{FF2B5EF4-FFF2-40B4-BE49-F238E27FC236}">
                <a16:creationId xmlns:a16="http://schemas.microsoft.com/office/drawing/2014/main" xmlns="" id="{826518D0-4D48-4928-9BCB-5E1DDDA8EDC1}"/>
              </a:ext>
            </a:extLst>
          </p:cNvPr>
          <p:cNvSpPr/>
          <p:nvPr/>
        </p:nvSpPr>
        <p:spPr>
          <a:xfrm>
            <a:off x="501250" y="493844"/>
            <a:ext cx="11208150" cy="5906956"/>
          </a:xfrm>
          <a:prstGeom prst="roundRect">
            <a:avLst>
              <a:gd name="adj" fmla="val 383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pic>
        <p:nvPicPr>
          <p:cNvPr id="2" name="Picture 1"/>
          <p:cNvPicPr>
            <a:picLocks noChangeAspect="1"/>
          </p:cNvPicPr>
          <p:nvPr/>
        </p:nvPicPr>
        <p:blipFill rotWithShape="1">
          <a:blip r:embed="rId3"/>
          <a:srcRect l="3581" t="17544" b="8352"/>
          <a:stretch/>
        </p:blipFill>
        <p:spPr>
          <a:xfrm>
            <a:off x="702644" y="791464"/>
            <a:ext cx="5064689" cy="5184227"/>
          </a:xfrm>
          <a:prstGeom prst="rect">
            <a:avLst/>
          </a:prstGeom>
        </p:spPr>
      </p:pic>
      <p:pic>
        <p:nvPicPr>
          <p:cNvPr id="3" name="Picture 2"/>
          <p:cNvPicPr>
            <a:picLocks noChangeAspect="1"/>
          </p:cNvPicPr>
          <p:nvPr/>
        </p:nvPicPr>
        <p:blipFill rotWithShape="1">
          <a:blip r:embed="rId4"/>
          <a:srcRect l="8243" t="4631" b="24351"/>
          <a:stretch/>
        </p:blipFill>
        <p:spPr>
          <a:xfrm>
            <a:off x="5932433" y="755875"/>
            <a:ext cx="5664358" cy="4652842"/>
          </a:xfrm>
          <a:prstGeom prst="rect">
            <a:avLst/>
          </a:prstGeom>
        </p:spPr>
      </p:pic>
      <p:sp>
        <p:nvSpPr>
          <p:cNvPr id="8" name="Rounded Rectangle 7"/>
          <p:cNvSpPr/>
          <p:nvPr/>
        </p:nvSpPr>
        <p:spPr>
          <a:xfrm>
            <a:off x="501250" y="354144"/>
            <a:ext cx="1152939" cy="43732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srgbClr val="002060"/>
                </a:solidFill>
                <a:effectLst/>
                <a:uLnTx/>
                <a:uFillTx/>
                <a:latin typeface="等线" panose="020F0502020204030204"/>
                <a:ea typeface="+mn-ea"/>
                <a:cs typeface="+mn-cs"/>
              </a:rPr>
              <a:t>SGK/120</a:t>
            </a:r>
            <a:endParaRPr kumimoji="0" lang="en-US" sz="1800" b="1" i="0" u="none" strike="noStrike" kern="1200" cap="none" spc="0" normalizeH="0" baseline="0" noProof="0" dirty="0">
              <a:ln>
                <a:noFill/>
              </a:ln>
              <a:solidFill>
                <a:srgbClr val="002060"/>
              </a:solidFill>
              <a:effectLst/>
              <a:uLnTx/>
              <a:uFillTx/>
              <a:latin typeface="等线" panose="020F0502020204030204"/>
              <a:ea typeface="+mn-ea"/>
              <a:cs typeface="+mn-cs"/>
            </a:endParaRPr>
          </a:p>
        </p:txBody>
      </p:sp>
      <p:grpSp>
        <p:nvGrpSpPr>
          <p:cNvPr id="12" name="Group 11">
            <a:extLst>
              <a:ext uri="{FF2B5EF4-FFF2-40B4-BE49-F238E27FC236}">
                <a16:creationId xmlns:a16="http://schemas.microsoft.com/office/drawing/2014/main" xmlns="" id="{AEC2839E-D8CA-059E-EA24-6073973F55C7}"/>
              </a:ext>
            </a:extLst>
          </p:cNvPr>
          <p:cNvGrpSpPr/>
          <p:nvPr/>
        </p:nvGrpSpPr>
        <p:grpSpPr>
          <a:xfrm>
            <a:off x="7491861" y="5608571"/>
            <a:ext cx="2085276" cy="559643"/>
            <a:chOff x="2834082" y="693066"/>
            <a:chExt cx="4225200" cy="629994"/>
          </a:xfrm>
        </p:grpSpPr>
        <p:sp>
          <p:nvSpPr>
            <p:cNvPr id="14" name="Rounded Rectangle 8">
              <a:extLst>
                <a:ext uri="{FF2B5EF4-FFF2-40B4-BE49-F238E27FC236}">
                  <a16:creationId xmlns:a16="http://schemas.microsoft.com/office/drawing/2014/main" xmlns="" id="{DAB9C2EE-E8F1-7B16-6752-F43705473CF4}"/>
                </a:ext>
              </a:extLst>
            </p:cNvPr>
            <p:cNvSpPr/>
            <p:nvPr/>
          </p:nvSpPr>
          <p:spPr>
            <a:xfrm>
              <a:off x="3435635" y="693066"/>
              <a:ext cx="3623647" cy="583942"/>
            </a:xfrm>
            <a:prstGeom prst="roundRect">
              <a:avLst>
                <a:gd name="adj" fmla="val 18361"/>
              </a:avLst>
            </a:prstGeom>
            <a:solidFill>
              <a:srgbClr val="FFF1C6"/>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0" dirty="0" err="1">
                  <a:ln>
                    <a:noFill/>
                  </a:ln>
                  <a:solidFill>
                    <a:srgbClr val="FF0000"/>
                  </a:solidFill>
                  <a:effectLst/>
                  <a:uLnTx/>
                  <a:uFillTx/>
                  <a:latin typeface="Calibri" panose="020F0502020204030204" pitchFamily="34" charset="0"/>
                  <a:ea typeface="inpin heiti" charset="-122"/>
                  <a:cs typeface="Calibri" panose="020F0502020204030204" pitchFamily="34" charset="0"/>
                </a:rPr>
                <a:t>Đọc</a:t>
              </a:r>
              <a:r>
                <a:rPr kumimoji="0" lang="en-US" altLang="zh-CN" sz="2800" b="1" i="0" u="none" strike="noStrike" kern="0" cap="none" spc="0" normalizeH="0" baseline="0" noProof="0" dirty="0">
                  <a:ln>
                    <a:noFill/>
                  </a:ln>
                  <a:solidFill>
                    <a:srgbClr val="FF0000"/>
                  </a:solidFill>
                  <a:effectLst/>
                  <a:uLnTx/>
                  <a:uFillTx/>
                  <a:latin typeface="Calibri" panose="020F0502020204030204" pitchFamily="34" charset="0"/>
                  <a:ea typeface="inpin heiti" charset="-122"/>
                  <a:cs typeface="Calibri" panose="020F0502020204030204" pitchFamily="34" charset="0"/>
                </a:rPr>
                <a:t> </a:t>
              </a:r>
              <a:r>
                <a:rPr kumimoji="0" lang="en-US" altLang="zh-CN" sz="2800" b="1" i="0" u="none" strike="noStrike" kern="0" cap="none" spc="0" normalizeH="0" baseline="0" noProof="0" dirty="0" err="1">
                  <a:ln>
                    <a:noFill/>
                  </a:ln>
                  <a:solidFill>
                    <a:srgbClr val="FF0000"/>
                  </a:solidFill>
                  <a:effectLst/>
                  <a:uLnTx/>
                  <a:uFillTx/>
                  <a:latin typeface="Calibri" panose="020F0502020204030204" pitchFamily="34" charset="0"/>
                  <a:ea typeface="inpin heiti" charset="-122"/>
                  <a:cs typeface="Calibri" panose="020F0502020204030204" pitchFamily="34" charset="0"/>
                </a:rPr>
                <a:t>mẫu</a:t>
              </a:r>
              <a:endParaRPr kumimoji="0" lang="zh-CN" altLang="en-US" sz="2800" b="1" i="0" u="none" strike="noStrike" kern="0" cap="none" spc="0" normalizeH="0" baseline="0" noProof="0" dirty="0">
                <a:ln>
                  <a:noFill/>
                </a:ln>
                <a:solidFill>
                  <a:srgbClr val="FF0000"/>
                </a:solidFill>
                <a:effectLst/>
                <a:uLnTx/>
                <a:uFillTx/>
                <a:latin typeface="Calibri" panose="020F0502020204030204" pitchFamily="34" charset="0"/>
                <a:ea typeface="inpin heiti" charset="-122"/>
                <a:cs typeface="Calibri" panose="020F0502020204030204" pitchFamily="34" charset="0"/>
              </a:endParaRPr>
            </a:p>
          </p:txBody>
        </p:sp>
        <p:pic>
          <p:nvPicPr>
            <p:cNvPr id="15" name="Picture 14">
              <a:extLst>
                <a:ext uri="{FF2B5EF4-FFF2-40B4-BE49-F238E27FC236}">
                  <a16:creationId xmlns:a16="http://schemas.microsoft.com/office/drawing/2014/main" xmlns="" id="{0B486C43-9463-41AB-5C44-0FAF876A20B1}"/>
                </a:ext>
              </a:extLst>
            </p:cNvPr>
            <p:cNvPicPr>
              <a:picLocks noChangeAspect="1"/>
            </p:cNvPicPr>
            <p:nvPr/>
          </p:nvPicPr>
          <p:blipFill>
            <a:blip r:embed="rId5"/>
            <a:stretch>
              <a:fillRect/>
            </a:stretch>
          </p:blipFill>
          <p:spPr>
            <a:xfrm rot="16200000">
              <a:off x="3125635" y="401514"/>
              <a:ext cx="629993" cy="1213099"/>
            </a:xfrm>
            <a:prstGeom prst="rect">
              <a:avLst/>
            </a:prstGeom>
          </p:spPr>
        </p:pic>
      </p:grpSp>
    </p:spTree>
    <p:extLst>
      <p:ext uri="{BB962C8B-B14F-4D97-AF65-F5344CB8AC3E}">
        <p14:creationId xmlns:p14="http://schemas.microsoft.com/office/powerpoint/2010/main" val="24657436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圆角 4">
            <a:extLst>
              <a:ext uri="{FF2B5EF4-FFF2-40B4-BE49-F238E27FC236}">
                <a16:creationId xmlns:a16="http://schemas.microsoft.com/office/drawing/2014/main" xmlns="" id="{53D93AEA-F173-47A7-945C-E60F759EDE51}"/>
              </a:ext>
            </a:extLst>
          </p:cNvPr>
          <p:cNvSpPr/>
          <p:nvPr/>
        </p:nvSpPr>
        <p:spPr>
          <a:xfrm>
            <a:off x="336150" y="328744"/>
            <a:ext cx="11538350" cy="6211756"/>
          </a:xfrm>
          <a:prstGeom prst="roundRect">
            <a:avLst>
              <a:gd name="adj" fmla="val 3831"/>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sym typeface="+mn-lt"/>
            </a:endParaRPr>
          </a:p>
        </p:txBody>
      </p:sp>
      <p:sp>
        <p:nvSpPr>
          <p:cNvPr id="10" name="矩形: 圆角 9">
            <a:extLst>
              <a:ext uri="{FF2B5EF4-FFF2-40B4-BE49-F238E27FC236}">
                <a16:creationId xmlns:a16="http://schemas.microsoft.com/office/drawing/2014/main" xmlns="" id="{826518D0-4D48-4928-9BCB-5E1DDDA8EDC1}"/>
              </a:ext>
            </a:extLst>
          </p:cNvPr>
          <p:cNvSpPr/>
          <p:nvPr/>
        </p:nvSpPr>
        <p:spPr>
          <a:xfrm>
            <a:off x="501250" y="493844"/>
            <a:ext cx="11208150" cy="5906956"/>
          </a:xfrm>
          <a:prstGeom prst="roundRect">
            <a:avLst>
              <a:gd name="adj" fmla="val 383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sym typeface="+mn-lt"/>
            </a:endParaRPr>
          </a:p>
        </p:txBody>
      </p:sp>
      <p:pic>
        <p:nvPicPr>
          <p:cNvPr id="2" name="Picture 1"/>
          <p:cNvPicPr>
            <a:picLocks noChangeAspect="1"/>
          </p:cNvPicPr>
          <p:nvPr/>
        </p:nvPicPr>
        <p:blipFill rotWithShape="1">
          <a:blip r:embed="rId4"/>
          <a:srcRect l="3581" t="17544" b="8352"/>
          <a:stretch/>
        </p:blipFill>
        <p:spPr>
          <a:xfrm>
            <a:off x="702644" y="893552"/>
            <a:ext cx="4964955" cy="5082139"/>
          </a:xfrm>
          <a:prstGeom prst="rect">
            <a:avLst/>
          </a:prstGeom>
        </p:spPr>
      </p:pic>
      <p:pic>
        <p:nvPicPr>
          <p:cNvPr id="3" name="Picture 2"/>
          <p:cNvPicPr>
            <a:picLocks noChangeAspect="1"/>
          </p:cNvPicPr>
          <p:nvPr/>
        </p:nvPicPr>
        <p:blipFill rotWithShape="1">
          <a:blip r:embed="rId5"/>
          <a:srcRect l="8243" t="4631" b="24351"/>
          <a:stretch/>
        </p:blipFill>
        <p:spPr>
          <a:xfrm>
            <a:off x="5667599" y="616016"/>
            <a:ext cx="5929192" cy="4870383"/>
          </a:xfrm>
          <a:prstGeom prst="rect">
            <a:avLst/>
          </a:prstGeom>
        </p:spPr>
      </p:pic>
      <p:sp>
        <p:nvSpPr>
          <p:cNvPr id="8" name="Rounded Rectangle 7"/>
          <p:cNvSpPr/>
          <p:nvPr/>
        </p:nvSpPr>
        <p:spPr>
          <a:xfrm>
            <a:off x="501250" y="354144"/>
            <a:ext cx="1152939" cy="43732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b="1" dirty="0" smtClean="0">
                <a:solidFill>
                  <a:srgbClr val="002060"/>
                </a:solidFill>
                <a:latin typeface="等线" panose="020F0502020204030204"/>
              </a:rPr>
              <a:t>SGK/120</a:t>
            </a:r>
            <a:endParaRPr lang="en-US" b="1" dirty="0">
              <a:solidFill>
                <a:srgbClr val="002060"/>
              </a:solidFill>
              <a:latin typeface="等线" panose="020F0502020204030204"/>
            </a:endParaRPr>
          </a:p>
        </p:txBody>
      </p:sp>
      <p:grpSp>
        <p:nvGrpSpPr>
          <p:cNvPr id="11" name="组合 5">
            <a:extLst>
              <a:ext uri="{FF2B5EF4-FFF2-40B4-BE49-F238E27FC236}">
                <a16:creationId xmlns:a16="http://schemas.microsoft.com/office/drawing/2014/main" xmlns="" id="{E67E49EA-CC36-45B2-91D8-E1593B88B800}"/>
              </a:ext>
            </a:extLst>
          </p:cNvPr>
          <p:cNvGrpSpPr/>
          <p:nvPr/>
        </p:nvGrpSpPr>
        <p:grpSpPr>
          <a:xfrm>
            <a:off x="6743518" y="5469591"/>
            <a:ext cx="3273052" cy="760506"/>
            <a:chOff x="2954954" y="4334354"/>
            <a:chExt cx="6334189" cy="1214046"/>
          </a:xfrm>
        </p:grpSpPr>
        <p:sp>
          <p:nvSpPr>
            <p:cNvPr id="13" name="矩形 15">
              <a:extLst>
                <a:ext uri="{FF2B5EF4-FFF2-40B4-BE49-F238E27FC236}">
                  <a16:creationId xmlns:a16="http://schemas.microsoft.com/office/drawing/2014/main" xmlns="" id="{7989FCC8-6DA1-4181-88CA-F3D416827C16}"/>
                </a:ext>
              </a:extLst>
            </p:cNvPr>
            <p:cNvSpPr/>
            <p:nvPr/>
          </p:nvSpPr>
          <p:spPr>
            <a:xfrm>
              <a:off x="3048503" y="4805889"/>
              <a:ext cx="6240640" cy="742511"/>
            </a:xfrm>
            <a:prstGeom prst="rect">
              <a:avLst/>
            </a:prstGeom>
            <a:solidFill>
              <a:srgbClr val="E75D55"/>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16" name="矩形 17">
              <a:extLst>
                <a:ext uri="{FF2B5EF4-FFF2-40B4-BE49-F238E27FC236}">
                  <a16:creationId xmlns:a16="http://schemas.microsoft.com/office/drawing/2014/main" xmlns="" id="{DA1DD056-A0D5-4EC7-8FDE-21CD922ED468}"/>
                </a:ext>
              </a:extLst>
            </p:cNvPr>
            <p:cNvSpPr/>
            <p:nvPr/>
          </p:nvSpPr>
          <p:spPr>
            <a:xfrm>
              <a:off x="2954954" y="4503368"/>
              <a:ext cx="6240640" cy="797652"/>
            </a:xfrm>
            <a:prstGeom prst="rect">
              <a:avLst/>
            </a:prstGeom>
            <a:solidFill>
              <a:srgbClr val="FFFF00"/>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17" name="矩形 19">
              <a:extLst>
                <a:ext uri="{FF2B5EF4-FFF2-40B4-BE49-F238E27FC236}">
                  <a16:creationId xmlns:a16="http://schemas.microsoft.com/office/drawing/2014/main" xmlns="" id="{4E316381-4A25-486F-8A54-025653B0A1F1}"/>
                </a:ext>
              </a:extLst>
            </p:cNvPr>
            <p:cNvSpPr/>
            <p:nvPr/>
          </p:nvSpPr>
          <p:spPr>
            <a:xfrm>
              <a:off x="3010551" y="4334354"/>
              <a:ext cx="6247872" cy="979515"/>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2800" b="1" i="0" u="none" strike="noStrike" kern="1200" cap="none" spc="0" normalizeH="0" baseline="0" noProof="0" dirty="0" err="1">
                  <a:ln>
                    <a:noFill/>
                  </a:ln>
                  <a:solidFill>
                    <a:srgbClr val="FF0000"/>
                  </a:solidFill>
                  <a:effectLst/>
                  <a:uLnTx/>
                  <a:uFillTx/>
                  <a:latin typeface="Arial" panose="020B0604020202020204" pitchFamily="34" charset="0"/>
                  <a:ea typeface="方正少儿简体" panose="03000509000000000000" pitchFamily="65" charset="-122"/>
                  <a:cs typeface="Arial" panose="020B0604020202020204" pitchFamily="34" charset="0"/>
                </a:rPr>
                <a:t>Cùng</a:t>
              </a:r>
              <a:r>
                <a:rPr kumimoji="0" lang="en-US" altLang="zh-CN" sz="2800" b="1" i="0" u="none" strike="noStrike" kern="1200" cap="none" spc="0" normalizeH="0" baseline="0" noProof="0" dirty="0">
                  <a:ln>
                    <a:noFill/>
                  </a:ln>
                  <a:solidFill>
                    <a:srgbClr val="FF0000"/>
                  </a:solidFill>
                  <a:effectLst/>
                  <a:uLnTx/>
                  <a:uFillTx/>
                  <a:latin typeface="Arial" panose="020B0604020202020204" pitchFamily="34" charset="0"/>
                  <a:ea typeface="方正少儿简体" panose="03000509000000000000" pitchFamily="65" charset="-122"/>
                  <a:cs typeface="Arial" panose="020B0604020202020204" pitchFamily="34" charset="0"/>
                </a:rPr>
                <a:t> chia </a:t>
              </a:r>
              <a:r>
                <a:rPr kumimoji="0" lang="en-US" altLang="zh-CN" sz="2800" b="1" i="0" u="none" strike="noStrike" kern="1200" cap="none" spc="0" normalizeH="0" baseline="0" noProof="0" dirty="0" err="1">
                  <a:ln>
                    <a:noFill/>
                  </a:ln>
                  <a:solidFill>
                    <a:srgbClr val="FF0000"/>
                  </a:solidFill>
                  <a:effectLst/>
                  <a:uLnTx/>
                  <a:uFillTx/>
                  <a:latin typeface="Arial" panose="020B0604020202020204" pitchFamily="34" charset="0"/>
                  <a:ea typeface="方正少儿简体" panose="03000509000000000000" pitchFamily="65" charset="-122"/>
                  <a:cs typeface="Arial" panose="020B0604020202020204" pitchFamily="34" charset="0"/>
                </a:rPr>
                <a:t>đoạn</a:t>
              </a:r>
              <a:endParaRPr kumimoji="0" lang="zh-CN" altLang="en-US" sz="2800" b="1" i="0" u="none" strike="noStrike" kern="1200" cap="none" spc="0" normalizeH="0" baseline="0" noProof="0" dirty="0">
                <a:ln>
                  <a:noFill/>
                </a:ln>
                <a:solidFill>
                  <a:srgbClr val="FF0000"/>
                </a:solidFill>
                <a:effectLst/>
                <a:uLnTx/>
                <a:uFillTx/>
                <a:latin typeface="Arial" panose="020B0604020202020204" pitchFamily="34" charset="0"/>
                <a:ea typeface="方正少儿简体" panose="03000509000000000000" pitchFamily="65" charset="-122"/>
                <a:cs typeface="Arial" panose="020B0604020202020204" pitchFamily="34" charset="0"/>
              </a:endParaRPr>
            </a:p>
          </p:txBody>
        </p:sp>
      </p:grpSp>
      <p:grpSp>
        <p:nvGrpSpPr>
          <p:cNvPr id="18" name="Group 17">
            <a:extLst>
              <a:ext uri="{FF2B5EF4-FFF2-40B4-BE49-F238E27FC236}">
                <a16:creationId xmlns:a16="http://schemas.microsoft.com/office/drawing/2014/main" xmlns="" id="{DD54A9A5-82B5-B4C1-AD49-4804AD475BBC}"/>
              </a:ext>
            </a:extLst>
          </p:cNvPr>
          <p:cNvGrpSpPr/>
          <p:nvPr/>
        </p:nvGrpSpPr>
        <p:grpSpPr>
          <a:xfrm>
            <a:off x="590036" y="3658549"/>
            <a:ext cx="4964954" cy="961577"/>
            <a:chOff x="949562" y="2289738"/>
            <a:chExt cx="2214879" cy="1616946"/>
          </a:xfrm>
        </p:grpSpPr>
        <p:sp>
          <p:nvSpPr>
            <p:cNvPr id="19" name="Rectangle 18">
              <a:extLst>
                <a:ext uri="{FF2B5EF4-FFF2-40B4-BE49-F238E27FC236}">
                  <a16:creationId xmlns:a16="http://schemas.microsoft.com/office/drawing/2014/main" xmlns="" id="{821A786A-A81F-D7B3-3C79-2DE40226B5B9}"/>
                </a:ext>
              </a:extLst>
            </p:cNvPr>
            <p:cNvSpPr/>
            <p:nvPr/>
          </p:nvSpPr>
          <p:spPr>
            <a:xfrm>
              <a:off x="984720" y="2607489"/>
              <a:ext cx="2179721" cy="1299195"/>
            </a:xfrm>
            <a:prstGeom prst="rect">
              <a:avLst/>
            </a:prstGeom>
            <a:noFill/>
            <a:ln w="28575">
              <a:solidFill>
                <a:srgbClr val="FF0000"/>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algn="ctr" defTabSz="1219170"/>
              <a:endParaRPr lang="en-US" sz="2400" dirty="0">
                <a:solidFill>
                  <a:srgbClr val="000000"/>
                </a:solidFill>
                <a:latin typeface="Calibri"/>
              </a:endParaRPr>
            </a:p>
          </p:txBody>
        </p:sp>
        <p:sp>
          <p:nvSpPr>
            <p:cNvPr id="20" name="Oval 19">
              <a:extLst>
                <a:ext uri="{FF2B5EF4-FFF2-40B4-BE49-F238E27FC236}">
                  <a16:creationId xmlns:a16="http://schemas.microsoft.com/office/drawing/2014/main" xmlns="" id="{97B81AFB-9EE5-EF52-A119-1C6C4A341C2A}"/>
                </a:ext>
              </a:extLst>
            </p:cNvPr>
            <p:cNvSpPr/>
            <p:nvPr/>
          </p:nvSpPr>
          <p:spPr>
            <a:xfrm>
              <a:off x="949562" y="2289738"/>
              <a:ext cx="163078" cy="635499"/>
            </a:xfrm>
            <a:prstGeom prst="ellipse">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a:r>
                <a:rPr lang="vi-VN" sz="2400" dirty="0">
                  <a:solidFill>
                    <a:srgbClr val="000000"/>
                  </a:solidFill>
                  <a:latin typeface="Arial" panose="020B0604020202020204" pitchFamily="34" charset="0"/>
                </a:rPr>
                <a:t>1</a:t>
              </a:r>
              <a:endParaRPr lang="en-US" sz="2400" dirty="0">
                <a:solidFill>
                  <a:srgbClr val="000000"/>
                </a:solidFill>
                <a:latin typeface="Calibri"/>
              </a:endParaRPr>
            </a:p>
          </p:txBody>
        </p:sp>
      </p:grpSp>
      <p:grpSp>
        <p:nvGrpSpPr>
          <p:cNvPr id="21" name="Group 20">
            <a:extLst>
              <a:ext uri="{FF2B5EF4-FFF2-40B4-BE49-F238E27FC236}">
                <a16:creationId xmlns:a16="http://schemas.microsoft.com/office/drawing/2014/main" xmlns="" id="{DD54A9A5-82B5-B4C1-AD49-4804AD475BBC}"/>
              </a:ext>
            </a:extLst>
          </p:cNvPr>
          <p:cNvGrpSpPr/>
          <p:nvPr/>
        </p:nvGrpSpPr>
        <p:grpSpPr>
          <a:xfrm>
            <a:off x="537544" y="4613492"/>
            <a:ext cx="5017446" cy="1257920"/>
            <a:chOff x="937948" y="2607489"/>
            <a:chExt cx="2226493" cy="1299195"/>
          </a:xfrm>
        </p:grpSpPr>
        <p:sp>
          <p:nvSpPr>
            <p:cNvPr id="22" name="Rectangle 21">
              <a:extLst>
                <a:ext uri="{FF2B5EF4-FFF2-40B4-BE49-F238E27FC236}">
                  <a16:creationId xmlns:a16="http://schemas.microsoft.com/office/drawing/2014/main" xmlns="" id="{821A786A-A81F-D7B3-3C79-2DE40226B5B9}"/>
                </a:ext>
              </a:extLst>
            </p:cNvPr>
            <p:cNvSpPr/>
            <p:nvPr/>
          </p:nvSpPr>
          <p:spPr>
            <a:xfrm>
              <a:off x="984720" y="2607489"/>
              <a:ext cx="2179721" cy="1299195"/>
            </a:xfrm>
            <a:prstGeom prst="rect">
              <a:avLst/>
            </a:prstGeom>
            <a:noFill/>
            <a:ln w="28575">
              <a:solidFill>
                <a:srgbClr val="FF0000"/>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algn="ctr" defTabSz="1219170"/>
              <a:endParaRPr lang="en-US" sz="2400" dirty="0">
                <a:solidFill>
                  <a:srgbClr val="000000"/>
                </a:solidFill>
                <a:latin typeface="Calibri"/>
              </a:endParaRPr>
            </a:p>
          </p:txBody>
        </p:sp>
        <p:sp>
          <p:nvSpPr>
            <p:cNvPr id="23" name="Oval 22">
              <a:extLst>
                <a:ext uri="{FF2B5EF4-FFF2-40B4-BE49-F238E27FC236}">
                  <a16:creationId xmlns:a16="http://schemas.microsoft.com/office/drawing/2014/main" xmlns="" id="{97B81AFB-9EE5-EF52-A119-1C6C4A341C2A}"/>
                </a:ext>
              </a:extLst>
            </p:cNvPr>
            <p:cNvSpPr/>
            <p:nvPr/>
          </p:nvSpPr>
          <p:spPr>
            <a:xfrm>
              <a:off x="937948" y="2607489"/>
              <a:ext cx="162219" cy="353613"/>
            </a:xfrm>
            <a:prstGeom prst="ellipse">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a:r>
                <a:rPr lang="en-US" sz="2400" dirty="0" smtClean="0">
                  <a:solidFill>
                    <a:srgbClr val="000000"/>
                  </a:solidFill>
                  <a:latin typeface="Arial" panose="020B0604020202020204" pitchFamily="34" charset="0"/>
                </a:rPr>
                <a:t>2</a:t>
              </a:r>
              <a:endParaRPr lang="en-US" sz="2400" dirty="0">
                <a:solidFill>
                  <a:srgbClr val="000000"/>
                </a:solidFill>
                <a:latin typeface="Calibri"/>
              </a:endParaRPr>
            </a:p>
          </p:txBody>
        </p:sp>
      </p:grpSp>
      <p:grpSp>
        <p:nvGrpSpPr>
          <p:cNvPr id="24" name="Group 23">
            <a:extLst>
              <a:ext uri="{FF2B5EF4-FFF2-40B4-BE49-F238E27FC236}">
                <a16:creationId xmlns:a16="http://schemas.microsoft.com/office/drawing/2014/main" xmlns="" id="{DD54A9A5-82B5-B4C1-AD49-4804AD475BBC}"/>
              </a:ext>
            </a:extLst>
          </p:cNvPr>
          <p:cNvGrpSpPr/>
          <p:nvPr/>
        </p:nvGrpSpPr>
        <p:grpSpPr>
          <a:xfrm>
            <a:off x="5531319" y="592937"/>
            <a:ext cx="5807241" cy="1717125"/>
            <a:chOff x="894769" y="2523489"/>
            <a:chExt cx="2269672" cy="1383195"/>
          </a:xfrm>
        </p:grpSpPr>
        <p:sp>
          <p:nvSpPr>
            <p:cNvPr id="25" name="Rectangle 24">
              <a:extLst>
                <a:ext uri="{FF2B5EF4-FFF2-40B4-BE49-F238E27FC236}">
                  <a16:creationId xmlns:a16="http://schemas.microsoft.com/office/drawing/2014/main" xmlns="" id="{821A786A-A81F-D7B3-3C79-2DE40226B5B9}"/>
                </a:ext>
              </a:extLst>
            </p:cNvPr>
            <p:cNvSpPr/>
            <p:nvPr/>
          </p:nvSpPr>
          <p:spPr>
            <a:xfrm>
              <a:off x="984720" y="2607489"/>
              <a:ext cx="2179721" cy="1299195"/>
            </a:xfrm>
            <a:prstGeom prst="rect">
              <a:avLst/>
            </a:prstGeom>
            <a:noFill/>
            <a:ln w="28575">
              <a:solidFill>
                <a:srgbClr val="FF0000"/>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algn="ctr" defTabSz="1219170"/>
              <a:endParaRPr lang="en-US" sz="2400" dirty="0">
                <a:solidFill>
                  <a:srgbClr val="000000"/>
                </a:solidFill>
                <a:latin typeface="Calibri"/>
              </a:endParaRPr>
            </a:p>
          </p:txBody>
        </p:sp>
        <p:sp>
          <p:nvSpPr>
            <p:cNvPr id="26" name="Oval 25">
              <a:extLst>
                <a:ext uri="{FF2B5EF4-FFF2-40B4-BE49-F238E27FC236}">
                  <a16:creationId xmlns:a16="http://schemas.microsoft.com/office/drawing/2014/main" xmlns="" id="{97B81AFB-9EE5-EF52-A119-1C6C4A341C2A}"/>
                </a:ext>
              </a:extLst>
            </p:cNvPr>
            <p:cNvSpPr/>
            <p:nvPr/>
          </p:nvSpPr>
          <p:spPr>
            <a:xfrm>
              <a:off x="894769" y="2523489"/>
              <a:ext cx="179304" cy="348425"/>
            </a:xfrm>
            <a:prstGeom prst="ellipse">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a:r>
                <a:rPr lang="en-US" sz="2400" dirty="0" smtClean="0">
                  <a:solidFill>
                    <a:srgbClr val="000000"/>
                  </a:solidFill>
                  <a:latin typeface="Arial" panose="020B0604020202020204" pitchFamily="34" charset="0"/>
                </a:rPr>
                <a:t>3</a:t>
              </a:r>
              <a:endParaRPr lang="en-US" sz="2400" dirty="0">
                <a:solidFill>
                  <a:srgbClr val="000000"/>
                </a:solidFill>
                <a:latin typeface="Calibri"/>
              </a:endParaRPr>
            </a:p>
          </p:txBody>
        </p:sp>
      </p:grpSp>
      <p:grpSp>
        <p:nvGrpSpPr>
          <p:cNvPr id="27" name="Group 26">
            <a:extLst>
              <a:ext uri="{FF2B5EF4-FFF2-40B4-BE49-F238E27FC236}">
                <a16:creationId xmlns:a16="http://schemas.microsoft.com/office/drawing/2014/main" xmlns="" id="{DD54A9A5-82B5-B4C1-AD49-4804AD475BBC}"/>
              </a:ext>
            </a:extLst>
          </p:cNvPr>
          <p:cNvGrpSpPr/>
          <p:nvPr/>
        </p:nvGrpSpPr>
        <p:grpSpPr>
          <a:xfrm>
            <a:off x="5574492" y="2358206"/>
            <a:ext cx="5764067" cy="2891592"/>
            <a:chOff x="925069" y="2564059"/>
            <a:chExt cx="2239372" cy="1342625"/>
          </a:xfrm>
        </p:grpSpPr>
        <p:sp>
          <p:nvSpPr>
            <p:cNvPr id="28" name="Rectangle 27">
              <a:extLst>
                <a:ext uri="{FF2B5EF4-FFF2-40B4-BE49-F238E27FC236}">
                  <a16:creationId xmlns:a16="http://schemas.microsoft.com/office/drawing/2014/main" xmlns="" id="{821A786A-A81F-D7B3-3C79-2DE40226B5B9}"/>
                </a:ext>
              </a:extLst>
            </p:cNvPr>
            <p:cNvSpPr/>
            <p:nvPr/>
          </p:nvSpPr>
          <p:spPr>
            <a:xfrm>
              <a:off x="984720" y="2607489"/>
              <a:ext cx="2179721" cy="1299195"/>
            </a:xfrm>
            <a:prstGeom prst="rect">
              <a:avLst/>
            </a:prstGeom>
            <a:noFill/>
            <a:ln w="28575">
              <a:solidFill>
                <a:srgbClr val="FF0000"/>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algn="ctr" defTabSz="1219170"/>
              <a:endParaRPr lang="en-US" sz="2400" dirty="0">
                <a:solidFill>
                  <a:srgbClr val="000000"/>
                </a:solidFill>
                <a:latin typeface="Calibri"/>
              </a:endParaRPr>
            </a:p>
          </p:txBody>
        </p:sp>
        <p:sp>
          <p:nvSpPr>
            <p:cNvPr id="29" name="Oval 28">
              <a:extLst>
                <a:ext uri="{FF2B5EF4-FFF2-40B4-BE49-F238E27FC236}">
                  <a16:creationId xmlns:a16="http://schemas.microsoft.com/office/drawing/2014/main" xmlns="" id="{97B81AFB-9EE5-EF52-A119-1C6C4A341C2A}"/>
                </a:ext>
              </a:extLst>
            </p:cNvPr>
            <p:cNvSpPr/>
            <p:nvPr/>
          </p:nvSpPr>
          <p:spPr>
            <a:xfrm>
              <a:off x="925069" y="2564059"/>
              <a:ext cx="172669" cy="160514"/>
            </a:xfrm>
            <a:prstGeom prst="ellipse">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a:r>
                <a:rPr lang="en-US" sz="2400" dirty="0" smtClean="0">
                  <a:solidFill>
                    <a:srgbClr val="000000"/>
                  </a:solidFill>
                  <a:latin typeface="Arial" panose="020B0604020202020204" pitchFamily="34" charset="0"/>
                </a:rPr>
                <a:t>4</a:t>
              </a:r>
              <a:endParaRPr lang="en-US" sz="2400" dirty="0">
                <a:solidFill>
                  <a:srgbClr val="000000"/>
                </a:solidFill>
                <a:latin typeface="Calibri"/>
              </a:endParaRPr>
            </a:p>
          </p:txBody>
        </p:sp>
      </p:grpSp>
    </p:spTree>
    <p:extLst>
      <p:ext uri="{BB962C8B-B14F-4D97-AF65-F5344CB8AC3E}">
        <p14:creationId xmlns:p14="http://schemas.microsoft.com/office/powerpoint/2010/main" val="19471241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subTnLst>
                                    <p:audio>
                                      <p:cMediaNode>
                                        <p:cTn display="0" masterRel="sameClick">
                                          <p:stCondLst>
                                            <p:cond evt="begin" delay="0">
                                              <p:tn val="5"/>
                                            </p:cond>
                                          </p:stCondLst>
                                          <p:endCondLst>
                                            <p:cond evt="onStopAudio" delay="0">
                                              <p:tgtEl>
                                                <p:sldTgt/>
                                              </p:tgtEl>
                                            </p:cond>
                                          </p:endCondLst>
                                        </p:cTn>
                                        <p:tgtEl>
                                          <p:sndTgt r:embed="rId3" name="camera.wav"/>
                                        </p:tgtEl>
                                      </p:cMediaNode>
                                    </p:audio>
                                  </p:sub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fade">
                                      <p:cBhvr>
                                        <p:cTn id="14" dur="1000"/>
                                        <p:tgtEl>
                                          <p:spTgt spid="18"/>
                                        </p:tgtEl>
                                      </p:cBhvr>
                                    </p:animEffect>
                                    <p:anim calcmode="lin" valueType="num">
                                      <p:cBhvr>
                                        <p:cTn id="15" dur="1000" fill="hold"/>
                                        <p:tgtEl>
                                          <p:spTgt spid="18"/>
                                        </p:tgtEl>
                                        <p:attrNameLst>
                                          <p:attrName>ppt_x</p:attrName>
                                        </p:attrNameLst>
                                      </p:cBhvr>
                                      <p:tavLst>
                                        <p:tav tm="0">
                                          <p:val>
                                            <p:strVal val="#ppt_x"/>
                                          </p:val>
                                        </p:tav>
                                        <p:tav tm="100000">
                                          <p:val>
                                            <p:strVal val="#ppt_x"/>
                                          </p:val>
                                        </p:tav>
                                      </p:tavLst>
                                    </p:anim>
                                    <p:anim calcmode="lin" valueType="num">
                                      <p:cBhvr>
                                        <p:cTn id="16"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fade">
                                      <p:cBhvr>
                                        <p:cTn id="21" dur="1000"/>
                                        <p:tgtEl>
                                          <p:spTgt spid="21"/>
                                        </p:tgtEl>
                                      </p:cBhvr>
                                    </p:animEffect>
                                    <p:anim calcmode="lin" valueType="num">
                                      <p:cBhvr>
                                        <p:cTn id="22" dur="1000" fill="hold"/>
                                        <p:tgtEl>
                                          <p:spTgt spid="21"/>
                                        </p:tgtEl>
                                        <p:attrNameLst>
                                          <p:attrName>ppt_x</p:attrName>
                                        </p:attrNameLst>
                                      </p:cBhvr>
                                      <p:tavLst>
                                        <p:tav tm="0">
                                          <p:val>
                                            <p:strVal val="#ppt_x"/>
                                          </p:val>
                                        </p:tav>
                                        <p:tav tm="100000">
                                          <p:val>
                                            <p:strVal val="#ppt_x"/>
                                          </p:val>
                                        </p:tav>
                                      </p:tavLst>
                                    </p:anim>
                                    <p:anim calcmode="lin" valueType="num">
                                      <p:cBhvr>
                                        <p:cTn id="23"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fade">
                                      <p:cBhvr>
                                        <p:cTn id="28" dur="1000"/>
                                        <p:tgtEl>
                                          <p:spTgt spid="24"/>
                                        </p:tgtEl>
                                      </p:cBhvr>
                                    </p:animEffect>
                                    <p:anim calcmode="lin" valueType="num">
                                      <p:cBhvr>
                                        <p:cTn id="29" dur="1000" fill="hold"/>
                                        <p:tgtEl>
                                          <p:spTgt spid="24"/>
                                        </p:tgtEl>
                                        <p:attrNameLst>
                                          <p:attrName>ppt_x</p:attrName>
                                        </p:attrNameLst>
                                      </p:cBhvr>
                                      <p:tavLst>
                                        <p:tav tm="0">
                                          <p:val>
                                            <p:strVal val="#ppt_x"/>
                                          </p:val>
                                        </p:tav>
                                        <p:tav tm="100000">
                                          <p:val>
                                            <p:strVal val="#ppt_x"/>
                                          </p:val>
                                        </p:tav>
                                      </p:tavLst>
                                    </p:anim>
                                    <p:anim calcmode="lin" valueType="num">
                                      <p:cBhvr>
                                        <p:cTn id="30"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27"/>
                                        </p:tgtEl>
                                        <p:attrNameLst>
                                          <p:attrName>style.visibility</p:attrName>
                                        </p:attrNameLst>
                                      </p:cBhvr>
                                      <p:to>
                                        <p:strVal val="visible"/>
                                      </p:to>
                                    </p:set>
                                    <p:animEffect transition="in" filter="fade">
                                      <p:cBhvr>
                                        <p:cTn id="35" dur="1000"/>
                                        <p:tgtEl>
                                          <p:spTgt spid="27"/>
                                        </p:tgtEl>
                                      </p:cBhvr>
                                    </p:animEffect>
                                    <p:anim calcmode="lin" valueType="num">
                                      <p:cBhvr>
                                        <p:cTn id="36" dur="1000" fill="hold"/>
                                        <p:tgtEl>
                                          <p:spTgt spid="27"/>
                                        </p:tgtEl>
                                        <p:attrNameLst>
                                          <p:attrName>ppt_x</p:attrName>
                                        </p:attrNameLst>
                                      </p:cBhvr>
                                      <p:tavLst>
                                        <p:tav tm="0">
                                          <p:val>
                                            <p:strVal val="#ppt_x"/>
                                          </p:val>
                                        </p:tav>
                                        <p:tav tm="100000">
                                          <p:val>
                                            <p:strVal val="#ppt_x"/>
                                          </p:val>
                                        </p:tav>
                                      </p:tavLst>
                                    </p:anim>
                                    <p:anim calcmode="lin" valueType="num">
                                      <p:cBhvr>
                                        <p:cTn id="37"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圆角 9">
            <a:extLst>
              <a:ext uri="{FF2B5EF4-FFF2-40B4-BE49-F238E27FC236}">
                <a16:creationId xmlns:a16="http://schemas.microsoft.com/office/drawing/2014/main" xmlns="" id="{826518D0-4D48-4928-9BCB-5E1DDDA8EDC1}"/>
              </a:ext>
            </a:extLst>
          </p:cNvPr>
          <p:cNvSpPr/>
          <p:nvPr/>
        </p:nvSpPr>
        <p:spPr>
          <a:xfrm>
            <a:off x="491924" y="475522"/>
            <a:ext cx="14861177" cy="5906956"/>
          </a:xfrm>
          <a:prstGeom prst="roundRect">
            <a:avLst>
              <a:gd name="adj" fmla="val 383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panose="020B0604020202020204" pitchFamily="34" charset="0"/>
              <a:ea typeface="字魂20号-石头体"/>
              <a:cs typeface="Arial" panose="020B0604020202020204" pitchFamily="34" charset="0"/>
              <a:sym typeface="+mn-lt"/>
            </a:endParaRPr>
          </a:p>
        </p:txBody>
      </p:sp>
      <p:pic>
        <p:nvPicPr>
          <p:cNvPr id="3" name="Picture 2" descr="A picture containing text, toy, vector graphics&#10;&#10;Description automatically generated">
            <a:extLst>
              <a:ext uri="{FF2B5EF4-FFF2-40B4-BE49-F238E27FC236}">
                <a16:creationId xmlns:a16="http://schemas.microsoft.com/office/drawing/2014/main" xmlns="" id="{2111C4FB-F5D2-4569-A1DF-3DEAFFDA6ED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68884" y="2375853"/>
            <a:ext cx="4969590" cy="3510987"/>
          </a:xfrm>
          <a:prstGeom prst="rect">
            <a:avLst/>
          </a:prstGeom>
        </p:spPr>
      </p:pic>
      <p:grpSp>
        <p:nvGrpSpPr>
          <p:cNvPr id="4" name="Group 3">
            <a:extLst>
              <a:ext uri="{FF2B5EF4-FFF2-40B4-BE49-F238E27FC236}">
                <a16:creationId xmlns:a16="http://schemas.microsoft.com/office/drawing/2014/main" xmlns="" id="{0185C5D0-FB30-44B1-BE35-C1C27B857B0B}"/>
              </a:ext>
            </a:extLst>
          </p:cNvPr>
          <p:cNvGrpSpPr/>
          <p:nvPr/>
        </p:nvGrpSpPr>
        <p:grpSpPr>
          <a:xfrm>
            <a:off x="6000767" y="2566296"/>
            <a:ext cx="4876390" cy="1043679"/>
            <a:chOff x="6410789" y="819970"/>
            <a:chExt cx="4322439" cy="1121761"/>
          </a:xfrm>
        </p:grpSpPr>
        <p:pic>
          <p:nvPicPr>
            <p:cNvPr id="5" name="Picture 4">
              <a:extLst>
                <a:ext uri="{FF2B5EF4-FFF2-40B4-BE49-F238E27FC236}">
                  <a16:creationId xmlns:a16="http://schemas.microsoft.com/office/drawing/2014/main" xmlns="" id="{EF2E5BFB-1CB2-44C2-8A37-5B36CEB0334C}"/>
                </a:ext>
              </a:extLst>
            </p:cNvPr>
            <p:cNvPicPr>
              <a:picLocks noChangeAspect="1"/>
            </p:cNvPicPr>
            <p:nvPr/>
          </p:nvPicPr>
          <p:blipFill>
            <a:blip r:embed="rId4">
              <a:extLst>
                <a:ext uri="{BEBA8EAE-BF5A-486C-A8C5-ECC9F3942E4B}">
                  <a14:imgProps xmlns:a14="http://schemas.microsoft.com/office/drawing/2010/main">
                    <a14:imgLayer r:embed="rId5">
                      <a14:imgEffect>
                        <a14:artisticBlur/>
                      </a14:imgEffect>
                    </a14:imgLayer>
                  </a14:imgProps>
                </a:ext>
              </a:extLst>
            </a:blip>
            <a:stretch>
              <a:fillRect/>
            </a:stretch>
          </p:blipFill>
          <p:spPr>
            <a:xfrm>
              <a:off x="6410789" y="819970"/>
              <a:ext cx="4322439" cy="1121761"/>
            </a:xfrm>
            <a:prstGeom prst="rect">
              <a:avLst/>
            </a:prstGeom>
          </p:spPr>
        </p:pic>
        <p:sp>
          <p:nvSpPr>
            <p:cNvPr id="6" name="TextBox 5">
              <a:extLst>
                <a:ext uri="{FF2B5EF4-FFF2-40B4-BE49-F238E27FC236}">
                  <a16:creationId xmlns:a16="http://schemas.microsoft.com/office/drawing/2014/main" xmlns="" id="{5CB03D46-9A89-4B6C-A119-6602EDFFECBF}"/>
                </a:ext>
              </a:extLst>
            </p:cNvPr>
            <p:cNvSpPr txBox="1"/>
            <p:nvPr/>
          </p:nvSpPr>
          <p:spPr>
            <a:xfrm>
              <a:off x="6735044" y="915929"/>
              <a:ext cx="3440395" cy="926247"/>
            </a:xfrm>
            <a:prstGeom prst="rect">
              <a:avLst/>
            </a:prstGeom>
            <a:noFill/>
          </p:spPr>
          <p:txBody>
            <a:bodyPr wrap="square" rtlCol="0">
              <a:spAutoFit/>
            </a:bodyPr>
            <a:lstStyle/>
            <a:p>
              <a:pPr algn="ctr">
                <a:defRPr/>
              </a:pPr>
              <a:r>
                <a:rPr lang="en-US" sz="5000" b="1" kern="0" dirty="0" err="1">
                  <a:solidFill>
                    <a:prstClr val="white"/>
                  </a:solidFill>
                  <a:latin typeface="Arial" panose="020B0604020202020204" pitchFamily="34" charset="0"/>
                  <a:ea typeface="Arial-Rounded" panose="020B0500000000000000" pitchFamily="34" charset="0"/>
                  <a:cs typeface="Arial" panose="020B0604020202020204" pitchFamily="34" charset="0"/>
                </a:rPr>
                <a:t>làm</a:t>
              </a:r>
              <a:r>
                <a:rPr lang="en-US" sz="5000" b="1" kern="0" dirty="0">
                  <a:solidFill>
                    <a:prstClr val="white"/>
                  </a:solidFill>
                  <a:latin typeface="Arial" panose="020B0604020202020204" pitchFamily="34" charset="0"/>
                  <a:ea typeface="Arial-Rounded" panose="020B0500000000000000" pitchFamily="34" charset="0"/>
                  <a:cs typeface="Arial" panose="020B0604020202020204" pitchFamily="34" charset="0"/>
                </a:rPr>
                <a:t> </a:t>
              </a:r>
              <a:r>
                <a:rPr lang="en-US" sz="5000" b="1" kern="0" dirty="0" err="1">
                  <a:solidFill>
                    <a:prstClr val="white"/>
                  </a:solidFill>
                  <a:latin typeface="Arial" panose="020B0604020202020204" pitchFamily="34" charset="0"/>
                  <a:ea typeface="Arial-Rounded" panose="020B0500000000000000" pitchFamily="34" charset="0"/>
                  <a:cs typeface="Arial" panose="020B0604020202020204" pitchFamily="34" charset="0"/>
                </a:rPr>
                <a:t>chỉ</a:t>
              </a:r>
              <a:endParaRPr lang="en-US" sz="5000" b="1" kern="0" dirty="0">
                <a:solidFill>
                  <a:prstClr val="white"/>
                </a:solidFill>
                <a:latin typeface="Arial" panose="020B0604020202020204" pitchFamily="34" charset="0"/>
                <a:ea typeface="Arial-Rounded" panose="020B0500000000000000" pitchFamily="34" charset="0"/>
                <a:cs typeface="Arial" panose="020B0604020202020204" pitchFamily="34" charset="0"/>
              </a:endParaRPr>
            </a:p>
          </p:txBody>
        </p:sp>
      </p:grpSp>
      <p:grpSp>
        <p:nvGrpSpPr>
          <p:cNvPr id="7" name="Group 6">
            <a:extLst>
              <a:ext uri="{FF2B5EF4-FFF2-40B4-BE49-F238E27FC236}">
                <a16:creationId xmlns:a16="http://schemas.microsoft.com/office/drawing/2014/main" xmlns="" id="{5CAC2A59-392F-4DBE-8218-C55C2D77480C}"/>
              </a:ext>
            </a:extLst>
          </p:cNvPr>
          <p:cNvGrpSpPr/>
          <p:nvPr/>
        </p:nvGrpSpPr>
        <p:grpSpPr>
          <a:xfrm>
            <a:off x="5972537" y="3730920"/>
            <a:ext cx="5013941" cy="1043679"/>
            <a:chOff x="6410789" y="2733385"/>
            <a:chExt cx="4322439" cy="1121761"/>
          </a:xfrm>
        </p:grpSpPr>
        <p:pic>
          <p:nvPicPr>
            <p:cNvPr id="8" name="Picture 7">
              <a:extLst>
                <a:ext uri="{FF2B5EF4-FFF2-40B4-BE49-F238E27FC236}">
                  <a16:creationId xmlns:a16="http://schemas.microsoft.com/office/drawing/2014/main" xmlns="" id="{09CE871C-CF55-4AF4-8BCF-32E0D4C71BAA}"/>
                </a:ext>
              </a:extLst>
            </p:cNvPr>
            <p:cNvPicPr>
              <a:picLocks noChangeAspect="1"/>
            </p:cNvPicPr>
            <p:nvPr/>
          </p:nvPicPr>
          <p:blipFill>
            <a:blip r:embed="rId6">
              <a:extLst>
                <a:ext uri="{BEBA8EAE-BF5A-486C-A8C5-ECC9F3942E4B}">
                  <a14:imgProps xmlns:a14="http://schemas.microsoft.com/office/drawing/2010/main">
                    <a14:imgLayer r:embed="rId7">
                      <a14:imgEffect>
                        <a14:artisticBlur/>
                      </a14:imgEffect>
                    </a14:imgLayer>
                  </a14:imgProps>
                </a:ext>
              </a:extLst>
            </a:blip>
            <a:stretch>
              <a:fillRect/>
            </a:stretch>
          </p:blipFill>
          <p:spPr>
            <a:xfrm>
              <a:off x="6410789" y="2733385"/>
              <a:ext cx="4322439" cy="1121761"/>
            </a:xfrm>
            <a:prstGeom prst="rect">
              <a:avLst/>
            </a:prstGeom>
          </p:spPr>
        </p:pic>
        <p:sp>
          <p:nvSpPr>
            <p:cNvPr id="9" name="TextBox 8">
              <a:extLst>
                <a:ext uri="{FF2B5EF4-FFF2-40B4-BE49-F238E27FC236}">
                  <a16:creationId xmlns:a16="http://schemas.microsoft.com/office/drawing/2014/main" xmlns="" id="{B9C25662-2251-48DC-BB66-FC9479B1B3CE}"/>
                </a:ext>
              </a:extLst>
            </p:cNvPr>
            <p:cNvSpPr txBox="1"/>
            <p:nvPr/>
          </p:nvSpPr>
          <p:spPr>
            <a:xfrm>
              <a:off x="6735046" y="2868421"/>
              <a:ext cx="3440394" cy="926247"/>
            </a:xfrm>
            <a:prstGeom prst="rect">
              <a:avLst/>
            </a:prstGeom>
            <a:noFill/>
          </p:spPr>
          <p:txBody>
            <a:bodyPr wrap="square" rtlCol="0">
              <a:spAutoFit/>
            </a:bodyPr>
            <a:lstStyle/>
            <a:p>
              <a:pPr algn="ctr">
                <a:defRPr/>
              </a:pPr>
              <a:r>
                <a:rPr lang="en-US" sz="5000" b="1" dirty="0" err="1">
                  <a:solidFill>
                    <a:prstClr val="white"/>
                  </a:solidFill>
                  <a:latin typeface="Arial" panose="020B0604020202020204" pitchFamily="34" charset="0"/>
                  <a:ea typeface="Arial-Rounded" panose="020B0500000000000000" pitchFamily="34" charset="0"/>
                  <a:cs typeface="Arial" panose="020B0604020202020204" pitchFamily="34" charset="0"/>
                </a:rPr>
                <a:t>luồn</a:t>
              </a:r>
              <a:r>
                <a:rPr lang="en-US" sz="5000" b="1" dirty="0">
                  <a:solidFill>
                    <a:prstClr val="white"/>
                  </a:solidFill>
                  <a:latin typeface="Arial" panose="020B0604020202020204" pitchFamily="34" charset="0"/>
                  <a:ea typeface="Arial-Rounded" panose="020B0500000000000000" pitchFamily="34" charset="0"/>
                  <a:cs typeface="Arial" panose="020B0604020202020204" pitchFamily="34" charset="0"/>
                </a:rPr>
                <a:t> </a:t>
              </a:r>
              <a:r>
                <a:rPr lang="en-US" sz="5000" b="1" dirty="0" err="1">
                  <a:solidFill>
                    <a:prstClr val="white"/>
                  </a:solidFill>
                  <a:latin typeface="Arial" panose="020B0604020202020204" pitchFamily="34" charset="0"/>
                  <a:ea typeface="Arial-Rounded" panose="020B0500000000000000" pitchFamily="34" charset="0"/>
                  <a:cs typeface="Arial" panose="020B0604020202020204" pitchFamily="34" charset="0"/>
                </a:rPr>
                <a:t>kim</a:t>
              </a:r>
              <a:endParaRPr lang="en-US" sz="5000" b="1" dirty="0">
                <a:solidFill>
                  <a:prstClr val="white"/>
                </a:solidFill>
                <a:latin typeface="Arial" panose="020B0604020202020204" pitchFamily="34" charset="0"/>
                <a:ea typeface="Arial-Rounded" panose="020B0500000000000000" pitchFamily="34" charset="0"/>
                <a:cs typeface="Arial" panose="020B0604020202020204" pitchFamily="34" charset="0"/>
              </a:endParaRPr>
            </a:p>
          </p:txBody>
        </p:sp>
      </p:grpSp>
      <p:sp>
        <p:nvSpPr>
          <p:cNvPr id="11" name="Rectangle 10">
            <a:extLst>
              <a:ext uri="{FF2B5EF4-FFF2-40B4-BE49-F238E27FC236}">
                <a16:creationId xmlns:a16="http://schemas.microsoft.com/office/drawing/2014/main" xmlns="" id="{398A4CFB-FD74-4EE6-919F-1A600049102A}"/>
              </a:ext>
            </a:extLst>
          </p:cNvPr>
          <p:cNvSpPr/>
          <p:nvPr/>
        </p:nvSpPr>
        <p:spPr>
          <a:xfrm>
            <a:off x="211900" y="639602"/>
            <a:ext cx="5947471" cy="707886"/>
          </a:xfrm>
          <a:prstGeom prst="rect">
            <a:avLst/>
          </a:prstGeom>
        </p:spPr>
        <p:txBody>
          <a:bodyPr wrap="square">
            <a:spAutoFit/>
          </a:bodyPr>
          <a:lstStyle/>
          <a:p>
            <a:pPr algn="ctr">
              <a:defRPr/>
            </a:pPr>
            <a:r>
              <a:rPr lang="en-US" sz="4000" b="1" dirty="0" err="1">
                <a:solidFill>
                  <a:srgbClr val="002060"/>
                </a:solidFill>
                <a:latin typeface="Arial" panose="020B0604020202020204" pitchFamily="34" charset="0"/>
                <a:ea typeface="Arial-Rounded" panose="020B0500000000000000" pitchFamily="34" charset="0"/>
                <a:cs typeface="Arial" panose="020B0604020202020204" pitchFamily="34" charset="0"/>
              </a:rPr>
              <a:t>Luyện</a:t>
            </a:r>
            <a:r>
              <a:rPr lang="en-US" sz="4000" b="1" dirty="0">
                <a:solidFill>
                  <a:srgbClr val="002060"/>
                </a:solidFill>
                <a:latin typeface="Arial" panose="020B0604020202020204" pitchFamily="34" charset="0"/>
                <a:ea typeface="Arial-Rounded" panose="020B0500000000000000" pitchFamily="34" charset="0"/>
                <a:cs typeface="Arial" panose="020B0604020202020204" pitchFamily="34" charset="0"/>
              </a:rPr>
              <a:t> </a:t>
            </a:r>
            <a:r>
              <a:rPr lang="en-US" sz="4000" b="1" dirty="0" err="1">
                <a:solidFill>
                  <a:srgbClr val="002060"/>
                </a:solidFill>
                <a:latin typeface="Arial" panose="020B0604020202020204" pitchFamily="34" charset="0"/>
                <a:ea typeface="Arial-Rounded" panose="020B0500000000000000" pitchFamily="34" charset="0"/>
                <a:cs typeface="Arial" panose="020B0604020202020204" pitchFamily="34" charset="0"/>
              </a:rPr>
              <a:t>đọc</a:t>
            </a:r>
            <a:r>
              <a:rPr lang="en-US" sz="4000" b="1" dirty="0">
                <a:solidFill>
                  <a:srgbClr val="002060"/>
                </a:solidFill>
                <a:latin typeface="Arial" panose="020B0604020202020204" pitchFamily="34" charset="0"/>
                <a:ea typeface="Arial-Rounded" panose="020B0500000000000000" pitchFamily="34" charset="0"/>
                <a:cs typeface="Arial" panose="020B0604020202020204" pitchFamily="34" charset="0"/>
              </a:rPr>
              <a:t> </a:t>
            </a:r>
            <a:r>
              <a:rPr lang="en-US" sz="4000" b="1" dirty="0" err="1">
                <a:solidFill>
                  <a:srgbClr val="002060"/>
                </a:solidFill>
                <a:latin typeface="Arial" panose="020B0604020202020204" pitchFamily="34" charset="0"/>
                <a:ea typeface="Arial-Rounded" panose="020B0500000000000000" pitchFamily="34" charset="0"/>
                <a:cs typeface="Arial" panose="020B0604020202020204" pitchFamily="34" charset="0"/>
              </a:rPr>
              <a:t>từ</a:t>
            </a:r>
            <a:r>
              <a:rPr lang="en-US" sz="4000" b="1" dirty="0">
                <a:solidFill>
                  <a:srgbClr val="002060"/>
                </a:solidFill>
                <a:latin typeface="Arial" panose="020B0604020202020204" pitchFamily="34" charset="0"/>
                <a:ea typeface="Arial-Rounded" panose="020B0500000000000000" pitchFamily="34" charset="0"/>
                <a:cs typeface="Arial" panose="020B0604020202020204" pitchFamily="34" charset="0"/>
              </a:rPr>
              <a:t> </a:t>
            </a:r>
            <a:r>
              <a:rPr lang="en-US" sz="4000" b="1" dirty="0" err="1">
                <a:solidFill>
                  <a:srgbClr val="002060"/>
                </a:solidFill>
                <a:latin typeface="Arial" panose="020B0604020202020204" pitchFamily="34" charset="0"/>
                <a:ea typeface="Arial-Rounded" panose="020B0500000000000000" pitchFamily="34" charset="0"/>
                <a:cs typeface="Arial" panose="020B0604020202020204" pitchFamily="34" charset="0"/>
              </a:rPr>
              <a:t>khó</a:t>
            </a:r>
            <a:endParaRPr lang="en-US" sz="4000" b="1" dirty="0">
              <a:solidFill>
                <a:srgbClr val="338C8E"/>
              </a:solidFill>
              <a:latin typeface="Arial" panose="020B0604020202020204" pitchFamily="34" charset="0"/>
              <a:ea typeface="Arial-Rounded" panose="020B0500000000000000" pitchFamily="34" charset="0"/>
              <a:cs typeface="Arial" panose="020B0604020202020204" pitchFamily="34" charset="0"/>
            </a:endParaRPr>
          </a:p>
        </p:txBody>
      </p:sp>
      <p:grpSp>
        <p:nvGrpSpPr>
          <p:cNvPr id="12" name="Group 11">
            <a:extLst>
              <a:ext uri="{FF2B5EF4-FFF2-40B4-BE49-F238E27FC236}">
                <a16:creationId xmlns:a16="http://schemas.microsoft.com/office/drawing/2014/main" xmlns="" id="{16BAC82B-BC78-4102-AFF1-7461526FCEA4}"/>
              </a:ext>
            </a:extLst>
          </p:cNvPr>
          <p:cNvGrpSpPr/>
          <p:nvPr/>
        </p:nvGrpSpPr>
        <p:grpSpPr>
          <a:xfrm>
            <a:off x="5879347" y="1331443"/>
            <a:ext cx="5013940" cy="1727175"/>
            <a:chOff x="6410789" y="819970"/>
            <a:chExt cx="4322439" cy="1727175"/>
          </a:xfrm>
        </p:grpSpPr>
        <p:pic>
          <p:nvPicPr>
            <p:cNvPr id="13" name="Picture 12">
              <a:extLst>
                <a:ext uri="{FF2B5EF4-FFF2-40B4-BE49-F238E27FC236}">
                  <a16:creationId xmlns:a16="http://schemas.microsoft.com/office/drawing/2014/main" xmlns="" id="{58513611-1349-4BFD-BB92-357265362F55}"/>
                </a:ext>
              </a:extLst>
            </p:cNvPr>
            <p:cNvPicPr>
              <a:picLocks noChangeAspect="1"/>
            </p:cNvPicPr>
            <p:nvPr/>
          </p:nvPicPr>
          <p:blipFill>
            <a:blip r:embed="rId4">
              <a:duotone>
                <a:prstClr val="black"/>
                <a:srgbClr val="31AA44">
                  <a:tint val="45000"/>
                  <a:satMod val="400000"/>
                </a:srgbClr>
              </a:duotone>
              <a:extLst>
                <a:ext uri="{BEBA8EAE-BF5A-486C-A8C5-ECC9F3942E4B}">
                  <a14:imgProps xmlns:a14="http://schemas.microsoft.com/office/drawing/2010/main">
                    <a14:imgLayer r:embed="rId5">
                      <a14:imgEffect>
                        <a14:artisticBlur/>
                      </a14:imgEffect>
                    </a14:imgLayer>
                  </a14:imgProps>
                </a:ext>
              </a:extLst>
            </a:blip>
            <a:stretch>
              <a:fillRect/>
            </a:stretch>
          </p:blipFill>
          <p:spPr>
            <a:xfrm>
              <a:off x="6410789" y="819970"/>
              <a:ext cx="4322439" cy="1121761"/>
            </a:xfrm>
            <a:prstGeom prst="rect">
              <a:avLst/>
            </a:prstGeom>
          </p:spPr>
        </p:pic>
        <p:sp>
          <p:nvSpPr>
            <p:cNvPr id="14" name="TextBox 13">
              <a:extLst>
                <a:ext uri="{FF2B5EF4-FFF2-40B4-BE49-F238E27FC236}">
                  <a16:creationId xmlns:a16="http://schemas.microsoft.com/office/drawing/2014/main" xmlns="" id="{AE7A277B-A94B-4AD5-A189-65547D420637}"/>
                </a:ext>
              </a:extLst>
            </p:cNvPr>
            <p:cNvSpPr txBox="1"/>
            <p:nvPr/>
          </p:nvSpPr>
          <p:spPr>
            <a:xfrm>
              <a:off x="6735045" y="915929"/>
              <a:ext cx="3871977" cy="1631216"/>
            </a:xfrm>
            <a:prstGeom prst="rect">
              <a:avLst/>
            </a:prstGeom>
            <a:noFill/>
          </p:spPr>
          <p:txBody>
            <a:bodyPr wrap="square" rtlCol="0">
              <a:spAutoFit/>
            </a:bodyPr>
            <a:lstStyle/>
            <a:p>
              <a:pPr algn="ctr">
                <a:defRPr/>
              </a:pPr>
              <a:r>
                <a:rPr lang="en-US" sz="5000" b="1" kern="0" dirty="0" err="1">
                  <a:solidFill>
                    <a:prstClr val="white"/>
                  </a:solidFill>
                  <a:latin typeface="Arial" panose="020B0604020202020204" pitchFamily="34" charset="0"/>
                  <a:ea typeface="Arial-Rounded" panose="020B0500000000000000" pitchFamily="34" charset="0"/>
                  <a:cs typeface="Arial" panose="020B0604020202020204" pitchFamily="34" charset="0"/>
                </a:rPr>
                <a:t>chim</a:t>
              </a:r>
              <a:r>
                <a:rPr lang="en-US" sz="5000" b="1" kern="0" dirty="0">
                  <a:solidFill>
                    <a:prstClr val="white"/>
                  </a:solidFill>
                  <a:latin typeface="Arial" panose="020B0604020202020204" pitchFamily="34" charset="0"/>
                  <a:ea typeface="Arial-Rounded" panose="020B0500000000000000" pitchFamily="34" charset="0"/>
                  <a:cs typeface="Arial" panose="020B0604020202020204" pitchFamily="34" charset="0"/>
                </a:rPr>
                <a:t> ổ </a:t>
              </a:r>
              <a:r>
                <a:rPr lang="en-US" sz="5000" b="1" kern="0" dirty="0" err="1">
                  <a:solidFill>
                    <a:prstClr val="white"/>
                  </a:solidFill>
                  <a:latin typeface="Arial" panose="020B0604020202020204" pitchFamily="34" charset="0"/>
                  <a:ea typeface="Arial-Rounded" panose="020B0500000000000000" pitchFamily="34" charset="0"/>
                  <a:cs typeface="Arial" panose="020B0604020202020204" pitchFamily="34" charset="0"/>
                </a:rPr>
                <a:t>dộc</a:t>
              </a:r>
              <a:endParaRPr lang="en-US" sz="5000" b="1" kern="0" dirty="0">
                <a:solidFill>
                  <a:prstClr val="white"/>
                </a:solidFill>
                <a:latin typeface="Arial" panose="020B0604020202020204" pitchFamily="34" charset="0"/>
                <a:ea typeface="Arial-Rounded" panose="020B0500000000000000" pitchFamily="34" charset="0"/>
                <a:cs typeface="Arial" panose="020B0604020202020204" pitchFamily="34" charset="0"/>
              </a:endParaRPr>
            </a:p>
          </p:txBody>
        </p:sp>
      </p:grpSp>
    </p:spTree>
    <p:extLst>
      <p:ext uri="{BB962C8B-B14F-4D97-AF65-F5344CB8AC3E}">
        <p14:creationId xmlns:p14="http://schemas.microsoft.com/office/powerpoint/2010/main" val="1404774013"/>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p:tgtEl>
                                          <p:spTgt spid="12"/>
                                        </p:tgtEl>
                                        <p:attrNameLst>
                                          <p:attrName>ppt_x</p:attrName>
                                        </p:attrNameLst>
                                      </p:cBhvr>
                                      <p:tavLst>
                                        <p:tav tm="0">
                                          <p:val>
                                            <p:strVal val="#ppt_x-#ppt_w*1.125000"/>
                                          </p:val>
                                        </p:tav>
                                        <p:tav tm="100000">
                                          <p:val>
                                            <p:strVal val="#ppt_x"/>
                                          </p:val>
                                        </p:tav>
                                      </p:tavLst>
                                    </p:anim>
                                    <p:animEffect transition="in" filter="wipe(right)">
                                      <p:cBhvr>
                                        <p:cTn id="8" dur="500"/>
                                        <p:tgtEl>
                                          <p:spTgt spid="12"/>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8"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p:tgtEl>
                                          <p:spTgt spid="4"/>
                                        </p:tgtEl>
                                        <p:attrNameLst>
                                          <p:attrName>ppt_x</p:attrName>
                                        </p:attrNameLst>
                                      </p:cBhvr>
                                      <p:tavLst>
                                        <p:tav tm="0">
                                          <p:val>
                                            <p:strVal val="#ppt_x-#ppt_w*1.125000"/>
                                          </p:val>
                                        </p:tav>
                                        <p:tav tm="100000">
                                          <p:val>
                                            <p:strVal val="#ppt_x"/>
                                          </p:val>
                                        </p:tav>
                                      </p:tavLst>
                                    </p:anim>
                                    <p:animEffect transition="in" filter="wipe(right)">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8"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p:tgtEl>
                                          <p:spTgt spid="7"/>
                                        </p:tgtEl>
                                        <p:attrNameLst>
                                          <p:attrName>ppt_x</p:attrName>
                                        </p:attrNameLst>
                                      </p:cBhvr>
                                      <p:tavLst>
                                        <p:tav tm="0">
                                          <p:val>
                                            <p:strVal val="#ppt_x-#ppt_w*1.125000"/>
                                          </p:val>
                                        </p:tav>
                                        <p:tav tm="100000">
                                          <p:val>
                                            <p:strVal val="#ppt_x"/>
                                          </p:val>
                                        </p:tav>
                                      </p:tavLst>
                                    </p:anim>
                                    <p:animEffect transition="in" filter="wipe(right)">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圆角 9">
            <a:extLst>
              <a:ext uri="{FF2B5EF4-FFF2-40B4-BE49-F238E27FC236}">
                <a16:creationId xmlns:a16="http://schemas.microsoft.com/office/drawing/2014/main" xmlns="" id="{826518D0-4D48-4928-9BCB-5E1DDDA8EDC1}"/>
              </a:ext>
            </a:extLst>
          </p:cNvPr>
          <p:cNvSpPr/>
          <p:nvPr/>
        </p:nvSpPr>
        <p:spPr>
          <a:xfrm>
            <a:off x="477685" y="510019"/>
            <a:ext cx="11208150" cy="5906956"/>
          </a:xfrm>
          <a:prstGeom prst="roundRect">
            <a:avLst>
              <a:gd name="adj" fmla="val 383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i="0" u="none" strike="noStrike" kern="1200" cap="none" spc="0" normalizeH="0" baseline="0" noProof="0" dirty="0" smtClean="0">
                <a:ln>
                  <a:noFill/>
                </a:ln>
                <a:solidFill>
                  <a:prstClr val="white"/>
                </a:solidFill>
                <a:effectLst/>
                <a:uLnTx/>
                <a:uFillTx/>
                <a:latin typeface="Arial" panose="020B0604020202020204" pitchFamily="34" charset="0"/>
                <a:ea typeface="Arial-Rounded" panose="020B0500000000000000" pitchFamily="34" charset="0"/>
                <a:cs typeface="Arial" panose="020B0604020202020204" pitchFamily="34" charset="0"/>
                <a:sym typeface="+mn-lt"/>
              </a:rPr>
              <a:t>v</a:t>
            </a:r>
            <a:endParaRPr kumimoji="0" lang="zh-CN" altLang="en-US" sz="3200" i="0" u="none" strike="noStrike" kern="1200" cap="none" spc="0" normalizeH="0" baseline="0" noProof="0" dirty="0">
              <a:ln>
                <a:noFill/>
              </a:ln>
              <a:solidFill>
                <a:prstClr val="white"/>
              </a:solidFill>
              <a:effectLst/>
              <a:uLnTx/>
              <a:uFillTx/>
              <a:latin typeface="Arial" panose="020B0604020202020204" pitchFamily="34" charset="0"/>
              <a:ea typeface="Arial-Rounded" panose="020B0500000000000000" pitchFamily="34" charset="0"/>
              <a:cs typeface="Arial" panose="020B0604020202020204" pitchFamily="34" charset="0"/>
              <a:sym typeface="+mn-lt"/>
            </a:endParaRPr>
          </a:p>
        </p:txBody>
      </p:sp>
      <p:sp>
        <p:nvSpPr>
          <p:cNvPr id="25" name="TextBox 24">
            <a:extLst>
              <a:ext uri="{FF2B5EF4-FFF2-40B4-BE49-F238E27FC236}">
                <a16:creationId xmlns:a16="http://schemas.microsoft.com/office/drawing/2014/main" xmlns="" id="{44E29D84-7D90-4E6B-8EC1-6A20D527F266}"/>
              </a:ext>
            </a:extLst>
          </p:cNvPr>
          <p:cNvSpPr txBox="1"/>
          <p:nvPr/>
        </p:nvSpPr>
        <p:spPr>
          <a:xfrm>
            <a:off x="1080901" y="1034080"/>
            <a:ext cx="10142156" cy="304698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i="0" u="none" strike="noStrike" kern="1200" cap="none" spc="0" normalizeH="0" baseline="0" noProof="0" dirty="0">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rPr>
              <a:t>Những chiếc áo </a:t>
            </a:r>
            <a:r>
              <a:rPr kumimoji="0" lang="vi-VN" sz="3200" i="0" u="none" strike="noStrike" kern="1200" cap="none" spc="0" normalizeH="0" baseline="0" noProof="0" dirty="0" smtClean="0">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rPr>
              <a:t>ấm</a:t>
            </a:r>
            <a:endParaRPr kumimoji="0" lang="en-US" sz="3200" i="0" u="none" strike="noStrike" kern="1200" cap="none" spc="0" normalizeH="0" baseline="0" noProof="0" dirty="0" smtClean="0">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3200" i="0" u="none" strike="noStrike" kern="1200" cap="none" spc="0" normalizeH="0" baseline="0" noProof="0" dirty="0">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i="0" u="none" strike="noStrike" kern="120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3200" i="0" u="none" strike="noStrike" kern="1200" cap="none" spc="0" normalizeH="0" baseline="0" noProof="0" dirty="0" smtClean="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vi-VN" sz="3200" i="0" u="none" strike="noStrike" kern="1200" cap="none" spc="0" normalizeH="0" baseline="0" noProof="0" dirty="0" smtClean="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Mùa </a:t>
            </a:r>
            <a:r>
              <a:rPr kumimoji="0" lang="vi-VN" sz="3200" i="0" u="none" strike="noStrike" kern="120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đ</a:t>
            </a:r>
            <a:r>
              <a:rPr kumimoji="0" lang="en-US" sz="3200" i="0" u="none" strike="noStrike" kern="120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ông</a:t>
            </a:r>
            <a:r>
              <a:rPr kumimoji="0" lang="vi-VN" sz="3200" i="0" u="none" strike="noStrike" kern="120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thỏ quấn tấm vải lên người cho đỡ rét thì gió thổi tấm vải bay xuống ao. Nhím giúp thỏ khều tấm vải vào bờ và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i="0" u="none" strike="noStrike" kern="120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vi-VN" sz="3200" i="0" u="none" strike="noStrike" kern="120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Phải may thành áo mới được.</a:t>
            </a:r>
          </a:p>
        </p:txBody>
      </p:sp>
      <p:sp>
        <p:nvSpPr>
          <p:cNvPr id="12" name="Teardrop 11">
            <a:extLst>
              <a:ext uri="{FF2B5EF4-FFF2-40B4-BE49-F238E27FC236}">
                <a16:creationId xmlns:a16="http://schemas.microsoft.com/office/drawing/2014/main" xmlns="" id="{52E52692-8C49-44A5-AE8A-A1A651408AE9}"/>
              </a:ext>
            </a:extLst>
          </p:cNvPr>
          <p:cNvSpPr/>
          <p:nvPr/>
        </p:nvSpPr>
        <p:spPr>
          <a:xfrm>
            <a:off x="970710" y="2069849"/>
            <a:ext cx="460679" cy="430887"/>
          </a:xfrm>
          <a:prstGeom prst="teardrop">
            <a:avLst/>
          </a:prstGeom>
          <a:solidFill>
            <a:srgbClr val="FFFF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defRPr/>
            </a:pPr>
            <a:r>
              <a:rPr lang="en-US" sz="3200" dirty="0">
                <a:solidFill>
                  <a:srgbClr val="000000"/>
                </a:solidFill>
                <a:latin typeface="Arial" panose="020B0604020202020204" pitchFamily="34" charset="0"/>
                <a:cs typeface="Arial" panose="020B0604020202020204" pitchFamily="34" charset="0"/>
                <a:sym typeface="Arial"/>
              </a:rPr>
              <a:t>1</a:t>
            </a:r>
          </a:p>
        </p:txBody>
      </p:sp>
      <p:pic>
        <p:nvPicPr>
          <p:cNvPr id="16" name="Picture 15"/>
          <p:cNvPicPr>
            <a:picLocks noChangeAspect="1"/>
          </p:cNvPicPr>
          <p:nvPr/>
        </p:nvPicPr>
        <p:blipFill rotWithShape="1">
          <a:blip r:embed="rId3"/>
          <a:srcRect l="10840" t="7567" r="33780" b="5696"/>
          <a:stretch/>
        </p:blipFill>
        <p:spPr>
          <a:xfrm rot="16200000">
            <a:off x="8890746" y="3578013"/>
            <a:ext cx="1949789" cy="3640389"/>
          </a:xfrm>
          <a:prstGeom prst="rect">
            <a:avLst/>
          </a:prstGeom>
        </p:spPr>
        <p:style>
          <a:lnRef idx="2">
            <a:schemeClr val="accent2"/>
          </a:lnRef>
          <a:fillRef idx="1">
            <a:schemeClr val="lt1"/>
          </a:fillRef>
          <a:effectRef idx="0">
            <a:schemeClr val="accent2"/>
          </a:effectRef>
          <a:fontRef idx="minor">
            <a:schemeClr val="dk1"/>
          </a:fontRef>
        </p:style>
      </p:pic>
    </p:spTree>
    <p:extLst>
      <p:ext uri="{BB962C8B-B14F-4D97-AF65-F5344CB8AC3E}">
        <p14:creationId xmlns:p14="http://schemas.microsoft.com/office/powerpoint/2010/main" val="9713691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圆角 9">
            <a:extLst>
              <a:ext uri="{FF2B5EF4-FFF2-40B4-BE49-F238E27FC236}">
                <a16:creationId xmlns:a16="http://schemas.microsoft.com/office/drawing/2014/main" xmlns="" id="{826518D0-4D48-4928-9BCB-5E1DDDA8EDC1}"/>
              </a:ext>
            </a:extLst>
          </p:cNvPr>
          <p:cNvSpPr/>
          <p:nvPr/>
        </p:nvSpPr>
        <p:spPr>
          <a:xfrm>
            <a:off x="477685" y="510019"/>
            <a:ext cx="11208150" cy="5906956"/>
          </a:xfrm>
          <a:prstGeom prst="roundRect">
            <a:avLst>
              <a:gd name="adj" fmla="val 383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altLang="zh-CN" sz="3200" dirty="0" smtClean="0">
                <a:solidFill>
                  <a:prstClr val="white"/>
                </a:solidFill>
                <a:latin typeface="Arial" panose="020B0604020202020204" pitchFamily="34" charset="0"/>
                <a:ea typeface="Arial-Rounded" panose="020B0500000000000000" pitchFamily="34" charset="0"/>
                <a:cs typeface="Arial" panose="020B0604020202020204" pitchFamily="34" charset="0"/>
                <a:sym typeface="+mn-lt"/>
              </a:rPr>
              <a:t>v</a:t>
            </a:r>
            <a:endParaRPr lang="zh-CN" altLang="en-US" sz="3200" dirty="0">
              <a:solidFill>
                <a:prstClr val="white"/>
              </a:solidFill>
              <a:latin typeface="Arial" panose="020B0604020202020204" pitchFamily="34" charset="0"/>
              <a:ea typeface="Arial-Rounded" panose="020B0500000000000000" pitchFamily="34" charset="0"/>
              <a:cs typeface="Arial" panose="020B0604020202020204" pitchFamily="34" charset="0"/>
              <a:sym typeface="+mn-lt"/>
            </a:endParaRPr>
          </a:p>
        </p:txBody>
      </p:sp>
      <p:sp>
        <p:nvSpPr>
          <p:cNvPr id="25" name="TextBox 24">
            <a:extLst>
              <a:ext uri="{FF2B5EF4-FFF2-40B4-BE49-F238E27FC236}">
                <a16:creationId xmlns:a16="http://schemas.microsoft.com/office/drawing/2014/main" xmlns="" id="{44E29D84-7D90-4E6B-8EC1-6A20D527F266}"/>
              </a:ext>
            </a:extLst>
          </p:cNvPr>
          <p:cNvSpPr txBox="1"/>
          <p:nvPr/>
        </p:nvSpPr>
        <p:spPr>
          <a:xfrm>
            <a:off x="1172173" y="1681836"/>
            <a:ext cx="10142156" cy="1569660"/>
          </a:xfrm>
          <a:prstGeom prst="rect">
            <a:avLst/>
          </a:prstGeom>
          <a:noFill/>
        </p:spPr>
        <p:txBody>
          <a:bodyPr wrap="square" rtlCol="0">
            <a:spAutoFit/>
          </a:bodyPr>
          <a:lstStyle/>
          <a:p>
            <a:pPr algn="ctr">
              <a:defRPr/>
            </a:pPr>
            <a:endParaRPr lang="vi-VN" sz="3200" dirty="0">
              <a:solidFill>
                <a:srgbClr val="FF0000"/>
              </a:solidFill>
              <a:latin typeface="Arial" panose="020B0604020202020204" pitchFamily="34" charset="0"/>
              <a:ea typeface="Arial-Rounded" panose="020B0500000000000000" pitchFamily="34" charset="0"/>
              <a:cs typeface="Arial" panose="020B0604020202020204" pitchFamily="34" charset="0"/>
            </a:endParaRPr>
          </a:p>
          <a:p>
            <a:pPr algn="just">
              <a:defRPr/>
            </a:pPr>
            <a:r>
              <a:rPr lang="en-US" sz="3200" dirty="0">
                <a:solidFill>
                  <a:srgbClr val="002060"/>
                </a:solidFill>
                <a:latin typeface="Arial" panose="020B0604020202020204" pitchFamily="34" charset="0"/>
                <a:ea typeface="Arial-Rounded" panose="020B0500000000000000" pitchFamily="34" charset="0"/>
                <a:cs typeface="Arial" panose="020B0604020202020204" pitchFamily="34" charset="0"/>
              </a:rPr>
              <a:t>   </a:t>
            </a:r>
            <a:r>
              <a:rPr lang="en-US" sz="3200" dirty="0" smtClean="0">
                <a:solidFill>
                  <a:srgbClr val="002060"/>
                </a:solidFill>
                <a:latin typeface="Arial" panose="020B0604020202020204" pitchFamily="34" charset="0"/>
                <a:ea typeface="Arial-Rounded" panose="020B0500000000000000" pitchFamily="34" charset="0"/>
                <a:cs typeface="Arial" panose="020B0604020202020204" pitchFamily="34" charset="0"/>
              </a:rPr>
              <a:t> </a:t>
            </a:r>
            <a:r>
              <a:rPr lang="vi-VN" sz="3200" dirty="0" smtClean="0">
                <a:solidFill>
                  <a:srgbClr val="002060"/>
                </a:solidFill>
                <a:latin typeface="Arial" panose="020B0604020202020204" pitchFamily="34" charset="0"/>
                <a:ea typeface="Arial-Rounded" panose="020B0500000000000000" pitchFamily="34" charset="0"/>
                <a:cs typeface="Arial" panose="020B0604020202020204" pitchFamily="34" charset="0"/>
              </a:rPr>
              <a:t>Mùa </a:t>
            </a:r>
            <a:r>
              <a:rPr lang="vi-VN" sz="3200" dirty="0">
                <a:solidFill>
                  <a:srgbClr val="002060"/>
                </a:solidFill>
                <a:latin typeface="Arial" panose="020B0604020202020204" pitchFamily="34" charset="0"/>
                <a:ea typeface="Arial-Rounded" panose="020B0500000000000000" pitchFamily="34" charset="0"/>
                <a:cs typeface="Arial" panose="020B0604020202020204" pitchFamily="34" charset="0"/>
              </a:rPr>
              <a:t>đ</a:t>
            </a:r>
            <a:r>
              <a:rPr lang="en-US" sz="3200" dirty="0" err="1">
                <a:solidFill>
                  <a:srgbClr val="002060"/>
                </a:solidFill>
                <a:latin typeface="Arial" panose="020B0604020202020204" pitchFamily="34" charset="0"/>
                <a:ea typeface="Arial-Rounded" panose="020B0500000000000000" pitchFamily="34" charset="0"/>
                <a:cs typeface="Arial" panose="020B0604020202020204" pitchFamily="34" charset="0"/>
              </a:rPr>
              <a:t>ông</a:t>
            </a:r>
            <a:r>
              <a:rPr lang="vi-VN" sz="3200" dirty="0">
                <a:solidFill>
                  <a:srgbClr val="002060"/>
                </a:solidFill>
                <a:latin typeface="Arial" panose="020B0604020202020204" pitchFamily="34" charset="0"/>
                <a:ea typeface="Arial-Rounded" panose="020B0500000000000000" pitchFamily="34" charset="0"/>
                <a:cs typeface="Arial" panose="020B0604020202020204" pitchFamily="34" charset="0"/>
              </a:rPr>
              <a:t>, thỏ quấn tấm vải lên người cho đỡ rét thì gió thổi tấm vải bay xuống ao. </a:t>
            </a:r>
          </a:p>
        </p:txBody>
      </p:sp>
      <p:pic>
        <p:nvPicPr>
          <p:cNvPr id="16" name="Picture 15"/>
          <p:cNvPicPr>
            <a:picLocks noChangeAspect="1"/>
          </p:cNvPicPr>
          <p:nvPr/>
        </p:nvPicPr>
        <p:blipFill rotWithShape="1">
          <a:blip r:embed="rId3"/>
          <a:srcRect l="10840" t="7567" r="33780" b="5696"/>
          <a:stretch/>
        </p:blipFill>
        <p:spPr>
          <a:xfrm rot="16200000">
            <a:off x="8890746" y="3578013"/>
            <a:ext cx="1949789" cy="3640389"/>
          </a:xfrm>
          <a:prstGeom prst="rect">
            <a:avLst/>
          </a:prstGeom>
        </p:spPr>
        <p:style>
          <a:lnRef idx="2">
            <a:schemeClr val="accent2"/>
          </a:lnRef>
          <a:fillRef idx="1">
            <a:schemeClr val="lt1"/>
          </a:fillRef>
          <a:effectRef idx="0">
            <a:schemeClr val="accent2"/>
          </a:effectRef>
          <a:fontRef idx="minor">
            <a:schemeClr val="dk1"/>
          </a:fontRef>
        </p:style>
      </p:pic>
      <p:sp>
        <p:nvSpPr>
          <p:cNvPr id="2" name="Rounded Rectangle 1"/>
          <p:cNvSpPr/>
          <p:nvPr/>
        </p:nvSpPr>
        <p:spPr>
          <a:xfrm>
            <a:off x="3839206" y="1001027"/>
            <a:ext cx="4206240" cy="52939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smtClean="0">
                <a:solidFill>
                  <a:srgbClr val="FF0000"/>
                </a:solidFill>
                <a:latin typeface="Arial" panose="020B0604020202020204" pitchFamily="34" charset="0"/>
                <a:cs typeface="Arial" panose="020B0604020202020204" pitchFamily="34" charset="0"/>
              </a:rPr>
              <a:t>Luyện</a:t>
            </a:r>
            <a:r>
              <a:rPr lang="en-US" sz="3200" b="1" dirty="0" smtClean="0">
                <a:solidFill>
                  <a:srgbClr val="FF0000"/>
                </a:solidFill>
                <a:latin typeface="Arial" panose="020B0604020202020204" pitchFamily="34" charset="0"/>
                <a:cs typeface="Arial" panose="020B0604020202020204" pitchFamily="34" charset="0"/>
              </a:rPr>
              <a:t> </a:t>
            </a:r>
            <a:r>
              <a:rPr lang="en-US" sz="3200" b="1" dirty="0" err="1" smtClean="0">
                <a:solidFill>
                  <a:srgbClr val="FF0000"/>
                </a:solidFill>
                <a:latin typeface="Arial" panose="020B0604020202020204" pitchFamily="34" charset="0"/>
                <a:cs typeface="Arial" panose="020B0604020202020204" pitchFamily="34" charset="0"/>
              </a:rPr>
              <a:t>đọc</a:t>
            </a:r>
            <a:r>
              <a:rPr lang="en-US" sz="3200" b="1" dirty="0" smtClean="0">
                <a:solidFill>
                  <a:srgbClr val="FF0000"/>
                </a:solidFill>
                <a:latin typeface="Arial" panose="020B0604020202020204" pitchFamily="34" charset="0"/>
                <a:cs typeface="Arial" panose="020B0604020202020204" pitchFamily="34" charset="0"/>
              </a:rPr>
              <a:t> </a:t>
            </a:r>
            <a:r>
              <a:rPr lang="en-US" sz="3200" b="1" dirty="0" err="1" smtClean="0">
                <a:solidFill>
                  <a:srgbClr val="FF0000"/>
                </a:solidFill>
                <a:latin typeface="Arial" panose="020B0604020202020204" pitchFamily="34" charset="0"/>
                <a:cs typeface="Arial" panose="020B0604020202020204" pitchFamily="34" charset="0"/>
              </a:rPr>
              <a:t>câu</a:t>
            </a:r>
            <a:r>
              <a:rPr lang="en-US" sz="3200" b="1" dirty="0" smtClean="0">
                <a:solidFill>
                  <a:srgbClr val="FF0000"/>
                </a:solidFill>
                <a:latin typeface="Arial" panose="020B0604020202020204" pitchFamily="34" charset="0"/>
                <a:cs typeface="Arial" panose="020B0604020202020204" pitchFamily="34" charset="0"/>
              </a:rPr>
              <a:t> </a:t>
            </a:r>
            <a:r>
              <a:rPr lang="en-US" sz="3200" b="1" dirty="0" err="1" smtClean="0">
                <a:solidFill>
                  <a:srgbClr val="FF0000"/>
                </a:solidFill>
                <a:latin typeface="Arial" panose="020B0604020202020204" pitchFamily="34" charset="0"/>
                <a:cs typeface="Arial" panose="020B0604020202020204" pitchFamily="34" charset="0"/>
              </a:rPr>
              <a:t>dài</a:t>
            </a:r>
            <a:endParaRPr lang="en-US" sz="32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114254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圆角 9">
            <a:extLst>
              <a:ext uri="{FF2B5EF4-FFF2-40B4-BE49-F238E27FC236}">
                <a16:creationId xmlns:a16="http://schemas.microsoft.com/office/drawing/2014/main" xmlns="" id="{826518D0-4D48-4928-9BCB-5E1DDDA8EDC1}"/>
              </a:ext>
            </a:extLst>
          </p:cNvPr>
          <p:cNvSpPr/>
          <p:nvPr/>
        </p:nvSpPr>
        <p:spPr>
          <a:xfrm>
            <a:off x="477685" y="510019"/>
            <a:ext cx="11208150" cy="5906956"/>
          </a:xfrm>
          <a:prstGeom prst="roundRect">
            <a:avLst>
              <a:gd name="adj" fmla="val 383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altLang="zh-CN" sz="3200" dirty="0" smtClean="0">
                <a:solidFill>
                  <a:prstClr val="white"/>
                </a:solidFill>
                <a:latin typeface="Arial" panose="020B0604020202020204" pitchFamily="34" charset="0"/>
                <a:ea typeface="Arial-Rounded" panose="020B0500000000000000" pitchFamily="34" charset="0"/>
                <a:cs typeface="Arial" panose="020B0604020202020204" pitchFamily="34" charset="0"/>
                <a:sym typeface="+mn-lt"/>
              </a:rPr>
              <a:t>v</a:t>
            </a:r>
            <a:endParaRPr lang="zh-CN" altLang="en-US" sz="3200" dirty="0">
              <a:solidFill>
                <a:prstClr val="white"/>
              </a:solidFill>
              <a:latin typeface="Arial" panose="020B0604020202020204" pitchFamily="34" charset="0"/>
              <a:ea typeface="Arial-Rounded" panose="020B0500000000000000" pitchFamily="34" charset="0"/>
              <a:cs typeface="Arial" panose="020B0604020202020204" pitchFamily="34" charset="0"/>
              <a:sym typeface="+mn-lt"/>
            </a:endParaRPr>
          </a:p>
        </p:txBody>
      </p:sp>
      <p:sp>
        <p:nvSpPr>
          <p:cNvPr id="25" name="TextBox 24">
            <a:extLst>
              <a:ext uri="{FF2B5EF4-FFF2-40B4-BE49-F238E27FC236}">
                <a16:creationId xmlns:a16="http://schemas.microsoft.com/office/drawing/2014/main" xmlns="" id="{44E29D84-7D90-4E6B-8EC1-6A20D527F266}"/>
              </a:ext>
            </a:extLst>
          </p:cNvPr>
          <p:cNvSpPr txBox="1"/>
          <p:nvPr/>
        </p:nvSpPr>
        <p:spPr>
          <a:xfrm>
            <a:off x="1172173" y="1681836"/>
            <a:ext cx="10142156" cy="1569660"/>
          </a:xfrm>
          <a:prstGeom prst="rect">
            <a:avLst/>
          </a:prstGeom>
          <a:noFill/>
        </p:spPr>
        <p:txBody>
          <a:bodyPr wrap="square" rtlCol="0">
            <a:spAutoFit/>
          </a:bodyPr>
          <a:lstStyle/>
          <a:p>
            <a:pPr algn="ctr">
              <a:defRPr/>
            </a:pPr>
            <a:endParaRPr lang="vi-VN" sz="3200" dirty="0">
              <a:solidFill>
                <a:srgbClr val="FF0000"/>
              </a:solidFill>
              <a:latin typeface="Arial" panose="020B0604020202020204" pitchFamily="34" charset="0"/>
              <a:ea typeface="Arial-Rounded" panose="020B0500000000000000" pitchFamily="34" charset="0"/>
              <a:cs typeface="Arial" panose="020B0604020202020204" pitchFamily="34" charset="0"/>
            </a:endParaRPr>
          </a:p>
          <a:p>
            <a:pPr algn="just">
              <a:defRPr/>
            </a:pPr>
            <a:r>
              <a:rPr lang="en-US" sz="3200" dirty="0">
                <a:solidFill>
                  <a:srgbClr val="002060"/>
                </a:solidFill>
                <a:latin typeface="Arial" panose="020B0604020202020204" pitchFamily="34" charset="0"/>
                <a:ea typeface="Arial-Rounded" panose="020B0500000000000000" pitchFamily="34" charset="0"/>
                <a:cs typeface="Arial" panose="020B0604020202020204" pitchFamily="34" charset="0"/>
              </a:rPr>
              <a:t>   </a:t>
            </a:r>
            <a:r>
              <a:rPr lang="en-US" sz="3200" dirty="0" smtClean="0">
                <a:solidFill>
                  <a:srgbClr val="002060"/>
                </a:solidFill>
                <a:latin typeface="Arial" panose="020B0604020202020204" pitchFamily="34" charset="0"/>
                <a:ea typeface="Arial-Rounded" panose="020B0500000000000000" pitchFamily="34" charset="0"/>
                <a:cs typeface="Arial" panose="020B0604020202020204" pitchFamily="34" charset="0"/>
              </a:rPr>
              <a:t> </a:t>
            </a:r>
            <a:r>
              <a:rPr lang="vi-VN" sz="3200" dirty="0" smtClean="0">
                <a:solidFill>
                  <a:srgbClr val="002060"/>
                </a:solidFill>
                <a:latin typeface="Arial" panose="020B0604020202020204" pitchFamily="34" charset="0"/>
                <a:ea typeface="Arial-Rounded" panose="020B0500000000000000" pitchFamily="34" charset="0"/>
                <a:cs typeface="Arial" panose="020B0604020202020204" pitchFamily="34" charset="0"/>
              </a:rPr>
              <a:t>Mùa </a:t>
            </a:r>
            <a:r>
              <a:rPr lang="vi-VN" sz="3200" dirty="0">
                <a:solidFill>
                  <a:srgbClr val="002060"/>
                </a:solidFill>
                <a:latin typeface="Arial" panose="020B0604020202020204" pitchFamily="34" charset="0"/>
                <a:ea typeface="Arial-Rounded" panose="020B0500000000000000" pitchFamily="34" charset="0"/>
                <a:cs typeface="Arial" panose="020B0604020202020204" pitchFamily="34" charset="0"/>
              </a:rPr>
              <a:t>đ</a:t>
            </a:r>
            <a:r>
              <a:rPr lang="en-US" sz="3200" dirty="0" err="1">
                <a:solidFill>
                  <a:srgbClr val="002060"/>
                </a:solidFill>
                <a:latin typeface="Arial" panose="020B0604020202020204" pitchFamily="34" charset="0"/>
                <a:ea typeface="Arial-Rounded" panose="020B0500000000000000" pitchFamily="34" charset="0"/>
                <a:cs typeface="Arial" panose="020B0604020202020204" pitchFamily="34" charset="0"/>
              </a:rPr>
              <a:t>ông</a:t>
            </a:r>
            <a:r>
              <a:rPr lang="vi-VN" sz="3200" dirty="0">
                <a:solidFill>
                  <a:srgbClr val="002060"/>
                </a:solidFill>
                <a:latin typeface="Arial" panose="020B0604020202020204" pitchFamily="34" charset="0"/>
                <a:ea typeface="Arial-Rounded" panose="020B0500000000000000" pitchFamily="34" charset="0"/>
                <a:cs typeface="Arial" panose="020B0604020202020204" pitchFamily="34" charset="0"/>
              </a:rPr>
              <a:t>, thỏ quấn tấm vải lên người cho đỡ </a:t>
            </a:r>
            <a:r>
              <a:rPr lang="vi-VN" sz="3200" dirty="0" smtClean="0">
                <a:solidFill>
                  <a:srgbClr val="002060"/>
                </a:solidFill>
                <a:latin typeface="Arial" panose="020B0604020202020204" pitchFamily="34" charset="0"/>
                <a:ea typeface="Arial-Rounded" panose="020B0500000000000000" pitchFamily="34" charset="0"/>
                <a:cs typeface="Arial" panose="020B0604020202020204" pitchFamily="34" charset="0"/>
              </a:rPr>
              <a:t>rét</a:t>
            </a:r>
            <a:r>
              <a:rPr lang="en-US" sz="3200" dirty="0" smtClean="0">
                <a:solidFill>
                  <a:srgbClr val="002060"/>
                </a:solidFill>
                <a:latin typeface="Arial" panose="020B0604020202020204" pitchFamily="34" charset="0"/>
                <a:ea typeface="Arial-Rounded" panose="020B0500000000000000" pitchFamily="34" charset="0"/>
                <a:cs typeface="Arial" panose="020B0604020202020204" pitchFamily="34" charset="0"/>
              </a:rPr>
              <a:t> </a:t>
            </a:r>
            <a:r>
              <a:rPr lang="en-US" sz="3200" dirty="0" smtClean="0">
                <a:solidFill>
                  <a:srgbClr val="FF0000"/>
                </a:solidFill>
                <a:latin typeface="Arial" panose="020B0604020202020204" pitchFamily="34" charset="0"/>
                <a:ea typeface="Arial-Rounded" panose="020B0500000000000000" pitchFamily="34" charset="0"/>
                <a:cs typeface="Arial" panose="020B0604020202020204" pitchFamily="34" charset="0"/>
              </a:rPr>
              <a:t>/</a:t>
            </a:r>
            <a:r>
              <a:rPr lang="vi-VN" sz="3200" dirty="0" smtClean="0">
                <a:solidFill>
                  <a:srgbClr val="002060"/>
                </a:solidFill>
                <a:latin typeface="Arial" panose="020B0604020202020204" pitchFamily="34" charset="0"/>
                <a:ea typeface="Arial-Rounded" panose="020B0500000000000000" pitchFamily="34" charset="0"/>
                <a:cs typeface="Arial" panose="020B0604020202020204" pitchFamily="34" charset="0"/>
              </a:rPr>
              <a:t> </a:t>
            </a:r>
            <a:r>
              <a:rPr lang="vi-VN" sz="3200" dirty="0">
                <a:solidFill>
                  <a:srgbClr val="002060"/>
                </a:solidFill>
                <a:latin typeface="Arial" panose="020B0604020202020204" pitchFamily="34" charset="0"/>
                <a:ea typeface="Arial-Rounded" panose="020B0500000000000000" pitchFamily="34" charset="0"/>
                <a:cs typeface="Arial" panose="020B0604020202020204" pitchFamily="34" charset="0"/>
              </a:rPr>
              <a:t>thì gió thổi tấm vải bay xuống ao</a:t>
            </a:r>
            <a:r>
              <a:rPr lang="vi-VN" sz="3200" dirty="0" smtClean="0">
                <a:solidFill>
                  <a:srgbClr val="002060"/>
                </a:solidFill>
                <a:latin typeface="Arial" panose="020B0604020202020204" pitchFamily="34" charset="0"/>
                <a:ea typeface="Arial-Rounded" panose="020B0500000000000000" pitchFamily="34" charset="0"/>
                <a:cs typeface="Arial" panose="020B0604020202020204" pitchFamily="34" charset="0"/>
              </a:rPr>
              <a:t>.</a:t>
            </a:r>
            <a:r>
              <a:rPr lang="en-US" sz="3200" dirty="0" smtClean="0">
                <a:solidFill>
                  <a:srgbClr val="FF0000"/>
                </a:solidFill>
                <a:latin typeface="Arial" panose="020B0604020202020204" pitchFamily="34" charset="0"/>
                <a:ea typeface="Arial-Rounded" panose="020B0500000000000000" pitchFamily="34" charset="0"/>
                <a:cs typeface="Arial" panose="020B0604020202020204" pitchFamily="34" charset="0"/>
              </a:rPr>
              <a:t>//</a:t>
            </a:r>
            <a:r>
              <a:rPr lang="vi-VN" sz="3200" dirty="0" smtClean="0">
                <a:solidFill>
                  <a:srgbClr val="FF0000"/>
                </a:solidFill>
                <a:latin typeface="Arial" panose="020B0604020202020204" pitchFamily="34" charset="0"/>
                <a:ea typeface="Arial-Rounded" panose="020B0500000000000000" pitchFamily="34" charset="0"/>
                <a:cs typeface="Arial" panose="020B0604020202020204" pitchFamily="34" charset="0"/>
              </a:rPr>
              <a:t> </a:t>
            </a:r>
            <a:endParaRPr lang="vi-VN" sz="3200" dirty="0">
              <a:solidFill>
                <a:srgbClr val="FF0000"/>
              </a:solidFill>
              <a:latin typeface="Arial" panose="020B0604020202020204" pitchFamily="34" charset="0"/>
              <a:ea typeface="Arial-Rounded" panose="020B0500000000000000" pitchFamily="34" charset="0"/>
              <a:cs typeface="Arial" panose="020B0604020202020204" pitchFamily="34" charset="0"/>
            </a:endParaRPr>
          </a:p>
        </p:txBody>
      </p:sp>
      <p:pic>
        <p:nvPicPr>
          <p:cNvPr id="16" name="Picture 15"/>
          <p:cNvPicPr>
            <a:picLocks noChangeAspect="1"/>
          </p:cNvPicPr>
          <p:nvPr/>
        </p:nvPicPr>
        <p:blipFill rotWithShape="1">
          <a:blip r:embed="rId3"/>
          <a:srcRect l="10840" t="7567" r="33780" b="5696"/>
          <a:stretch/>
        </p:blipFill>
        <p:spPr>
          <a:xfrm rot="16200000">
            <a:off x="8890746" y="3578013"/>
            <a:ext cx="1949789" cy="3640389"/>
          </a:xfrm>
          <a:prstGeom prst="rect">
            <a:avLst/>
          </a:prstGeom>
        </p:spPr>
        <p:style>
          <a:lnRef idx="2">
            <a:schemeClr val="accent2"/>
          </a:lnRef>
          <a:fillRef idx="1">
            <a:schemeClr val="lt1"/>
          </a:fillRef>
          <a:effectRef idx="0">
            <a:schemeClr val="accent2"/>
          </a:effectRef>
          <a:fontRef idx="minor">
            <a:schemeClr val="dk1"/>
          </a:fontRef>
        </p:style>
      </p:pic>
      <p:sp>
        <p:nvSpPr>
          <p:cNvPr id="2" name="Rounded Rectangle 1"/>
          <p:cNvSpPr/>
          <p:nvPr/>
        </p:nvSpPr>
        <p:spPr>
          <a:xfrm>
            <a:off x="3839206" y="1001027"/>
            <a:ext cx="4206240" cy="52939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smtClean="0">
                <a:solidFill>
                  <a:srgbClr val="FF0000"/>
                </a:solidFill>
                <a:latin typeface="Arial" panose="020B0604020202020204" pitchFamily="34" charset="0"/>
                <a:cs typeface="Arial" panose="020B0604020202020204" pitchFamily="34" charset="0"/>
              </a:rPr>
              <a:t>Luyện</a:t>
            </a:r>
            <a:r>
              <a:rPr lang="en-US" sz="3200" b="1" dirty="0" smtClean="0">
                <a:solidFill>
                  <a:srgbClr val="FF0000"/>
                </a:solidFill>
                <a:latin typeface="Arial" panose="020B0604020202020204" pitchFamily="34" charset="0"/>
                <a:cs typeface="Arial" panose="020B0604020202020204" pitchFamily="34" charset="0"/>
              </a:rPr>
              <a:t> </a:t>
            </a:r>
            <a:r>
              <a:rPr lang="en-US" sz="3200" b="1" dirty="0" err="1" smtClean="0">
                <a:solidFill>
                  <a:srgbClr val="FF0000"/>
                </a:solidFill>
                <a:latin typeface="Arial" panose="020B0604020202020204" pitchFamily="34" charset="0"/>
                <a:cs typeface="Arial" panose="020B0604020202020204" pitchFamily="34" charset="0"/>
              </a:rPr>
              <a:t>đọc</a:t>
            </a:r>
            <a:r>
              <a:rPr lang="en-US" sz="3200" b="1" dirty="0" smtClean="0">
                <a:solidFill>
                  <a:srgbClr val="FF0000"/>
                </a:solidFill>
                <a:latin typeface="Arial" panose="020B0604020202020204" pitchFamily="34" charset="0"/>
                <a:cs typeface="Arial" panose="020B0604020202020204" pitchFamily="34" charset="0"/>
              </a:rPr>
              <a:t> </a:t>
            </a:r>
            <a:r>
              <a:rPr lang="en-US" sz="3200" b="1" dirty="0" err="1" smtClean="0">
                <a:solidFill>
                  <a:srgbClr val="FF0000"/>
                </a:solidFill>
                <a:latin typeface="Arial" panose="020B0604020202020204" pitchFamily="34" charset="0"/>
                <a:cs typeface="Arial" panose="020B0604020202020204" pitchFamily="34" charset="0"/>
              </a:rPr>
              <a:t>câu</a:t>
            </a:r>
            <a:r>
              <a:rPr lang="en-US" sz="3200" b="1" dirty="0" smtClean="0">
                <a:solidFill>
                  <a:srgbClr val="FF0000"/>
                </a:solidFill>
                <a:latin typeface="Arial" panose="020B0604020202020204" pitchFamily="34" charset="0"/>
                <a:cs typeface="Arial" panose="020B0604020202020204" pitchFamily="34" charset="0"/>
              </a:rPr>
              <a:t> </a:t>
            </a:r>
            <a:r>
              <a:rPr lang="en-US" sz="3200" b="1" dirty="0" err="1" smtClean="0">
                <a:solidFill>
                  <a:srgbClr val="FF0000"/>
                </a:solidFill>
                <a:latin typeface="Arial" panose="020B0604020202020204" pitchFamily="34" charset="0"/>
                <a:cs typeface="Arial" panose="020B0604020202020204" pitchFamily="34" charset="0"/>
              </a:rPr>
              <a:t>dài</a:t>
            </a:r>
            <a:endParaRPr lang="en-US" sz="32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9156046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圆角 9">
            <a:extLst>
              <a:ext uri="{FF2B5EF4-FFF2-40B4-BE49-F238E27FC236}">
                <a16:creationId xmlns:a16="http://schemas.microsoft.com/office/drawing/2014/main" xmlns="" id="{826518D0-4D48-4928-9BCB-5E1DDDA8EDC1}"/>
              </a:ext>
            </a:extLst>
          </p:cNvPr>
          <p:cNvSpPr/>
          <p:nvPr/>
        </p:nvSpPr>
        <p:spPr>
          <a:xfrm>
            <a:off x="477685" y="510019"/>
            <a:ext cx="11208150" cy="5906956"/>
          </a:xfrm>
          <a:prstGeom prst="roundRect">
            <a:avLst>
              <a:gd name="adj" fmla="val 383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altLang="zh-CN" sz="3200" dirty="0" smtClean="0">
                <a:solidFill>
                  <a:prstClr val="white"/>
                </a:solidFill>
                <a:latin typeface="Arial" panose="020B0604020202020204" pitchFamily="34" charset="0"/>
                <a:ea typeface="Arial-Rounded" panose="020B0500000000000000" pitchFamily="34" charset="0"/>
                <a:cs typeface="Arial" panose="020B0604020202020204" pitchFamily="34" charset="0"/>
                <a:sym typeface="+mn-lt"/>
              </a:rPr>
              <a:t>v</a:t>
            </a:r>
            <a:endParaRPr lang="zh-CN" altLang="en-US" sz="3200" dirty="0">
              <a:solidFill>
                <a:prstClr val="white"/>
              </a:solidFill>
              <a:latin typeface="Arial" panose="020B0604020202020204" pitchFamily="34" charset="0"/>
              <a:ea typeface="Arial-Rounded" panose="020B0500000000000000" pitchFamily="34" charset="0"/>
              <a:cs typeface="Arial" panose="020B0604020202020204" pitchFamily="34" charset="0"/>
              <a:sym typeface="+mn-lt"/>
            </a:endParaRPr>
          </a:p>
        </p:txBody>
      </p:sp>
      <p:sp>
        <p:nvSpPr>
          <p:cNvPr id="25" name="TextBox 24">
            <a:extLst>
              <a:ext uri="{FF2B5EF4-FFF2-40B4-BE49-F238E27FC236}">
                <a16:creationId xmlns:a16="http://schemas.microsoft.com/office/drawing/2014/main" xmlns="" id="{44E29D84-7D90-4E6B-8EC1-6A20D527F266}"/>
              </a:ext>
            </a:extLst>
          </p:cNvPr>
          <p:cNvSpPr txBox="1"/>
          <p:nvPr/>
        </p:nvSpPr>
        <p:spPr>
          <a:xfrm>
            <a:off x="1109777" y="610569"/>
            <a:ext cx="10142156" cy="4524315"/>
          </a:xfrm>
          <a:prstGeom prst="rect">
            <a:avLst/>
          </a:prstGeom>
          <a:noFill/>
        </p:spPr>
        <p:txBody>
          <a:bodyPr wrap="square" rtlCol="0">
            <a:spAutoFit/>
          </a:bodyPr>
          <a:lstStyle/>
          <a:p>
            <a:pPr algn="ctr">
              <a:defRPr/>
            </a:pPr>
            <a:r>
              <a:rPr lang="vi-VN" sz="3200" dirty="0">
                <a:solidFill>
                  <a:srgbClr val="FF0000"/>
                </a:solidFill>
                <a:latin typeface="Arial" panose="020B0604020202020204" pitchFamily="34" charset="0"/>
                <a:ea typeface="Arial-Rounded" panose="020B0500000000000000" pitchFamily="34" charset="0"/>
                <a:cs typeface="Arial" panose="020B0604020202020204" pitchFamily="34" charset="0"/>
              </a:rPr>
              <a:t>Những chiếc áo </a:t>
            </a:r>
            <a:r>
              <a:rPr lang="vi-VN" sz="3200" dirty="0" smtClean="0">
                <a:solidFill>
                  <a:srgbClr val="FF0000"/>
                </a:solidFill>
                <a:latin typeface="Arial" panose="020B0604020202020204" pitchFamily="34" charset="0"/>
                <a:ea typeface="Arial-Rounded" panose="020B0500000000000000" pitchFamily="34" charset="0"/>
                <a:cs typeface="Arial" panose="020B0604020202020204" pitchFamily="34" charset="0"/>
              </a:rPr>
              <a:t>ấm</a:t>
            </a:r>
            <a:endParaRPr lang="en-US" sz="3200" dirty="0" smtClean="0">
              <a:solidFill>
                <a:srgbClr val="FF0000"/>
              </a:solidFill>
              <a:latin typeface="Arial" panose="020B0604020202020204" pitchFamily="34" charset="0"/>
              <a:ea typeface="Arial-Rounded" panose="020B0500000000000000" pitchFamily="34" charset="0"/>
              <a:cs typeface="Arial" panose="020B0604020202020204" pitchFamily="34" charset="0"/>
            </a:endParaRPr>
          </a:p>
          <a:p>
            <a:pPr algn="ctr">
              <a:defRPr/>
            </a:pPr>
            <a:endParaRPr lang="vi-VN" sz="3200" dirty="0">
              <a:solidFill>
                <a:srgbClr val="FF0000"/>
              </a:solidFill>
              <a:latin typeface="Arial" panose="020B0604020202020204" pitchFamily="34" charset="0"/>
              <a:ea typeface="Arial-Rounded" panose="020B0500000000000000" pitchFamily="34" charset="0"/>
              <a:cs typeface="Arial" panose="020B0604020202020204" pitchFamily="34" charset="0"/>
            </a:endParaRPr>
          </a:p>
          <a:p>
            <a:pPr algn="just">
              <a:defRPr/>
            </a:pPr>
            <a:r>
              <a:rPr lang="en-US" sz="3200" dirty="0">
                <a:solidFill>
                  <a:srgbClr val="002060"/>
                </a:solidFill>
                <a:latin typeface="Arial" panose="020B0604020202020204" pitchFamily="34" charset="0"/>
                <a:ea typeface="Arial-Rounded" panose="020B0500000000000000" pitchFamily="34" charset="0"/>
                <a:cs typeface="Arial" panose="020B0604020202020204" pitchFamily="34" charset="0"/>
              </a:rPr>
              <a:t>   </a:t>
            </a:r>
            <a:r>
              <a:rPr lang="en-US" sz="3200" dirty="0" smtClean="0">
                <a:solidFill>
                  <a:srgbClr val="002060"/>
                </a:solidFill>
                <a:latin typeface="Arial" panose="020B0604020202020204" pitchFamily="34" charset="0"/>
                <a:ea typeface="Arial-Rounded" panose="020B0500000000000000" pitchFamily="34" charset="0"/>
                <a:cs typeface="Arial" panose="020B0604020202020204" pitchFamily="34" charset="0"/>
              </a:rPr>
              <a:t> </a:t>
            </a:r>
            <a:r>
              <a:rPr lang="vi-VN" sz="3200" dirty="0">
                <a:solidFill>
                  <a:srgbClr val="002060"/>
                </a:solidFill>
                <a:latin typeface="Arial" panose="020B0604020202020204" pitchFamily="34" charset="0"/>
                <a:ea typeface="Arial-Rounded" panose="020B0500000000000000" pitchFamily="34" charset="0"/>
                <a:cs typeface="Arial" panose="020B0604020202020204" pitchFamily="34" charset="0"/>
              </a:rPr>
              <a:t>Nhím xù lông, rút một chiếc kim định khâu áo cho thỏ, nhưng không có chỉ. Hai bạn đi tìm chị tằm, xin một ít tơ làm chỉ. Chị tằm đồng ý ngay. Có chỉ, có kim, nhưng phải tìm người cắt vải. Thấy bọ ngựa vung kiếm cắt cỏ, nhím nói:</a:t>
            </a:r>
          </a:p>
          <a:p>
            <a:pPr algn="just">
              <a:defRPr/>
            </a:pPr>
            <a:r>
              <a:rPr lang="en-US" sz="3200" dirty="0">
                <a:solidFill>
                  <a:srgbClr val="002060"/>
                </a:solidFill>
                <a:latin typeface="Arial" panose="020B0604020202020204" pitchFamily="34" charset="0"/>
                <a:ea typeface="Arial-Rounded" panose="020B0500000000000000" pitchFamily="34" charset="0"/>
                <a:cs typeface="Arial" panose="020B0604020202020204" pitchFamily="34" charset="0"/>
              </a:rPr>
              <a:t>   </a:t>
            </a:r>
            <a:r>
              <a:rPr lang="vi-VN" sz="3200" dirty="0">
                <a:solidFill>
                  <a:srgbClr val="002060"/>
                </a:solidFill>
                <a:latin typeface="Arial" panose="020B0604020202020204" pitchFamily="34" charset="0"/>
                <a:ea typeface="Arial-Rounded" panose="020B0500000000000000" pitchFamily="34" charset="0"/>
                <a:cs typeface="Arial" panose="020B0604020202020204" pitchFamily="34" charset="0"/>
              </a:rPr>
              <a:t>- Anh giúp chúng tôi cắt vải may áo. Mọi người cần áo ấm.</a:t>
            </a:r>
          </a:p>
        </p:txBody>
      </p:sp>
      <p:sp>
        <p:nvSpPr>
          <p:cNvPr id="12" name="Teardrop 11">
            <a:extLst>
              <a:ext uri="{FF2B5EF4-FFF2-40B4-BE49-F238E27FC236}">
                <a16:creationId xmlns:a16="http://schemas.microsoft.com/office/drawing/2014/main" xmlns="" id="{52E52692-8C49-44A5-AE8A-A1A651408AE9}"/>
              </a:ext>
            </a:extLst>
          </p:cNvPr>
          <p:cNvSpPr/>
          <p:nvPr/>
        </p:nvSpPr>
        <p:spPr>
          <a:xfrm>
            <a:off x="961085" y="1627087"/>
            <a:ext cx="460679" cy="430887"/>
          </a:xfrm>
          <a:prstGeom prst="teardrop">
            <a:avLst/>
          </a:prstGeom>
          <a:solidFill>
            <a:srgbClr val="FFFF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defRPr/>
            </a:pPr>
            <a:r>
              <a:rPr lang="en-US" sz="3200" dirty="0" smtClean="0">
                <a:solidFill>
                  <a:srgbClr val="000000"/>
                </a:solidFill>
                <a:latin typeface="Arial" panose="020B0604020202020204" pitchFamily="34" charset="0"/>
                <a:cs typeface="Arial" panose="020B0604020202020204" pitchFamily="34" charset="0"/>
                <a:sym typeface="Arial"/>
              </a:rPr>
              <a:t>2</a:t>
            </a:r>
            <a:endParaRPr lang="en-US" sz="3200" dirty="0">
              <a:solidFill>
                <a:srgbClr val="000000"/>
              </a:solidFill>
              <a:latin typeface="Arial" panose="020B0604020202020204" pitchFamily="34" charset="0"/>
              <a:cs typeface="Arial" panose="020B0604020202020204" pitchFamily="34" charset="0"/>
              <a:sym typeface="Arial"/>
            </a:endParaRPr>
          </a:p>
        </p:txBody>
      </p:sp>
      <p:pic>
        <p:nvPicPr>
          <p:cNvPr id="16" name="Picture 15"/>
          <p:cNvPicPr>
            <a:picLocks noChangeAspect="1"/>
          </p:cNvPicPr>
          <p:nvPr/>
        </p:nvPicPr>
        <p:blipFill rotWithShape="1">
          <a:blip r:embed="rId3"/>
          <a:srcRect l="10840" t="7567" r="33780" b="5696"/>
          <a:stretch/>
        </p:blipFill>
        <p:spPr>
          <a:xfrm rot="16200000">
            <a:off x="8890746" y="3847520"/>
            <a:ext cx="1949789" cy="3640389"/>
          </a:xfrm>
          <a:prstGeom prst="rect">
            <a:avLst/>
          </a:prstGeom>
        </p:spPr>
        <p:style>
          <a:lnRef idx="2">
            <a:schemeClr val="accent2"/>
          </a:lnRef>
          <a:fillRef idx="1">
            <a:schemeClr val="lt1"/>
          </a:fillRef>
          <a:effectRef idx="0">
            <a:schemeClr val="accent2"/>
          </a:effectRef>
          <a:fontRef idx="minor">
            <a:schemeClr val="dk1"/>
          </a:fontRef>
        </p:style>
      </p:pic>
    </p:spTree>
    <p:extLst>
      <p:ext uri="{BB962C8B-B14F-4D97-AF65-F5344CB8AC3E}">
        <p14:creationId xmlns:p14="http://schemas.microsoft.com/office/powerpoint/2010/main" val="27218015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圆角 9">
            <a:extLst>
              <a:ext uri="{FF2B5EF4-FFF2-40B4-BE49-F238E27FC236}">
                <a16:creationId xmlns:a16="http://schemas.microsoft.com/office/drawing/2014/main" xmlns="" id="{826518D0-4D48-4928-9BCB-5E1DDDA8EDC1}"/>
              </a:ext>
            </a:extLst>
          </p:cNvPr>
          <p:cNvSpPr/>
          <p:nvPr/>
        </p:nvSpPr>
        <p:spPr>
          <a:xfrm>
            <a:off x="477685" y="510019"/>
            <a:ext cx="11208150" cy="5906956"/>
          </a:xfrm>
          <a:prstGeom prst="roundRect">
            <a:avLst>
              <a:gd name="adj" fmla="val 383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altLang="zh-CN" sz="3200" dirty="0" smtClean="0">
                <a:solidFill>
                  <a:prstClr val="white"/>
                </a:solidFill>
                <a:latin typeface="Arial" panose="020B0604020202020204" pitchFamily="34" charset="0"/>
                <a:ea typeface="Arial-Rounded" panose="020B0500000000000000" pitchFamily="34" charset="0"/>
                <a:cs typeface="Arial" panose="020B0604020202020204" pitchFamily="34" charset="0"/>
                <a:sym typeface="+mn-lt"/>
              </a:rPr>
              <a:t>v</a:t>
            </a:r>
            <a:endParaRPr lang="zh-CN" altLang="en-US" sz="3200" dirty="0">
              <a:solidFill>
                <a:prstClr val="white"/>
              </a:solidFill>
              <a:latin typeface="Arial" panose="020B0604020202020204" pitchFamily="34" charset="0"/>
              <a:ea typeface="Arial-Rounded" panose="020B0500000000000000" pitchFamily="34" charset="0"/>
              <a:cs typeface="Arial" panose="020B0604020202020204" pitchFamily="34" charset="0"/>
              <a:sym typeface="+mn-lt"/>
            </a:endParaRPr>
          </a:p>
        </p:txBody>
      </p:sp>
      <p:sp>
        <p:nvSpPr>
          <p:cNvPr id="25" name="TextBox 24">
            <a:extLst>
              <a:ext uri="{FF2B5EF4-FFF2-40B4-BE49-F238E27FC236}">
                <a16:creationId xmlns:a16="http://schemas.microsoft.com/office/drawing/2014/main" xmlns="" id="{44E29D84-7D90-4E6B-8EC1-6A20D527F266}"/>
              </a:ext>
            </a:extLst>
          </p:cNvPr>
          <p:cNvSpPr txBox="1"/>
          <p:nvPr/>
        </p:nvSpPr>
        <p:spPr>
          <a:xfrm>
            <a:off x="1172173" y="1681836"/>
            <a:ext cx="10142156" cy="1569660"/>
          </a:xfrm>
          <a:prstGeom prst="rect">
            <a:avLst/>
          </a:prstGeom>
          <a:noFill/>
        </p:spPr>
        <p:txBody>
          <a:bodyPr wrap="square" rtlCol="0">
            <a:spAutoFit/>
          </a:bodyPr>
          <a:lstStyle/>
          <a:p>
            <a:pPr algn="ctr">
              <a:defRPr/>
            </a:pPr>
            <a:endParaRPr lang="vi-VN" sz="3200" dirty="0">
              <a:solidFill>
                <a:srgbClr val="FF0000"/>
              </a:solidFill>
              <a:latin typeface="Arial" panose="020B0604020202020204" pitchFamily="34" charset="0"/>
              <a:ea typeface="Arial-Rounded" panose="020B0500000000000000" pitchFamily="34" charset="0"/>
              <a:cs typeface="Arial" panose="020B0604020202020204" pitchFamily="34" charset="0"/>
            </a:endParaRPr>
          </a:p>
          <a:p>
            <a:pPr algn="just">
              <a:defRPr/>
            </a:pPr>
            <a:r>
              <a:rPr lang="en-US" sz="3200" dirty="0">
                <a:solidFill>
                  <a:srgbClr val="002060"/>
                </a:solidFill>
                <a:latin typeface="Arial" panose="020B0604020202020204" pitchFamily="34" charset="0"/>
                <a:ea typeface="Arial-Rounded" panose="020B0500000000000000" pitchFamily="34" charset="0"/>
                <a:cs typeface="Arial" panose="020B0604020202020204" pitchFamily="34" charset="0"/>
              </a:rPr>
              <a:t> </a:t>
            </a:r>
            <a:r>
              <a:rPr lang="en-US" sz="3200" dirty="0" smtClean="0">
                <a:solidFill>
                  <a:srgbClr val="002060"/>
                </a:solidFill>
                <a:latin typeface="Arial" panose="020B0604020202020204" pitchFamily="34" charset="0"/>
                <a:ea typeface="Arial-Rounded" panose="020B0500000000000000" pitchFamily="34" charset="0"/>
                <a:cs typeface="Arial" panose="020B0604020202020204" pitchFamily="34" charset="0"/>
              </a:rPr>
              <a:t>	</a:t>
            </a:r>
            <a:r>
              <a:rPr lang="vi-VN" sz="3200" dirty="0" smtClean="0">
                <a:solidFill>
                  <a:srgbClr val="002060"/>
                </a:solidFill>
                <a:latin typeface="Arial" panose="020B0604020202020204" pitchFamily="34" charset="0"/>
                <a:ea typeface="Arial-Rounded" panose="020B0500000000000000" pitchFamily="34" charset="0"/>
                <a:cs typeface="Arial" panose="020B0604020202020204" pitchFamily="34" charset="0"/>
              </a:rPr>
              <a:t>Nhím </a:t>
            </a:r>
            <a:r>
              <a:rPr lang="vi-VN" sz="3200" dirty="0">
                <a:solidFill>
                  <a:srgbClr val="002060"/>
                </a:solidFill>
                <a:latin typeface="Arial" panose="020B0604020202020204" pitchFamily="34" charset="0"/>
                <a:ea typeface="Arial-Rounded" panose="020B0500000000000000" pitchFamily="34" charset="0"/>
                <a:cs typeface="Arial" panose="020B0604020202020204" pitchFamily="34" charset="0"/>
              </a:rPr>
              <a:t>xù lông, rút một chiếc kim định khâu áo cho thỏ, nhưng không có chỉ.</a:t>
            </a:r>
            <a:endParaRPr lang="vi-VN" sz="3200" dirty="0">
              <a:solidFill>
                <a:srgbClr val="FF0000"/>
              </a:solidFill>
              <a:latin typeface="Arial" panose="020B0604020202020204" pitchFamily="34" charset="0"/>
              <a:ea typeface="Arial-Rounded" panose="020B0500000000000000" pitchFamily="34" charset="0"/>
              <a:cs typeface="Arial" panose="020B0604020202020204" pitchFamily="34" charset="0"/>
            </a:endParaRPr>
          </a:p>
        </p:txBody>
      </p:sp>
      <p:pic>
        <p:nvPicPr>
          <p:cNvPr id="16" name="Picture 15"/>
          <p:cNvPicPr>
            <a:picLocks noChangeAspect="1"/>
          </p:cNvPicPr>
          <p:nvPr/>
        </p:nvPicPr>
        <p:blipFill rotWithShape="1">
          <a:blip r:embed="rId3"/>
          <a:srcRect l="10840" t="7567" r="33780" b="5696"/>
          <a:stretch/>
        </p:blipFill>
        <p:spPr>
          <a:xfrm rot="16200000">
            <a:off x="8890746" y="3578013"/>
            <a:ext cx="1949789" cy="3640389"/>
          </a:xfrm>
          <a:prstGeom prst="rect">
            <a:avLst/>
          </a:prstGeom>
        </p:spPr>
        <p:style>
          <a:lnRef idx="2">
            <a:schemeClr val="accent2"/>
          </a:lnRef>
          <a:fillRef idx="1">
            <a:schemeClr val="lt1"/>
          </a:fillRef>
          <a:effectRef idx="0">
            <a:schemeClr val="accent2"/>
          </a:effectRef>
          <a:fontRef idx="minor">
            <a:schemeClr val="dk1"/>
          </a:fontRef>
        </p:style>
      </p:pic>
      <p:sp>
        <p:nvSpPr>
          <p:cNvPr id="2" name="Rounded Rectangle 1"/>
          <p:cNvSpPr/>
          <p:nvPr/>
        </p:nvSpPr>
        <p:spPr>
          <a:xfrm>
            <a:off x="3839206" y="1001027"/>
            <a:ext cx="4206240" cy="52939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smtClean="0">
                <a:solidFill>
                  <a:srgbClr val="FF0000"/>
                </a:solidFill>
                <a:latin typeface="Arial" panose="020B0604020202020204" pitchFamily="34" charset="0"/>
                <a:cs typeface="Arial" panose="020B0604020202020204" pitchFamily="34" charset="0"/>
              </a:rPr>
              <a:t>Luyện</a:t>
            </a:r>
            <a:r>
              <a:rPr lang="en-US" sz="3200" b="1" dirty="0" smtClean="0">
                <a:solidFill>
                  <a:srgbClr val="FF0000"/>
                </a:solidFill>
                <a:latin typeface="Arial" panose="020B0604020202020204" pitchFamily="34" charset="0"/>
                <a:cs typeface="Arial" panose="020B0604020202020204" pitchFamily="34" charset="0"/>
              </a:rPr>
              <a:t> </a:t>
            </a:r>
            <a:r>
              <a:rPr lang="en-US" sz="3200" b="1" dirty="0" err="1" smtClean="0">
                <a:solidFill>
                  <a:srgbClr val="FF0000"/>
                </a:solidFill>
                <a:latin typeface="Arial" panose="020B0604020202020204" pitchFamily="34" charset="0"/>
                <a:cs typeface="Arial" panose="020B0604020202020204" pitchFamily="34" charset="0"/>
              </a:rPr>
              <a:t>đọc</a:t>
            </a:r>
            <a:r>
              <a:rPr lang="en-US" sz="3200" b="1" dirty="0" smtClean="0">
                <a:solidFill>
                  <a:srgbClr val="FF0000"/>
                </a:solidFill>
                <a:latin typeface="Arial" panose="020B0604020202020204" pitchFamily="34" charset="0"/>
                <a:cs typeface="Arial" panose="020B0604020202020204" pitchFamily="34" charset="0"/>
              </a:rPr>
              <a:t> </a:t>
            </a:r>
            <a:r>
              <a:rPr lang="en-US" sz="3200" b="1" dirty="0" err="1" smtClean="0">
                <a:solidFill>
                  <a:srgbClr val="FF0000"/>
                </a:solidFill>
                <a:latin typeface="Arial" panose="020B0604020202020204" pitchFamily="34" charset="0"/>
                <a:cs typeface="Arial" panose="020B0604020202020204" pitchFamily="34" charset="0"/>
              </a:rPr>
              <a:t>câu</a:t>
            </a:r>
            <a:r>
              <a:rPr lang="en-US" sz="3200" b="1" dirty="0" smtClean="0">
                <a:solidFill>
                  <a:srgbClr val="FF0000"/>
                </a:solidFill>
                <a:latin typeface="Arial" panose="020B0604020202020204" pitchFamily="34" charset="0"/>
                <a:cs typeface="Arial" panose="020B0604020202020204" pitchFamily="34" charset="0"/>
              </a:rPr>
              <a:t> </a:t>
            </a:r>
            <a:r>
              <a:rPr lang="en-US" sz="3200" b="1" dirty="0" err="1" smtClean="0">
                <a:solidFill>
                  <a:srgbClr val="FF0000"/>
                </a:solidFill>
                <a:latin typeface="Arial" panose="020B0604020202020204" pitchFamily="34" charset="0"/>
                <a:cs typeface="Arial" panose="020B0604020202020204" pitchFamily="34" charset="0"/>
              </a:rPr>
              <a:t>dài</a:t>
            </a:r>
            <a:endParaRPr lang="en-US" sz="32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05150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23" name="nvnam">
            <a:extLst>
              <a:ext uri="{FF2B5EF4-FFF2-40B4-BE49-F238E27FC236}">
                <a16:creationId xmlns:a16="http://schemas.microsoft.com/office/drawing/2014/main" xmlns="" id="{B5C7AC0F-08FC-30DB-9D6F-B105DA1CCC9B}"/>
              </a:ext>
            </a:extLst>
          </p:cNvPr>
          <p:cNvPicPr>
            <a:picLocks noChangeAspect="1"/>
          </p:cNvPicPr>
          <p:nvPr/>
        </p:nvPicPr>
        <p:blipFill rotWithShape="1">
          <a:blip r:embed="rId5"/>
          <a:srcRect l="33777"/>
          <a:stretch/>
        </p:blipFill>
        <p:spPr>
          <a:xfrm>
            <a:off x="5371853" y="2983233"/>
            <a:ext cx="1443788" cy="2819232"/>
          </a:xfrm>
          <a:prstGeom prst="rect">
            <a:avLst/>
          </a:prstGeom>
        </p:spPr>
      </p:pic>
      <p:pic>
        <p:nvPicPr>
          <p:cNvPr id="2" name="b1">
            <a:extLst>
              <a:ext uri="{FF2B5EF4-FFF2-40B4-BE49-F238E27FC236}">
                <a16:creationId xmlns:a16="http://schemas.microsoft.com/office/drawing/2014/main" xmlns="" id="{45C7A6BB-1DB7-CB12-D4A2-DC05ACFE8272}"/>
              </a:ext>
            </a:extLst>
          </p:cNvPr>
          <p:cNvPicPr>
            <a:picLocks noChangeAspect="1"/>
          </p:cNvPicPr>
          <p:nvPr/>
        </p:nvPicPr>
        <p:blipFill>
          <a:blip r:embed="rId6"/>
          <a:stretch>
            <a:fillRect/>
          </a:stretch>
        </p:blipFill>
        <p:spPr>
          <a:xfrm>
            <a:off x="199047" y="3404881"/>
            <a:ext cx="963251" cy="1737511"/>
          </a:xfrm>
          <a:prstGeom prst="rect">
            <a:avLst/>
          </a:prstGeom>
        </p:spPr>
      </p:pic>
      <p:pic>
        <p:nvPicPr>
          <p:cNvPr id="3" name="c1">
            <a:extLst>
              <a:ext uri="{FF2B5EF4-FFF2-40B4-BE49-F238E27FC236}">
                <a16:creationId xmlns:a16="http://schemas.microsoft.com/office/drawing/2014/main" xmlns="" id="{F74B32B9-5A7C-30E2-B82A-B9E8D3954030}"/>
              </a:ext>
            </a:extLst>
          </p:cNvPr>
          <p:cNvPicPr>
            <a:picLocks noChangeAspect="1"/>
          </p:cNvPicPr>
          <p:nvPr/>
        </p:nvPicPr>
        <p:blipFill>
          <a:blip r:embed="rId7"/>
          <a:stretch>
            <a:fillRect/>
          </a:stretch>
        </p:blipFill>
        <p:spPr>
          <a:xfrm>
            <a:off x="233484" y="4732162"/>
            <a:ext cx="964357" cy="968139"/>
          </a:xfrm>
          <a:prstGeom prst="rect">
            <a:avLst/>
          </a:prstGeom>
        </p:spPr>
      </p:pic>
      <p:pic>
        <p:nvPicPr>
          <p:cNvPr id="4" name="b3">
            <a:extLst>
              <a:ext uri="{FF2B5EF4-FFF2-40B4-BE49-F238E27FC236}">
                <a16:creationId xmlns:a16="http://schemas.microsoft.com/office/drawing/2014/main" xmlns="" id="{A9AADD51-C285-6752-719B-5BB2278E64B1}"/>
              </a:ext>
            </a:extLst>
          </p:cNvPr>
          <p:cNvPicPr>
            <a:picLocks noChangeAspect="1"/>
          </p:cNvPicPr>
          <p:nvPr/>
        </p:nvPicPr>
        <p:blipFill>
          <a:blip r:embed="rId6"/>
          <a:stretch>
            <a:fillRect/>
          </a:stretch>
        </p:blipFill>
        <p:spPr>
          <a:xfrm>
            <a:off x="1533936" y="3367000"/>
            <a:ext cx="963251" cy="1737511"/>
          </a:xfrm>
          <a:prstGeom prst="rect">
            <a:avLst/>
          </a:prstGeom>
        </p:spPr>
      </p:pic>
      <p:pic>
        <p:nvPicPr>
          <p:cNvPr id="5" name="c3">
            <a:extLst>
              <a:ext uri="{FF2B5EF4-FFF2-40B4-BE49-F238E27FC236}">
                <a16:creationId xmlns:a16="http://schemas.microsoft.com/office/drawing/2014/main" xmlns="" id="{96AA5C4F-38F6-4FF2-73E7-3968DDD71DF9}"/>
              </a:ext>
            </a:extLst>
          </p:cNvPr>
          <p:cNvPicPr>
            <a:picLocks noChangeAspect="1"/>
          </p:cNvPicPr>
          <p:nvPr/>
        </p:nvPicPr>
        <p:blipFill>
          <a:blip r:embed="rId7"/>
          <a:stretch>
            <a:fillRect/>
          </a:stretch>
        </p:blipFill>
        <p:spPr>
          <a:xfrm>
            <a:off x="1531755" y="4732162"/>
            <a:ext cx="964357" cy="968139"/>
          </a:xfrm>
          <a:prstGeom prst="rect">
            <a:avLst/>
          </a:prstGeom>
        </p:spPr>
      </p:pic>
      <p:pic>
        <p:nvPicPr>
          <p:cNvPr id="6" name="b5">
            <a:extLst>
              <a:ext uri="{FF2B5EF4-FFF2-40B4-BE49-F238E27FC236}">
                <a16:creationId xmlns:a16="http://schemas.microsoft.com/office/drawing/2014/main" xmlns="" id="{9AAA40D5-A0C6-BF34-3017-665CDA65B020}"/>
              </a:ext>
            </a:extLst>
          </p:cNvPr>
          <p:cNvPicPr>
            <a:picLocks noChangeAspect="1"/>
          </p:cNvPicPr>
          <p:nvPr/>
        </p:nvPicPr>
        <p:blipFill>
          <a:blip r:embed="rId6"/>
          <a:stretch>
            <a:fillRect/>
          </a:stretch>
        </p:blipFill>
        <p:spPr>
          <a:xfrm>
            <a:off x="3146964" y="3416060"/>
            <a:ext cx="963251" cy="1737511"/>
          </a:xfrm>
          <a:prstGeom prst="rect">
            <a:avLst/>
          </a:prstGeom>
        </p:spPr>
      </p:pic>
      <p:pic>
        <p:nvPicPr>
          <p:cNvPr id="7" name="c5">
            <a:extLst>
              <a:ext uri="{FF2B5EF4-FFF2-40B4-BE49-F238E27FC236}">
                <a16:creationId xmlns:a16="http://schemas.microsoft.com/office/drawing/2014/main" xmlns="" id="{40DD1AE7-CAF0-E648-D190-6BC745B3E4A2}"/>
              </a:ext>
            </a:extLst>
          </p:cNvPr>
          <p:cNvPicPr>
            <a:picLocks noChangeAspect="1"/>
          </p:cNvPicPr>
          <p:nvPr/>
        </p:nvPicPr>
        <p:blipFill>
          <a:blip r:embed="rId7"/>
          <a:stretch>
            <a:fillRect/>
          </a:stretch>
        </p:blipFill>
        <p:spPr>
          <a:xfrm>
            <a:off x="3144783" y="4743343"/>
            <a:ext cx="964357" cy="968139"/>
          </a:xfrm>
          <a:prstGeom prst="rect">
            <a:avLst/>
          </a:prstGeom>
        </p:spPr>
      </p:pic>
      <p:pic>
        <p:nvPicPr>
          <p:cNvPr id="10" name="b7">
            <a:extLst>
              <a:ext uri="{FF2B5EF4-FFF2-40B4-BE49-F238E27FC236}">
                <a16:creationId xmlns:a16="http://schemas.microsoft.com/office/drawing/2014/main" xmlns="" id="{258C7751-5FF0-FF9D-2DC2-9BBCC7AA0B35}"/>
              </a:ext>
            </a:extLst>
          </p:cNvPr>
          <p:cNvPicPr>
            <a:picLocks noChangeAspect="1"/>
          </p:cNvPicPr>
          <p:nvPr/>
        </p:nvPicPr>
        <p:blipFill>
          <a:blip r:embed="rId6"/>
          <a:stretch>
            <a:fillRect/>
          </a:stretch>
        </p:blipFill>
        <p:spPr>
          <a:xfrm>
            <a:off x="4550146" y="3367000"/>
            <a:ext cx="963251" cy="1737511"/>
          </a:xfrm>
          <a:prstGeom prst="rect">
            <a:avLst/>
          </a:prstGeom>
        </p:spPr>
      </p:pic>
      <p:pic>
        <p:nvPicPr>
          <p:cNvPr id="11" name="c7">
            <a:extLst>
              <a:ext uri="{FF2B5EF4-FFF2-40B4-BE49-F238E27FC236}">
                <a16:creationId xmlns:a16="http://schemas.microsoft.com/office/drawing/2014/main" xmlns="" id="{0B9F9A7A-180E-5A3C-FDFF-B993E6DB5C5E}"/>
              </a:ext>
            </a:extLst>
          </p:cNvPr>
          <p:cNvPicPr>
            <a:picLocks noChangeAspect="1"/>
          </p:cNvPicPr>
          <p:nvPr/>
        </p:nvPicPr>
        <p:blipFill>
          <a:blip r:embed="rId7"/>
          <a:stretch>
            <a:fillRect/>
          </a:stretch>
        </p:blipFill>
        <p:spPr>
          <a:xfrm>
            <a:off x="4542021" y="4694283"/>
            <a:ext cx="964357" cy="968139"/>
          </a:xfrm>
          <a:prstGeom prst="rect">
            <a:avLst/>
          </a:prstGeom>
        </p:spPr>
      </p:pic>
      <p:pic>
        <p:nvPicPr>
          <p:cNvPr id="36" name="nvnu">
            <a:extLst>
              <a:ext uri="{FF2B5EF4-FFF2-40B4-BE49-F238E27FC236}">
                <a16:creationId xmlns:a16="http://schemas.microsoft.com/office/drawing/2014/main" xmlns="" id="{59D8AC83-27D0-0BD3-7381-014B5F9643DC}"/>
              </a:ext>
            </a:extLst>
          </p:cNvPr>
          <p:cNvPicPr>
            <a:picLocks noChangeAspect="1"/>
          </p:cNvPicPr>
          <p:nvPr/>
        </p:nvPicPr>
        <p:blipFill>
          <a:blip r:embed="rId8"/>
          <a:stretch>
            <a:fillRect/>
          </a:stretch>
        </p:blipFill>
        <p:spPr>
          <a:xfrm>
            <a:off x="7058632" y="3019268"/>
            <a:ext cx="1443787" cy="2643154"/>
          </a:xfrm>
          <a:prstGeom prst="rect">
            <a:avLst/>
          </a:prstGeom>
        </p:spPr>
      </p:pic>
      <p:pic>
        <p:nvPicPr>
          <p:cNvPr id="29" name="Picture 28" hidden="1">
            <a:extLst>
              <a:ext uri="{FF2B5EF4-FFF2-40B4-BE49-F238E27FC236}">
                <a16:creationId xmlns:a16="http://schemas.microsoft.com/office/drawing/2014/main" xmlns="" id="{EE2C74B9-8FD9-3259-0619-CE24CF9804AA}"/>
              </a:ext>
            </a:extLst>
          </p:cNvPr>
          <p:cNvPicPr>
            <a:picLocks noChangeAspect="1"/>
          </p:cNvPicPr>
          <p:nvPr/>
        </p:nvPicPr>
        <p:blipFill>
          <a:blip r:embed="rId9"/>
          <a:stretch>
            <a:fillRect/>
          </a:stretch>
        </p:blipFill>
        <p:spPr>
          <a:xfrm>
            <a:off x="602474" y="4324690"/>
            <a:ext cx="3383573" cy="1414395"/>
          </a:xfrm>
          <a:prstGeom prst="rect">
            <a:avLst/>
          </a:prstGeom>
        </p:spPr>
      </p:pic>
      <p:pic>
        <p:nvPicPr>
          <p:cNvPr id="8" name="nhanam">
            <a:extLst>
              <a:ext uri="{FF2B5EF4-FFF2-40B4-BE49-F238E27FC236}">
                <a16:creationId xmlns:a16="http://schemas.microsoft.com/office/drawing/2014/main" xmlns="" id="{E0759490-A061-2B0C-9EE1-1E42547DCAA8}"/>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p:blipFill>
        <p:spPr>
          <a:xfrm>
            <a:off x="8078355" y="2877752"/>
            <a:ext cx="4032569" cy="4032569"/>
          </a:xfrm>
          <a:prstGeom prst="rect">
            <a:avLst/>
          </a:prstGeom>
        </p:spPr>
      </p:pic>
      <p:sp>
        <p:nvSpPr>
          <p:cNvPr id="9" name="textkhuvuon">
            <a:extLst>
              <a:ext uri="{FF2B5EF4-FFF2-40B4-BE49-F238E27FC236}">
                <a16:creationId xmlns:a16="http://schemas.microsoft.com/office/drawing/2014/main" xmlns="" id="{F1595F94-200C-E4E3-0215-C27E51A08F71}"/>
              </a:ext>
            </a:extLst>
          </p:cNvPr>
          <p:cNvSpPr txBox="1"/>
          <p:nvPr/>
        </p:nvSpPr>
        <p:spPr>
          <a:xfrm>
            <a:off x="946987" y="758756"/>
            <a:ext cx="10370147" cy="120032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a:ln>
                  <a:solidFill>
                    <a:prstClr val="white"/>
                  </a:solidFill>
                </a:ln>
                <a:solidFill>
                  <a:srgbClr val="002060"/>
                </a:solidFill>
                <a:effectLst>
                  <a:glow rad="101600">
                    <a:prstClr val="white">
                      <a:alpha val="40000"/>
                    </a:prstClr>
                  </a:glow>
                  <a:outerShdw blurRad="50800" dist="38100" dir="2700000" algn="tl" rotWithShape="0">
                    <a:prstClr val="black">
                      <a:alpha val="40000"/>
                    </a:prstClr>
                  </a:outerShdw>
                </a:effectLst>
                <a:uLnTx/>
                <a:uFillTx/>
                <a:latin typeface="Nunito Black" pitchFamily="2" charset="0"/>
              </a:rPr>
              <a:t>VƯỜN HOA MẶT TRỜI</a:t>
            </a:r>
          </a:p>
        </p:txBody>
      </p:sp>
      <p:pic>
        <p:nvPicPr>
          <p:cNvPr id="21" name="hangrau">
            <a:extLst>
              <a:ext uri="{FF2B5EF4-FFF2-40B4-BE49-F238E27FC236}">
                <a16:creationId xmlns:a16="http://schemas.microsoft.com/office/drawing/2014/main" xmlns="" id="{4C6E2EB4-DA11-07CE-D4FF-F62A418FC219}"/>
              </a:ext>
            </a:extLst>
          </p:cNvPr>
          <p:cNvPicPr>
            <a:picLocks noGrp="1" noRot="1" noMove="1" noResize="1" noEditPoints="1" noAdjustHandles="1" noChangeArrowheads="1" noChangeShapeType="1" noCrop="1"/>
          </p:cNvPicPr>
          <p:nvPr/>
        </p:nvPicPr>
        <p:blipFill rotWithShape="1">
          <a:blip r:embed="rId11"/>
          <a:srcRect l="7428"/>
          <a:stretch/>
        </p:blipFill>
        <p:spPr>
          <a:xfrm>
            <a:off x="-1" y="5065295"/>
            <a:ext cx="8494295" cy="1792705"/>
          </a:xfrm>
          <a:prstGeom prst="rect">
            <a:avLst/>
          </a:prstGeom>
        </p:spPr>
      </p:pic>
      <p:pic>
        <p:nvPicPr>
          <p:cNvPr id="14" name="Graphic 13">
            <a:extLst>
              <a:ext uri="{FF2B5EF4-FFF2-40B4-BE49-F238E27FC236}">
                <a16:creationId xmlns:a16="http://schemas.microsoft.com/office/drawing/2014/main" xmlns="" id="{D58BA685-D926-E313-772C-104F1FE4208E}"/>
              </a:ext>
            </a:extLst>
          </p:cNvPr>
          <p:cNvPicPr>
            <a:picLocks noChangeAspect="1"/>
          </p:cNvPicPr>
          <p:nvPr/>
        </p:nvPicPr>
        <p:blipFill>
          <a:blip r:embed="rId12">
            <a:extLst>
              <a:ext uri="{28A0092B-C50C-407E-A947-70E740481C1C}">
                <a14:useLocalDpi xmlns:a14="http://schemas.microsoft.com/office/drawing/2010/main" val="0"/>
              </a:ext>
            </a:extLst>
          </a:blip>
          <a:srcRect/>
          <a:stretch/>
        </p:blipFill>
        <p:spPr>
          <a:xfrm>
            <a:off x="5024199" y="2120485"/>
            <a:ext cx="1591973" cy="848416"/>
          </a:xfrm>
          <a:prstGeom prst="rect">
            <a:avLst/>
          </a:prstGeom>
        </p:spPr>
      </p:pic>
      <p:pic>
        <p:nvPicPr>
          <p:cNvPr id="18" name="5c249dca63615">
            <a:hlinkClick r:id="" action="ppaction://media"/>
            <a:extLst>
              <a:ext uri="{FF2B5EF4-FFF2-40B4-BE49-F238E27FC236}">
                <a16:creationId xmlns:a16="http://schemas.microsoft.com/office/drawing/2014/main" xmlns="" id="{473C2F10-51B5-4C23-81E5-763B694A37CD}"/>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471980" y="271393"/>
            <a:ext cx="487363" cy="487363"/>
          </a:xfrm>
          <a:prstGeom prst="rect">
            <a:avLst/>
          </a:prstGeom>
        </p:spPr>
      </p:pic>
    </p:spTree>
    <p:extLst>
      <p:ext uri="{BB962C8B-B14F-4D97-AF65-F5344CB8AC3E}">
        <p14:creationId xmlns:p14="http://schemas.microsoft.com/office/powerpoint/2010/main" val="355003887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125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2000"/>
                                        <p:tgtEl>
                                          <p:spTgt spid="8"/>
                                        </p:tgtEl>
                                      </p:cBhvr>
                                    </p:animEffect>
                                  </p:childTnLst>
                                </p:cTn>
                              </p:par>
                              <p:par>
                                <p:cTn id="8" presetID="1" presetClass="mediacall" presetSubtype="0" fill="hold" nodeType="withEffect">
                                  <p:stCondLst>
                                    <p:cond delay="1250"/>
                                  </p:stCondLst>
                                  <p:childTnLst>
                                    <p:cmd type="call" cmd="playFrom(0.0)">
                                      <p:cBhvr>
                                        <p:cTn id="9" dur="1" fill="hold"/>
                                        <p:tgtEl>
                                          <p:spTgt spid="18"/>
                                        </p:tgtEl>
                                      </p:cBhvr>
                                    </p:cmd>
                                  </p:childTnLst>
                                </p:cTn>
                              </p:par>
                              <p:par>
                                <p:cTn id="10" presetID="42" presetClass="entr" presetSubtype="0" fill="hold" nodeType="withEffect">
                                  <p:stCondLst>
                                    <p:cond delay="300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1500"/>
                                        <p:tgtEl>
                                          <p:spTgt spid="21"/>
                                        </p:tgtEl>
                                      </p:cBhvr>
                                    </p:animEffect>
                                    <p:anim calcmode="lin" valueType="num">
                                      <p:cBhvr>
                                        <p:cTn id="13" dur="1500" fill="hold"/>
                                        <p:tgtEl>
                                          <p:spTgt spid="21"/>
                                        </p:tgtEl>
                                        <p:attrNameLst>
                                          <p:attrName>ppt_x</p:attrName>
                                        </p:attrNameLst>
                                      </p:cBhvr>
                                      <p:tavLst>
                                        <p:tav tm="0">
                                          <p:val>
                                            <p:strVal val="#ppt_x"/>
                                          </p:val>
                                        </p:tav>
                                        <p:tav tm="100000">
                                          <p:val>
                                            <p:strVal val="#ppt_x"/>
                                          </p:val>
                                        </p:tav>
                                      </p:tavLst>
                                    </p:anim>
                                    <p:anim calcmode="lin" valueType="num">
                                      <p:cBhvr>
                                        <p:cTn id="14" dur="1500" fill="hold"/>
                                        <p:tgtEl>
                                          <p:spTgt spid="21"/>
                                        </p:tgtEl>
                                        <p:attrNameLst>
                                          <p:attrName>ppt_y</p:attrName>
                                        </p:attrNameLst>
                                      </p:cBhvr>
                                      <p:tavLst>
                                        <p:tav tm="0">
                                          <p:val>
                                            <p:strVal val="#ppt_y+.1"/>
                                          </p:val>
                                        </p:tav>
                                        <p:tav tm="100000">
                                          <p:val>
                                            <p:strVal val="#ppt_y"/>
                                          </p:val>
                                        </p:tav>
                                      </p:tavLst>
                                    </p:anim>
                                  </p:childTnLst>
                                </p:cTn>
                              </p:par>
                              <p:par>
                                <p:cTn id="15" presetID="2" presetClass="entr" presetSubtype="2" fill="hold" nodeType="withEffect">
                                  <p:stCondLst>
                                    <p:cond delay="5500"/>
                                  </p:stCondLst>
                                  <p:childTnLst>
                                    <p:set>
                                      <p:cBhvr>
                                        <p:cTn id="16" dur="1" fill="hold">
                                          <p:stCondLst>
                                            <p:cond delay="0"/>
                                          </p:stCondLst>
                                        </p:cTn>
                                        <p:tgtEl>
                                          <p:spTgt spid="23"/>
                                        </p:tgtEl>
                                        <p:attrNameLst>
                                          <p:attrName>style.visibility</p:attrName>
                                        </p:attrNameLst>
                                      </p:cBhvr>
                                      <p:to>
                                        <p:strVal val="visible"/>
                                      </p:to>
                                    </p:set>
                                    <p:anim calcmode="lin" valueType="num">
                                      <p:cBhvr additive="base">
                                        <p:cTn id="17" dur="4000" fill="hold"/>
                                        <p:tgtEl>
                                          <p:spTgt spid="23"/>
                                        </p:tgtEl>
                                        <p:attrNameLst>
                                          <p:attrName>ppt_x</p:attrName>
                                        </p:attrNameLst>
                                      </p:cBhvr>
                                      <p:tavLst>
                                        <p:tav tm="0">
                                          <p:val>
                                            <p:strVal val="1+#ppt_w/2"/>
                                          </p:val>
                                        </p:tav>
                                        <p:tav tm="100000">
                                          <p:val>
                                            <p:strVal val="#ppt_x"/>
                                          </p:val>
                                        </p:tav>
                                      </p:tavLst>
                                    </p:anim>
                                    <p:anim calcmode="lin" valueType="num">
                                      <p:cBhvr additive="base">
                                        <p:cTn id="18" dur="4000" fill="hold"/>
                                        <p:tgtEl>
                                          <p:spTgt spid="23"/>
                                        </p:tgtEl>
                                        <p:attrNameLst>
                                          <p:attrName>ppt_y</p:attrName>
                                        </p:attrNameLst>
                                      </p:cBhvr>
                                      <p:tavLst>
                                        <p:tav tm="0">
                                          <p:val>
                                            <p:strVal val="#ppt_y"/>
                                          </p:val>
                                        </p:tav>
                                        <p:tav tm="100000">
                                          <p:val>
                                            <p:strVal val="#ppt_y"/>
                                          </p:val>
                                        </p:tav>
                                      </p:tavLst>
                                    </p:anim>
                                  </p:childTnLst>
                                </p:cTn>
                              </p:par>
                              <p:par>
                                <p:cTn id="19" presetID="2" presetClass="entr" presetSubtype="2" fill="hold" nodeType="withEffect">
                                  <p:stCondLst>
                                    <p:cond delay="5500"/>
                                  </p:stCondLst>
                                  <p:childTnLst>
                                    <p:set>
                                      <p:cBhvr>
                                        <p:cTn id="20" dur="1" fill="hold">
                                          <p:stCondLst>
                                            <p:cond delay="0"/>
                                          </p:stCondLst>
                                        </p:cTn>
                                        <p:tgtEl>
                                          <p:spTgt spid="36"/>
                                        </p:tgtEl>
                                        <p:attrNameLst>
                                          <p:attrName>style.visibility</p:attrName>
                                        </p:attrNameLst>
                                      </p:cBhvr>
                                      <p:to>
                                        <p:strVal val="visible"/>
                                      </p:to>
                                    </p:set>
                                    <p:anim calcmode="lin" valueType="num">
                                      <p:cBhvr additive="base">
                                        <p:cTn id="21" dur="4000" fill="hold"/>
                                        <p:tgtEl>
                                          <p:spTgt spid="36"/>
                                        </p:tgtEl>
                                        <p:attrNameLst>
                                          <p:attrName>ppt_x</p:attrName>
                                        </p:attrNameLst>
                                      </p:cBhvr>
                                      <p:tavLst>
                                        <p:tav tm="0">
                                          <p:val>
                                            <p:strVal val="1+#ppt_w/2"/>
                                          </p:val>
                                        </p:tav>
                                        <p:tav tm="100000">
                                          <p:val>
                                            <p:strVal val="#ppt_x"/>
                                          </p:val>
                                        </p:tav>
                                      </p:tavLst>
                                    </p:anim>
                                    <p:anim calcmode="lin" valueType="num">
                                      <p:cBhvr additive="base">
                                        <p:cTn id="22" dur="4000" fill="hold"/>
                                        <p:tgtEl>
                                          <p:spTgt spid="36"/>
                                        </p:tgtEl>
                                        <p:attrNameLst>
                                          <p:attrName>ppt_y</p:attrName>
                                        </p:attrNameLst>
                                      </p:cBhvr>
                                      <p:tavLst>
                                        <p:tav tm="0">
                                          <p:val>
                                            <p:strVal val="#ppt_y"/>
                                          </p:val>
                                        </p:tav>
                                        <p:tav tm="100000">
                                          <p:val>
                                            <p:strVal val="#ppt_y"/>
                                          </p:val>
                                        </p:tav>
                                      </p:tavLst>
                                    </p:anim>
                                  </p:childTnLst>
                                </p:cTn>
                              </p:par>
                              <p:par>
                                <p:cTn id="23" presetID="14" presetClass="entr" presetSubtype="10" fill="hold" grpId="0" nodeType="withEffect">
                                  <p:stCondLst>
                                    <p:cond delay="5500"/>
                                  </p:stCondLst>
                                  <p:childTnLst>
                                    <p:set>
                                      <p:cBhvr>
                                        <p:cTn id="24" dur="1" fill="hold">
                                          <p:stCondLst>
                                            <p:cond delay="0"/>
                                          </p:stCondLst>
                                        </p:cTn>
                                        <p:tgtEl>
                                          <p:spTgt spid="9"/>
                                        </p:tgtEl>
                                        <p:attrNameLst>
                                          <p:attrName>style.visibility</p:attrName>
                                        </p:attrNameLst>
                                      </p:cBhvr>
                                      <p:to>
                                        <p:strVal val="visible"/>
                                      </p:to>
                                    </p:set>
                                    <p:animEffect transition="in" filter="randombar(horizontal)">
                                      <p:cBhvr>
                                        <p:cTn id="25" dur="1500"/>
                                        <p:tgtEl>
                                          <p:spTgt spid="9"/>
                                        </p:tgtEl>
                                      </p:cBhvr>
                                    </p:animEffect>
                                  </p:childTnLst>
                                </p:cTn>
                              </p:par>
                              <p:par>
                                <p:cTn id="26" presetID="53" presetClass="entr" presetSubtype="16" fill="hold" nodeType="withEffect">
                                  <p:stCondLst>
                                    <p:cond delay="2000"/>
                                  </p:stCondLst>
                                  <p:childTnLst>
                                    <p:set>
                                      <p:cBhvr>
                                        <p:cTn id="27" dur="1" fill="hold">
                                          <p:stCondLst>
                                            <p:cond delay="0"/>
                                          </p:stCondLst>
                                        </p:cTn>
                                        <p:tgtEl>
                                          <p:spTgt spid="3"/>
                                        </p:tgtEl>
                                        <p:attrNameLst>
                                          <p:attrName>style.visibility</p:attrName>
                                        </p:attrNameLst>
                                      </p:cBhvr>
                                      <p:to>
                                        <p:strVal val="visible"/>
                                      </p:to>
                                    </p:set>
                                    <p:anim calcmode="lin" valueType="num">
                                      <p:cBhvr>
                                        <p:cTn id="28" dur="2250" fill="hold"/>
                                        <p:tgtEl>
                                          <p:spTgt spid="3"/>
                                        </p:tgtEl>
                                        <p:attrNameLst>
                                          <p:attrName>ppt_w</p:attrName>
                                        </p:attrNameLst>
                                      </p:cBhvr>
                                      <p:tavLst>
                                        <p:tav tm="0">
                                          <p:val>
                                            <p:fltVal val="0"/>
                                          </p:val>
                                        </p:tav>
                                        <p:tav tm="100000">
                                          <p:val>
                                            <p:strVal val="#ppt_w"/>
                                          </p:val>
                                        </p:tav>
                                      </p:tavLst>
                                    </p:anim>
                                    <p:anim calcmode="lin" valueType="num">
                                      <p:cBhvr>
                                        <p:cTn id="29" dur="2250" fill="hold"/>
                                        <p:tgtEl>
                                          <p:spTgt spid="3"/>
                                        </p:tgtEl>
                                        <p:attrNameLst>
                                          <p:attrName>ppt_h</p:attrName>
                                        </p:attrNameLst>
                                      </p:cBhvr>
                                      <p:tavLst>
                                        <p:tav tm="0">
                                          <p:val>
                                            <p:fltVal val="0"/>
                                          </p:val>
                                        </p:tav>
                                        <p:tav tm="100000">
                                          <p:val>
                                            <p:strVal val="#ppt_h"/>
                                          </p:val>
                                        </p:tav>
                                      </p:tavLst>
                                    </p:anim>
                                    <p:animEffect transition="in" filter="fade">
                                      <p:cBhvr>
                                        <p:cTn id="30" dur="2250"/>
                                        <p:tgtEl>
                                          <p:spTgt spid="3"/>
                                        </p:tgtEl>
                                      </p:cBhvr>
                                    </p:animEffect>
                                  </p:childTnLst>
                                </p:cTn>
                              </p:par>
                              <p:par>
                                <p:cTn id="31" presetID="53" presetClass="entr" presetSubtype="16" fill="hold" nodeType="withEffect">
                                  <p:stCondLst>
                                    <p:cond delay="2000"/>
                                  </p:stCondLst>
                                  <p:childTnLst>
                                    <p:set>
                                      <p:cBhvr>
                                        <p:cTn id="32" dur="1" fill="hold">
                                          <p:stCondLst>
                                            <p:cond delay="0"/>
                                          </p:stCondLst>
                                        </p:cTn>
                                        <p:tgtEl>
                                          <p:spTgt spid="5"/>
                                        </p:tgtEl>
                                        <p:attrNameLst>
                                          <p:attrName>style.visibility</p:attrName>
                                        </p:attrNameLst>
                                      </p:cBhvr>
                                      <p:to>
                                        <p:strVal val="visible"/>
                                      </p:to>
                                    </p:set>
                                    <p:anim calcmode="lin" valueType="num">
                                      <p:cBhvr>
                                        <p:cTn id="33" dur="2250" fill="hold"/>
                                        <p:tgtEl>
                                          <p:spTgt spid="5"/>
                                        </p:tgtEl>
                                        <p:attrNameLst>
                                          <p:attrName>ppt_w</p:attrName>
                                        </p:attrNameLst>
                                      </p:cBhvr>
                                      <p:tavLst>
                                        <p:tav tm="0">
                                          <p:val>
                                            <p:fltVal val="0"/>
                                          </p:val>
                                        </p:tav>
                                        <p:tav tm="100000">
                                          <p:val>
                                            <p:strVal val="#ppt_w"/>
                                          </p:val>
                                        </p:tav>
                                      </p:tavLst>
                                    </p:anim>
                                    <p:anim calcmode="lin" valueType="num">
                                      <p:cBhvr>
                                        <p:cTn id="34" dur="2250" fill="hold"/>
                                        <p:tgtEl>
                                          <p:spTgt spid="5"/>
                                        </p:tgtEl>
                                        <p:attrNameLst>
                                          <p:attrName>ppt_h</p:attrName>
                                        </p:attrNameLst>
                                      </p:cBhvr>
                                      <p:tavLst>
                                        <p:tav tm="0">
                                          <p:val>
                                            <p:fltVal val="0"/>
                                          </p:val>
                                        </p:tav>
                                        <p:tav tm="100000">
                                          <p:val>
                                            <p:strVal val="#ppt_h"/>
                                          </p:val>
                                        </p:tav>
                                      </p:tavLst>
                                    </p:anim>
                                    <p:animEffect transition="in" filter="fade">
                                      <p:cBhvr>
                                        <p:cTn id="35" dur="2250"/>
                                        <p:tgtEl>
                                          <p:spTgt spid="5"/>
                                        </p:tgtEl>
                                      </p:cBhvr>
                                    </p:animEffect>
                                  </p:childTnLst>
                                </p:cTn>
                              </p:par>
                              <p:par>
                                <p:cTn id="36" presetID="53" presetClass="entr" presetSubtype="16" fill="hold" nodeType="withEffect">
                                  <p:stCondLst>
                                    <p:cond delay="2000"/>
                                  </p:stCondLst>
                                  <p:childTnLst>
                                    <p:set>
                                      <p:cBhvr>
                                        <p:cTn id="37" dur="1" fill="hold">
                                          <p:stCondLst>
                                            <p:cond delay="0"/>
                                          </p:stCondLst>
                                        </p:cTn>
                                        <p:tgtEl>
                                          <p:spTgt spid="7"/>
                                        </p:tgtEl>
                                        <p:attrNameLst>
                                          <p:attrName>style.visibility</p:attrName>
                                        </p:attrNameLst>
                                      </p:cBhvr>
                                      <p:to>
                                        <p:strVal val="visible"/>
                                      </p:to>
                                    </p:set>
                                    <p:anim calcmode="lin" valueType="num">
                                      <p:cBhvr>
                                        <p:cTn id="38" dur="2250" fill="hold"/>
                                        <p:tgtEl>
                                          <p:spTgt spid="7"/>
                                        </p:tgtEl>
                                        <p:attrNameLst>
                                          <p:attrName>ppt_w</p:attrName>
                                        </p:attrNameLst>
                                      </p:cBhvr>
                                      <p:tavLst>
                                        <p:tav tm="0">
                                          <p:val>
                                            <p:fltVal val="0"/>
                                          </p:val>
                                        </p:tav>
                                        <p:tav tm="100000">
                                          <p:val>
                                            <p:strVal val="#ppt_w"/>
                                          </p:val>
                                        </p:tav>
                                      </p:tavLst>
                                    </p:anim>
                                    <p:anim calcmode="lin" valueType="num">
                                      <p:cBhvr>
                                        <p:cTn id="39" dur="2250" fill="hold"/>
                                        <p:tgtEl>
                                          <p:spTgt spid="7"/>
                                        </p:tgtEl>
                                        <p:attrNameLst>
                                          <p:attrName>ppt_h</p:attrName>
                                        </p:attrNameLst>
                                      </p:cBhvr>
                                      <p:tavLst>
                                        <p:tav tm="0">
                                          <p:val>
                                            <p:fltVal val="0"/>
                                          </p:val>
                                        </p:tav>
                                        <p:tav tm="100000">
                                          <p:val>
                                            <p:strVal val="#ppt_h"/>
                                          </p:val>
                                        </p:tav>
                                      </p:tavLst>
                                    </p:anim>
                                    <p:animEffect transition="in" filter="fade">
                                      <p:cBhvr>
                                        <p:cTn id="40" dur="2250"/>
                                        <p:tgtEl>
                                          <p:spTgt spid="7"/>
                                        </p:tgtEl>
                                      </p:cBhvr>
                                    </p:animEffect>
                                  </p:childTnLst>
                                </p:cTn>
                              </p:par>
                              <p:par>
                                <p:cTn id="41" presetID="53" presetClass="entr" presetSubtype="16" fill="hold" nodeType="withEffect">
                                  <p:stCondLst>
                                    <p:cond delay="2000"/>
                                  </p:stCondLst>
                                  <p:childTnLst>
                                    <p:set>
                                      <p:cBhvr>
                                        <p:cTn id="42" dur="1" fill="hold">
                                          <p:stCondLst>
                                            <p:cond delay="0"/>
                                          </p:stCondLst>
                                        </p:cTn>
                                        <p:tgtEl>
                                          <p:spTgt spid="11"/>
                                        </p:tgtEl>
                                        <p:attrNameLst>
                                          <p:attrName>style.visibility</p:attrName>
                                        </p:attrNameLst>
                                      </p:cBhvr>
                                      <p:to>
                                        <p:strVal val="visible"/>
                                      </p:to>
                                    </p:set>
                                    <p:anim calcmode="lin" valueType="num">
                                      <p:cBhvr>
                                        <p:cTn id="43" dur="2250" fill="hold"/>
                                        <p:tgtEl>
                                          <p:spTgt spid="11"/>
                                        </p:tgtEl>
                                        <p:attrNameLst>
                                          <p:attrName>ppt_w</p:attrName>
                                        </p:attrNameLst>
                                      </p:cBhvr>
                                      <p:tavLst>
                                        <p:tav tm="0">
                                          <p:val>
                                            <p:fltVal val="0"/>
                                          </p:val>
                                        </p:tav>
                                        <p:tav tm="100000">
                                          <p:val>
                                            <p:strVal val="#ppt_w"/>
                                          </p:val>
                                        </p:tav>
                                      </p:tavLst>
                                    </p:anim>
                                    <p:anim calcmode="lin" valueType="num">
                                      <p:cBhvr>
                                        <p:cTn id="44" dur="2250" fill="hold"/>
                                        <p:tgtEl>
                                          <p:spTgt spid="11"/>
                                        </p:tgtEl>
                                        <p:attrNameLst>
                                          <p:attrName>ppt_h</p:attrName>
                                        </p:attrNameLst>
                                      </p:cBhvr>
                                      <p:tavLst>
                                        <p:tav tm="0">
                                          <p:val>
                                            <p:fltVal val="0"/>
                                          </p:val>
                                        </p:tav>
                                        <p:tav tm="100000">
                                          <p:val>
                                            <p:strVal val="#ppt_h"/>
                                          </p:val>
                                        </p:tav>
                                      </p:tavLst>
                                    </p:anim>
                                    <p:animEffect transition="in" filter="fade">
                                      <p:cBhvr>
                                        <p:cTn id="45" dur="2250"/>
                                        <p:tgtEl>
                                          <p:spTgt spid="11"/>
                                        </p:tgtEl>
                                      </p:cBhvr>
                                    </p:animEffect>
                                  </p:childTnLst>
                                </p:cTn>
                              </p:par>
                              <p:par>
                                <p:cTn id="46" presetID="42" presetClass="entr" presetSubtype="0" fill="hold" nodeType="withEffect">
                                  <p:stCondLst>
                                    <p:cond delay="4000"/>
                                  </p:stCondLst>
                                  <p:childTnLst>
                                    <p:set>
                                      <p:cBhvr>
                                        <p:cTn id="47" dur="1" fill="hold">
                                          <p:stCondLst>
                                            <p:cond delay="0"/>
                                          </p:stCondLst>
                                        </p:cTn>
                                        <p:tgtEl>
                                          <p:spTgt spid="2"/>
                                        </p:tgtEl>
                                        <p:attrNameLst>
                                          <p:attrName>style.visibility</p:attrName>
                                        </p:attrNameLst>
                                      </p:cBhvr>
                                      <p:to>
                                        <p:strVal val="visible"/>
                                      </p:to>
                                    </p:set>
                                    <p:animEffect transition="in" filter="fade">
                                      <p:cBhvr>
                                        <p:cTn id="48" dur="2750"/>
                                        <p:tgtEl>
                                          <p:spTgt spid="2"/>
                                        </p:tgtEl>
                                      </p:cBhvr>
                                    </p:animEffect>
                                    <p:anim calcmode="lin" valueType="num">
                                      <p:cBhvr>
                                        <p:cTn id="49" dur="2750" fill="hold"/>
                                        <p:tgtEl>
                                          <p:spTgt spid="2"/>
                                        </p:tgtEl>
                                        <p:attrNameLst>
                                          <p:attrName>ppt_x</p:attrName>
                                        </p:attrNameLst>
                                      </p:cBhvr>
                                      <p:tavLst>
                                        <p:tav tm="0">
                                          <p:val>
                                            <p:strVal val="#ppt_x"/>
                                          </p:val>
                                        </p:tav>
                                        <p:tav tm="100000">
                                          <p:val>
                                            <p:strVal val="#ppt_x"/>
                                          </p:val>
                                        </p:tav>
                                      </p:tavLst>
                                    </p:anim>
                                    <p:anim calcmode="lin" valueType="num">
                                      <p:cBhvr>
                                        <p:cTn id="50" dur="2750" fill="hold"/>
                                        <p:tgtEl>
                                          <p:spTgt spid="2"/>
                                        </p:tgtEl>
                                        <p:attrNameLst>
                                          <p:attrName>ppt_y</p:attrName>
                                        </p:attrNameLst>
                                      </p:cBhvr>
                                      <p:tavLst>
                                        <p:tav tm="0">
                                          <p:val>
                                            <p:strVal val="#ppt_y+.1"/>
                                          </p:val>
                                        </p:tav>
                                        <p:tav tm="100000">
                                          <p:val>
                                            <p:strVal val="#ppt_y"/>
                                          </p:val>
                                        </p:tav>
                                      </p:tavLst>
                                    </p:anim>
                                  </p:childTnLst>
                                </p:cTn>
                              </p:par>
                              <p:par>
                                <p:cTn id="51" presetID="42" presetClass="entr" presetSubtype="0" fill="hold" nodeType="withEffect">
                                  <p:stCondLst>
                                    <p:cond delay="4000"/>
                                  </p:stCondLst>
                                  <p:childTnLst>
                                    <p:set>
                                      <p:cBhvr>
                                        <p:cTn id="52" dur="1" fill="hold">
                                          <p:stCondLst>
                                            <p:cond delay="0"/>
                                          </p:stCondLst>
                                        </p:cTn>
                                        <p:tgtEl>
                                          <p:spTgt spid="4"/>
                                        </p:tgtEl>
                                        <p:attrNameLst>
                                          <p:attrName>style.visibility</p:attrName>
                                        </p:attrNameLst>
                                      </p:cBhvr>
                                      <p:to>
                                        <p:strVal val="visible"/>
                                      </p:to>
                                    </p:set>
                                    <p:animEffect transition="in" filter="fade">
                                      <p:cBhvr>
                                        <p:cTn id="53" dur="2750"/>
                                        <p:tgtEl>
                                          <p:spTgt spid="4"/>
                                        </p:tgtEl>
                                      </p:cBhvr>
                                    </p:animEffect>
                                    <p:anim calcmode="lin" valueType="num">
                                      <p:cBhvr>
                                        <p:cTn id="54" dur="2750" fill="hold"/>
                                        <p:tgtEl>
                                          <p:spTgt spid="4"/>
                                        </p:tgtEl>
                                        <p:attrNameLst>
                                          <p:attrName>ppt_x</p:attrName>
                                        </p:attrNameLst>
                                      </p:cBhvr>
                                      <p:tavLst>
                                        <p:tav tm="0">
                                          <p:val>
                                            <p:strVal val="#ppt_x"/>
                                          </p:val>
                                        </p:tav>
                                        <p:tav tm="100000">
                                          <p:val>
                                            <p:strVal val="#ppt_x"/>
                                          </p:val>
                                        </p:tav>
                                      </p:tavLst>
                                    </p:anim>
                                    <p:anim calcmode="lin" valueType="num">
                                      <p:cBhvr>
                                        <p:cTn id="55" dur="2750" fill="hold"/>
                                        <p:tgtEl>
                                          <p:spTgt spid="4"/>
                                        </p:tgtEl>
                                        <p:attrNameLst>
                                          <p:attrName>ppt_y</p:attrName>
                                        </p:attrNameLst>
                                      </p:cBhvr>
                                      <p:tavLst>
                                        <p:tav tm="0">
                                          <p:val>
                                            <p:strVal val="#ppt_y+.1"/>
                                          </p:val>
                                        </p:tav>
                                        <p:tav tm="100000">
                                          <p:val>
                                            <p:strVal val="#ppt_y"/>
                                          </p:val>
                                        </p:tav>
                                      </p:tavLst>
                                    </p:anim>
                                  </p:childTnLst>
                                </p:cTn>
                              </p:par>
                              <p:par>
                                <p:cTn id="56" presetID="42" presetClass="entr" presetSubtype="0" fill="hold" nodeType="withEffect">
                                  <p:stCondLst>
                                    <p:cond delay="4000"/>
                                  </p:stCondLst>
                                  <p:childTnLst>
                                    <p:set>
                                      <p:cBhvr>
                                        <p:cTn id="57" dur="1" fill="hold">
                                          <p:stCondLst>
                                            <p:cond delay="0"/>
                                          </p:stCondLst>
                                        </p:cTn>
                                        <p:tgtEl>
                                          <p:spTgt spid="6"/>
                                        </p:tgtEl>
                                        <p:attrNameLst>
                                          <p:attrName>style.visibility</p:attrName>
                                        </p:attrNameLst>
                                      </p:cBhvr>
                                      <p:to>
                                        <p:strVal val="visible"/>
                                      </p:to>
                                    </p:set>
                                    <p:animEffect transition="in" filter="fade">
                                      <p:cBhvr>
                                        <p:cTn id="58" dur="2750"/>
                                        <p:tgtEl>
                                          <p:spTgt spid="6"/>
                                        </p:tgtEl>
                                      </p:cBhvr>
                                    </p:animEffect>
                                    <p:anim calcmode="lin" valueType="num">
                                      <p:cBhvr>
                                        <p:cTn id="59" dur="2750" fill="hold"/>
                                        <p:tgtEl>
                                          <p:spTgt spid="6"/>
                                        </p:tgtEl>
                                        <p:attrNameLst>
                                          <p:attrName>ppt_x</p:attrName>
                                        </p:attrNameLst>
                                      </p:cBhvr>
                                      <p:tavLst>
                                        <p:tav tm="0">
                                          <p:val>
                                            <p:strVal val="#ppt_x"/>
                                          </p:val>
                                        </p:tav>
                                        <p:tav tm="100000">
                                          <p:val>
                                            <p:strVal val="#ppt_x"/>
                                          </p:val>
                                        </p:tav>
                                      </p:tavLst>
                                    </p:anim>
                                    <p:anim calcmode="lin" valueType="num">
                                      <p:cBhvr>
                                        <p:cTn id="60" dur="2750" fill="hold"/>
                                        <p:tgtEl>
                                          <p:spTgt spid="6"/>
                                        </p:tgtEl>
                                        <p:attrNameLst>
                                          <p:attrName>ppt_y</p:attrName>
                                        </p:attrNameLst>
                                      </p:cBhvr>
                                      <p:tavLst>
                                        <p:tav tm="0">
                                          <p:val>
                                            <p:strVal val="#ppt_y+.1"/>
                                          </p:val>
                                        </p:tav>
                                        <p:tav tm="100000">
                                          <p:val>
                                            <p:strVal val="#ppt_y"/>
                                          </p:val>
                                        </p:tav>
                                      </p:tavLst>
                                    </p:anim>
                                  </p:childTnLst>
                                </p:cTn>
                              </p:par>
                              <p:par>
                                <p:cTn id="61" presetID="42" presetClass="entr" presetSubtype="0" fill="hold" nodeType="withEffect">
                                  <p:stCondLst>
                                    <p:cond delay="4000"/>
                                  </p:stCondLst>
                                  <p:childTnLst>
                                    <p:set>
                                      <p:cBhvr>
                                        <p:cTn id="62" dur="1" fill="hold">
                                          <p:stCondLst>
                                            <p:cond delay="0"/>
                                          </p:stCondLst>
                                        </p:cTn>
                                        <p:tgtEl>
                                          <p:spTgt spid="10"/>
                                        </p:tgtEl>
                                        <p:attrNameLst>
                                          <p:attrName>style.visibility</p:attrName>
                                        </p:attrNameLst>
                                      </p:cBhvr>
                                      <p:to>
                                        <p:strVal val="visible"/>
                                      </p:to>
                                    </p:set>
                                    <p:animEffect transition="in" filter="fade">
                                      <p:cBhvr>
                                        <p:cTn id="63" dur="2750"/>
                                        <p:tgtEl>
                                          <p:spTgt spid="10"/>
                                        </p:tgtEl>
                                      </p:cBhvr>
                                    </p:animEffect>
                                    <p:anim calcmode="lin" valueType="num">
                                      <p:cBhvr>
                                        <p:cTn id="64" dur="2750" fill="hold"/>
                                        <p:tgtEl>
                                          <p:spTgt spid="10"/>
                                        </p:tgtEl>
                                        <p:attrNameLst>
                                          <p:attrName>ppt_x</p:attrName>
                                        </p:attrNameLst>
                                      </p:cBhvr>
                                      <p:tavLst>
                                        <p:tav tm="0">
                                          <p:val>
                                            <p:strVal val="#ppt_x"/>
                                          </p:val>
                                        </p:tav>
                                        <p:tav tm="100000">
                                          <p:val>
                                            <p:strVal val="#ppt_x"/>
                                          </p:val>
                                        </p:tav>
                                      </p:tavLst>
                                    </p:anim>
                                    <p:anim calcmode="lin" valueType="num">
                                      <p:cBhvr>
                                        <p:cTn id="65" dur="2750" fill="hold"/>
                                        <p:tgtEl>
                                          <p:spTgt spid="10"/>
                                        </p:tgtEl>
                                        <p:attrNameLst>
                                          <p:attrName>ppt_y</p:attrName>
                                        </p:attrNameLst>
                                      </p:cBhvr>
                                      <p:tavLst>
                                        <p:tav tm="0">
                                          <p:val>
                                            <p:strVal val="#ppt_y+.1"/>
                                          </p:val>
                                        </p:tav>
                                        <p:tav tm="100000">
                                          <p:val>
                                            <p:strVal val="#ppt_y"/>
                                          </p:val>
                                        </p:tav>
                                      </p:tavLst>
                                    </p:anim>
                                  </p:childTnLst>
                                </p:cTn>
                              </p:par>
                              <p:par>
                                <p:cTn id="66" presetID="31" presetClass="entr" presetSubtype="0" fill="hold" nodeType="withEffect">
                                  <p:stCondLst>
                                    <p:cond delay="4000"/>
                                  </p:stCondLst>
                                  <p:childTnLst>
                                    <p:set>
                                      <p:cBhvr>
                                        <p:cTn id="67" dur="1" fill="hold">
                                          <p:stCondLst>
                                            <p:cond delay="0"/>
                                          </p:stCondLst>
                                        </p:cTn>
                                        <p:tgtEl>
                                          <p:spTgt spid="14"/>
                                        </p:tgtEl>
                                        <p:attrNameLst>
                                          <p:attrName>style.visibility</p:attrName>
                                        </p:attrNameLst>
                                      </p:cBhvr>
                                      <p:to>
                                        <p:strVal val="visible"/>
                                      </p:to>
                                    </p:set>
                                    <p:anim calcmode="lin" valueType="num">
                                      <p:cBhvr>
                                        <p:cTn id="68" dur="1000" fill="hold"/>
                                        <p:tgtEl>
                                          <p:spTgt spid="14"/>
                                        </p:tgtEl>
                                        <p:attrNameLst>
                                          <p:attrName>ppt_w</p:attrName>
                                        </p:attrNameLst>
                                      </p:cBhvr>
                                      <p:tavLst>
                                        <p:tav tm="0">
                                          <p:val>
                                            <p:fltVal val="0"/>
                                          </p:val>
                                        </p:tav>
                                        <p:tav tm="100000">
                                          <p:val>
                                            <p:strVal val="#ppt_w"/>
                                          </p:val>
                                        </p:tav>
                                      </p:tavLst>
                                    </p:anim>
                                    <p:anim calcmode="lin" valueType="num">
                                      <p:cBhvr>
                                        <p:cTn id="69" dur="1000" fill="hold"/>
                                        <p:tgtEl>
                                          <p:spTgt spid="14"/>
                                        </p:tgtEl>
                                        <p:attrNameLst>
                                          <p:attrName>ppt_h</p:attrName>
                                        </p:attrNameLst>
                                      </p:cBhvr>
                                      <p:tavLst>
                                        <p:tav tm="0">
                                          <p:val>
                                            <p:fltVal val="0"/>
                                          </p:val>
                                        </p:tav>
                                        <p:tav tm="100000">
                                          <p:val>
                                            <p:strVal val="#ppt_h"/>
                                          </p:val>
                                        </p:tav>
                                      </p:tavLst>
                                    </p:anim>
                                    <p:anim calcmode="lin" valueType="num">
                                      <p:cBhvr>
                                        <p:cTn id="70" dur="1000" fill="hold"/>
                                        <p:tgtEl>
                                          <p:spTgt spid="14"/>
                                        </p:tgtEl>
                                        <p:attrNameLst>
                                          <p:attrName>style.rotation</p:attrName>
                                        </p:attrNameLst>
                                      </p:cBhvr>
                                      <p:tavLst>
                                        <p:tav tm="0">
                                          <p:val>
                                            <p:fltVal val="90"/>
                                          </p:val>
                                        </p:tav>
                                        <p:tav tm="100000">
                                          <p:val>
                                            <p:fltVal val="0"/>
                                          </p:val>
                                        </p:tav>
                                      </p:tavLst>
                                    </p:anim>
                                    <p:animEffect transition="in" filter="fade">
                                      <p:cBhvr>
                                        <p:cTn id="71"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3" showWhenStopped="0">
                <p:cTn id="72" repeatCount="indefinite" fill="remove" display="0">
                  <p:stCondLst>
                    <p:cond delay="indefinite"/>
                  </p:stCondLst>
                  <p:endCondLst>
                    <p:cond evt="onStopAudio" delay="0">
                      <p:tgtEl>
                        <p:sldTgt/>
                      </p:tgtEl>
                    </p:cond>
                  </p:endCondLst>
                </p:cTn>
                <p:tgtEl>
                  <p:spTgt spid="18"/>
                </p:tgtEl>
              </p:cMediaNode>
            </p:audio>
          </p:childTnLst>
        </p:cTn>
      </p:par>
    </p:tnLst>
    <p:bldLst>
      <p:bldP spid="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圆角 9">
            <a:extLst>
              <a:ext uri="{FF2B5EF4-FFF2-40B4-BE49-F238E27FC236}">
                <a16:creationId xmlns:a16="http://schemas.microsoft.com/office/drawing/2014/main" xmlns="" id="{826518D0-4D48-4928-9BCB-5E1DDDA8EDC1}"/>
              </a:ext>
            </a:extLst>
          </p:cNvPr>
          <p:cNvSpPr/>
          <p:nvPr/>
        </p:nvSpPr>
        <p:spPr>
          <a:xfrm>
            <a:off x="477685" y="510019"/>
            <a:ext cx="11208150" cy="5906956"/>
          </a:xfrm>
          <a:prstGeom prst="roundRect">
            <a:avLst>
              <a:gd name="adj" fmla="val 383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altLang="zh-CN" sz="3200" dirty="0" smtClean="0">
                <a:solidFill>
                  <a:prstClr val="white"/>
                </a:solidFill>
                <a:latin typeface="Arial" panose="020B0604020202020204" pitchFamily="34" charset="0"/>
                <a:ea typeface="Arial-Rounded" panose="020B0500000000000000" pitchFamily="34" charset="0"/>
                <a:cs typeface="Arial" panose="020B0604020202020204" pitchFamily="34" charset="0"/>
                <a:sym typeface="+mn-lt"/>
              </a:rPr>
              <a:t>v</a:t>
            </a:r>
            <a:endParaRPr lang="zh-CN" altLang="en-US" sz="3200" dirty="0">
              <a:solidFill>
                <a:prstClr val="white"/>
              </a:solidFill>
              <a:latin typeface="Arial" panose="020B0604020202020204" pitchFamily="34" charset="0"/>
              <a:ea typeface="Arial-Rounded" panose="020B0500000000000000" pitchFamily="34" charset="0"/>
              <a:cs typeface="Arial" panose="020B0604020202020204" pitchFamily="34" charset="0"/>
              <a:sym typeface="+mn-lt"/>
            </a:endParaRPr>
          </a:p>
        </p:txBody>
      </p:sp>
      <p:sp>
        <p:nvSpPr>
          <p:cNvPr id="25" name="TextBox 24">
            <a:extLst>
              <a:ext uri="{FF2B5EF4-FFF2-40B4-BE49-F238E27FC236}">
                <a16:creationId xmlns:a16="http://schemas.microsoft.com/office/drawing/2014/main" xmlns="" id="{44E29D84-7D90-4E6B-8EC1-6A20D527F266}"/>
              </a:ext>
            </a:extLst>
          </p:cNvPr>
          <p:cNvSpPr txBox="1"/>
          <p:nvPr/>
        </p:nvSpPr>
        <p:spPr>
          <a:xfrm>
            <a:off x="1172173" y="1681836"/>
            <a:ext cx="10142156" cy="1569660"/>
          </a:xfrm>
          <a:prstGeom prst="rect">
            <a:avLst/>
          </a:prstGeom>
          <a:noFill/>
        </p:spPr>
        <p:txBody>
          <a:bodyPr wrap="square" rtlCol="0">
            <a:spAutoFit/>
          </a:bodyPr>
          <a:lstStyle/>
          <a:p>
            <a:pPr algn="ctr">
              <a:defRPr/>
            </a:pPr>
            <a:endParaRPr lang="vi-VN" sz="3200" dirty="0">
              <a:solidFill>
                <a:srgbClr val="FF0000"/>
              </a:solidFill>
              <a:latin typeface="Arial" panose="020B0604020202020204" pitchFamily="34" charset="0"/>
              <a:ea typeface="Arial-Rounded" panose="020B0500000000000000" pitchFamily="34" charset="0"/>
              <a:cs typeface="Arial" panose="020B0604020202020204" pitchFamily="34" charset="0"/>
            </a:endParaRPr>
          </a:p>
          <a:p>
            <a:pPr algn="just">
              <a:defRPr/>
            </a:pPr>
            <a:r>
              <a:rPr lang="en-US" sz="3200" dirty="0">
                <a:solidFill>
                  <a:srgbClr val="002060"/>
                </a:solidFill>
                <a:latin typeface="Arial" panose="020B0604020202020204" pitchFamily="34" charset="0"/>
                <a:ea typeface="Arial-Rounded" panose="020B0500000000000000" pitchFamily="34" charset="0"/>
                <a:cs typeface="Arial" panose="020B0604020202020204" pitchFamily="34" charset="0"/>
              </a:rPr>
              <a:t> </a:t>
            </a:r>
            <a:r>
              <a:rPr lang="en-US" sz="3200" dirty="0" smtClean="0">
                <a:solidFill>
                  <a:srgbClr val="002060"/>
                </a:solidFill>
                <a:latin typeface="Arial" panose="020B0604020202020204" pitchFamily="34" charset="0"/>
                <a:ea typeface="Arial-Rounded" panose="020B0500000000000000" pitchFamily="34" charset="0"/>
                <a:cs typeface="Arial" panose="020B0604020202020204" pitchFamily="34" charset="0"/>
              </a:rPr>
              <a:t>	</a:t>
            </a:r>
            <a:r>
              <a:rPr lang="vi-VN" sz="3200" dirty="0" smtClean="0">
                <a:solidFill>
                  <a:srgbClr val="002060"/>
                </a:solidFill>
                <a:latin typeface="Arial" panose="020B0604020202020204" pitchFamily="34" charset="0"/>
                <a:ea typeface="Arial-Rounded" panose="020B0500000000000000" pitchFamily="34" charset="0"/>
                <a:cs typeface="Arial" panose="020B0604020202020204" pitchFamily="34" charset="0"/>
              </a:rPr>
              <a:t>Nhím </a:t>
            </a:r>
            <a:r>
              <a:rPr lang="vi-VN" sz="3200" dirty="0">
                <a:solidFill>
                  <a:srgbClr val="002060"/>
                </a:solidFill>
                <a:latin typeface="Arial" panose="020B0604020202020204" pitchFamily="34" charset="0"/>
                <a:ea typeface="Arial-Rounded" panose="020B0500000000000000" pitchFamily="34" charset="0"/>
                <a:cs typeface="Arial" panose="020B0604020202020204" pitchFamily="34" charset="0"/>
              </a:rPr>
              <a:t>xù lông, rút một chiếc </a:t>
            </a:r>
            <a:r>
              <a:rPr lang="vi-VN" sz="3200" dirty="0" smtClean="0">
                <a:solidFill>
                  <a:srgbClr val="002060"/>
                </a:solidFill>
                <a:latin typeface="Arial" panose="020B0604020202020204" pitchFamily="34" charset="0"/>
                <a:ea typeface="Arial-Rounded" panose="020B0500000000000000" pitchFamily="34" charset="0"/>
                <a:cs typeface="Arial" panose="020B0604020202020204" pitchFamily="34" charset="0"/>
              </a:rPr>
              <a:t>kim</a:t>
            </a:r>
            <a:r>
              <a:rPr lang="en-US" sz="3200" dirty="0" smtClean="0">
                <a:solidFill>
                  <a:srgbClr val="FF0000"/>
                </a:solidFill>
                <a:latin typeface="Arial" panose="020B0604020202020204" pitchFamily="34" charset="0"/>
                <a:ea typeface="Arial-Rounded" panose="020B0500000000000000" pitchFamily="34" charset="0"/>
                <a:cs typeface="Arial" panose="020B0604020202020204" pitchFamily="34" charset="0"/>
              </a:rPr>
              <a:t>/ </a:t>
            </a:r>
            <a:r>
              <a:rPr lang="vi-VN" sz="3200" dirty="0" smtClean="0">
                <a:solidFill>
                  <a:srgbClr val="002060"/>
                </a:solidFill>
                <a:latin typeface="Arial" panose="020B0604020202020204" pitchFamily="34" charset="0"/>
                <a:ea typeface="Arial-Rounded" panose="020B0500000000000000" pitchFamily="34" charset="0"/>
                <a:cs typeface="Arial" panose="020B0604020202020204" pitchFamily="34" charset="0"/>
              </a:rPr>
              <a:t>định </a:t>
            </a:r>
            <a:r>
              <a:rPr lang="vi-VN" sz="3200" dirty="0">
                <a:solidFill>
                  <a:srgbClr val="002060"/>
                </a:solidFill>
                <a:latin typeface="Arial" panose="020B0604020202020204" pitchFamily="34" charset="0"/>
                <a:ea typeface="Arial-Rounded" panose="020B0500000000000000" pitchFamily="34" charset="0"/>
                <a:cs typeface="Arial" panose="020B0604020202020204" pitchFamily="34" charset="0"/>
              </a:rPr>
              <a:t>khâu áo cho thỏ, nhưng không có chỉ</a:t>
            </a:r>
            <a:r>
              <a:rPr lang="vi-VN" sz="3200" dirty="0" smtClean="0">
                <a:solidFill>
                  <a:srgbClr val="002060"/>
                </a:solidFill>
                <a:latin typeface="Arial" panose="020B0604020202020204" pitchFamily="34" charset="0"/>
                <a:ea typeface="Arial-Rounded" panose="020B0500000000000000" pitchFamily="34" charset="0"/>
                <a:cs typeface="Arial" panose="020B0604020202020204" pitchFamily="34" charset="0"/>
              </a:rPr>
              <a:t>.</a:t>
            </a:r>
            <a:r>
              <a:rPr lang="en-US" sz="3200" dirty="0" smtClean="0">
                <a:solidFill>
                  <a:srgbClr val="FF0000"/>
                </a:solidFill>
                <a:latin typeface="Arial" panose="020B0604020202020204" pitchFamily="34" charset="0"/>
                <a:ea typeface="Arial-Rounded" panose="020B0500000000000000" pitchFamily="34" charset="0"/>
                <a:cs typeface="Arial" panose="020B0604020202020204" pitchFamily="34" charset="0"/>
              </a:rPr>
              <a:t>//</a:t>
            </a:r>
            <a:endParaRPr lang="vi-VN" sz="3200" dirty="0">
              <a:solidFill>
                <a:srgbClr val="FF0000"/>
              </a:solidFill>
              <a:latin typeface="Arial" panose="020B0604020202020204" pitchFamily="34" charset="0"/>
              <a:ea typeface="Arial-Rounded" panose="020B0500000000000000" pitchFamily="34" charset="0"/>
              <a:cs typeface="Arial" panose="020B0604020202020204" pitchFamily="34" charset="0"/>
            </a:endParaRPr>
          </a:p>
        </p:txBody>
      </p:sp>
      <p:pic>
        <p:nvPicPr>
          <p:cNvPr id="16" name="Picture 15"/>
          <p:cNvPicPr>
            <a:picLocks noChangeAspect="1"/>
          </p:cNvPicPr>
          <p:nvPr/>
        </p:nvPicPr>
        <p:blipFill rotWithShape="1">
          <a:blip r:embed="rId3"/>
          <a:srcRect l="10840" t="7567" r="33780" b="5696"/>
          <a:stretch/>
        </p:blipFill>
        <p:spPr>
          <a:xfrm rot="16200000">
            <a:off x="8890746" y="3578013"/>
            <a:ext cx="1949789" cy="3640389"/>
          </a:xfrm>
          <a:prstGeom prst="rect">
            <a:avLst/>
          </a:prstGeom>
        </p:spPr>
        <p:style>
          <a:lnRef idx="2">
            <a:schemeClr val="accent2"/>
          </a:lnRef>
          <a:fillRef idx="1">
            <a:schemeClr val="lt1"/>
          </a:fillRef>
          <a:effectRef idx="0">
            <a:schemeClr val="accent2"/>
          </a:effectRef>
          <a:fontRef idx="minor">
            <a:schemeClr val="dk1"/>
          </a:fontRef>
        </p:style>
      </p:pic>
      <p:sp>
        <p:nvSpPr>
          <p:cNvPr id="2" name="Rounded Rectangle 1"/>
          <p:cNvSpPr/>
          <p:nvPr/>
        </p:nvSpPr>
        <p:spPr>
          <a:xfrm>
            <a:off x="3839206" y="1001027"/>
            <a:ext cx="4206240" cy="52939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smtClean="0">
                <a:solidFill>
                  <a:srgbClr val="FF0000"/>
                </a:solidFill>
                <a:latin typeface="Arial" panose="020B0604020202020204" pitchFamily="34" charset="0"/>
                <a:cs typeface="Arial" panose="020B0604020202020204" pitchFamily="34" charset="0"/>
              </a:rPr>
              <a:t>Luyện</a:t>
            </a:r>
            <a:r>
              <a:rPr lang="en-US" sz="3200" b="1" dirty="0" smtClean="0">
                <a:solidFill>
                  <a:srgbClr val="FF0000"/>
                </a:solidFill>
                <a:latin typeface="Arial" panose="020B0604020202020204" pitchFamily="34" charset="0"/>
                <a:cs typeface="Arial" panose="020B0604020202020204" pitchFamily="34" charset="0"/>
              </a:rPr>
              <a:t> </a:t>
            </a:r>
            <a:r>
              <a:rPr lang="en-US" sz="3200" b="1" dirty="0" err="1" smtClean="0">
                <a:solidFill>
                  <a:srgbClr val="FF0000"/>
                </a:solidFill>
                <a:latin typeface="Arial" panose="020B0604020202020204" pitchFamily="34" charset="0"/>
                <a:cs typeface="Arial" panose="020B0604020202020204" pitchFamily="34" charset="0"/>
              </a:rPr>
              <a:t>đọc</a:t>
            </a:r>
            <a:r>
              <a:rPr lang="en-US" sz="3200" b="1" dirty="0" smtClean="0">
                <a:solidFill>
                  <a:srgbClr val="FF0000"/>
                </a:solidFill>
                <a:latin typeface="Arial" panose="020B0604020202020204" pitchFamily="34" charset="0"/>
                <a:cs typeface="Arial" panose="020B0604020202020204" pitchFamily="34" charset="0"/>
              </a:rPr>
              <a:t> </a:t>
            </a:r>
            <a:r>
              <a:rPr lang="en-US" sz="3200" b="1" dirty="0" err="1" smtClean="0">
                <a:solidFill>
                  <a:srgbClr val="FF0000"/>
                </a:solidFill>
                <a:latin typeface="Arial" panose="020B0604020202020204" pitchFamily="34" charset="0"/>
                <a:cs typeface="Arial" panose="020B0604020202020204" pitchFamily="34" charset="0"/>
              </a:rPr>
              <a:t>câu</a:t>
            </a:r>
            <a:r>
              <a:rPr lang="en-US" sz="3200" b="1" dirty="0" smtClean="0">
                <a:solidFill>
                  <a:srgbClr val="FF0000"/>
                </a:solidFill>
                <a:latin typeface="Arial" panose="020B0604020202020204" pitchFamily="34" charset="0"/>
                <a:cs typeface="Arial" panose="020B0604020202020204" pitchFamily="34" charset="0"/>
              </a:rPr>
              <a:t> </a:t>
            </a:r>
            <a:r>
              <a:rPr lang="en-US" sz="3200" b="1" dirty="0" err="1" smtClean="0">
                <a:solidFill>
                  <a:srgbClr val="FF0000"/>
                </a:solidFill>
                <a:latin typeface="Arial" panose="020B0604020202020204" pitchFamily="34" charset="0"/>
                <a:cs typeface="Arial" panose="020B0604020202020204" pitchFamily="34" charset="0"/>
              </a:rPr>
              <a:t>dài</a:t>
            </a:r>
            <a:endParaRPr lang="en-US" sz="32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60284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圆角 9">
            <a:extLst>
              <a:ext uri="{FF2B5EF4-FFF2-40B4-BE49-F238E27FC236}">
                <a16:creationId xmlns:a16="http://schemas.microsoft.com/office/drawing/2014/main" xmlns="" id="{826518D0-4D48-4928-9BCB-5E1DDDA8EDC1}"/>
              </a:ext>
            </a:extLst>
          </p:cNvPr>
          <p:cNvSpPr/>
          <p:nvPr/>
        </p:nvSpPr>
        <p:spPr>
          <a:xfrm>
            <a:off x="477685" y="510019"/>
            <a:ext cx="11208150" cy="5906956"/>
          </a:xfrm>
          <a:prstGeom prst="roundRect">
            <a:avLst>
              <a:gd name="adj" fmla="val 383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altLang="zh-CN" sz="3200" dirty="0" smtClean="0">
                <a:solidFill>
                  <a:prstClr val="white"/>
                </a:solidFill>
                <a:latin typeface="Arial" panose="020B0604020202020204" pitchFamily="34" charset="0"/>
                <a:ea typeface="Arial-Rounded" panose="020B0500000000000000" pitchFamily="34" charset="0"/>
                <a:cs typeface="Arial" panose="020B0604020202020204" pitchFamily="34" charset="0"/>
                <a:sym typeface="+mn-lt"/>
              </a:rPr>
              <a:t>v</a:t>
            </a:r>
            <a:endParaRPr lang="zh-CN" altLang="en-US" sz="3200" dirty="0">
              <a:solidFill>
                <a:prstClr val="white"/>
              </a:solidFill>
              <a:latin typeface="Arial" panose="020B0604020202020204" pitchFamily="34" charset="0"/>
              <a:ea typeface="Arial-Rounded" panose="020B0500000000000000" pitchFamily="34" charset="0"/>
              <a:cs typeface="Arial" panose="020B0604020202020204" pitchFamily="34" charset="0"/>
              <a:sym typeface="+mn-lt"/>
            </a:endParaRPr>
          </a:p>
        </p:txBody>
      </p:sp>
      <p:sp>
        <p:nvSpPr>
          <p:cNvPr id="25" name="TextBox 24">
            <a:extLst>
              <a:ext uri="{FF2B5EF4-FFF2-40B4-BE49-F238E27FC236}">
                <a16:creationId xmlns:a16="http://schemas.microsoft.com/office/drawing/2014/main" xmlns="" id="{44E29D84-7D90-4E6B-8EC1-6A20D527F266}"/>
              </a:ext>
            </a:extLst>
          </p:cNvPr>
          <p:cNvSpPr txBox="1"/>
          <p:nvPr/>
        </p:nvSpPr>
        <p:spPr>
          <a:xfrm>
            <a:off x="1090527" y="510019"/>
            <a:ext cx="10142156" cy="5016758"/>
          </a:xfrm>
          <a:prstGeom prst="rect">
            <a:avLst/>
          </a:prstGeom>
          <a:noFill/>
        </p:spPr>
        <p:txBody>
          <a:bodyPr wrap="square" rtlCol="0">
            <a:spAutoFit/>
          </a:bodyPr>
          <a:lstStyle/>
          <a:p>
            <a:pPr algn="ctr">
              <a:defRPr/>
            </a:pPr>
            <a:r>
              <a:rPr lang="vi-VN" sz="3200" dirty="0">
                <a:solidFill>
                  <a:srgbClr val="FF0000"/>
                </a:solidFill>
                <a:latin typeface="Arial" panose="020B0604020202020204" pitchFamily="34" charset="0"/>
                <a:ea typeface="Arial-Rounded" panose="020B0500000000000000" pitchFamily="34" charset="0"/>
                <a:cs typeface="Arial" panose="020B0604020202020204" pitchFamily="34" charset="0"/>
              </a:rPr>
              <a:t>Những chiếc áo </a:t>
            </a:r>
            <a:r>
              <a:rPr lang="vi-VN" sz="3200" dirty="0" smtClean="0">
                <a:solidFill>
                  <a:srgbClr val="FF0000"/>
                </a:solidFill>
                <a:latin typeface="Arial" panose="020B0604020202020204" pitchFamily="34" charset="0"/>
                <a:ea typeface="Arial-Rounded" panose="020B0500000000000000" pitchFamily="34" charset="0"/>
                <a:cs typeface="Arial" panose="020B0604020202020204" pitchFamily="34" charset="0"/>
              </a:rPr>
              <a:t>ấm</a:t>
            </a:r>
            <a:endParaRPr lang="en-US" sz="3200" dirty="0" smtClean="0">
              <a:solidFill>
                <a:srgbClr val="FF0000"/>
              </a:solidFill>
              <a:latin typeface="Arial" panose="020B0604020202020204" pitchFamily="34" charset="0"/>
              <a:ea typeface="Arial-Rounded" panose="020B0500000000000000" pitchFamily="34" charset="0"/>
              <a:cs typeface="Arial" panose="020B0604020202020204" pitchFamily="34" charset="0"/>
            </a:endParaRPr>
          </a:p>
          <a:p>
            <a:pPr algn="ctr">
              <a:defRPr/>
            </a:pPr>
            <a:endParaRPr lang="vi-VN" sz="3200" dirty="0">
              <a:solidFill>
                <a:srgbClr val="FF0000"/>
              </a:solidFill>
              <a:latin typeface="Arial" panose="020B0604020202020204" pitchFamily="34" charset="0"/>
              <a:ea typeface="Arial-Rounded" panose="020B0500000000000000" pitchFamily="34" charset="0"/>
              <a:cs typeface="Arial" panose="020B0604020202020204" pitchFamily="34" charset="0"/>
            </a:endParaRPr>
          </a:p>
          <a:p>
            <a:pPr lvl="0" algn="just">
              <a:defRPr/>
            </a:pPr>
            <a:r>
              <a:rPr lang="en-US" sz="3200" dirty="0">
                <a:solidFill>
                  <a:srgbClr val="002060"/>
                </a:solidFill>
                <a:latin typeface="Arial" panose="020B0604020202020204" pitchFamily="34" charset="0"/>
                <a:ea typeface="Arial-Rounded" panose="020B0500000000000000" pitchFamily="34" charset="0"/>
                <a:cs typeface="Arial" panose="020B0604020202020204" pitchFamily="34" charset="0"/>
              </a:rPr>
              <a:t>   </a:t>
            </a:r>
            <a:r>
              <a:rPr lang="en-US" sz="3200" dirty="0" smtClean="0">
                <a:solidFill>
                  <a:srgbClr val="002060"/>
                </a:solidFill>
                <a:latin typeface="Arial" panose="020B0604020202020204" pitchFamily="34" charset="0"/>
                <a:ea typeface="Arial-Rounded" panose="020B0500000000000000" pitchFamily="34" charset="0"/>
                <a:cs typeface="Arial" panose="020B0604020202020204" pitchFamily="34" charset="0"/>
              </a:rPr>
              <a:t> </a:t>
            </a:r>
            <a:r>
              <a:rPr lang="vi-VN" sz="3200" dirty="0">
                <a:solidFill>
                  <a:srgbClr val="002060"/>
                </a:solidFill>
                <a:latin typeface="Arial" panose="020B0604020202020204" pitchFamily="34" charset="0"/>
                <a:ea typeface="Arial-Rounded" panose="020B0500000000000000" pitchFamily="34" charset="0"/>
                <a:cs typeface="Arial" panose="020B0604020202020204" pitchFamily="34" charset="0"/>
              </a:rPr>
              <a:t>Bọ ngựa đồng ý, vung kiếm cắt vải, nhím ngăn:</a:t>
            </a:r>
          </a:p>
          <a:p>
            <a:pPr lvl="0" algn="just">
              <a:defRPr/>
            </a:pPr>
            <a:r>
              <a:rPr lang="en-US" sz="3200" dirty="0">
                <a:solidFill>
                  <a:srgbClr val="002060"/>
                </a:solidFill>
                <a:latin typeface="Arial" panose="020B0604020202020204" pitchFamily="34" charset="0"/>
                <a:ea typeface="Arial-Rounded" panose="020B0500000000000000" pitchFamily="34" charset="0"/>
                <a:cs typeface="Arial" panose="020B0604020202020204" pitchFamily="34" charset="0"/>
              </a:rPr>
              <a:t>   </a:t>
            </a:r>
            <a:r>
              <a:rPr lang="vi-VN" sz="3200" dirty="0">
                <a:solidFill>
                  <a:srgbClr val="002060"/>
                </a:solidFill>
                <a:latin typeface="Arial" panose="020B0604020202020204" pitchFamily="34" charset="0"/>
                <a:ea typeface="Arial-Rounded" panose="020B0500000000000000" pitchFamily="34" charset="0"/>
                <a:cs typeface="Arial" panose="020B0604020202020204" pitchFamily="34" charset="0"/>
              </a:rPr>
              <a:t>- Phải cắt đúng theo kích thước.</a:t>
            </a:r>
          </a:p>
          <a:p>
            <a:pPr lvl="0" algn="just">
              <a:defRPr/>
            </a:pPr>
            <a:r>
              <a:rPr lang="en-US" sz="3200" dirty="0">
                <a:solidFill>
                  <a:srgbClr val="002060"/>
                </a:solidFill>
                <a:latin typeface="Arial" panose="020B0604020202020204" pitchFamily="34" charset="0"/>
                <a:ea typeface="Arial-Rounded" panose="020B0500000000000000" pitchFamily="34" charset="0"/>
                <a:cs typeface="Arial" panose="020B0604020202020204" pitchFamily="34" charset="0"/>
              </a:rPr>
              <a:t>   </a:t>
            </a:r>
            <a:r>
              <a:rPr lang="vi-VN" sz="3200" dirty="0">
                <a:solidFill>
                  <a:srgbClr val="002060"/>
                </a:solidFill>
                <a:latin typeface="Arial" panose="020B0604020202020204" pitchFamily="34" charset="0"/>
                <a:ea typeface="Arial-Rounded" panose="020B0500000000000000" pitchFamily="34" charset="0"/>
                <a:cs typeface="Arial" panose="020B0604020202020204" pitchFamily="34" charset="0"/>
              </a:rPr>
              <a:t>Tất cả lại đi tìm người biết kẻ đường vạch trên vải. Lúc qua vườn chuối, Nhím trông thấy ốc sên bò trên lá, cứ mỗi quãng, ốc sên lại để lại phía sau một đường vạch. Nhím nói:</a:t>
            </a:r>
          </a:p>
          <a:p>
            <a:pPr lvl="0" algn="just">
              <a:defRPr/>
            </a:pPr>
            <a:r>
              <a:rPr lang="en-US" sz="3200" dirty="0">
                <a:solidFill>
                  <a:srgbClr val="002060"/>
                </a:solidFill>
                <a:latin typeface="Arial" panose="020B0604020202020204" pitchFamily="34" charset="0"/>
                <a:ea typeface="Arial-Rounded" panose="020B0500000000000000" pitchFamily="34" charset="0"/>
                <a:cs typeface="Arial" panose="020B0604020202020204" pitchFamily="34" charset="0"/>
              </a:rPr>
              <a:t>   </a:t>
            </a:r>
            <a:r>
              <a:rPr lang="vi-VN" sz="3200" dirty="0">
                <a:solidFill>
                  <a:srgbClr val="002060"/>
                </a:solidFill>
                <a:latin typeface="Arial" panose="020B0604020202020204" pitchFamily="34" charset="0"/>
                <a:ea typeface="Arial-Rounded" panose="020B0500000000000000" pitchFamily="34" charset="0"/>
                <a:cs typeface="Arial" panose="020B0604020202020204" pitchFamily="34" charset="0"/>
              </a:rPr>
              <a:t>- Chúng tôi cần anh kẻ đường vạch để may áo ấm cho mọi người.</a:t>
            </a:r>
          </a:p>
        </p:txBody>
      </p:sp>
      <p:sp>
        <p:nvSpPr>
          <p:cNvPr id="12" name="Teardrop 11">
            <a:extLst>
              <a:ext uri="{FF2B5EF4-FFF2-40B4-BE49-F238E27FC236}">
                <a16:creationId xmlns:a16="http://schemas.microsoft.com/office/drawing/2014/main" xmlns="" id="{52E52692-8C49-44A5-AE8A-A1A651408AE9}"/>
              </a:ext>
            </a:extLst>
          </p:cNvPr>
          <p:cNvSpPr/>
          <p:nvPr/>
        </p:nvSpPr>
        <p:spPr>
          <a:xfrm>
            <a:off x="961085" y="1627087"/>
            <a:ext cx="460679" cy="430887"/>
          </a:xfrm>
          <a:prstGeom prst="teardrop">
            <a:avLst/>
          </a:prstGeom>
          <a:solidFill>
            <a:srgbClr val="FFFF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defRPr/>
            </a:pPr>
            <a:r>
              <a:rPr lang="en-US" sz="3200" dirty="0" smtClean="0">
                <a:solidFill>
                  <a:srgbClr val="000000"/>
                </a:solidFill>
                <a:latin typeface="Arial" panose="020B0604020202020204" pitchFamily="34" charset="0"/>
                <a:cs typeface="Arial" panose="020B0604020202020204" pitchFamily="34" charset="0"/>
                <a:sym typeface="Arial"/>
              </a:rPr>
              <a:t>3</a:t>
            </a:r>
            <a:endParaRPr lang="en-US" sz="3200" dirty="0">
              <a:solidFill>
                <a:srgbClr val="000000"/>
              </a:solidFill>
              <a:latin typeface="Arial" panose="020B0604020202020204" pitchFamily="34" charset="0"/>
              <a:cs typeface="Arial" panose="020B0604020202020204" pitchFamily="34" charset="0"/>
              <a:sym typeface="Arial"/>
            </a:endParaRPr>
          </a:p>
        </p:txBody>
      </p:sp>
      <p:pic>
        <p:nvPicPr>
          <p:cNvPr id="16" name="Picture 15"/>
          <p:cNvPicPr>
            <a:picLocks noChangeAspect="1"/>
          </p:cNvPicPr>
          <p:nvPr/>
        </p:nvPicPr>
        <p:blipFill rotWithShape="1">
          <a:blip r:embed="rId3"/>
          <a:srcRect l="10840" t="7567" r="33780" b="5696"/>
          <a:stretch/>
        </p:blipFill>
        <p:spPr>
          <a:xfrm rot="16200000">
            <a:off x="9365865" y="4311455"/>
            <a:ext cx="1776410" cy="3316679"/>
          </a:xfrm>
          <a:prstGeom prst="rect">
            <a:avLst/>
          </a:prstGeom>
        </p:spPr>
        <p:style>
          <a:lnRef idx="2">
            <a:schemeClr val="accent2"/>
          </a:lnRef>
          <a:fillRef idx="1">
            <a:schemeClr val="lt1"/>
          </a:fillRef>
          <a:effectRef idx="0">
            <a:schemeClr val="accent2"/>
          </a:effectRef>
          <a:fontRef idx="minor">
            <a:schemeClr val="dk1"/>
          </a:fontRef>
        </p:style>
      </p:pic>
    </p:spTree>
    <p:extLst>
      <p:ext uri="{BB962C8B-B14F-4D97-AF65-F5344CB8AC3E}">
        <p14:creationId xmlns:p14="http://schemas.microsoft.com/office/powerpoint/2010/main" val="23460069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圆角 9">
            <a:extLst>
              <a:ext uri="{FF2B5EF4-FFF2-40B4-BE49-F238E27FC236}">
                <a16:creationId xmlns:a16="http://schemas.microsoft.com/office/drawing/2014/main" xmlns="" id="{826518D0-4D48-4928-9BCB-5E1DDDA8EDC1}"/>
              </a:ext>
            </a:extLst>
          </p:cNvPr>
          <p:cNvSpPr/>
          <p:nvPr/>
        </p:nvSpPr>
        <p:spPr>
          <a:xfrm>
            <a:off x="477685" y="510019"/>
            <a:ext cx="11208150" cy="5906956"/>
          </a:xfrm>
          <a:prstGeom prst="roundRect">
            <a:avLst>
              <a:gd name="adj" fmla="val 383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altLang="zh-CN" sz="3200" dirty="0" smtClean="0">
                <a:solidFill>
                  <a:prstClr val="white"/>
                </a:solidFill>
                <a:latin typeface="Arial" panose="020B0604020202020204" pitchFamily="34" charset="0"/>
                <a:ea typeface="Arial-Rounded" panose="020B0500000000000000" pitchFamily="34" charset="0"/>
                <a:cs typeface="Arial" panose="020B0604020202020204" pitchFamily="34" charset="0"/>
                <a:sym typeface="+mn-lt"/>
              </a:rPr>
              <a:t>v</a:t>
            </a:r>
            <a:endParaRPr lang="zh-CN" altLang="en-US" sz="3200" dirty="0">
              <a:solidFill>
                <a:prstClr val="white"/>
              </a:solidFill>
              <a:latin typeface="Arial" panose="020B0604020202020204" pitchFamily="34" charset="0"/>
              <a:ea typeface="Arial-Rounded" panose="020B0500000000000000" pitchFamily="34" charset="0"/>
              <a:cs typeface="Arial" panose="020B0604020202020204" pitchFamily="34" charset="0"/>
              <a:sym typeface="+mn-lt"/>
            </a:endParaRPr>
          </a:p>
        </p:txBody>
      </p:sp>
      <p:sp>
        <p:nvSpPr>
          <p:cNvPr id="25" name="TextBox 24">
            <a:extLst>
              <a:ext uri="{FF2B5EF4-FFF2-40B4-BE49-F238E27FC236}">
                <a16:creationId xmlns:a16="http://schemas.microsoft.com/office/drawing/2014/main" xmlns="" id="{44E29D84-7D90-4E6B-8EC1-6A20D527F266}"/>
              </a:ext>
            </a:extLst>
          </p:cNvPr>
          <p:cNvSpPr txBox="1"/>
          <p:nvPr/>
        </p:nvSpPr>
        <p:spPr>
          <a:xfrm>
            <a:off x="1090527" y="510019"/>
            <a:ext cx="10142156" cy="6001643"/>
          </a:xfrm>
          <a:prstGeom prst="rect">
            <a:avLst/>
          </a:prstGeom>
          <a:noFill/>
        </p:spPr>
        <p:txBody>
          <a:bodyPr wrap="square" rtlCol="0">
            <a:spAutoFit/>
          </a:bodyPr>
          <a:lstStyle/>
          <a:p>
            <a:pPr algn="ctr">
              <a:defRPr/>
            </a:pPr>
            <a:r>
              <a:rPr lang="vi-VN" sz="3200" dirty="0">
                <a:solidFill>
                  <a:srgbClr val="FF0000"/>
                </a:solidFill>
                <a:latin typeface="Arial" panose="020B0604020202020204" pitchFamily="34" charset="0"/>
                <a:ea typeface="Arial-Rounded" panose="020B0500000000000000" pitchFamily="34" charset="0"/>
                <a:cs typeface="Arial" panose="020B0604020202020204" pitchFamily="34" charset="0"/>
              </a:rPr>
              <a:t>Những chiếc áo </a:t>
            </a:r>
            <a:r>
              <a:rPr lang="vi-VN" sz="3200" dirty="0" smtClean="0">
                <a:solidFill>
                  <a:srgbClr val="FF0000"/>
                </a:solidFill>
                <a:latin typeface="Arial" panose="020B0604020202020204" pitchFamily="34" charset="0"/>
                <a:ea typeface="Arial-Rounded" panose="020B0500000000000000" pitchFamily="34" charset="0"/>
                <a:cs typeface="Arial" panose="020B0604020202020204" pitchFamily="34" charset="0"/>
              </a:rPr>
              <a:t>ấm</a:t>
            </a:r>
            <a:endParaRPr lang="en-US" sz="3200" dirty="0" smtClean="0">
              <a:solidFill>
                <a:srgbClr val="FF0000"/>
              </a:solidFill>
              <a:latin typeface="Arial" panose="020B0604020202020204" pitchFamily="34" charset="0"/>
              <a:ea typeface="Arial-Rounded" panose="020B0500000000000000" pitchFamily="34" charset="0"/>
              <a:cs typeface="Arial" panose="020B0604020202020204" pitchFamily="34" charset="0"/>
            </a:endParaRPr>
          </a:p>
          <a:p>
            <a:pPr algn="ctr">
              <a:defRPr/>
            </a:pPr>
            <a:endParaRPr lang="vi-VN" sz="3200" dirty="0">
              <a:solidFill>
                <a:srgbClr val="FF0000"/>
              </a:solidFill>
              <a:latin typeface="Arial" panose="020B0604020202020204" pitchFamily="34" charset="0"/>
              <a:ea typeface="Arial-Rounded" panose="020B0500000000000000" pitchFamily="34" charset="0"/>
              <a:cs typeface="Arial" panose="020B0604020202020204" pitchFamily="34" charset="0"/>
            </a:endParaRPr>
          </a:p>
          <a:p>
            <a:pPr lvl="0" algn="just">
              <a:defRPr/>
            </a:pPr>
            <a:r>
              <a:rPr lang="en-US" sz="3200" dirty="0">
                <a:solidFill>
                  <a:srgbClr val="002060"/>
                </a:solidFill>
                <a:latin typeface="Arial" panose="020B0604020202020204" pitchFamily="34" charset="0"/>
                <a:ea typeface="Arial-Rounded" panose="020B0500000000000000" pitchFamily="34" charset="0"/>
                <a:cs typeface="Arial" panose="020B0604020202020204" pitchFamily="34" charset="0"/>
              </a:rPr>
              <a:t>   </a:t>
            </a:r>
            <a:r>
              <a:rPr lang="en-US" sz="3200" dirty="0" smtClean="0">
                <a:solidFill>
                  <a:srgbClr val="002060"/>
                </a:solidFill>
                <a:latin typeface="Arial" panose="020B0604020202020204" pitchFamily="34" charset="0"/>
                <a:ea typeface="Arial-Rounded" panose="020B0500000000000000" pitchFamily="34" charset="0"/>
                <a:cs typeface="Arial" panose="020B0604020202020204" pitchFamily="34" charset="0"/>
              </a:rPr>
              <a:t> </a:t>
            </a:r>
            <a:r>
              <a:rPr lang="vi-VN" sz="3200" dirty="0">
                <a:solidFill>
                  <a:srgbClr val="002060"/>
                </a:solidFill>
                <a:latin typeface="Arial" panose="020B0604020202020204" pitchFamily="34" charset="0"/>
                <a:ea typeface="Arial-Rounded" panose="020B0500000000000000" pitchFamily="34" charset="0"/>
                <a:cs typeface="Arial" panose="020B0604020202020204" pitchFamily="34" charset="0"/>
              </a:rPr>
              <a:t>Ốc sên nhận lời, bò lên tấm vải, vạch những đường rất rõ. Bây giờ chỉ còn thiếu người luồn kim giỏi. Tất cả lại đi tìm </a:t>
            </a:r>
            <a:r>
              <a:rPr lang="vi-VN" sz="3200" dirty="0">
                <a:solidFill>
                  <a:schemeClr val="bg1"/>
                </a:solidFill>
                <a:latin typeface="Arial" panose="020B0604020202020204" pitchFamily="34" charset="0"/>
                <a:ea typeface="Arial-Rounded" panose="020B0500000000000000" pitchFamily="34" charset="0"/>
                <a:cs typeface="Arial" panose="020B0604020202020204" pitchFamily="34" charset="0"/>
              </a:rPr>
              <a:t>chim ổ dộc </a:t>
            </a:r>
            <a:r>
              <a:rPr lang="vi-VN" sz="3200" dirty="0">
                <a:solidFill>
                  <a:srgbClr val="002060"/>
                </a:solidFill>
                <a:latin typeface="Arial" panose="020B0604020202020204" pitchFamily="34" charset="0"/>
                <a:ea typeface="Arial-Rounded" panose="020B0500000000000000" pitchFamily="34" charset="0"/>
                <a:cs typeface="Arial" panose="020B0604020202020204" pitchFamily="34" charset="0"/>
              </a:rPr>
              <a:t>có biệt tài khâu vá</a:t>
            </a:r>
            <a:r>
              <a:rPr lang="vi-VN" sz="3200" dirty="0" smtClean="0">
                <a:solidFill>
                  <a:srgbClr val="002060"/>
                </a:solidFill>
                <a:latin typeface="Arial" panose="020B0604020202020204" pitchFamily="34" charset="0"/>
                <a:ea typeface="Arial-Rounded" panose="020B0500000000000000" pitchFamily="34" charset="0"/>
                <a:cs typeface="Arial" panose="020B0604020202020204" pitchFamily="34" charset="0"/>
              </a:rPr>
              <a:t>.</a:t>
            </a:r>
            <a:endParaRPr lang="en-US" sz="3200" dirty="0" smtClean="0">
              <a:solidFill>
                <a:srgbClr val="002060"/>
              </a:solidFill>
              <a:latin typeface="Arial" panose="020B0604020202020204" pitchFamily="34" charset="0"/>
              <a:ea typeface="Arial-Rounded" panose="020B0500000000000000" pitchFamily="34" charset="0"/>
              <a:cs typeface="Arial" panose="020B0604020202020204" pitchFamily="34" charset="0"/>
            </a:endParaRPr>
          </a:p>
          <a:p>
            <a:pPr lvl="0" algn="just">
              <a:defRPr/>
            </a:pPr>
            <a:r>
              <a:rPr lang="en-US" sz="3200" dirty="0" smtClean="0">
                <a:solidFill>
                  <a:srgbClr val="002060"/>
                </a:solidFill>
                <a:latin typeface="Arial" panose="020B0604020202020204" pitchFamily="34" charset="0"/>
                <a:ea typeface="Arial-Rounded" panose="020B0500000000000000" pitchFamily="34" charset="0"/>
                <a:cs typeface="Arial" panose="020B0604020202020204" pitchFamily="34" charset="0"/>
              </a:rPr>
              <a:t>    </a:t>
            </a:r>
            <a:r>
              <a:rPr lang="vi-VN" sz="3200" dirty="0" smtClean="0">
                <a:solidFill>
                  <a:srgbClr val="002060"/>
                </a:solidFill>
                <a:latin typeface="Arial" panose="020B0604020202020204" pitchFamily="34" charset="0"/>
                <a:ea typeface="Arial-Rounded" panose="020B0500000000000000" pitchFamily="34" charset="0"/>
                <a:cs typeface="Arial" panose="020B0604020202020204" pitchFamily="34" charset="0"/>
              </a:rPr>
              <a:t>Xưởng </a:t>
            </a:r>
            <a:r>
              <a:rPr lang="vi-VN" sz="3200" dirty="0">
                <a:solidFill>
                  <a:srgbClr val="002060"/>
                </a:solidFill>
                <a:latin typeface="Arial" panose="020B0604020202020204" pitchFamily="34" charset="0"/>
                <a:ea typeface="Arial-Rounded" panose="020B0500000000000000" pitchFamily="34" charset="0"/>
                <a:cs typeface="Arial" panose="020B0604020202020204" pitchFamily="34" charset="0"/>
              </a:rPr>
              <a:t>may áo ấm được dựng lên. Thỏ trải vải. Ốc sên kẻ đường vạch.</a:t>
            </a:r>
            <a:r>
              <a:rPr lang="en-US" sz="3200" dirty="0">
                <a:solidFill>
                  <a:srgbClr val="002060"/>
                </a:solidFill>
                <a:latin typeface="Arial" panose="020B0604020202020204" pitchFamily="34" charset="0"/>
                <a:ea typeface="Arial-Rounded" panose="020B0500000000000000" pitchFamily="34" charset="0"/>
                <a:cs typeface="Arial" panose="020B0604020202020204" pitchFamily="34" charset="0"/>
              </a:rPr>
              <a:t> </a:t>
            </a:r>
            <a:r>
              <a:rPr lang="vi-VN" sz="3200" dirty="0">
                <a:solidFill>
                  <a:srgbClr val="002060"/>
                </a:solidFill>
                <a:latin typeface="Arial" panose="020B0604020202020204" pitchFamily="34" charset="0"/>
                <a:ea typeface="Arial-Rounded" panose="020B0500000000000000" pitchFamily="34" charset="0"/>
                <a:cs typeface="Arial" panose="020B0604020202020204" pitchFamily="34" charset="0"/>
              </a:rPr>
              <a:t>Bọ ngựa cắt vải theo vạch. Tằm </a:t>
            </a:r>
            <a:r>
              <a:rPr lang="vi-VN" sz="3200" dirty="0">
                <a:solidFill>
                  <a:schemeClr val="bg1"/>
                </a:solidFill>
                <a:latin typeface="Arial" panose="020B0604020202020204" pitchFamily="34" charset="0"/>
                <a:ea typeface="Arial-Rounded" panose="020B0500000000000000" pitchFamily="34" charset="0"/>
                <a:cs typeface="Arial" panose="020B0604020202020204" pitchFamily="34" charset="0"/>
              </a:rPr>
              <a:t>xe chỉ</a:t>
            </a:r>
            <a:r>
              <a:rPr lang="vi-VN" sz="3200" dirty="0">
                <a:solidFill>
                  <a:srgbClr val="002060"/>
                </a:solidFill>
                <a:latin typeface="Arial" panose="020B0604020202020204" pitchFamily="34" charset="0"/>
                <a:ea typeface="Arial-Rounded" panose="020B0500000000000000" pitchFamily="34" charset="0"/>
                <a:cs typeface="Arial" panose="020B0604020202020204" pitchFamily="34" charset="0"/>
              </a:rPr>
              <a:t>. Nhím chắp vải, dùi lỗ. Đôi chim ổ dộc luồn kim, may áo…</a:t>
            </a:r>
          </a:p>
          <a:p>
            <a:pPr lvl="0" algn="just">
              <a:defRPr/>
            </a:pPr>
            <a:r>
              <a:rPr lang="en-US" sz="3200" dirty="0">
                <a:solidFill>
                  <a:srgbClr val="002060"/>
                </a:solidFill>
                <a:latin typeface="Arial" panose="020B0604020202020204" pitchFamily="34" charset="0"/>
                <a:ea typeface="Arial-Rounded" panose="020B0500000000000000" pitchFamily="34" charset="0"/>
                <a:cs typeface="Arial" panose="020B0604020202020204" pitchFamily="34" charset="0"/>
              </a:rPr>
              <a:t>   </a:t>
            </a:r>
            <a:r>
              <a:rPr lang="vi-VN" sz="3200" dirty="0">
                <a:solidFill>
                  <a:srgbClr val="002060"/>
                </a:solidFill>
                <a:latin typeface="Arial" panose="020B0604020202020204" pitchFamily="34" charset="0"/>
                <a:ea typeface="Arial-Rounded" panose="020B0500000000000000" pitchFamily="34" charset="0"/>
                <a:cs typeface="Arial" panose="020B0604020202020204" pitchFamily="34" charset="0"/>
              </a:rPr>
              <a:t>Mùa đông năm ấy, trong rừng ai cũng có áo ấm để mặc.</a:t>
            </a:r>
          </a:p>
          <a:p>
            <a:pPr lvl="0" algn="just">
              <a:defRPr/>
            </a:pPr>
            <a:endParaRPr lang="vi-VN" sz="3200" dirty="0">
              <a:solidFill>
                <a:srgbClr val="002060"/>
              </a:solidFill>
              <a:latin typeface="Arial" panose="020B0604020202020204" pitchFamily="34" charset="0"/>
              <a:ea typeface="Arial-Rounded" panose="020B0500000000000000" pitchFamily="34" charset="0"/>
              <a:cs typeface="Arial" panose="020B0604020202020204" pitchFamily="34" charset="0"/>
            </a:endParaRPr>
          </a:p>
        </p:txBody>
      </p:sp>
      <p:sp>
        <p:nvSpPr>
          <p:cNvPr id="12" name="Teardrop 11">
            <a:extLst>
              <a:ext uri="{FF2B5EF4-FFF2-40B4-BE49-F238E27FC236}">
                <a16:creationId xmlns:a16="http://schemas.microsoft.com/office/drawing/2014/main" xmlns="" id="{52E52692-8C49-44A5-AE8A-A1A651408AE9}"/>
              </a:ext>
            </a:extLst>
          </p:cNvPr>
          <p:cNvSpPr/>
          <p:nvPr/>
        </p:nvSpPr>
        <p:spPr>
          <a:xfrm>
            <a:off x="961085" y="1627087"/>
            <a:ext cx="460679" cy="430887"/>
          </a:xfrm>
          <a:prstGeom prst="teardrop">
            <a:avLst/>
          </a:prstGeom>
          <a:solidFill>
            <a:srgbClr val="FFFF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defRPr/>
            </a:pPr>
            <a:r>
              <a:rPr lang="en-US" sz="3200" dirty="0" smtClean="0">
                <a:solidFill>
                  <a:srgbClr val="000000"/>
                </a:solidFill>
                <a:latin typeface="Arial" panose="020B0604020202020204" pitchFamily="34" charset="0"/>
                <a:cs typeface="Arial" panose="020B0604020202020204" pitchFamily="34" charset="0"/>
                <a:sym typeface="Arial"/>
              </a:rPr>
              <a:t>4</a:t>
            </a:r>
            <a:endParaRPr lang="en-US" sz="3200" dirty="0">
              <a:solidFill>
                <a:srgbClr val="000000"/>
              </a:solidFill>
              <a:latin typeface="Arial" panose="020B0604020202020204" pitchFamily="34" charset="0"/>
              <a:cs typeface="Arial" panose="020B0604020202020204" pitchFamily="34" charset="0"/>
              <a:sym typeface="Arial"/>
            </a:endParaRPr>
          </a:p>
        </p:txBody>
      </p:sp>
      <p:sp>
        <p:nvSpPr>
          <p:cNvPr id="2" name="TextBox 1">
            <a:hlinkClick r:id="rId3" action="ppaction://hlinksldjump"/>
          </p:cNvPr>
          <p:cNvSpPr txBox="1"/>
          <p:nvPr/>
        </p:nvSpPr>
        <p:spPr>
          <a:xfrm>
            <a:off x="2704698" y="2473693"/>
            <a:ext cx="2319689" cy="584775"/>
          </a:xfrm>
          <a:prstGeom prst="rect">
            <a:avLst/>
          </a:prstGeom>
          <a:noFill/>
        </p:spPr>
        <p:txBody>
          <a:bodyPr wrap="square" rtlCol="0">
            <a:spAutoFit/>
          </a:bodyPr>
          <a:lstStyle/>
          <a:p>
            <a:r>
              <a:rPr lang="vi-VN" sz="3200" dirty="0">
                <a:solidFill>
                  <a:srgbClr val="002060"/>
                </a:solidFill>
                <a:latin typeface="Arial" panose="020B0604020202020204" pitchFamily="34" charset="0"/>
                <a:ea typeface="Arial-Rounded" panose="020B0500000000000000" pitchFamily="34" charset="0"/>
                <a:cs typeface="Arial" panose="020B0604020202020204" pitchFamily="34" charset="0"/>
              </a:rPr>
              <a:t>chim ổ dộc</a:t>
            </a:r>
            <a:endParaRPr lang="en-US" sz="3200" dirty="0"/>
          </a:p>
        </p:txBody>
      </p:sp>
      <p:sp>
        <p:nvSpPr>
          <p:cNvPr id="7" name="TextBox 6"/>
          <p:cNvSpPr txBox="1"/>
          <p:nvPr/>
        </p:nvSpPr>
        <p:spPr>
          <a:xfrm>
            <a:off x="1090527" y="3939086"/>
            <a:ext cx="2319689" cy="584775"/>
          </a:xfrm>
          <a:prstGeom prst="rect">
            <a:avLst/>
          </a:prstGeom>
          <a:noFill/>
        </p:spPr>
        <p:txBody>
          <a:bodyPr wrap="square" rtlCol="0">
            <a:spAutoFit/>
          </a:bodyPr>
          <a:lstStyle/>
          <a:p>
            <a:r>
              <a:rPr lang="en-US" sz="3200" dirty="0" err="1">
                <a:solidFill>
                  <a:srgbClr val="002060"/>
                </a:solidFill>
                <a:latin typeface="Arial" panose="020B0604020202020204" pitchFamily="34" charset="0"/>
                <a:ea typeface="Arial-Rounded" panose="020B0500000000000000" pitchFamily="34" charset="0"/>
                <a:cs typeface="Arial" panose="020B0604020202020204" pitchFamily="34" charset="0"/>
              </a:rPr>
              <a:t>x</a:t>
            </a:r>
            <a:r>
              <a:rPr lang="en-US" sz="3200" dirty="0" err="1" smtClean="0">
                <a:solidFill>
                  <a:srgbClr val="002060"/>
                </a:solidFill>
                <a:latin typeface="Arial" panose="020B0604020202020204" pitchFamily="34" charset="0"/>
                <a:ea typeface="Arial-Rounded" panose="020B0500000000000000" pitchFamily="34" charset="0"/>
                <a:cs typeface="Arial" panose="020B0604020202020204" pitchFamily="34" charset="0"/>
              </a:rPr>
              <a:t>e</a:t>
            </a:r>
            <a:r>
              <a:rPr lang="en-US" sz="3200" dirty="0" smtClean="0">
                <a:solidFill>
                  <a:srgbClr val="002060"/>
                </a:solidFill>
                <a:latin typeface="Arial" panose="020B0604020202020204" pitchFamily="34" charset="0"/>
                <a:ea typeface="Arial-Rounded" panose="020B0500000000000000" pitchFamily="34" charset="0"/>
                <a:cs typeface="Arial" panose="020B0604020202020204" pitchFamily="34" charset="0"/>
              </a:rPr>
              <a:t> </a:t>
            </a:r>
            <a:r>
              <a:rPr lang="en-US" sz="3200" dirty="0" err="1" smtClean="0">
                <a:solidFill>
                  <a:srgbClr val="002060"/>
                </a:solidFill>
                <a:latin typeface="Arial" panose="020B0604020202020204" pitchFamily="34" charset="0"/>
                <a:ea typeface="Arial-Rounded" panose="020B0500000000000000" pitchFamily="34" charset="0"/>
                <a:cs typeface="Arial" panose="020B0604020202020204" pitchFamily="34" charset="0"/>
              </a:rPr>
              <a:t>chỉ</a:t>
            </a:r>
            <a:endParaRPr lang="en-US" sz="3200" dirty="0"/>
          </a:p>
        </p:txBody>
      </p:sp>
      <p:sp>
        <p:nvSpPr>
          <p:cNvPr id="3" name="Rounded Rectangle 2"/>
          <p:cNvSpPr/>
          <p:nvPr/>
        </p:nvSpPr>
        <p:spPr>
          <a:xfrm>
            <a:off x="2057865" y="5962135"/>
            <a:ext cx="8847557" cy="596766"/>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smtClean="0">
                <a:solidFill>
                  <a:srgbClr val="FF0000"/>
                </a:solidFill>
                <a:latin typeface="Arial" panose="020B0604020202020204" pitchFamily="34" charset="0"/>
                <a:cs typeface="Arial" panose="020B0604020202020204" pitchFamily="34" charset="0"/>
              </a:rPr>
              <a:t>Xe</a:t>
            </a:r>
            <a:r>
              <a:rPr lang="en-US" sz="2400" dirty="0" smtClean="0">
                <a:solidFill>
                  <a:srgbClr val="FF0000"/>
                </a:solidFill>
                <a:latin typeface="Arial" panose="020B0604020202020204" pitchFamily="34" charset="0"/>
                <a:cs typeface="Arial" panose="020B0604020202020204" pitchFamily="34" charset="0"/>
              </a:rPr>
              <a:t> </a:t>
            </a:r>
            <a:r>
              <a:rPr lang="en-US" sz="2400" dirty="0" err="1" smtClean="0">
                <a:solidFill>
                  <a:srgbClr val="FF0000"/>
                </a:solidFill>
                <a:latin typeface="Arial" panose="020B0604020202020204" pitchFamily="34" charset="0"/>
                <a:cs typeface="Arial" panose="020B0604020202020204" pitchFamily="34" charset="0"/>
              </a:rPr>
              <a:t>chỉ</a:t>
            </a:r>
            <a:r>
              <a:rPr lang="en-US" sz="2400" dirty="0" smtClean="0">
                <a:solidFill>
                  <a:srgbClr val="FF0000"/>
                </a:solidFill>
                <a:latin typeface="Arial" panose="020B0604020202020204" pitchFamily="34" charset="0"/>
                <a:cs typeface="Arial" panose="020B0604020202020204" pitchFamily="34" charset="0"/>
              </a:rPr>
              <a:t>: </a:t>
            </a:r>
            <a:r>
              <a:rPr lang="en-US" sz="2400" dirty="0" err="1" smtClean="0">
                <a:solidFill>
                  <a:srgbClr val="7030A0"/>
                </a:solidFill>
                <a:latin typeface="Arial" panose="020B0604020202020204" pitchFamily="34" charset="0"/>
                <a:cs typeface="Arial" panose="020B0604020202020204" pitchFamily="34" charset="0"/>
              </a:rPr>
              <a:t>làm</a:t>
            </a:r>
            <a:r>
              <a:rPr lang="en-US" sz="2400" dirty="0" smtClean="0">
                <a:solidFill>
                  <a:srgbClr val="7030A0"/>
                </a:solidFill>
                <a:latin typeface="Arial" panose="020B0604020202020204" pitchFamily="34" charset="0"/>
                <a:cs typeface="Arial" panose="020B0604020202020204" pitchFamily="34" charset="0"/>
              </a:rPr>
              <a:t> </a:t>
            </a:r>
            <a:r>
              <a:rPr lang="en-US" sz="2400" dirty="0" err="1" smtClean="0">
                <a:solidFill>
                  <a:srgbClr val="7030A0"/>
                </a:solidFill>
                <a:latin typeface="Arial" panose="020B0604020202020204" pitchFamily="34" charset="0"/>
                <a:cs typeface="Arial" panose="020B0604020202020204" pitchFamily="34" charset="0"/>
              </a:rPr>
              <a:t>cho</a:t>
            </a:r>
            <a:r>
              <a:rPr lang="en-US" sz="2400" dirty="0" smtClean="0">
                <a:solidFill>
                  <a:srgbClr val="7030A0"/>
                </a:solidFill>
                <a:latin typeface="Arial" panose="020B0604020202020204" pitchFamily="34" charset="0"/>
                <a:cs typeface="Arial" panose="020B0604020202020204" pitchFamily="34" charset="0"/>
              </a:rPr>
              <a:t> </a:t>
            </a:r>
            <a:r>
              <a:rPr lang="en-US" sz="2400" dirty="0" err="1" smtClean="0">
                <a:solidFill>
                  <a:srgbClr val="7030A0"/>
                </a:solidFill>
                <a:latin typeface="Arial" panose="020B0604020202020204" pitchFamily="34" charset="0"/>
                <a:cs typeface="Arial" panose="020B0604020202020204" pitchFamily="34" charset="0"/>
              </a:rPr>
              <a:t>các</a:t>
            </a:r>
            <a:r>
              <a:rPr lang="en-US" sz="2400" dirty="0" smtClean="0">
                <a:solidFill>
                  <a:srgbClr val="7030A0"/>
                </a:solidFill>
                <a:latin typeface="Arial" panose="020B0604020202020204" pitchFamily="34" charset="0"/>
                <a:cs typeface="Arial" panose="020B0604020202020204" pitchFamily="34" charset="0"/>
              </a:rPr>
              <a:t> </a:t>
            </a:r>
            <a:r>
              <a:rPr lang="en-US" sz="2400" dirty="0" err="1" smtClean="0">
                <a:solidFill>
                  <a:srgbClr val="7030A0"/>
                </a:solidFill>
                <a:latin typeface="Arial" panose="020B0604020202020204" pitchFamily="34" charset="0"/>
                <a:cs typeface="Arial" panose="020B0604020202020204" pitchFamily="34" charset="0"/>
              </a:rPr>
              <a:t>sợi</a:t>
            </a:r>
            <a:r>
              <a:rPr lang="en-US" sz="2400" dirty="0" smtClean="0">
                <a:solidFill>
                  <a:srgbClr val="7030A0"/>
                </a:solidFill>
                <a:latin typeface="Arial" panose="020B0604020202020204" pitchFamily="34" charset="0"/>
                <a:cs typeface="Arial" panose="020B0604020202020204" pitchFamily="34" charset="0"/>
              </a:rPr>
              <a:t> </a:t>
            </a:r>
            <a:r>
              <a:rPr lang="en-US" sz="2400" dirty="0" err="1" smtClean="0">
                <a:solidFill>
                  <a:srgbClr val="7030A0"/>
                </a:solidFill>
                <a:latin typeface="Arial" panose="020B0604020202020204" pitchFamily="34" charset="0"/>
                <a:cs typeface="Arial" panose="020B0604020202020204" pitchFamily="34" charset="0"/>
              </a:rPr>
              <a:t>nhỏ</a:t>
            </a:r>
            <a:r>
              <a:rPr lang="en-US" sz="2400" dirty="0" smtClean="0">
                <a:solidFill>
                  <a:srgbClr val="7030A0"/>
                </a:solidFill>
                <a:latin typeface="Arial" panose="020B0604020202020204" pitchFamily="34" charset="0"/>
                <a:cs typeface="Arial" panose="020B0604020202020204" pitchFamily="34" charset="0"/>
              </a:rPr>
              <a:t> </a:t>
            </a:r>
            <a:r>
              <a:rPr lang="en-US" sz="2400" dirty="0" err="1" smtClean="0">
                <a:solidFill>
                  <a:srgbClr val="7030A0"/>
                </a:solidFill>
                <a:latin typeface="Arial" panose="020B0604020202020204" pitchFamily="34" charset="0"/>
                <a:cs typeface="Arial" panose="020B0604020202020204" pitchFamily="34" charset="0"/>
              </a:rPr>
              <a:t>xoắn</a:t>
            </a:r>
            <a:r>
              <a:rPr lang="en-US" sz="2400" dirty="0" smtClean="0">
                <a:solidFill>
                  <a:srgbClr val="7030A0"/>
                </a:solidFill>
                <a:latin typeface="Arial" panose="020B0604020202020204" pitchFamily="34" charset="0"/>
                <a:cs typeface="Arial" panose="020B0604020202020204" pitchFamily="34" charset="0"/>
              </a:rPr>
              <a:t> </a:t>
            </a:r>
            <a:r>
              <a:rPr lang="en-US" sz="2400" dirty="0" err="1" smtClean="0">
                <a:solidFill>
                  <a:srgbClr val="7030A0"/>
                </a:solidFill>
                <a:latin typeface="Arial" panose="020B0604020202020204" pitchFamily="34" charset="0"/>
                <a:cs typeface="Arial" panose="020B0604020202020204" pitchFamily="34" charset="0"/>
              </a:rPr>
              <a:t>chặt</a:t>
            </a:r>
            <a:r>
              <a:rPr lang="en-US" sz="2400" dirty="0" smtClean="0">
                <a:solidFill>
                  <a:srgbClr val="7030A0"/>
                </a:solidFill>
                <a:latin typeface="Arial" panose="020B0604020202020204" pitchFamily="34" charset="0"/>
                <a:cs typeface="Arial" panose="020B0604020202020204" pitchFamily="34" charset="0"/>
              </a:rPr>
              <a:t> </a:t>
            </a:r>
            <a:r>
              <a:rPr lang="en-US" sz="2400" dirty="0" err="1" smtClean="0">
                <a:solidFill>
                  <a:srgbClr val="7030A0"/>
                </a:solidFill>
                <a:latin typeface="Arial" panose="020B0604020202020204" pitchFamily="34" charset="0"/>
                <a:cs typeface="Arial" panose="020B0604020202020204" pitchFamily="34" charset="0"/>
              </a:rPr>
              <a:t>với</a:t>
            </a:r>
            <a:r>
              <a:rPr lang="en-US" sz="2400" dirty="0" smtClean="0">
                <a:solidFill>
                  <a:srgbClr val="7030A0"/>
                </a:solidFill>
                <a:latin typeface="Arial" panose="020B0604020202020204" pitchFamily="34" charset="0"/>
                <a:cs typeface="Arial" panose="020B0604020202020204" pitchFamily="34" charset="0"/>
              </a:rPr>
              <a:t> </a:t>
            </a:r>
            <a:r>
              <a:rPr lang="en-US" sz="2400" dirty="0" err="1" smtClean="0">
                <a:solidFill>
                  <a:srgbClr val="7030A0"/>
                </a:solidFill>
                <a:latin typeface="Arial" panose="020B0604020202020204" pitchFamily="34" charset="0"/>
                <a:cs typeface="Arial" panose="020B0604020202020204" pitchFamily="34" charset="0"/>
              </a:rPr>
              <a:t>nhau</a:t>
            </a:r>
            <a:r>
              <a:rPr lang="en-US" sz="2400" dirty="0" smtClean="0">
                <a:solidFill>
                  <a:srgbClr val="7030A0"/>
                </a:solidFill>
                <a:latin typeface="Arial" panose="020B0604020202020204" pitchFamily="34" charset="0"/>
                <a:cs typeface="Arial" panose="020B0604020202020204" pitchFamily="34" charset="0"/>
              </a:rPr>
              <a:t> </a:t>
            </a:r>
            <a:r>
              <a:rPr lang="en-US" sz="2400" dirty="0" err="1" smtClean="0">
                <a:solidFill>
                  <a:srgbClr val="7030A0"/>
                </a:solidFill>
                <a:latin typeface="Arial" panose="020B0604020202020204" pitchFamily="34" charset="0"/>
                <a:cs typeface="Arial" panose="020B0604020202020204" pitchFamily="34" charset="0"/>
              </a:rPr>
              <a:t>thành</a:t>
            </a:r>
            <a:r>
              <a:rPr lang="en-US" sz="2400" dirty="0" smtClean="0">
                <a:solidFill>
                  <a:srgbClr val="7030A0"/>
                </a:solidFill>
                <a:latin typeface="Arial" panose="020B0604020202020204" pitchFamily="34" charset="0"/>
                <a:cs typeface="Arial" panose="020B0604020202020204" pitchFamily="34" charset="0"/>
              </a:rPr>
              <a:t> </a:t>
            </a:r>
            <a:r>
              <a:rPr lang="en-US" sz="2400" dirty="0" err="1" smtClean="0">
                <a:solidFill>
                  <a:srgbClr val="7030A0"/>
                </a:solidFill>
                <a:latin typeface="Arial" panose="020B0604020202020204" pitchFamily="34" charset="0"/>
                <a:cs typeface="Arial" panose="020B0604020202020204" pitchFamily="34" charset="0"/>
              </a:rPr>
              <a:t>sợi</a:t>
            </a:r>
            <a:r>
              <a:rPr lang="en-US" sz="2400" dirty="0" smtClean="0">
                <a:solidFill>
                  <a:srgbClr val="7030A0"/>
                </a:solidFill>
                <a:latin typeface="Arial" panose="020B0604020202020204" pitchFamily="34" charset="0"/>
                <a:cs typeface="Arial" panose="020B0604020202020204" pitchFamily="34" charset="0"/>
              </a:rPr>
              <a:t> </a:t>
            </a:r>
            <a:r>
              <a:rPr lang="en-US" sz="2400" dirty="0" err="1" smtClean="0">
                <a:solidFill>
                  <a:srgbClr val="7030A0"/>
                </a:solidFill>
                <a:latin typeface="Arial" panose="020B0604020202020204" pitchFamily="34" charset="0"/>
                <a:cs typeface="Arial" panose="020B0604020202020204" pitchFamily="34" charset="0"/>
              </a:rPr>
              <a:t>lớn</a:t>
            </a:r>
            <a:r>
              <a:rPr lang="en-US" sz="2400" dirty="0" smtClean="0">
                <a:solidFill>
                  <a:srgbClr val="7030A0"/>
                </a:solidFill>
                <a:latin typeface="Arial" panose="020B0604020202020204" pitchFamily="34" charset="0"/>
                <a:cs typeface="Arial" panose="020B0604020202020204" pitchFamily="34" charset="0"/>
              </a:rPr>
              <a:t>.</a:t>
            </a:r>
            <a:endParaRPr lang="en-US" sz="2400" dirty="0">
              <a:solidFill>
                <a:srgbClr val="7030A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218799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grpId="0" nodeType="clickEffect">
                                  <p:stCondLst>
                                    <p:cond delay="0"/>
                                  </p:stCondLst>
                                  <p:childTnLst>
                                    <p:animClr clrSpc="rgb" dir="cw">
                                      <p:cBhvr override="childStyle">
                                        <p:cTn id="6" dur="2000" fill="hold"/>
                                        <p:tgtEl>
                                          <p:spTgt spid="2"/>
                                        </p:tgtEl>
                                        <p:attrNameLst>
                                          <p:attrName>style.color</p:attrName>
                                        </p:attrNameLst>
                                      </p:cBhvr>
                                      <p:to>
                                        <a:srgbClr val="FF0000"/>
                                      </p:to>
                                    </p:animClr>
                                  </p:childTnLst>
                                </p:cTn>
                              </p:par>
                            </p:childTnLst>
                          </p:cTn>
                        </p:par>
                      </p:childTnLst>
                    </p:cTn>
                  </p:par>
                  <p:par>
                    <p:cTn id="7" fill="hold">
                      <p:stCondLst>
                        <p:cond delay="indefinite"/>
                      </p:stCondLst>
                      <p:childTnLst>
                        <p:par>
                          <p:cTn id="8" fill="hold">
                            <p:stCondLst>
                              <p:cond delay="0"/>
                            </p:stCondLst>
                            <p:childTnLst>
                              <p:par>
                                <p:cTn id="9" presetID="3" presetClass="emph" presetSubtype="2" fill="hold" grpId="0" nodeType="clickEffect">
                                  <p:stCondLst>
                                    <p:cond delay="0"/>
                                  </p:stCondLst>
                                  <p:childTnLst>
                                    <p:animClr clrSpc="rgb" dir="cw">
                                      <p:cBhvr override="childStyle">
                                        <p:cTn id="10" dur="2000" fill="hold"/>
                                        <p:tgtEl>
                                          <p:spTgt spid="7"/>
                                        </p:tgtEl>
                                        <p:attrNameLst>
                                          <p:attrName>style.color</p:attrName>
                                        </p:attrNameLst>
                                      </p:cBhvr>
                                      <p:to>
                                        <a:srgbClr val="FF0000"/>
                                      </p:to>
                                    </p:animClr>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P spid="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圆角 9">
            <a:extLst>
              <a:ext uri="{FF2B5EF4-FFF2-40B4-BE49-F238E27FC236}">
                <a16:creationId xmlns:a16="http://schemas.microsoft.com/office/drawing/2014/main" xmlns="" id="{826518D0-4D48-4928-9BCB-5E1DDDA8EDC1}"/>
              </a:ext>
            </a:extLst>
          </p:cNvPr>
          <p:cNvSpPr/>
          <p:nvPr/>
        </p:nvSpPr>
        <p:spPr>
          <a:xfrm>
            <a:off x="501250" y="493844"/>
            <a:ext cx="11208150" cy="5906956"/>
          </a:xfrm>
          <a:prstGeom prst="roundRect">
            <a:avLst>
              <a:gd name="adj" fmla="val 383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20号-石头体" panose="020F0502020204030204"/>
              <a:ea typeface="字魂20号-石头体"/>
              <a:cs typeface="+mn-ea"/>
              <a:sym typeface="+mn-lt"/>
            </a:endParaRPr>
          </a:p>
        </p:txBody>
      </p:sp>
      <p:sp>
        <p:nvSpPr>
          <p:cNvPr id="27" name="文本框 186">
            <a:extLst>
              <a:ext uri="{FF2B5EF4-FFF2-40B4-BE49-F238E27FC236}">
                <a16:creationId xmlns:a16="http://schemas.microsoft.com/office/drawing/2014/main" xmlns="" id="{9AE42147-066D-4530-BEB2-F853A67E547B}"/>
              </a:ext>
            </a:extLst>
          </p:cNvPr>
          <p:cNvSpPr txBox="1"/>
          <p:nvPr/>
        </p:nvSpPr>
        <p:spPr>
          <a:xfrm>
            <a:off x="1253111" y="5064520"/>
            <a:ext cx="10095076" cy="1107582"/>
          </a:xfrm>
          <a:prstGeom prst="rect">
            <a:avLst/>
          </a:prstGeom>
          <a:noFill/>
        </p:spPr>
        <p:txBody>
          <a:bodyPr wrap="square" lIns="91028" tIns="45515" rIns="91028" bIns="45515">
            <a:spAutoFit/>
          </a:bodyPr>
          <a:lstStyle/>
          <a:p>
            <a:pPr algn="just" defTabSz="1217736" fontAlgn="base">
              <a:spcBef>
                <a:spcPct val="0"/>
              </a:spcBef>
              <a:spcAft>
                <a:spcPct val="0"/>
              </a:spcAft>
              <a:defRPr/>
            </a:pPr>
            <a:r>
              <a:rPr lang="vi-VN" altLang="zh-CN" sz="3200" b="1" dirty="0">
                <a:solidFill>
                  <a:srgbClr val="FF0000"/>
                </a:solidFill>
                <a:latin typeface="Arial" panose="020B0604020202020204" pitchFamily="34" charset="0"/>
                <a:ea typeface="Arial-Rounded" panose="020B0500000000000000" pitchFamily="34" charset="0"/>
                <a:cs typeface="Arial" panose="020B0604020202020204" pitchFamily="34" charset="0"/>
              </a:rPr>
              <a:t>Chim ổ dộc </a:t>
            </a:r>
            <a:r>
              <a:rPr lang="vi-VN" altLang="zh-CN" sz="3200" dirty="0">
                <a:solidFill>
                  <a:srgbClr val="002060"/>
                </a:solidFill>
                <a:latin typeface="Arial" panose="020B0604020202020204" pitchFamily="34" charset="0"/>
                <a:ea typeface="Arial-Rounded" panose="020B0500000000000000" pitchFamily="34" charset="0"/>
                <a:cs typeface="Arial" panose="020B0604020202020204" pitchFamily="34" charset="0"/>
              </a:rPr>
              <a:t>(còn gọi là chim dồng dộc, dòng dọc,…): loài chim trông giống chim sẻ, làm </a:t>
            </a:r>
            <a:r>
              <a:rPr lang="vi-VN" altLang="zh-CN" sz="3200" dirty="0" smtClean="0">
                <a:solidFill>
                  <a:srgbClr val="002060"/>
                </a:solidFill>
                <a:latin typeface="Arial" panose="020B0604020202020204" pitchFamily="34" charset="0"/>
                <a:ea typeface="Arial-Rounded" panose="020B0500000000000000" pitchFamily="34" charset="0"/>
                <a:cs typeface="Arial" panose="020B0604020202020204" pitchFamily="34" charset="0"/>
              </a:rPr>
              <a:t>tổ</a:t>
            </a:r>
            <a:r>
              <a:rPr lang="en-US" altLang="zh-CN" sz="3200" dirty="0" smtClean="0">
                <a:solidFill>
                  <a:srgbClr val="002060"/>
                </a:solidFill>
                <a:latin typeface="Arial" panose="020B0604020202020204" pitchFamily="34" charset="0"/>
                <a:ea typeface="Arial-Rounded" panose="020B0500000000000000" pitchFamily="34" charset="0"/>
                <a:cs typeface="Arial" panose="020B0604020202020204" pitchFamily="34" charset="0"/>
              </a:rPr>
              <a:t> </a:t>
            </a:r>
            <a:r>
              <a:rPr lang="en-US" altLang="zh-CN" sz="3200" dirty="0" err="1" smtClean="0">
                <a:solidFill>
                  <a:srgbClr val="002060"/>
                </a:solidFill>
                <a:latin typeface="Arial" panose="020B0604020202020204" pitchFamily="34" charset="0"/>
                <a:ea typeface="Arial-Rounded" panose="020B0500000000000000" pitchFamily="34" charset="0"/>
                <a:cs typeface="Arial" panose="020B0604020202020204" pitchFamily="34" charset="0"/>
              </a:rPr>
              <a:t>rất</a:t>
            </a:r>
            <a:r>
              <a:rPr lang="en-US" altLang="zh-CN" sz="3200" dirty="0" smtClean="0">
                <a:solidFill>
                  <a:srgbClr val="002060"/>
                </a:solidFill>
                <a:latin typeface="Arial" panose="020B0604020202020204" pitchFamily="34" charset="0"/>
                <a:ea typeface="Arial-Rounded" panose="020B0500000000000000" pitchFamily="34" charset="0"/>
                <a:cs typeface="Arial" panose="020B0604020202020204" pitchFamily="34" charset="0"/>
              </a:rPr>
              <a:t> </a:t>
            </a:r>
            <a:r>
              <a:rPr lang="en-US" altLang="zh-CN" sz="3200" dirty="0" err="1" smtClean="0">
                <a:solidFill>
                  <a:srgbClr val="002060"/>
                </a:solidFill>
                <a:latin typeface="Arial" panose="020B0604020202020204" pitchFamily="34" charset="0"/>
                <a:ea typeface="Arial-Rounded" panose="020B0500000000000000" pitchFamily="34" charset="0"/>
                <a:cs typeface="Arial" panose="020B0604020202020204" pitchFamily="34" charset="0"/>
              </a:rPr>
              <a:t>chắc</a:t>
            </a:r>
            <a:r>
              <a:rPr lang="en-US" altLang="zh-CN" sz="3200" dirty="0" smtClean="0">
                <a:solidFill>
                  <a:srgbClr val="002060"/>
                </a:solidFill>
                <a:latin typeface="Arial" panose="020B0604020202020204" pitchFamily="34" charset="0"/>
                <a:ea typeface="Arial-Rounded" panose="020B0500000000000000" pitchFamily="34" charset="0"/>
                <a:cs typeface="Arial" panose="020B0604020202020204" pitchFamily="34" charset="0"/>
              </a:rPr>
              <a:t> </a:t>
            </a:r>
            <a:r>
              <a:rPr lang="en-US" altLang="zh-CN" sz="3200" dirty="0" err="1" smtClean="0">
                <a:solidFill>
                  <a:srgbClr val="002060"/>
                </a:solidFill>
                <a:latin typeface="Arial" panose="020B0604020202020204" pitchFamily="34" charset="0"/>
                <a:ea typeface="Arial-Rounded" panose="020B0500000000000000" pitchFamily="34" charset="0"/>
                <a:cs typeface="Arial" panose="020B0604020202020204" pitchFamily="34" charset="0"/>
              </a:rPr>
              <a:t>và</a:t>
            </a:r>
            <a:r>
              <a:rPr lang="en-US" altLang="zh-CN" sz="3200" dirty="0" smtClean="0">
                <a:solidFill>
                  <a:srgbClr val="002060"/>
                </a:solidFill>
                <a:latin typeface="Arial" panose="020B0604020202020204" pitchFamily="34" charset="0"/>
                <a:ea typeface="Arial-Rounded" panose="020B0500000000000000" pitchFamily="34" charset="0"/>
                <a:cs typeface="Arial" panose="020B0604020202020204" pitchFamily="34" charset="0"/>
              </a:rPr>
              <a:t> </a:t>
            </a:r>
            <a:r>
              <a:rPr lang="en-US" altLang="zh-CN" sz="3200" dirty="0" err="1" smtClean="0">
                <a:solidFill>
                  <a:srgbClr val="002060"/>
                </a:solidFill>
                <a:latin typeface="Arial" panose="020B0604020202020204" pitchFamily="34" charset="0"/>
                <a:ea typeface="Arial-Rounded" panose="020B0500000000000000" pitchFamily="34" charset="0"/>
                <a:cs typeface="Arial" panose="020B0604020202020204" pitchFamily="34" charset="0"/>
              </a:rPr>
              <a:t>đẹp</a:t>
            </a:r>
            <a:r>
              <a:rPr lang="en-US" altLang="zh-CN" sz="3200" dirty="0" smtClean="0">
                <a:solidFill>
                  <a:srgbClr val="002060"/>
                </a:solidFill>
                <a:latin typeface="Arial" panose="020B0604020202020204" pitchFamily="34" charset="0"/>
                <a:ea typeface="Arial-Rounded" panose="020B0500000000000000" pitchFamily="34" charset="0"/>
                <a:cs typeface="Arial" panose="020B0604020202020204" pitchFamily="34" charset="0"/>
              </a:rPr>
              <a:t>.</a:t>
            </a:r>
            <a:endParaRPr lang="vi-VN" altLang="zh-CN" sz="3200" dirty="0">
              <a:solidFill>
                <a:srgbClr val="002060"/>
              </a:solidFill>
              <a:latin typeface="Arial" panose="020B0604020202020204" pitchFamily="34" charset="0"/>
              <a:ea typeface="Arial-Rounded" panose="020B0500000000000000" pitchFamily="34" charset="0"/>
              <a:cs typeface="Arial" panose="020B0604020202020204" pitchFamily="34" charset="0"/>
            </a:endParaRPr>
          </a:p>
        </p:txBody>
      </p:sp>
      <p:pic>
        <p:nvPicPr>
          <p:cNvPr id="1026" name="Picture 2" descr="Ngỡ ngàng trước tổ chim dòng dọc tưởng chỉ có trong mơ ở miền Tây">
            <a:hlinkClick r:id="rId3" action="ppaction://hlinksldjump"/>
            <a:extLst>
              <a:ext uri="{FF2B5EF4-FFF2-40B4-BE49-F238E27FC236}">
                <a16:creationId xmlns:a16="http://schemas.microsoft.com/office/drawing/2014/main" xmlns="" id="{B127397D-7625-41D9-A3F4-FD07C402E6A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61308" y="855171"/>
            <a:ext cx="7889477" cy="39806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244969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left)">
                                      <p:cBhvr>
                                        <p:cTn id="7" dur="25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圆角 9">
            <a:extLst>
              <a:ext uri="{FF2B5EF4-FFF2-40B4-BE49-F238E27FC236}">
                <a16:creationId xmlns:a16="http://schemas.microsoft.com/office/drawing/2014/main" xmlns="" id="{826518D0-4D48-4928-9BCB-5E1DDDA8EDC1}"/>
              </a:ext>
            </a:extLst>
          </p:cNvPr>
          <p:cNvSpPr/>
          <p:nvPr/>
        </p:nvSpPr>
        <p:spPr>
          <a:xfrm>
            <a:off x="477685" y="510019"/>
            <a:ext cx="11208150" cy="5906956"/>
          </a:xfrm>
          <a:prstGeom prst="roundRect">
            <a:avLst>
              <a:gd name="adj" fmla="val 383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altLang="zh-CN" sz="3200" dirty="0" smtClean="0">
                <a:solidFill>
                  <a:prstClr val="white"/>
                </a:solidFill>
                <a:latin typeface="Arial" panose="020B0604020202020204" pitchFamily="34" charset="0"/>
                <a:ea typeface="Arial-Rounded" panose="020B0500000000000000" pitchFamily="34" charset="0"/>
                <a:cs typeface="Arial" panose="020B0604020202020204" pitchFamily="34" charset="0"/>
                <a:sym typeface="+mn-lt"/>
              </a:rPr>
              <a:t>v</a:t>
            </a:r>
            <a:endParaRPr lang="zh-CN" altLang="en-US" sz="3200" dirty="0">
              <a:solidFill>
                <a:prstClr val="white"/>
              </a:solidFill>
              <a:latin typeface="Arial" panose="020B0604020202020204" pitchFamily="34" charset="0"/>
              <a:ea typeface="Arial-Rounded" panose="020B0500000000000000" pitchFamily="34" charset="0"/>
              <a:cs typeface="Arial" panose="020B0604020202020204" pitchFamily="34" charset="0"/>
              <a:sym typeface="+mn-lt"/>
            </a:endParaRPr>
          </a:p>
        </p:txBody>
      </p:sp>
      <p:sp>
        <p:nvSpPr>
          <p:cNvPr id="25" name="TextBox 24">
            <a:extLst>
              <a:ext uri="{FF2B5EF4-FFF2-40B4-BE49-F238E27FC236}">
                <a16:creationId xmlns:a16="http://schemas.microsoft.com/office/drawing/2014/main" xmlns="" id="{44E29D84-7D90-4E6B-8EC1-6A20D527F266}"/>
              </a:ext>
            </a:extLst>
          </p:cNvPr>
          <p:cNvSpPr txBox="1"/>
          <p:nvPr/>
        </p:nvSpPr>
        <p:spPr>
          <a:xfrm>
            <a:off x="1090527" y="510019"/>
            <a:ext cx="10142156" cy="6001643"/>
          </a:xfrm>
          <a:prstGeom prst="rect">
            <a:avLst/>
          </a:prstGeom>
          <a:noFill/>
        </p:spPr>
        <p:txBody>
          <a:bodyPr wrap="square" rtlCol="0">
            <a:spAutoFit/>
          </a:bodyPr>
          <a:lstStyle/>
          <a:p>
            <a:pPr algn="ctr">
              <a:defRPr/>
            </a:pPr>
            <a:r>
              <a:rPr lang="vi-VN" sz="3200" dirty="0">
                <a:solidFill>
                  <a:srgbClr val="FF0000"/>
                </a:solidFill>
                <a:latin typeface="Arial" panose="020B0604020202020204" pitchFamily="34" charset="0"/>
                <a:ea typeface="Arial-Rounded" panose="020B0500000000000000" pitchFamily="34" charset="0"/>
                <a:cs typeface="Arial" panose="020B0604020202020204" pitchFamily="34" charset="0"/>
              </a:rPr>
              <a:t>Những chiếc áo </a:t>
            </a:r>
            <a:r>
              <a:rPr lang="vi-VN" sz="3200" dirty="0" smtClean="0">
                <a:solidFill>
                  <a:srgbClr val="FF0000"/>
                </a:solidFill>
                <a:latin typeface="Arial" panose="020B0604020202020204" pitchFamily="34" charset="0"/>
                <a:ea typeface="Arial-Rounded" panose="020B0500000000000000" pitchFamily="34" charset="0"/>
                <a:cs typeface="Arial" panose="020B0604020202020204" pitchFamily="34" charset="0"/>
              </a:rPr>
              <a:t>ấm</a:t>
            </a:r>
            <a:endParaRPr lang="en-US" sz="3200" dirty="0" smtClean="0">
              <a:solidFill>
                <a:srgbClr val="FF0000"/>
              </a:solidFill>
              <a:latin typeface="Arial" panose="020B0604020202020204" pitchFamily="34" charset="0"/>
              <a:ea typeface="Arial-Rounded" panose="020B0500000000000000" pitchFamily="34" charset="0"/>
              <a:cs typeface="Arial" panose="020B0604020202020204" pitchFamily="34" charset="0"/>
            </a:endParaRPr>
          </a:p>
          <a:p>
            <a:pPr algn="ctr">
              <a:defRPr/>
            </a:pPr>
            <a:endParaRPr lang="vi-VN" sz="3200" dirty="0">
              <a:solidFill>
                <a:srgbClr val="FF0000"/>
              </a:solidFill>
              <a:latin typeface="Arial" panose="020B0604020202020204" pitchFamily="34" charset="0"/>
              <a:ea typeface="Arial-Rounded" panose="020B0500000000000000" pitchFamily="34" charset="0"/>
              <a:cs typeface="Arial" panose="020B0604020202020204" pitchFamily="34" charset="0"/>
            </a:endParaRPr>
          </a:p>
          <a:p>
            <a:pPr algn="just">
              <a:defRPr/>
            </a:pPr>
            <a:r>
              <a:rPr lang="en-US" sz="3200" dirty="0">
                <a:solidFill>
                  <a:srgbClr val="002060"/>
                </a:solidFill>
                <a:latin typeface="Arial" panose="020B0604020202020204" pitchFamily="34" charset="0"/>
                <a:ea typeface="Arial-Rounded" panose="020B0500000000000000" pitchFamily="34" charset="0"/>
                <a:cs typeface="Arial" panose="020B0604020202020204" pitchFamily="34" charset="0"/>
              </a:rPr>
              <a:t>   </a:t>
            </a:r>
            <a:r>
              <a:rPr lang="en-US" sz="3200" dirty="0" smtClean="0">
                <a:solidFill>
                  <a:srgbClr val="002060"/>
                </a:solidFill>
                <a:latin typeface="Arial" panose="020B0604020202020204" pitchFamily="34" charset="0"/>
                <a:ea typeface="Arial-Rounded" panose="020B0500000000000000" pitchFamily="34" charset="0"/>
                <a:cs typeface="Arial" panose="020B0604020202020204" pitchFamily="34" charset="0"/>
              </a:rPr>
              <a:t> </a:t>
            </a:r>
            <a:r>
              <a:rPr lang="vi-VN" sz="3200" dirty="0">
                <a:solidFill>
                  <a:srgbClr val="002060"/>
                </a:solidFill>
                <a:latin typeface="Arial" panose="020B0604020202020204" pitchFamily="34" charset="0"/>
                <a:ea typeface="Arial-Rounded" panose="020B0500000000000000" pitchFamily="34" charset="0"/>
                <a:cs typeface="Arial" panose="020B0604020202020204" pitchFamily="34" charset="0"/>
              </a:rPr>
              <a:t>Ốc sên nhận lời, bò lên tấm vải, vạch những đường rất rõ. Bây giờ chỉ còn thiếu người luồn kim giỏi. Tất cả lại đi tìm chim ổ dộc có biệt tài khâu vá</a:t>
            </a:r>
            <a:r>
              <a:rPr lang="vi-VN" sz="3200" dirty="0" smtClean="0">
                <a:solidFill>
                  <a:srgbClr val="002060"/>
                </a:solidFill>
                <a:latin typeface="Arial" panose="020B0604020202020204" pitchFamily="34" charset="0"/>
                <a:ea typeface="Arial-Rounded" panose="020B0500000000000000" pitchFamily="34" charset="0"/>
                <a:cs typeface="Arial" panose="020B0604020202020204" pitchFamily="34" charset="0"/>
              </a:rPr>
              <a:t>.</a:t>
            </a:r>
            <a:endParaRPr lang="en-US" sz="3200" dirty="0" smtClean="0">
              <a:solidFill>
                <a:srgbClr val="002060"/>
              </a:solidFill>
              <a:latin typeface="Arial" panose="020B0604020202020204" pitchFamily="34" charset="0"/>
              <a:ea typeface="Arial-Rounded" panose="020B0500000000000000" pitchFamily="34" charset="0"/>
              <a:cs typeface="Arial" panose="020B0604020202020204" pitchFamily="34" charset="0"/>
            </a:endParaRPr>
          </a:p>
          <a:p>
            <a:pPr algn="just">
              <a:defRPr/>
            </a:pPr>
            <a:r>
              <a:rPr lang="en-US" sz="3200" dirty="0" smtClean="0">
                <a:solidFill>
                  <a:srgbClr val="002060"/>
                </a:solidFill>
                <a:latin typeface="Arial" panose="020B0604020202020204" pitchFamily="34" charset="0"/>
                <a:ea typeface="Arial-Rounded" panose="020B0500000000000000" pitchFamily="34" charset="0"/>
                <a:cs typeface="Arial" panose="020B0604020202020204" pitchFamily="34" charset="0"/>
              </a:rPr>
              <a:t>    </a:t>
            </a:r>
            <a:r>
              <a:rPr lang="vi-VN" sz="3200" dirty="0" smtClean="0">
                <a:solidFill>
                  <a:srgbClr val="002060"/>
                </a:solidFill>
                <a:latin typeface="Arial" panose="020B0604020202020204" pitchFamily="34" charset="0"/>
                <a:ea typeface="Arial-Rounded" panose="020B0500000000000000" pitchFamily="34" charset="0"/>
                <a:cs typeface="Arial" panose="020B0604020202020204" pitchFamily="34" charset="0"/>
              </a:rPr>
              <a:t>Xưởng </a:t>
            </a:r>
            <a:r>
              <a:rPr lang="vi-VN" sz="3200" dirty="0">
                <a:solidFill>
                  <a:srgbClr val="002060"/>
                </a:solidFill>
                <a:latin typeface="Arial" panose="020B0604020202020204" pitchFamily="34" charset="0"/>
                <a:ea typeface="Arial-Rounded" panose="020B0500000000000000" pitchFamily="34" charset="0"/>
                <a:cs typeface="Arial" panose="020B0604020202020204" pitchFamily="34" charset="0"/>
              </a:rPr>
              <a:t>may áo ấm được dựng lên. Thỏ trải vải. Ốc sên kẻ đường vạch.</a:t>
            </a:r>
            <a:r>
              <a:rPr lang="en-US" sz="3200" dirty="0">
                <a:solidFill>
                  <a:srgbClr val="002060"/>
                </a:solidFill>
                <a:latin typeface="Arial" panose="020B0604020202020204" pitchFamily="34" charset="0"/>
                <a:ea typeface="Arial-Rounded" panose="020B0500000000000000" pitchFamily="34" charset="0"/>
                <a:cs typeface="Arial" panose="020B0604020202020204" pitchFamily="34" charset="0"/>
              </a:rPr>
              <a:t> </a:t>
            </a:r>
            <a:r>
              <a:rPr lang="vi-VN" sz="3200" dirty="0">
                <a:solidFill>
                  <a:srgbClr val="002060"/>
                </a:solidFill>
                <a:latin typeface="Arial" panose="020B0604020202020204" pitchFamily="34" charset="0"/>
                <a:ea typeface="Arial-Rounded" panose="020B0500000000000000" pitchFamily="34" charset="0"/>
                <a:cs typeface="Arial" panose="020B0604020202020204" pitchFamily="34" charset="0"/>
              </a:rPr>
              <a:t>Bọ ngựa cắt vải theo vạch. Tằm </a:t>
            </a:r>
            <a:r>
              <a:rPr lang="vi-VN" sz="3200" dirty="0">
                <a:solidFill>
                  <a:prstClr val="white"/>
                </a:solidFill>
                <a:latin typeface="Arial" panose="020B0604020202020204" pitchFamily="34" charset="0"/>
                <a:ea typeface="Arial-Rounded" panose="020B0500000000000000" pitchFamily="34" charset="0"/>
                <a:cs typeface="Arial" panose="020B0604020202020204" pitchFamily="34" charset="0"/>
              </a:rPr>
              <a:t>xe chỉ</a:t>
            </a:r>
            <a:r>
              <a:rPr lang="vi-VN" sz="3200" dirty="0">
                <a:solidFill>
                  <a:srgbClr val="002060"/>
                </a:solidFill>
                <a:latin typeface="Arial" panose="020B0604020202020204" pitchFamily="34" charset="0"/>
                <a:ea typeface="Arial-Rounded" panose="020B0500000000000000" pitchFamily="34" charset="0"/>
                <a:cs typeface="Arial" panose="020B0604020202020204" pitchFamily="34" charset="0"/>
              </a:rPr>
              <a:t>. Nhím chắp vải, dùi lỗ. Đôi chim ổ dộc luồn kim, may áo…</a:t>
            </a:r>
          </a:p>
          <a:p>
            <a:pPr algn="just">
              <a:defRPr/>
            </a:pPr>
            <a:r>
              <a:rPr lang="en-US" sz="3200" dirty="0">
                <a:solidFill>
                  <a:srgbClr val="002060"/>
                </a:solidFill>
                <a:latin typeface="Arial" panose="020B0604020202020204" pitchFamily="34" charset="0"/>
                <a:ea typeface="Arial-Rounded" panose="020B0500000000000000" pitchFamily="34" charset="0"/>
                <a:cs typeface="Arial" panose="020B0604020202020204" pitchFamily="34" charset="0"/>
              </a:rPr>
              <a:t>   </a:t>
            </a:r>
            <a:r>
              <a:rPr lang="vi-VN" sz="3200" dirty="0">
                <a:solidFill>
                  <a:srgbClr val="002060"/>
                </a:solidFill>
                <a:latin typeface="Arial" panose="020B0604020202020204" pitchFamily="34" charset="0"/>
                <a:ea typeface="Arial-Rounded" panose="020B0500000000000000" pitchFamily="34" charset="0"/>
                <a:cs typeface="Arial" panose="020B0604020202020204" pitchFamily="34" charset="0"/>
              </a:rPr>
              <a:t>Mùa đông năm ấy, trong rừng ai cũng có áo ấm để mặc.</a:t>
            </a:r>
          </a:p>
          <a:p>
            <a:pPr algn="just">
              <a:defRPr/>
            </a:pPr>
            <a:endParaRPr lang="vi-VN" sz="3200" dirty="0">
              <a:solidFill>
                <a:srgbClr val="002060"/>
              </a:solidFill>
              <a:latin typeface="Arial" panose="020B0604020202020204" pitchFamily="34" charset="0"/>
              <a:ea typeface="Arial-Rounded" panose="020B0500000000000000" pitchFamily="34" charset="0"/>
              <a:cs typeface="Arial" panose="020B0604020202020204" pitchFamily="34" charset="0"/>
            </a:endParaRPr>
          </a:p>
        </p:txBody>
      </p:sp>
      <p:sp>
        <p:nvSpPr>
          <p:cNvPr id="12" name="Teardrop 11">
            <a:extLst>
              <a:ext uri="{FF2B5EF4-FFF2-40B4-BE49-F238E27FC236}">
                <a16:creationId xmlns:a16="http://schemas.microsoft.com/office/drawing/2014/main" xmlns="" id="{52E52692-8C49-44A5-AE8A-A1A651408AE9}"/>
              </a:ext>
            </a:extLst>
          </p:cNvPr>
          <p:cNvSpPr/>
          <p:nvPr/>
        </p:nvSpPr>
        <p:spPr>
          <a:xfrm>
            <a:off x="961085" y="1627087"/>
            <a:ext cx="460679" cy="430887"/>
          </a:xfrm>
          <a:prstGeom prst="teardrop">
            <a:avLst/>
          </a:prstGeom>
          <a:solidFill>
            <a:srgbClr val="FFFF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defRPr/>
            </a:pPr>
            <a:r>
              <a:rPr lang="en-US" sz="3200" dirty="0" smtClean="0">
                <a:solidFill>
                  <a:srgbClr val="000000"/>
                </a:solidFill>
                <a:latin typeface="Arial" panose="020B0604020202020204" pitchFamily="34" charset="0"/>
                <a:cs typeface="Arial" panose="020B0604020202020204" pitchFamily="34" charset="0"/>
                <a:sym typeface="Arial"/>
              </a:rPr>
              <a:t>4</a:t>
            </a:r>
            <a:endParaRPr lang="en-US" sz="3200" dirty="0">
              <a:solidFill>
                <a:srgbClr val="000000"/>
              </a:solidFill>
              <a:latin typeface="Arial" panose="020B0604020202020204" pitchFamily="34" charset="0"/>
              <a:cs typeface="Arial" panose="020B0604020202020204" pitchFamily="34" charset="0"/>
              <a:sym typeface="Arial"/>
            </a:endParaRPr>
          </a:p>
        </p:txBody>
      </p:sp>
      <p:sp>
        <p:nvSpPr>
          <p:cNvPr id="7" name="TextBox 6"/>
          <p:cNvSpPr txBox="1"/>
          <p:nvPr/>
        </p:nvSpPr>
        <p:spPr>
          <a:xfrm>
            <a:off x="1090527" y="3939086"/>
            <a:ext cx="2319689" cy="584775"/>
          </a:xfrm>
          <a:prstGeom prst="rect">
            <a:avLst/>
          </a:prstGeom>
          <a:noFill/>
        </p:spPr>
        <p:txBody>
          <a:bodyPr wrap="square" rtlCol="0">
            <a:spAutoFit/>
          </a:bodyPr>
          <a:lstStyle/>
          <a:p>
            <a:r>
              <a:rPr lang="en-US" sz="3200" dirty="0" err="1">
                <a:solidFill>
                  <a:srgbClr val="002060"/>
                </a:solidFill>
                <a:latin typeface="Arial" panose="020B0604020202020204" pitchFamily="34" charset="0"/>
                <a:ea typeface="Arial-Rounded" panose="020B0500000000000000" pitchFamily="34" charset="0"/>
                <a:cs typeface="Arial" panose="020B0604020202020204" pitchFamily="34" charset="0"/>
              </a:rPr>
              <a:t>x</a:t>
            </a:r>
            <a:r>
              <a:rPr lang="en-US" sz="3200" dirty="0" err="1" smtClean="0">
                <a:solidFill>
                  <a:srgbClr val="002060"/>
                </a:solidFill>
                <a:latin typeface="Arial" panose="020B0604020202020204" pitchFamily="34" charset="0"/>
                <a:ea typeface="Arial-Rounded" panose="020B0500000000000000" pitchFamily="34" charset="0"/>
                <a:cs typeface="Arial" panose="020B0604020202020204" pitchFamily="34" charset="0"/>
              </a:rPr>
              <a:t>e</a:t>
            </a:r>
            <a:r>
              <a:rPr lang="en-US" sz="3200" dirty="0" smtClean="0">
                <a:solidFill>
                  <a:srgbClr val="002060"/>
                </a:solidFill>
                <a:latin typeface="Arial" panose="020B0604020202020204" pitchFamily="34" charset="0"/>
                <a:ea typeface="Arial-Rounded" panose="020B0500000000000000" pitchFamily="34" charset="0"/>
                <a:cs typeface="Arial" panose="020B0604020202020204" pitchFamily="34" charset="0"/>
              </a:rPr>
              <a:t> </a:t>
            </a:r>
            <a:r>
              <a:rPr lang="en-US" sz="3200" dirty="0" err="1" smtClean="0">
                <a:solidFill>
                  <a:srgbClr val="002060"/>
                </a:solidFill>
                <a:latin typeface="Arial" panose="020B0604020202020204" pitchFamily="34" charset="0"/>
                <a:ea typeface="Arial-Rounded" panose="020B0500000000000000" pitchFamily="34" charset="0"/>
                <a:cs typeface="Arial" panose="020B0604020202020204" pitchFamily="34" charset="0"/>
              </a:rPr>
              <a:t>chỉ</a:t>
            </a:r>
            <a:endParaRPr lang="en-US" sz="3200" dirty="0">
              <a:solidFill>
                <a:prstClr val="black"/>
              </a:solidFill>
            </a:endParaRPr>
          </a:p>
        </p:txBody>
      </p:sp>
      <p:sp>
        <p:nvSpPr>
          <p:cNvPr id="3" name="Rounded Rectangle 2"/>
          <p:cNvSpPr/>
          <p:nvPr/>
        </p:nvSpPr>
        <p:spPr>
          <a:xfrm>
            <a:off x="2057865" y="5962135"/>
            <a:ext cx="8847557" cy="596766"/>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smtClean="0">
                <a:solidFill>
                  <a:srgbClr val="FF0000"/>
                </a:solidFill>
                <a:latin typeface="Arial" panose="020B0604020202020204" pitchFamily="34" charset="0"/>
                <a:cs typeface="Arial" panose="020B0604020202020204" pitchFamily="34" charset="0"/>
              </a:rPr>
              <a:t>Xe</a:t>
            </a:r>
            <a:r>
              <a:rPr lang="en-US" sz="2400" dirty="0" smtClean="0">
                <a:solidFill>
                  <a:srgbClr val="FF0000"/>
                </a:solidFill>
                <a:latin typeface="Arial" panose="020B0604020202020204" pitchFamily="34" charset="0"/>
                <a:cs typeface="Arial" panose="020B0604020202020204" pitchFamily="34" charset="0"/>
              </a:rPr>
              <a:t> </a:t>
            </a:r>
            <a:r>
              <a:rPr lang="en-US" sz="2400" dirty="0" err="1" smtClean="0">
                <a:solidFill>
                  <a:srgbClr val="FF0000"/>
                </a:solidFill>
                <a:latin typeface="Arial" panose="020B0604020202020204" pitchFamily="34" charset="0"/>
                <a:cs typeface="Arial" panose="020B0604020202020204" pitchFamily="34" charset="0"/>
              </a:rPr>
              <a:t>chỉ</a:t>
            </a:r>
            <a:r>
              <a:rPr lang="en-US" sz="2400" dirty="0" smtClean="0">
                <a:solidFill>
                  <a:srgbClr val="FF0000"/>
                </a:solidFill>
                <a:latin typeface="Arial" panose="020B0604020202020204" pitchFamily="34" charset="0"/>
                <a:cs typeface="Arial" panose="020B0604020202020204" pitchFamily="34" charset="0"/>
              </a:rPr>
              <a:t>: </a:t>
            </a:r>
            <a:r>
              <a:rPr lang="en-US" sz="2400" dirty="0" err="1" smtClean="0">
                <a:solidFill>
                  <a:srgbClr val="7030A0"/>
                </a:solidFill>
                <a:latin typeface="Arial" panose="020B0604020202020204" pitchFamily="34" charset="0"/>
                <a:cs typeface="Arial" panose="020B0604020202020204" pitchFamily="34" charset="0"/>
              </a:rPr>
              <a:t>làm</a:t>
            </a:r>
            <a:r>
              <a:rPr lang="en-US" sz="2400" dirty="0" smtClean="0">
                <a:solidFill>
                  <a:srgbClr val="7030A0"/>
                </a:solidFill>
                <a:latin typeface="Arial" panose="020B0604020202020204" pitchFamily="34" charset="0"/>
                <a:cs typeface="Arial" panose="020B0604020202020204" pitchFamily="34" charset="0"/>
              </a:rPr>
              <a:t> </a:t>
            </a:r>
            <a:r>
              <a:rPr lang="en-US" sz="2400" dirty="0" err="1" smtClean="0">
                <a:solidFill>
                  <a:srgbClr val="7030A0"/>
                </a:solidFill>
                <a:latin typeface="Arial" panose="020B0604020202020204" pitchFamily="34" charset="0"/>
                <a:cs typeface="Arial" panose="020B0604020202020204" pitchFamily="34" charset="0"/>
              </a:rPr>
              <a:t>cho</a:t>
            </a:r>
            <a:r>
              <a:rPr lang="en-US" sz="2400" dirty="0" smtClean="0">
                <a:solidFill>
                  <a:srgbClr val="7030A0"/>
                </a:solidFill>
                <a:latin typeface="Arial" panose="020B0604020202020204" pitchFamily="34" charset="0"/>
                <a:cs typeface="Arial" panose="020B0604020202020204" pitchFamily="34" charset="0"/>
              </a:rPr>
              <a:t> </a:t>
            </a:r>
            <a:r>
              <a:rPr lang="en-US" sz="2400" dirty="0" err="1" smtClean="0">
                <a:solidFill>
                  <a:srgbClr val="7030A0"/>
                </a:solidFill>
                <a:latin typeface="Arial" panose="020B0604020202020204" pitchFamily="34" charset="0"/>
                <a:cs typeface="Arial" panose="020B0604020202020204" pitchFamily="34" charset="0"/>
              </a:rPr>
              <a:t>các</a:t>
            </a:r>
            <a:r>
              <a:rPr lang="en-US" sz="2400" dirty="0" smtClean="0">
                <a:solidFill>
                  <a:srgbClr val="7030A0"/>
                </a:solidFill>
                <a:latin typeface="Arial" panose="020B0604020202020204" pitchFamily="34" charset="0"/>
                <a:cs typeface="Arial" panose="020B0604020202020204" pitchFamily="34" charset="0"/>
              </a:rPr>
              <a:t> </a:t>
            </a:r>
            <a:r>
              <a:rPr lang="en-US" sz="2400" dirty="0" err="1" smtClean="0">
                <a:solidFill>
                  <a:srgbClr val="7030A0"/>
                </a:solidFill>
                <a:latin typeface="Arial" panose="020B0604020202020204" pitchFamily="34" charset="0"/>
                <a:cs typeface="Arial" panose="020B0604020202020204" pitchFamily="34" charset="0"/>
              </a:rPr>
              <a:t>sợi</a:t>
            </a:r>
            <a:r>
              <a:rPr lang="en-US" sz="2400" dirty="0" smtClean="0">
                <a:solidFill>
                  <a:srgbClr val="7030A0"/>
                </a:solidFill>
                <a:latin typeface="Arial" panose="020B0604020202020204" pitchFamily="34" charset="0"/>
                <a:cs typeface="Arial" panose="020B0604020202020204" pitchFamily="34" charset="0"/>
              </a:rPr>
              <a:t> </a:t>
            </a:r>
            <a:r>
              <a:rPr lang="en-US" sz="2400" dirty="0" err="1" smtClean="0">
                <a:solidFill>
                  <a:srgbClr val="7030A0"/>
                </a:solidFill>
                <a:latin typeface="Arial" panose="020B0604020202020204" pitchFamily="34" charset="0"/>
                <a:cs typeface="Arial" panose="020B0604020202020204" pitchFamily="34" charset="0"/>
              </a:rPr>
              <a:t>nhỏ</a:t>
            </a:r>
            <a:r>
              <a:rPr lang="en-US" sz="2400" dirty="0" smtClean="0">
                <a:solidFill>
                  <a:srgbClr val="7030A0"/>
                </a:solidFill>
                <a:latin typeface="Arial" panose="020B0604020202020204" pitchFamily="34" charset="0"/>
                <a:cs typeface="Arial" panose="020B0604020202020204" pitchFamily="34" charset="0"/>
              </a:rPr>
              <a:t> </a:t>
            </a:r>
            <a:r>
              <a:rPr lang="en-US" sz="2400" dirty="0" err="1" smtClean="0">
                <a:solidFill>
                  <a:srgbClr val="7030A0"/>
                </a:solidFill>
                <a:latin typeface="Arial" panose="020B0604020202020204" pitchFamily="34" charset="0"/>
                <a:cs typeface="Arial" panose="020B0604020202020204" pitchFamily="34" charset="0"/>
              </a:rPr>
              <a:t>xoắn</a:t>
            </a:r>
            <a:r>
              <a:rPr lang="en-US" sz="2400" dirty="0" smtClean="0">
                <a:solidFill>
                  <a:srgbClr val="7030A0"/>
                </a:solidFill>
                <a:latin typeface="Arial" panose="020B0604020202020204" pitchFamily="34" charset="0"/>
                <a:cs typeface="Arial" panose="020B0604020202020204" pitchFamily="34" charset="0"/>
              </a:rPr>
              <a:t> </a:t>
            </a:r>
            <a:r>
              <a:rPr lang="en-US" sz="2400" dirty="0" err="1" smtClean="0">
                <a:solidFill>
                  <a:srgbClr val="7030A0"/>
                </a:solidFill>
                <a:latin typeface="Arial" panose="020B0604020202020204" pitchFamily="34" charset="0"/>
                <a:cs typeface="Arial" panose="020B0604020202020204" pitchFamily="34" charset="0"/>
              </a:rPr>
              <a:t>chặt</a:t>
            </a:r>
            <a:r>
              <a:rPr lang="en-US" sz="2400" dirty="0" smtClean="0">
                <a:solidFill>
                  <a:srgbClr val="7030A0"/>
                </a:solidFill>
                <a:latin typeface="Arial" panose="020B0604020202020204" pitchFamily="34" charset="0"/>
                <a:cs typeface="Arial" panose="020B0604020202020204" pitchFamily="34" charset="0"/>
              </a:rPr>
              <a:t> </a:t>
            </a:r>
            <a:r>
              <a:rPr lang="en-US" sz="2400" dirty="0" err="1" smtClean="0">
                <a:solidFill>
                  <a:srgbClr val="7030A0"/>
                </a:solidFill>
                <a:latin typeface="Arial" panose="020B0604020202020204" pitchFamily="34" charset="0"/>
                <a:cs typeface="Arial" panose="020B0604020202020204" pitchFamily="34" charset="0"/>
              </a:rPr>
              <a:t>với</a:t>
            </a:r>
            <a:r>
              <a:rPr lang="en-US" sz="2400" dirty="0" smtClean="0">
                <a:solidFill>
                  <a:srgbClr val="7030A0"/>
                </a:solidFill>
                <a:latin typeface="Arial" panose="020B0604020202020204" pitchFamily="34" charset="0"/>
                <a:cs typeface="Arial" panose="020B0604020202020204" pitchFamily="34" charset="0"/>
              </a:rPr>
              <a:t> </a:t>
            </a:r>
            <a:r>
              <a:rPr lang="en-US" sz="2400" dirty="0" err="1" smtClean="0">
                <a:solidFill>
                  <a:srgbClr val="7030A0"/>
                </a:solidFill>
                <a:latin typeface="Arial" panose="020B0604020202020204" pitchFamily="34" charset="0"/>
                <a:cs typeface="Arial" panose="020B0604020202020204" pitchFamily="34" charset="0"/>
              </a:rPr>
              <a:t>nhau</a:t>
            </a:r>
            <a:r>
              <a:rPr lang="en-US" sz="2400" dirty="0" smtClean="0">
                <a:solidFill>
                  <a:srgbClr val="7030A0"/>
                </a:solidFill>
                <a:latin typeface="Arial" panose="020B0604020202020204" pitchFamily="34" charset="0"/>
                <a:cs typeface="Arial" panose="020B0604020202020204" pitchFamily="34" charset="0"/>
              </a:rPr>
              <a:t> </a:t>
            </a:r>
            <a:r>
              <a:rPr lang="en-US" sz="2400" dirty="0" err="1" smtClean="0">
                <a:solidFill>
                  <a:srgbClr val="7030A0"/>
                </a:solidFill>
                <a:latin typeface="Arial" panose="020B0604020202020204" pitchFamily="34" charset="0"/>
                <a:cs typeface="Arial" panose="020B0604020202020204" pitchFamily="34" charset="0"/>
              </a:rPr>
              <a:t>thành</a:t>
            </a:r>
            <a:r>
              <a:rPr lang="en-US" sz="2400" dirty="0" smtClean="0">
                <a:solidFill>
                  <a:srgbClr val="7030A0"/>
                </a:solidFill>
                <a:latin typeface="Arial" panose="020B0604020202020204" pitchFamily="34" charset="0"/>
                <a:cs typeface="Arial" panose="020B0604020202020204" pitchFamily="34" charset="0"/>
              </a:rPr>
              <a:t> </a:t>
            </a:r>
            <a:r>
              <a:rPr lang="en-US" sz="2400" dirty="0" err="1" smtClean="0">
                <a:solidFill>
                  <a:srgbClr val="7030A0"/>
                </a:solidFill>
                <a:latin typeface="Arial" panose="020B0604020202020204" pitchFamily="34" charset="0"/>
                <a:cs typeface="Arial" panose="020B0604020202020204" pitchFamily="34" charset="0"/>
              </a:rPr>
              <a:t>sợi</a:t>
            </a:r>
            <a:r>
              <a:rPr lang="en-US" sz="2400" dirty="0" smtClean="0">
                <a:solidFill>
                  <a:srgbClr val="7030A0"/>
                </a:solidFill>
                <a:latin typeface="Arial" panose="020B0604020202020204" pitchFamily="34" charset="0"/>
                <a:cs typeface="Arial" panose="020B0604020202020204" pitchFamily="34" charset="0"/>
              </a:rPr>
              <a:t> </a:t>
            </a:r>
            <a:r>
              <a:rPr lang="en-US" sz="2400" dirty="0" err="1" smtClean="0">
                <a:solidFill>
                  <a:srgbClr val="7030A0"/>
                </a:solidFill>
                <a:latin typeface="Arial" panose="020B0604020202020204" pitchFamily="34" charset="0"/>
                <a:cs typeface="Arial" panose="020B0604020202020204" pitchFamily="34" charset="0"/>
              </a:rPr>
              <a:t>lớn</a:t>
            </a:r>
            <a:r>
              <a:rPr lang="en-US" sz="2400" dirty="0" smtClean="0">
                <a:solidFill>
                  <a:srgbClr val="7030A0"/>
                </a:solidFill>
                <a:latin typeface="Arial" panose="020B0604020202020204" pitchFamily="34" charset="0"/>
                <a:cs typeface="Arial" panose="020B0604020202020204" pitchFamily="34" charset="0"/>
              </a:rPr>
              <a:t>.</a:t>
            </a:r>
            <a:endParaRPr lang="en-US" sz="2400" dirty="0">
              <a:solidFill>
                <a:srgbClr val="7030A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922873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grpId="0" nodeType="clickEffect">
                                  <p:stCondLst>
                                    <p:cond delay="0"/>
                                  </p:stCondLst>
                                  <p:childTnLst>
                                    <p:animClr clrSpc="rgb" dir="cw">
                                      <p:cBhvr override="childStyle">
                                        <p:cTn id="6" dur="2000" fill="hold"/>
                                        <p:tgtEl>
                                          <p:spTgt spid="7"/>
                                        </p:tgtEl>
                                        <p:attrNameLst>
                                          <p:attrName>style.color</p:attrName>
                                        </p:attrNameLst>
                                      </p:cBhvr>
                                      <p:to>
                                        <a:srgbClr val="FF0000"/>
                                      </p:to>
                                    </p:animClr>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圆角 9">
            <a:extLst>
              <a:ext uri="{FF2B5EF4-FFF2-40B4-BE49-F238E27FC236}">
                <a16:creationId xmlns:a16="http://schemas.microsoft.com/office/drawing/2014/main" xmlns="" id="{826518D0-4D48-4928-9BCB-5E1DDDA8EDC1}"/>
              </a:ext>
            </a:extLst>
          </p:cNvPr>
          <p:cNvSpPr/>
          <p:nvPr/>
        </p:nvSpPr>
        <p:spPr>
          <a:xfrm>
            <a:off x="501250" y="493844"/>
            <a:ext cx="11208150" cy="5906956"/>
          </a:xfrm>
          <a:prstGeom prst="roundRect">
            <a:avLst>
              <a:gd name="adj" fmla="val 383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字魂20号-石头体"/>
              <a:cs typeface="+mn-ea"/>
              <a:sym typeface="+mn-lt"/>
            </a:endParaRPr>
          </a:p>
        </p:txBody>
      </p:sp>
      <p:pic>
        <p:nvPicPr>
          <p:cNvPr id="15" name="图片 14">
            <a:extLst>
              <a:ext uri="{FF2B5EF4-FFF2-40B4-BE49-F238E27FC236}">
                <a16:creationId xmlns:a16="http://schemas.microsoft.com/office/drawing/2014/main" xmlns="" id="{8713783A-54D3-4122-A1BB-C24241CA288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8084" y="5532397"/>
            <a:ext cx="4281054" cy="857418"/>
          </a:xfrm>
          <a:prstGeom prst="rect">
            <a:avLst/>
          </a:prstGeom>
        </p:spPr>
      </p:pic>
      <p:grpSp>
        <p:nvGrpSpPr>
          <p:cNvPr id="18" name="Group 17">
            <a:extLst>
              <a:ext uri="{FF2B5EF4-FFF2-40B4-BE49-F238E27FC236}">
                <a16:creationId xmlns:a16="http://schemas.microsoft.com/office/drawing/2014/main" xmlns="" id="{865A74EB-493F-4E23-B8D4-5307BB73B773}"/>
              </a:ext>
            </a:extLst>
          </p:cNvPr>
          <p:cNvGrpSpPr/>
          <p:nvPr/>
        </p:nvGrpSpPr>
        <p:grpSpPr>
          <a:xfrm>
            <a:off x="1780437" y="365024"/>
            <a:ext cx="5174569" cy="781183"/>
            <a:chOff x="2873170" y="343910"/>
            <a:chExt cx="4312010" cy="1280575"/>
          </a:xfrm>
        </p:grpSpPr>
        <p:sp>
          <p:nvSpPr>
            <p:cNvPr id="20" name="îṥḷíďê">
              <a:extLst>
                <a:ext uri="{FF2B5EF4-FFF2-40B4-BE49-F238E27FC236}">
                  <a16:creationId xmlns:a16="http://schemas.microsoft.com/office/drawing/2014/main" xmlns="" id="{48B7504F-BEA2-4F32-A0B7-0555EC8D7345}"/>
                </a:ext>
              </a:extLst>
            </p:cNvPr>
            <p:cNvSpPr/>
            <p:nvPr/>
          </p:nvSpPr>
          <p:spPr bwMode="auto">
            <a:xfrm>
              <a:off x="2873170" y="343910"/>
              <a:ext cx="4312010" cy="1280575"/>
            </a:xfrm>
            <a:prstGeom prst="roundRect">
              <a:avLst>
                <a:gd name="adj" fmla="val 50000"/>
              </a:avLst>
            </a:prstGeom>
            <a:solidFill>
              <a:schemeClr val="bg1"/>
            </a:solidFill>
            <a:ln w="53975" cap="rnd" cmpd="thickThin">
              <a:solidFill>
                <a:srgbClr val="7A4E48"/>
              </a:solidFill>
              <a:prstDash val="sysDash"/>
              <a:round/>
              <a:headEnd/>
              <a:tailEnd/>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a:endParaRPr lang="en-US" altLang="zh-CN" sz="1050" dirty="0"/>
            </a:p>
          </p:txBody>
        </p:sp>
        <p:sp>
          <p:nvSpPr>
            <p:cNvPr id="21" name="Google Shape;5317;p41">
              <a:extLst>
                <a:ext uri="{FF2B5EF4-FFF2-40B4-BE49-F238E27FC236}">
                  <a16:creationId xmlns:a16="http://schemas.microsoft.com/office/drawing/2014/main" xmlns="" id="{E57402E2-C17D-4466-88B9-7C9921394C92}"/>
                </a:ext>
              </a:extLst>
            </p:cNvPr>
            <p:cNvSpPr txBox="1">
              <a:spLocks/>
            </p:cNvSpPr>
            <p:nvPr/>
          </p:nvSpPr>
          <p:spPr>
            <a:xfrm>
              <a:off x="3297689" y="440029"/>
              <a:ext cx="3646558" cy="1004055"/>
            </a:xfrm>
            <a:prstGeom prst="rect">
              <a:avLst/>
            </a:prstGeom>
            <a:noFill/>
            <a:ln>
              <a:noFill/>
            </a:ln>
          </p:spPr>
          <p:txBody>
            <a:bodyPr spcFirstLastPara="1" wrap="square" lIns="68569" tIns="68569" rIns="68569" bIns="68569"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1pPr>
              <a:lvl2pPr marR="0" lvl="1"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2pPr>
              <a:lvl3pPr marR="0" lvl="2"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3pPr>
              <a:lvl4pPr marR="0" lvl="3"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4pPr>
              <a:lvl5pPr marR="0" lvl="4"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5pPr>
              <a:lvl6pPr marR="0" lvl="5"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6pPr>
              <a:lvl7pPr marR="0" lvl="6"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7pPr>
              <a:lvl8pPr marR="0" lvl="7"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8pPr>
              <a:lvl9pPr marR="0" lvl="8"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9pPr>
            </a:lstStyle>
            <a:p>
              <a:pPr algn="l" defTabSz="685800">
                <a:buClr>
                  <a:prstClr val="black"/>
                </a:buClr>
              </a:pPr>
              <a:r>
                <a:rPr lang="en-US" sz="3600">
                  <a:solidFill>
                    <a:schemeClr val="accent1">
                      <a:lumMod val="75000"/>
                    </a:schemeClr>
                  </a:solidFill>
                  <a:latin typeface="Calibri" panose="020F0502020204030204" pitchFamily="34" charset="0"/>
                  <a:cs typeface="Calibri" panose="020F0502020204030204" pitchFamily="34" charset="0"/>
                </a:rPr>
                <a:t>Luyện đọc theo nhóm</a:t>
              </a:r>
              <a:endParaRPr lang="en-US" sz="3600" dirty="0">
                <a:solidFill>
                  <a:schemeClr val="accent1">
                    <a:lumMod val="75000"/>
                  </a:schemeClr>
                </a:solidFill>
                <a:latin typeface="Calibri" panose="020F0502020204030204" pitchFamily="34" charset="0"/>
                <a:cs typeface="Calibri" panose="020F0502020204030204" pitchFamily="34" charset="0"/>
              </a:endParaRPr>
            </a:p>
          </p:txBody>
        </p:sp>
      </p:grpSp>
      <p:pic>
        <p:nvPicPr>
          <p:cNvPr id="24" name="Picture 23">
            <a:extLst>
              <a:ext uri="{FF2B5EF4-FFF2-40B4-BE49-F238E27FC236}">
                <a16:creationId xmlns:a16="http://schemas.microsoft.com/office/drawing/2014/main" xmlns="" id="{8B01C91A-87C6-4B23-95FF-BCEA32F81186}"/>
              </a:ext>
            </a:extLst>
          </p:cNvPr>
          <p:cNvPicPr>
            <a:picLocks noChangeAspect="1"/>
          </p:cNvPicPr>
          <p:nvPr/>
        </p:nvPicPr>
        <p:blipFill>
          <a:blip r:embed="rId4">
            <a:clrChange>
              <a:clrFrom>
                <a:srgbClr val="F3FFD5"/>
              </a:clrFrom>
              <a:clrTo>
                <a:srgbClr val="F3FFD5">
                  <a:alpha val="0"/>
                </a:srgbClr>
              </a:clrTo>
            </a:clrChange>
            <a:extLst>
              <a:ext uri="{BEBA8EAE-BF5A-486C-A8C5-ECC9F3942E4B}">
                <a14:imgProps xmlns:a14="http://schemas.microsoft.com/office/drawing/2010/main">
                  <a14:imgLayer r:embed="rId5">
                    <a14:imgEffect>
                      <a14:backgroundRemoval t="9375" b="88542" l="2326" r="98837"/>
                    </a14:imgEffect>
                  </a14:imgLayer>
                </a14:imgProps>
              </a:ext>
            </a:extLst>
          </a:blip>
          <a:stretch>
            <a:fillRect/>
          </a:stretch>
        </p:blipFill>
        <p:spPr>
          <a:xfrm>
            <a:off x="493837" y="163463"/>
            <a:ext cx="1134318" cy="1266214"/>
          </a:xfrm>
          <a:prstGeom prst="rect">
            <a:avLst/>
          </a:prstGeom>
        </p:spPr>
      </p:pic>
      <p:pic>
        <p:nvPicPr>
          <p:cNvPr id="25" name="Picture 24">
            <a:extLst>
              <a:ext uri="{FF2B5EF4-FFF2-40B4-BE49-F238E27FC236}">
                <a16:creationId xmlns:a16="http://schemas.microsoft.com/office/drawing/2014/main" xmlns="" id="{60C5FB77-019C-44D0-8316-CFCF1A520360}"/>
              </a:ext>
            </a:extLst>
          </p:cNvPr>
          <p:cNvPicPr>
            <a:picLocks noChangeAspect="1"/>
          </p:cNvPicPr>
          <p:nvPr/>
        </p:nvPicPr>
        <p:blipFill>
          <a:blip r:embed="rId6"/>
          <a:stretch>
            <a:fillRect/>
          </a:stretch>
        </p:blipFill>
        <p:spPr>
          <a:xfrm>
            <a:off x="6350325" y="1616105"/>
            <a:ext cx="5747565" cy="2388989"/>
          </a:xfrm>
          <a:prstGeom prst="rect">
            <a:avLst/>
          </a:prstGeom>
        </p:spPr>
      </p:pic>
      <p:sp>
        <p:nvSpPr>
          <p:cNvPr id="26" name="Rectangle 25">
            <a:extLst>
              <a:ext uri="{FF2B5EF4-FFF2-40B4-BE49-F238E27FC236}">
                <a16:creationId xmlns:a16="http://schemas.microsoft.com/office/drawing/2014/main" xmlns="" id="{BB69B65F-F23A-4167-B33D-891E128B9111}"/>
              </a:ext>
            </a:extLst>
          </p:cNvPr>
          <p:cNvSpPr/>
          <p:nvPr/>
        </p:nvSpPr>
        <p:spPr>
          <a:xfrm>
            <a:off x="526376" y="1865376"/>
            <a:ext cx="5315301" cy="2062103"/>
          </a:xfrm>
          <a:prstGeom prst="rect">
            <a:avLst/>
          </a:prstGeom>
          <a:solidFill>
            <a:schemeClr val="bg1"/>
          </a:solidFill>
          <a:ln w="19050">
            <a:solidFill>
              <a:schemeClr val="accent6">
                <a:lumMod val="75000"/>
              </a:schemeClr>
            </a:solidFill>
            <a:prstDash val="dash"/>
          </a:ln>
          <a:effectLst>
            <a:outerShdw blurRad="50800" dist="38100" dir="2700000" algn="tl" rotWithShape="0">
              <a:prstClr val="black">
                <a:alpha val="40000"/>
              </a:prstClr>
            </a:outerShdw>
          </a:effectLst>
        </p:spPr>
        <p:txBody>
          <a:bodyPr wrap="square">
            <a:spAutoFit/>
          </a:bodyPr>
          <a:lstStyle/>
          <a:p>
            <a:pPr algn="ctr"/>
            <a:r>
              <a:rPr lang="en-US" altLang="zh-CN" sz="3200" b="1" dirty="0" err="1">
                <a:solidFill>
                  <a:srgbClr val="FC291B"/>
                </a:solidFill>
                <a:latin typeface="Calibri" panose="020F0502020204030204" pitchFamily="34" charset="0"/>
                <a:cs typeface="Calibri" panose="020F0502020204030204" pitchFamily="34" charset="0"/>
              </a:rPr>
              <a:t>Yêu</a:t>
            </a:r>
            <a:r>
              <a:rPr lang="zh-CN" altLang="en-US" sz="3200" b="1" dirty="0">
                <a:solidFill>
                  <a:srgbClr val="FC291B"/>
                </a:solidFill>
                <a:latin typeface="Calibri" panose="020F0502020204030204" pitchFamily="34" charset="0"/>
                <a:cs typeface="Calibri" panose="020F0502020204030204" pitchFamily="34" charset="0"/>
              </a:rPr>
              <a:t> </a:t>
            </a:r>
            <a:r>
              <a:rPr lang="en-US" altLang="zh-CN" sz="3200" b="1" dirty="0" err="1">
                <a:solidFill>
                  <a:srgbClr val="FC291B"/>
                </a:solidFill>
                <a:latin typeface="Calibri" panose="020F0502020204030204" pitchFamily="34" charset="0"/>
                <a:cs typeface="Calibri" panose="020F0502020204030204" pitchFamily="34" charset="0"/>
              </a:rPr>
              <a:t>cầu</a:t>
            </a:r>
            <a:endParaRPr lang="zh-CN" altLang="en-US" sz="3200" b="1" dirty="0">
              <a:solidFill>
                <a:srgbClr val="FC291B"/>
              </a:solidFill>
              <a:latin typeface="Calibri" panose="020F0502020204030204" pitchFamily="34" charset="0"/>
              <a:cs typeface="Calibri" panose="020F0502020204030204" pitchFamily="34" charset="0"/>
            </a:endParaRPr>
          </a:p>
          <a:p>
            <a:pPr>
              <a:buSzPts val="2800"/>
              <a:buFont typeface="Arial" panose="020B0604020202020204" pitchFamily="34" charset="0"/>
              <a:buChar char="-"/>
            </a:pPr>
            <a:r>
              <a:rPr lang="en-US" altLang="zh-CN" sz="3200" dirty="0">
                <a:solidFill>
                  <a:srgbClr val="000000"/>
                </a:solidFill>
                <a:latin typeface="Calibri" panose="020F0502020204030204" pitchFamily="34" charset="0"/>
                <a:cs typeface="Calibri" panose="020F0502020204030204" pitchFamily="34" charset="0"/>
              </a:rPr>
              <a:t> </a:t>
            </a:r>
            <a:r>
              <a:rPr lang="en-US" altLang="zh-CN" sz="3200" dirty="0" err="1">
                <a:solidFill>
                  <a:srgbClr val="000000"/>
                </a:solidFill>
                <a:latin typeface="Calibri" panose="020F0502020204030204" pitchFamily="34" charset="0"/>
                <a:cs typeface="Calibri" panose="020F0502020204030204" pitchFamily="34" charset="0"/>
              </a:rPr>
              <a:t>Phân</a:t>
            </a:r>
            <a:r>
              <a:rPr lang="zh-CN" altLang="en-US" sz="3200" dirty="0">
                <a:solidFill>
                  <a:srgbClr val="000000"/>
                </a:solidFill>
                <a:latin typeface="Calibri" panose="020F0502020204030204" pitchFamily="34" charset="0"/>
                <a:cs typeface="Calibri" panose="020F0502020204030204" pitchFamily="34" charset="0"/>
              </a:rPr>
              <a:t> </a:t>
            </a:r>
            <a:r>
              <a:rPr lang="en-US" altLang="zh-CN" sz="3200" dirty="0" err="1">
                <a:solidFill>
                  <a:srgbClr val="000000"/>
                </a:solidFill>
                <a:latin typeface="Calibri" panose="020F0502020204030204" pitchFamily="34" charset="0"/>
                <a:cs typeface="Calibri" panose="020F0502020204030204" pitchFamily="34" charset="0"/>
              </a:rPr>
              <a:t>công</a:t>
            </a:r>
            <a:r>
              <a:rPr lang="zh-CN" altLang="en-US" sz="3200" dirty="0">
                <a:solidFill>
                  <a:srgbClr val="000000"/>
                </a:solidFill>
                <a:latin typeface="Calibri" panose="020F0502020204030204" pitchFamily="34" charset="0"/>
                <a:cs typeface="Calibri" panose="020F0502020204030204" pitchFamily="34" charset="0"/>
              </a:rPr>
              <a:t> </a:t>
            </a:r>
            <a:r>
              <a:rPr lang="en-US" altLang="zh-CN" sz="3200" dirty="0" err="1">
                <a:solidFill>
                  <a:srgbClr val="000000"/>
                </a:solidFill>
                <a:latin typeface="Calibri" panose="020F0502020204030204" pitchFamily="34" charset="0"/>
                <a:cs typeface="Calibri" panose="020F0502020204030204" pitchFamily="34" charset="0"/>
              </a:rPr>
              <a:t>đọc</a:t>
            </a:r>
            <a:r>
              <a:rPr lang="zh-CN" altLang="en-US" sz="3200" dirty="0">
                <a:solidFill>
                  <a:srgbClr val="000000"/>
                </a:solidFill>
                <a:latin typeface="Calibri" panose="020F0502020204030204" pitchFamily="34" charset="0"/>
                <a:cs typeface="Calibri" panose="020F0502020204030204" pitchFamily="34" charset="0"/>
              </a:rPr>
              <a:t> </a:t>
            </a:r>
            <a:r>
              <a:rPr lang="en-US" altLang="zh-CN" sz="3200" dirty="0" err="1">
                <a:solidFill>
                  <a:srgbClr val="000000"/>
                </a:solidFill>
                <a:latin typeface="Calibri" panose="020F0502020204030204" pitchFamily="34" charset="0"/>
                <a:cs typeface="Calibri" panose="020F0502020204030204" pitchFamily="34" charset="0"/>
              </a:rPr>
              <a:t>theo</a:t>
            </a:r>
            <a:r>
              <a:rPr lang="zh-CN" altLang="en-US" sz="3200" dirty="0">
                <a:solidFill>
                  <a:srgbClr val="000000"/>
                </a:solidFill>
                <a:latin typeface="Calibri" panose="020F0502020204030204" pitchFamily="34" charset="0"/>
                <a:cs typeface="Calibri" panose="020F0502020204030204" pitchFamily="34" charset="0"/>
              </a:rPr>
              <a:t> </a:t>
            </a:r>
            <a:r>
              <a:rPr lang="en-US" altLang="zh-CN" sz="3200" dirty="0" err="1">
                <a:solidFill>
                  <a:srgbClr val="000000"/>
                </a:solidFill>
                <a:latin typeface="Calibri" panose="020F0502020204030204" pitchFamily="34" charset="0"/>
                <a:cs typeface="Calibri" panose="020F0502020204030204" pitchFamily="34" charset="0"/>
              </a:rPr>
              <a:t>đoạn</a:t>
            </a:r>
            <a:endParaRPr lang="zh-CN" altLang="en-US" sz="3200" dirty="0">
              <a:solidFill>
                <a:srgbClr val="000000"/>
              </a:solidFill>
              <a:latin typeface="Calibri" panose="020F0502020204030204" pitchFamily="34" charset="0"/>
              <a:cs typeface="Calibri" panose="020F0502020204030204" pitchFamily="34" charset="0"/>
            </a:endParaRPr>
          </a:p>
          <a:p>
            <a:pPr>
              <a:buSzPts val="2800"/>
              <a:buFont typeface="Arial" panose="020B0604020202020204" pitchFamily="34" charset="0"/>
              <a:buChar char="-"/>
            </a:pPr>
            <a:r>
              <a:rPr lang="en-US" altLang="zh-CN" sz="3200" dirty="0">
                <a:solidFill>
                  <a:srgbClr val="000000"/>
                </a:solidFill>
                <a:latin typeface="Calibri" panose="020F0502020204030204" pitchFamily="34" charset="0"/>
                <a:cs typeface="Calibri" panose="020F0502020204030204" pitchFamily="34" charset="0"/>
              </a:rPr>
              <a:t> </a:t>
            </a:r>
            <a:r>
              <a:rPr lang="en-US" altLang="zh-CN" sz="3200" dirty="0" err="1">
                <a:solidFill>
                  <a:srgbClr val="000000"/>
                </a:solidFill>
                <a:latin typeface="Calibri" panose="020F0502020204030204" pitchFamily="34" charset="0"/>
                <a:cs typeface="Calibri" panose="020F0502020204030204" pitchFamily="34" charset="0"/>
              </a:rPr>
              <a:t>Tất</a:t>
            </a:r>
            <a:r>
              <a:rPr lang="zh-CN" altLang="en-US" sz="3200" dirty="0">
                <a:solidFill>
                  <a:srgbClr val="000000"/>
                </a:solidFill>
                <a:latin typeface="Calibri" panose="020F0502020204030204" pitchFamily="34" charset="0"/>
                <a:cs typeface="Calibri" panose="020F0502020204030204" pitchFamily="34" charset="0"/>
              </a:rPr>
              <a:t> </a:t>
            </a:r>
            <a:r>
              <a:rPr lang="en-US" altLang="zh-CN" sz="3200" dirty="0" err="1">
                <a:solidFill>
                  <a:srgbClr val="000000"/>
                </a:solidFill>
                <a:latin typeface="Calibri" panose="020F0502020204030204" pitchFamily="34" charset="0"/>
                <a:cs typeface="Calibri" panose="020F0502020204030204" pitchFamily="34" charset="0"/>
              </a:rPr>
              <a:t>cả</a:t>
            </a:r>
            <a:r>
              <a:rPr lang="zh-CN" altLang="en-US" sz="3200" dirty="0">
                <a:solidFill>
                  <a:srgbClr val="000000"/>
                </a:solidFill>
                <a:latin typeface="Calibri" panose="020F0502020204030204" pitchFamily="34" charset="0"/>
                <a:cs typeface="Calibri" panose="020F0502020204030204" pitchFamily="34" charset="0"/>
              </a:rPr>
              <a:t> </a:t>
            </a:r>
            <a:r>
              <a:rPr lang="en-US" altLang="zh-CN" sz="3200" dirty="0" err="1">
                <a:solidFill>
                  <a:srgbClr val="000000"/>
                </a:solidFill>
                <a:latin typeface="Calibri" panose="020F0502020204030204" pitchFamily="34" charset="0"/>
                <a:cs typeface="Calibri" panose="020F0502020204030204" pitchFamily="34" charset="0"/>
              </a:rPr>
              <a:t>thành</a:t>
            </a:r>
            <a:r>
              <a:rPr lang="zh-CN" altLang="en-US" sz="3200" dirty="0">
                <a:solidFill>
                  <a:srgbClr val="000000"/>
                </a:solidFill>
                <a:latin typeface="Calibri" panose="020F0502020204030204" pitchFamily="34" charset="0"/>
                <a:cs typeface="Calibri" panose="020F0502020204030204" pitchFamily="34" charset="0"/>
              </a:rPr>
              <a:t> </a:t>
            </a:r>
            <a:r>
              <a:rPr lang="en-US" altLang="zh-CN" sz="3200" dirty="0" err="1">
                <a:solidFill>
                  <a:srgbClr val="000000"/>
                </a:solidFill>
                <a:latin typeface="Calibri" panose="020F0502020204030204" pitchFamily="34" charset="0"/>
                <a:cs typeface="Calibri" panose="020F0502020204030204" pitchFamily="34" charset="0"/>
              </a:rPr>
              <a:t>viên</a:t>
            </a:r>
            <a:r>
              <a:rPr lang="zh-CN" altLang="en-US" sz="3200" dirty="0">
                <a:solidFill>
                  <a:srgbClr val="000000"/>
                </a:solidFill>
                <a:latin typeface="Calibri" panose="020F0502020204030204" pitchFamily="34" charset="0"/>
                <a:cs typeface="Calibri" panose="020F0502020204030204" pitchFamily="34" charset="0"/>
              </a:rPr>
              <a:t> </a:t>
            </a:r>
            <a:r>
              <a:rPr lang="en-US" altLang="zh-CN" sz="3200" dirty="0" err="1">
                <a:solidFill>
                  <a:srgbClr val="000000"/>
                </a:solidFill>
                <a:latin typeface="Calibri" panose="020F0502020204030204" pitchFamily="34" charset="0"/>
                <a:cs typeface="Calibri" panose="020F0502020204030204" pitchFamily="34" charset="0"/>
              </a:rPr>
              <a:t>đều</a:t>
            </a:r>
            <a:r>
              <a:rPr lang="zh-CN" altLang="en-US" sz="3200" dirty="0">
                <a:solidFill>
                  <a:srgbClr val="000000"/>
                </a:solidFill>
                <a:latin typeface="Calibri" panose="020F0502020204030204" pitchFamily="34" charset="0"/>
                <a:cs typeface="Calibri" panose="020F0502020204030204" pitchFamily="34" charset="0"/>
              </a:rPr>
              <a:t> </a:t>
            </a:r>
            <a:r>
              <a:rPr lang="en-US" altLang="zh-CN" sz="3200" dirty="0" err="1">
                <a:solidFill>
                  <a:srgbClr val="000000"/>
                </a:solidFill>
                <a:latin typeface="Calibri" panose="020F0502020204030204" pitchFamily="34" charset="0"/>
                <a:cs typeface="Calibri" panose="020F0502020204030204" pitchFamily="34" charset="0"/>
              </a:rPr>
              <a:t>đọc</a:t>
            </a:r>
            <a:endParaRPr lang="zh-CN" altLang="en-US" sz="3200" dirty="0">
              <a:solidFill>
                <a:srgbClr val="000000"/>
              </a:solidFill>
              <a:latin typeface="Calibri" panose="020F0502020204030204" pitchFamily="34" charset="0"/>
              <a:cs typeface="Calibri" panose="020F0502020204030204" pitchFamily="34" charset="0"/>
            </a:endParaRPr>
          </a:p>
          <a:p>
            <a:pPr>
              <a:buSzPts val="2800"/>
              <a:buFont typeface="Arial" panose="020B0604020202020204" pitchFamily="34" charset="0"/>
              <a:buChar char="-"/>
            </a:pPr>
            <a:r>
              <a:rPr lang="en-US" altLang="zh-CN" sz="3200" dirty="0">
                <a:solidFill>
                  <a:srgbClr val="000000"/>
                </a:solidFill>
                <a:latin typeface="Calibri" panose="020F0502020204030204" pitchFamily="34" charset="0"/>
                <a:cs typeface="Calibri" panose="020F0502020204030204" pitchFamily="34" charset="0"/>
              </a:rPr>
              <a:t> </a:t>
            </a:r>
            <a:r>
              <a:rPr lang="en-US" altLang="zh-CN" sz="3200" dirty="0" err="1">
                <a:solidFill>
                  <a:srgbClr val="000000"/>
                </a:solidFill>
                <a:latin typeface="Calibri" panose="020F0502020204030204" pitchFamily="34" charset="0"/>
                <a:cs typeface="Calibri" panose="020F0502020204030204" pitchFamily="34" charset="0"/>
              </a:rPr>
              <a:t>Giải</a:t>
            </a:r>
            <a:r>
              <a:rPr lang="zh-CN" altLang="en-US" sz="3200" dirty="0">
                <a:solidFill>
                  <a:srgbClr val="000000"/>
                </a:solidFill>
                <a:latin typeface="Calibri" panose="020F0502020204030204" pitchFamily="34" charset="0"/>
                <a:cs typeface="Calibri" panose="020F0502020204030204" pitchFamily="34" charset="0"/>
              </a:rPr>
              <a:t> </a:t>
            </a:r>
            <a:r>
              <a:rPr lang="en-US" altLang="zh-CN" sz="3200" dirty="0" err="1">
                <a:solidFill>
                  <a:srgbClr val="000000"/>
                </a:solidFill>
                <a:latin typeface="Calibri" panose="020F0502020204030204" pitchFamily="34" charset="0"/>
                <a:cs typeface="Calibri" panose="020F0502020204030204" pitchFamily="34" charset="0"/>
              </a:rPr>
              <a:t>nghĩa</a:t>
            </a:r>
            <a:r>
              <a:rPr lang="zh-CN" altLang="en-US" sz="3200" dirty="0">
                <a:solidFill>
                  <a:srgbClr val="000000"/>
                </a:solidFill>
                <a:latin typeface="Calibri" panose="020F0502020204030204" pitchFamily="34" charset="0"/>
                <a:cs typeface="Calibri" panose="020F0502020204030204" pitchFamily="34" charset="0"/>
              </a:rPr>
              <a:t> </a:t>
            </a:r>
            <a:r>
              <a:rPr lang="en-US" altLang="zh-CN" sz="3200" dirty="0" err="1">
                <a:solidFill>
                  <a:srgbClr val="000000"/>
                </a:solidFill>
                <a:latin typeface="Calibri" panose="020F0502020204030204" pitchFamily="34" charset="0"/>
                <a:cs typeface="Calibri" panose="020F0502020204030204" pitchFamily="34" charset="0"/>
              </a:rPr>
              <a:t>từ</a:t>
            </a:r>
            <a:r>
              <a:rPr lang="zh-CN" altLang="en-US" sz="3200" dirty="0">
                <a:solidFill>
                  <a:srgbClr val="000000"/>
                </a:solidFill>
                <a:latin typeface="Calibri" panose="020F0502020204030204" pitchFamily="34" charset="0"/>
                <a:cs typeface="Calibri" panose="020F0502020204030204" pitchFamily="34" charset="0"/>
              </a:rPr>
              <a:t> </a:t>
            </a:r>
            <a:r>
              <a:rPr lang="en-US" altLang="zh-CN" sz="3200" dirty="0" err="1">
                <a:solidFill>
                  <a:srgbClr val="000000"/>
                </a:solidFill>
                <a:latin typeface="Calibri" panose="020F0502020204030204" pitchFamily="34" charset="0"/>
                <a:cs typeface="Calibri" panose="020F0502020204030204" pitchFamily="34" charset="0"/>
              </a:rPr>
              <a:t>cùng</a:t>
            </a:r>
            <a:r>
              <a:rPr lang="zh-CN" altLang="en-US" sz="3200" dirty="0">
                <a:solidFill>
                  <a:srgbClr val="000000"/>
                </a:solidFill>
                <a:latin typeface="Calibri" panose="020F0502020204030204" pitchFamily="34" charset="0"/>
                <a:cs typeface="Calibri" panose="020F0502020204030204" pitchFamily="34" charset="0"/>
              </a:rPr>
              <a:t> </a:t>
            </a:r>
            <a:r>
              <a:rPr lang="en-US" altLang="zh-CN" sz="3200" dirty="0" err="1">
                <a:solidFill>
                  <a:srgbClr val="000000"/>
                </a:solidFill>
                <a:latin typeface="Calibri" panose="020F0502020204030204" pitchFamily="34" charset="0"/>
                <a:cs typeface="Calibri" panose="020F0502020204030204" pitchFamily="34" charset="0"/>
              </a:rPr>
              <a:t>nhau</a:t>
            </a:r>
            <a:endParaRPr lang="zh-CN" altLang="en-US" sz="3200" dirty="0">
              <a:solidFill>
                <a:srgbClr val="000000"/>
              </a:solidFill>
              <a:latin typeface="Calibri" panose="020F0502020204030204" pitchFamily="34" charset="0"/>
              <a:cs typeface="Calibri" panose="020F0502020204030204" pitchFamily="34" charset="0"/>
            </a:endParaRPr>
          </a:p>
        </p:txBody>
      </p:sp>
      <p:grpSp>
        <p:nvGrpSpPr>
          <p:cNvPr id="27" name="Group 26">
            <a:extLst>
              <a:ext uri="{FF2B5EF4-FFF2-40B4-BE49-F238E27FC236}">
                <a16:creationId xmlns:a16="http://schemas.microsoft.com/office/drawing/2014/main" xmlns="" id="{D817360A-8B2E-4AB0-B9CB-770D400AB820}"/>
              </a:ext>
            </a:extLst>
          </p:cNvPr>
          <p:cNvGrpSpPr/>
          <p:nvPr/>
        </p:nvGrpSpPr>
        <p:grpSpPr>
          <a:xfrm rot="260226">
            <a:off x="3756286" y="4184134"/>
            <a:ext cx="4822529" cy="2312169"/>
            <a:chOff x="561349" y="4544613"/>
            <a:chExt cx="4171068" cy="1648917"/>
          </a:xfrm>
        </p:grpSpPr>
        <p:pic>
          <p:nvPicPr>
            <p:cNvPr id="28" name="Picture 27">
              <a:extLst>
                <a:ext uri="{FF2B5EF4-FFF2-40B4-BE49-F238E27FC236}">
                  <a16:creationId xmlns:a16="http://schemas.microsoft.com/office/drawing/2014/main" xmlns="" id="{0BFA5D53-CF3D-4971-8FB4-12C48B2B1E4A}"/>
                </a:ext>
              </a:extLst>
            </p:cNvPr>
            <p:cNvPicPr>
              <a:picLocks noChangeAspect="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t="62099" r="73673" b="9264"/>
            <a:stretch/>
          </p:blipFill>
          <p:spPr>
            <a:xfrm rot="20862508">
              <a:off x="561349" y="4820325"/>
              <a:ext cx="1168923" cy="1373205"/>
            </a:xfrm>
            <a:prstGeom prst="rect">
              <a:avLst/>
            </a:prstGeom>
          </p:spPr>
        </p:pic>
        <p:pic>
          <p:nvPicPr>
            <p:cNvPr id="29" name="Picture 28">
              <a:extLst>
                <a:ext uri="{FF2B5EF4-FFF2-40B4-BE49-F238E27FC236}">
                  <a16:creationId xmlns:a16="http://schemas.microsoft.com/office/drawing/2014/main" xmlns="" id="{B73AE846-60F3-40E0-BB6D-6B97E3AF61FD}"/>
                </a:ext>
              </a:extLst>
            </p:cNvPr>
            <p:cNvPicPr>
              <a:picLocks noChangeAspect="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24689" t="62452" r="48984" b="8911"/>
            <a:stretch/>
          </p:blipFill>
          <p:spPr>
            <a:xfrm rot="21392206">
              <a:off x="3563494" y="4544613"/>
              <a:ext cx="1168923" cy="1373205"/>
            </a:xfrm>
            <a:prstGeom prst="rect">
              <a:avLst/>
            </a:prstGeom>
          </p:spPr>
        </p:pic>
        <p:pic>
          <p:nvPicPr>
            <p:cNvPr id="30" name="Picture 29">
              <a:extLst>
                <a:ext uri="{FF2B5EF4-FFF2-40B4-BE49-F238E27FC236}">
                  <a16:creationId xmlns:a16="http://schemas.microsoft.com/office/drawing/2014/main" xmlns="" id="{41DE0DF9-DC0E-4073-9FA0-1D58BCEA75FC}"/>
                </a:ext>
              </a:extLst>
            </p:cNvPr>
            <p:cNvPicPr>
              <a:picLocks noChangeAspect="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0131" t="63022" r="25216" b="8341"/>
            <a:stretch/>
          </p:blipFill>
          <p:spPr>
            <a:xfrm rot="21372641">
              <a:off x="2652857" y="4605800"/>
              <a:ext cx="1094593" cy="1373205"/>
            </a:xfrm>
            <a:prstGeom prst="rect">
              <a:avLst/>
            </a:prstGeom>
          </p:spPr>
        </p:pic>
        <p:pic>
          <p:nvPicPr>
            <p:cNvPr id="31" name="Picture 30">
              <a:extLst>
                <a:ext uri="{FF2B5EF4-FFF2-40B4-BE49-F238E27FC236}">
                  <a16:creationId xmlns:a16="http://schemas.microsoft.com/office/drawing/2014/main" xmlns="" id="{8258EBF1-2A27-4518-8EB5-0842E475DF4D}"/>
                </a:ext>
              </a:extLst>
            </p:cNvPr>
            <p:cNvPicPr>
              <a:picLocks noChangeAspect="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74288" t="62865" r="1059" b="8498"/>
            <a:stretch/>
          </p:blipFill>
          <p:spPr>
            <a:xfrm>
              <a:off x="1703498" y="4666457"/>
              <a:ext cx="1094593" cy="1373205"/>
            </a:xfrm>
            <a:prstGeom prst="rect">
              <a:avLst/>
            </a:prstGeom>
          </p:spPr>
        </p:pic>
      </p:grpSp>
    </p:spTree>
    <p:extLst>
      <p:ext uri="{BB962C8B-B14F-4D97-AF65-F5344CB8AC3E}">
        <p14:creationId xmlns:p14="http://schemas.microsoft.com/office/powerpoint/2010/main" val="196583314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par>
                                <p:cTn id="10" presetID="2" presetClass="entr" presetSubtype="8" fill="hold" nodeType="withEffect">
                                  <p:stCondLst>
                                    <p:cond delay="0"/>
                                  </p:stCondLst>
                                  <p:childTnLst>
                                    <p:set>
                                      <p:cBhvr>
                                        <p:cTn id="11" dur="1" fill="hold">
                                          <p:stCondLst>
                                            <p:cond delay="0"/>
                                          </p:stCondLst>
                                        </p:cTn>
                                        <p:tgtEl>
                                          <p:spTgt spid="24"/>
                                        </p:tgtEl>
                                        <p:attrNameLst>
                                          <p:attrName>style.visibility</p:attrName>
                                        </p:attrNameLst>
                                      </p:cBhvr>
                                      <p:to>
                                        <p:strVal val="visible"/>
                                      </p:to>
                                    </p:set>
                                    <p:anim calcmode="lin" valueType="num">
                                      <p:cBhvr additive="base">
                                        <p:cTn id="12" dur="500" fill="hold"/>
                                        <p:tgtEl>
                                          <p:spTgt spid="24"/>
                                        </p:tgtEl>
                                        <p:attrNameLst>
                                          <p:attrName>ppt_x</p:attrName>
                                        </p:attrNameLst>
                                      </p:cBhvr>
                                      <p:tavLst>
                                        <p:tav tm="0">
                                          <p:val>
                                            <p:strVal val="0-#ppt_w/2"/>
                                          </p:val>
                                        </p:tav>
                                        <p:tav tm="100000">
                                          <p:val>
                                            <p:strVal val="#ppt_x"/>
                                          </p:val>
                                        </p:tav>
                                      </p:tavLst>
                                    </p:anim>
                                    <p:anim calcmode="lin" valueType="num">
                                      <p:cBhvr additive="base">
                                        <p:cTn id="13" dur="500" fill="hold"/>
                                        <p:tgtEl>
                                          <p:spTgt spid="24"/>
                                        </p:tgtEl>
                                        <p:attrNameLst>
                                          <p:attrName>ppt_y</p:attrName>
                                        </p:attrNameLst>
                                      </p:cBhvr>
                                      <p:tavLst>
                                        <p:tav tm="0">
                                          <p:val>
                                            <p:strVal val="#ppt_y"/>
                                          </p:val>
                                        </p:tav>
                                        <p:tav tm="100000">
                                          <p:val>
                                            <p:strVal val="#ppt_y"/>
                                          </p:val>
                                        </p:tav>
                                      </p:tavLst>
                                    </p:anim>
                                  </p:childTnLst>
                                </p:cTn>
                              </p:par>
                            </p:childTnLst>
                          </p:cTn>
                        </p:par>
                        <p:par>
                          <p:cTn id="14" fill="hold">
                            <p:stCondLst>
                              <p:cond delay="500"/>
                            </p:stCondLst>
                            <p:childTnLst>
                              <p:par>
                                <p:cTn id="15" presetID="42" presetClass="entr" presetSubtype="0" fill="hold" grpId="0" nodeType="after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fade">
                                      <p:cBhvr>
                                        <p:cTn id="17" dur="750"/>
                                        <p:tgtEl>
                                          <p:spTgt spid="26"/>
                                        </p:tgtEl>
                                      </p:cBhvr>
                                    </p:animEffect>
                                    <p:anim calcmode="lin" valueType="num">
                                      <p:cBhvr>
                                        <p:cTn id="18" dur="750" fill="hold"/>
                                        <p:tgtEl>
                                          <p:spTgt spid="26"/>
                                        </p:tgtEl>
                                        <p:attrNameLst>
                                          <p:attrName>ppt_x</p:attrName>
                                        </p:attrNameLst>
                                      </p:cBhvr>
                                      <p:tavLst>
                                        <p:tav tm="0">
                                          <p:val>
                                            <p:strVal val="#ppt_x"/>
                                          </p:val>
                                        </p:tav>
                                        <p:tav tm="100000">
                                          <p:val>
                                            <p:strVal val="#ppt_x"/>
                                          </p:val>
                                        </p:tav>
                                      </p:tavLst>
                                    </p:anim>
                                    <p:anim calcmode="lin" valueType="num">
                                      <p:cBhvr>
                                        <p:cTn id="19" dur="750" fill="hold"/>
                                        <p:tgtEl>
                                          <p:spTgt spid="26"/>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fade">
                                      <p:cBhvr>
                                        <p:cTn id="22" dur="750"/>
                                        <p:tgtEl>
                                          <p:spTgt spid="25"/>
                                        </p:tgtEl>
                                      </p:cBhvr>
                                    </p:animEffect>
                                    <p:anim calcmode="lin" valueType="num">
                                      <p:cBhvr>
                                        <p:cTn id="23" dur="750" fill="hold"/>
                                        <p:tgtEl>
                                          <p:spTgt spid="25"/>
                                        </p:tgtEl>
                                        <p:attrNameLst>
                                          <p:attrName>ppt_x</p:attrName>
                                        </p:attrNameLst>
                                      </p:cBhvr>
                                      <p:tavLst>
                                        <p:tav tm="0">
                                          <p:val>
                                            <p:strVal val="#ppt_x"/>
                                          </p:val>
                                        </p:tav>
                                        <p:tav tm="100000">
                                          <p:val>
                                            <p:strVal val="#ppt_x"/>
                                          </p:val>
                                        </p:tav>
                                      </p:tavLst>
                                    </p:anim>
                                    <p:anim calcmode="lin" valueType="num">
                                      <p:cBhvr>
                                        <p:cTn id="24" dur="750" fill="hold"/>
                                        <p:tgtEl>
                                          <p:spTgt spid="25"/>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fade">
                                      <p:cBhvr>
                                        <p:cTn id="27" dur="750"/>
                                        <p:tgtEl>
                                          <p:spTgt spid="27"/>
                                        </p:tgtEl>
                                      </p:cBhvr>
                                    </p:animEffect>
                                    <p:anim calcmode="lin" valueType="num">
                                      <p:cBhvr>
                                        <p:cTn id="28" dur="750" fill="hold"/>
                                        <p:tgtEl>
                                          <p:spTgt spid="27"/>
                                        </p:tgtEl>
                                        <p:attrNameLst>
                                          <p:attrName>ppt_x</p:attrName>
                                        </p:attrNameLst>
                                      </p:cBhvr>
                                      <p:tavLst>
                                        <p:tav tm="0">
                                          <p:val>
                                            <p:strVal val="#ppt_x"/>
                                          </p:val>
                                        </p:tav>
                                        <p:tav tm="100000">
                                          <p:val>
                                            <p:strVal val="#ppt_x"/>
                                          </p:val>
                                        </p:tav>
                                      </p:tavLst>
                                    </p:anim>
                                    <p:anim calcmode="lin" valueType="num">
                                      <p:cBhvr>
                                        <p:cTn id="29" dur="75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圆角 4">
            <a:extLst>
              <a:ext uri="{FF2B5EF4-FFF2-40B4-BE49-F238E27FC236}">
                <a16:creationId xmlns:a16="http://schemas.microsoft.com/office/drawing/2014/main" xmlns="" id="{53D93AEA-F173-47A7-945C-E60F759EDE51}"/>
              </a:ext>
            </a:extLst>
          </p:cNvPr>
          <p:cNvSpPr/>
          <p:nvPr/>
        </p:nvSpPr>
        <p:spPr>
          <a:xfrm>
            <a:off x="336150" y="328744"/>
            <a:ext cx="11538350" cy="6211756"/>
          </a:xfrm>
          <a:prstGeom prst="roundRect">
            <a:avLst>
              <a:gd name="adj" fmla="val 3831"/>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sym typeface="+mn-lt"/>
            </a:endParaRPr>
          </a:p>
        </p:txBody>
      </p:sp>
      <p:sp>
        <p:nvSpPr>
          <p:cNvPr id="10" name="矩形: 圆角 9">
            <a:extLst>
              <a:ext uri="{FF2B5EF4-FFF2-40B4-BE49-F238E27FC236}">
                <a16:creationId xmlns:a16="http://schemas.microsoft.com/office/drawing/2014/main" xmlns="" id="{826518D0-4D48-4928-9BCB-5E1DDDA8EDC1}"/>
              </a:ext>
            </a:extLst>
          </p:cNvPr>
          <p:cNvSpPr/>
          <p:nvPr/>
        </p:nvSpPr>
        <p:spPr>
          <a:xfrm>
            <a:off x="501250" y="493844"/>
            <a:ext cx="11208150" cy="5906956"/>
          </a:xfrm>
          <a:prstGeom prst="roundRect">
            <a:avLst>
              <a:gd name="adj" fmla="val 383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sym typeface="+mn-lt"/>
            </a:endParaRPr>
          </a:p>
        </p:txBody>
      </p:sp>
      <p:pic>
        <p:nvPicPr>
          <p:cNvPr id="2" name="Picture 1"/>
          <p:cNvPicPr>
            <a:picLocks noChangeAspect="1"/>
          </p:cNvPicPr>
          <p:nvPr/>
        </p:nvPicPr>
        <p:blipFill rotWithShape="1">
          <a:blip r:embed="rId3"/>
          <a:srcRect l="3581" t="17544" b="8352"/>
          <a:stretch/>
        </p:blipFill>
        <p:spPr>
          <a:xfrm>
            <a:off x="702644" y="893552"/>
            <a:ext cx="4964955" cy="5082139"/>
          </a:xfrm>
          <a:prstGeom prst="rect">
            <a:avLst/>
          </a:prstGeom>
        </p:spPr>
      </p:pic>
      <p:pic>
        <p:nvPicPr>
          <p:cNvPr id="3" name="Picture 2"/>
          <p:cNvPicPr>
            <a:picLocks noChangeAspect="1"/>
          </p:cNvPicPr>
          <p:nvPr/>
        </p:nvPicPr>
        <p:blipFill rotWithShape="1">
          <a:blip r:embed="rId4"/>
          <a:srcRect l="8243" t="4631" b="24351"/>
          <a:stretch/>
        </p:blipFill>
        <p:spPr>
          <a:xfrm>
            <a:off x="5667599" y="616016"/>
            <a:ext cx="5929192" cy="4870383"/>
          </a:xfrm>
          <a:prstGeom prst="rect">
            <a:avLst/>
          </a:prstGeom>
        </p:spPr>
      </p:pic>
      <p:sp>
        <p:nvSpPr>
          <p:cNvPr id="8" name="Rounded Rectangle 7"/>
          <p:cNvSpPr/>
          <p:nvPr/>
        </p:nvSpPr>
        <p:spPr>
          <a:xfrm>
            <a:off x="501250" y="354144"/>
            <a:ext cx="1152939" cy="43732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b="1" dirty="0" smtClean="0">
                <a:solidFill>
                  <a:srgbClr val="002060"/>
                </a:solidFill>
                <a:latin typeface="等线" panose="020F0502020204030204"/>
              </a:rPr>
              <a:t>SGK/120</a:t>
            </a:r>
            <a:endParaRPr lang="en-US" b="1" dirty="0">
              <a:solidFill>
                <a:srgbClr val="002060"/>
              </a:solidFill>
              <a:latin typeface="等线" panose="020F0502020204030204"/>
            </a:endParaRPr>
          </a:p>
        </p:txBody>
      </p:sp>
      <p:grpSp>
        <p:nvGrpSpPr>
          <p:cNvPr id="12" name="Group 11">
            <a:extLst>
              <a:ext uri="{FF2B5EF4-FFF2-40B4-BE49-F238E27FC236}">
                <a16:creationId xmlns:a16="http://schemas.microsoft.com/office/drawing/2014/main" xmlns="" id="{AEC2839E-D8CA-059E-EA24-6073973F55C7}"/>
              </a:ext>
            </a:extLst>
          </p:cNvPr>
          <p:cNvGrpSpPr/>
          <p:nvPr/>
        </p:nvGrpSpPr>
        <p:grpSpPr>
          <a:xfrm>
            <a:off x="7238235" y="5651499"/>
            <a:ext cx="2787920" cy="583942"/>
            <a:chOff x="2834082" y="693066"/>
            <a:chExt cx="5648902" cy="657348"/>
          </a:xfrm>
        </p:grpSpPr>
        <p:sp>
          <p:nvSpPr>
            <p:cNvPr id="14" name="Rounded Rectangle 8">
              <a:extLst>
                <a:ext uri="{FF2B5EF4-FFF2-40B4-BE49-F238E27FC236}">
                  <a16:creationId xmlns:a16="http://schemas.microsoft.com/office/drawing/2014/main" xmlns="" id="{DAB9C2EE-E8F1-7B16-6752-F43705473CF4}"/>
                </a:ext>
              </a:extLst>
            </p:cNvPr>
            <p:cNvSpPr/>
            <p:nvPr/>
          </p:nvSpPr>
          <p:spPr>
            <a:xfrm>
              <a:off x="3435634" y="693066"/>
              <a:ext cx="5047350" cy="657348"/>
            </a:xfrm>
            <a:prstGeom prst="roundRect">
              <a:avLst>
                <a:gd name="adj" fmla="val 18361"/>
              </a:avLst>
            </a:prstGeom>
            <a:solidFill>
              <a:srgbClr val="FFF1C6"/>
            </a:solidFill>
          </p:spPr>
          <p:txBody>
            <a:bodyPr wrap="square">
              <a:spAutoFit/>
            </a:bodyPr>
            <a:lstStyle/>
            <a:p>
              <a:pPr algn="ctr">
                <a:defRPr/>
              </a:pPr>
              <a:r>
                <a:rPr lang="en-US" altLang="zh-CN" sz="2800" b="1" kern="0" dirty="0" err="1">
                  <a:solidFill>
                    <a:srgbClr val="FF0000"/>
                  </a:solidFill>
                  <a:latin typeface="Calibri" panose="020F0502020204030204" pitchFamily="34" charset="0"/>
                  <a:ea typeface="inpin heiti" charset="-122"/>
                  <a:cs typeface="Calibri" panose="020F0502020204030204" pitchFamily="34" charset="0"/>
                </a:rPr>
                <a:t>Đọc</a:t>
              </a:r>
              <a:r>
                <a:rPr lang="en-US" altLang="zh-CN" sz="2800" b="1" kern="0" dirty="0">
                  <a:solidFill>
                    <a:srgbClr val="FF0000"/>
                  </a:solidFill>
                  <a:latin typeface="Calibri" panose="020F0502020204030204" pitchFamily="34" charset="0"/>
                  <a:ea typeface="inpin heiti" charset="-122"/>
                  <a:cs typeface="Calibri" panose="020F0502020204030204" pitchFamily="34" charset="0"/>
                </a:rPr>
                <a:t> </a:t>
              </a:r>
              <a:r>
                <a:rPr lang="en-US" altLang="zh-CN" sz="2800" b="1" kern="0" dirty="0" err="1" smtClean="0">
                  <a:solidFill>
                    <a:srgbClr val="FF0000"/>
                  </a:solidFill>
                  <a:latin typeface="Calibri" panose="020F0502020204030204" pitchFamily="34" charset="0"/>
                  <a:ea typeface="inpin heiti" charset="-122"/>
                  <a:cs typeface="Calibri" panose="020F0502020204030204" pitchFamily="34" charset="0"/>
                </a:rPr>
                <a:t>toàn</a:t>
              </a:r>
              <a:r>
                <a:rPr lang="en-US" altLang="zh-CN" sz="2800" b="1" kern="0" dirty="0" smtClean="0">
                  <a:solidFill>
                    <a:srgbClr val="FF0000"/>
                  </a:solidFill>
                  <a:latin typeface="Calibri" panose="020F0502020204030204" pitchFamily="34" charset="0"/>
                  <a:ea typeface="inpin heiti" charset="-122"/>
                  <a:cs typeface="Calibri" panose="020F0502020204030204" pitchFamily="34" charset="0"/>
                </a:rPr>
                <a:t> </a:t>
              </a:r>
              <a:r>
                <a:rPr lang="en-US" altLang="zh-CN" sz="2800" b="1" kern="0" dirty="0" err="1" smtClean="0">
                  <a:solidFill>
                    <a:srgbClr val="FF0000"/>
                  </a:solidFill>
                  <a:latin typeface="Calibri" panose="020F0502020204030204" pitchFamily="34" charset="0"/>
                  <a:ea typeface="inpin heiti" charset="-122"/>
                  <a:cs typeface="Calibri" panose="020F0502020204030204" pitchFamily="34" charset="0"/>
                </a:rPr>
                <a:t>bài</a:t>
              </a:r>
              <a:endParaRPr lang="zh-CN" altLang="en-US" sz="2800" b="1" kern="0" dirty="0">
                <a:solidFill>
                  <a:srgbClr val="FF0000"/>
                </a:solidFill>
                <a:latin typeface="Calibri" panose="020F0502020204030204" pitchFamily="34" charset="0"/>
                <a:ea typeface="inpin heiti" charset="-122"/>
                <a:cs typeface="Calibri" panose="020F0502020204030204" pitchFamily="34" charset="0"/>
              </a:endParaRPr>
            </a:p>
          </p:txBody>
        </p:sp>
        <p:pic>
          <p:nvPicPr>
            <p:cNvPr id="15" name="Picture 14">
              <a:extLst>
                <a:ext uri="{FF2B5EF4-FFF2-40B4-BE49-F238E27FC236}">
                  <a16:creationId xmlns:a16="http://schemas.microsoft.com/office/drawing/2014/main" xmlns="" id="{0B486C43-9463-41AB-5C44-0FAF876A20B1}"/>
                </a:ext>
              </a:extLst>
            </p:cNvPr>
            <p:cNvPicPr>
              <a:picLocks noChangeAspect="1"/>
            </p:cNvPicPr>
            <p:nvPr/>
          </p:nvPicPr>
          <p:blipFill>
            <a:blip r:embed="rId5"/>
            <a:stretch>
              <a:fillRect/>
            </a:stretch>
          </p:blipFill>
          <p:spPr>
            <a:xfrm rot="16200000">
              <a:off x="3125635" y="401514"/>
              <a:ext cx="629993" cy="1213099"/>
            </a:xfrm>
            <a:prstGeom prst="rect">
              <a:avLst/>
            </a:prstGeom>
          </p:spPr>
        </p:pic>
      </p:grpSp>
    </p:spTree>
    <p:extLst>
      <p:ext uri="{BB962C8B-B14F-4D97-AF65-F5344CB8AC3E}">
        <p14:creationId xmlns:p14="http://schemas.microsoft.com/office/powerpoint/2010/main" val="6518871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24">
            <a:extLst>
              <a:ext uri="{FF2B5EF4-FFF2-40B4-BE49-F238E27FC236}">
                <a16:creationId xmlns:a16="http://schemas.microsoft.com/office/drawing/2014/main" xmlns="" id="{A81C1F6C-F685-44A3-9BC3-37E4CD4244A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 y="0"/>
            <a:ext cx="12192000" cy="6858001"/>
          </a:xfrm>
          <a:prstGeom prst="rect">
            <a:avLst/>
          </a:prstGeom>
        </p:spPr>
      </p:pic>
      <p:pic>
        <p:nvPicPr>
          <p:cNvPr id="24" name="图片 23">
            <a:extLst>
              <a:ext uri="{FF2B5EF4-FFF2-40B4-BE49-F238E27FC236}">
                <a16:creationId xmlns:a16="http://schemas.microsoft.com/office/drawing/2014/main" xmlns="" id="{C2A08FFE-47A2-4CDF-9DD4-3E3771D7BFD1}"/>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2" y="1"/>
            <a:ext cx="12192001" cy="4857290"/>
          </a:xfrm>
          <a:prstGeom prst="rect">
            <a:avLst/>
          </a:prstGeom>
        </p:spPr>
      </p:pic>
      <p:pic>
        <p:nvPicPr>
          <p:cNvPr id="8" name="图片 7">
            <a:extLst>
              <a:ext uri="{FF2B5EF4-FFF2-40B4-BE49-F238E27FC236}">
                <a16:creationId xmlns:a16="http://schemas.microsoft.com/office/drawing/2014/main" xmlns="" id="{580DCEC4-9D89-4A2D-9F56-78229E26743E}"/>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25453" y="0"/>
            <a:ext cx="12514378" cy="4348609"/>
          </a:xfrm>
          <a:prstGeom prst="rect">
            <a:avLst/>
          </a:prstGeom>
        </p:spPr>
      </p:pic>
      <p:grpSp>
        <p:nvGrpSpPr>
          <p:cNvPr id="2" name="组合 1">
            <a:extLst>
              <a:ext uri="{FF2B5EF4-FFF2-40B4-BE49-F238E27FC236}">
                <a16:creationId xmlns:a16="http://schemas.microsoft.com/office/drawing/2014/main" xmlns="" id="{B614C3B9-A156-443A-85C4-CC867607D8E9}"/>
              </a:ext>
            </a:extLst>
          </p:cNvPr>
          <p:cNvGrpSpPr/>
          <p:nvPr/>
        </p:nvGrpSpPr>
        <p:grpSpPr>
          <a:xfrm>
            <a:off x="2458720" y="929012"/>
            <a:ext cx="8361680" cy="4552373"/>
            <a:chOff x="4227946" y="1721427"/>
            <a:chExt cx="7449127" cy="4552373"/>
          </a:xfrm>
        </p:grpSpPr>
        <p:sp>
          <p:nvSpPr>
            <p:cNvPr id="43" name="矩形: 圆角 42">
              <a:extLst>
                <a:ext uri="{FF2B5EF4-FFF2-40B4-BE49-F238E27FC236}">
                  <a16:creationId xmlns:a16="http://schemas.microsoft.com/office/drawing/2014/main" xmlns="" id="{D8EF74FD-B9EA-4692-9ECE-9B33A2FCC126}"/>
                </a:ext>
              </a:extLst>
            </p:cNvPr>
            <p:cNvSpPr/>
            <p:nvPr/>
          </p:nvSpPr>
          <p:spPr>
            <a:xfrm>
              <a:off x="4380346" y="1873827"/>
              <a:ext cx="7296727" cy="4399973"/>
            </a:xfrm>
            <a:prstGeom prst="roundRect">
              <a:avLst>
                <a:gd name="adj" fmla="val 3831"/>
              </a:avLst>
            </a:prstGeom>
            <a:solidFill>
              <a:srgbClr val="80A3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字魂20号-石头体"/>
                <a:cs typeface="+mn-ea"/>
                <a:sym typeface="+mn-lt"/>
              </a:endParaRPr>
            </a:p>
          </p:txBody>
        </p:sp>
        <p:sp>
          <p:nvSpPr>
            <p:cNvPr id="13" name="矩形: 圆角 12">
              <a:extLst>
                <a:ext uri="{FF2B5EF4-FFF2-40B4-BE49-F238E27FC236}">
                  <a16:creationId xmlns:a16="http://schemas.microsoft.com/office/drawing/2014/main" xmlns="" id="{8124473F-375B-4D9D-97F1-C505E743EB15}"/>
                </a:ext>
              </a:extLst>
            </p:cNvPr>
            <p:cNvSpPr/>
            <p:nvPr/>
          </p:nvSpPr>
          <p:spPr>
            <a:xfrm>
              <a:off x="4227946" y="1721427"/>
              <a:ext cx="7296727" cy="4399973"/>
            </a:xfrm>
            <a:prstGeom prst="roundRect">
              <a:avLst>
                <a:gd name="adj" fmla="val 3831"/>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字魂20号-石头体"/>
                <a:cs typeface="+mn-ea"/>
                <a:sym typeface="+mn-lt"/>
              </a:endParaRPr>
            </a:p>
          </p:txBody>
        </p:sp>
      </p:grpSp>
      <p:pic>
        <p:nvPicPr>
          <p:cNvPr id="4" name="图片 3">
            <a:extLst>
              <a:ext uri="{FF2B5EF4-FFF2-40B4-BE49-F238E27FC236}">
                <a16:creationId xmlns:a16="http://schemas.microsoft.com/office/drawing/2014/main" xmlns="" id="{9E4CA570-FC8A-4268-AEE5-D355A5B9B87E}"/>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772671" y="2958684"/>
            <a:ext cx="3832991" cy="4637871"/>
          </a:xfrm>
          <a:prstGeom prst="rect">
            <a:avLst/>
          </a:prstGeom>
        </p:spPr>
      </p:pic>
      <p:sp>
        <p:nvSpPr>
          <p:cNvPr id="3" name="TextBox 2"/>
          <p:cNvSpPr txBox="1"/>
          <p:nvPr/>
        </p:nvSpPr>
        <p:spPr>
          <a:xfrm>
            <a:off x="3195007" y="2254984"/>
            <a:ext cx="7796463" cy="1446550"/>
          </a:xfrm>
          <a:prstGeom prst="rect">
            <a:avLst/>
          </a:prstGeom>
          <a:noFill/>
        </p:spPr>
        <p:txBody>
          <a:bodyPr wrap="square" rtlCol="0">
            <a:spAutoFit/>
          </a:bodyPr>
          <a:lstStyle/>
          <a:p>
            <a:r>
              <a:rPr lang="en-US" sz="8800" b="1" dirty="0" smtClean="0">
                <a:solidFill>
                  <a:srgbClr val="FF0000"/>
                </a:solidFill>
                <a:latin typeface="Algerian" panose="04020705040A02060702" pitchFamily="82" charset="0"/>
                <a:cs typeface="Arial" panose="020B0604020202020204" pitchFamily="34" charset="0"/>
              </a:rPr>
              <a:t>TÌM HIỂU BÀI</a:t>
            </a:r>
            <a:endParaRPr lang="en-US" sz="8800" b="1" dirty="0">
              <a:solidFill>
                <a:srgbClr val="FF0000"/>
              </a:solidFill>
              <a:latin typeface="Algerian" panose="04020705040A02060702" pitchFamily="82" charset="0"/>
              <a:cs typeface="Arial" panose="020B0604020202020204" pitchFamily="34" charset="0"/>
            </a:endParaRPr>
          </a:p>
        </p:txBody>
      </p:sp>
    </p:spTree>
    <p:extLst>
      <p:ext uri="{BB962C8B-B14F-4D97-AF65-F5344CB8AC3E}">
        <p14:creationId xmlns:p14="http://schemas.microsoft.com/office/powerpoint/2010/main" val="1588357896"/>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圆角 9">
            <a:extLst>
              <a:ext uri="{FF2B5EF4-FFF2-40B4-BE49-F238E27FC236}">
                <a16:creationId xmlns:a16="http://schemas.microsoft.com/office/drawing/2014/main" xmlns="" id="{826518D0-4D48-4928-9BCB-5E1DDDA8EDC1}"/>
              </a:ext>
            </a:extLst>
          </p:cNvPr>
          <p:cNvSpPr/>
          <p:nvPr/>
        </p:nvSpPr>
        <p:spPr>
          <a:xfrm>
            <a:off x="501250" y="493844"/>
            <a:ext cx="11208150" cy="5906956"/>
          </a:xfrm>
          <a:prstGeom prst="roundRect">
            <a:avLst>
              <a:gd name="adj" fmla="val 383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sp>
        <p:nvSpPr>
          <p:cNvPr id="20" name="Rectangle: Rounded Corners 43">
            <a:extLst>
              <a:ext uri="{FF2B5EF4-FFF2-40B4-BE49-F238E27FC236}">
                <a16:creationId xmlns:a16="http://schemas.microsoft.com/office/drawing/2014/main" xmlns="" id="{3AF9AB2F-E6C7-4D7B-90F1-56A3E266CF2C}"/>
              </a:ext>
            </a:extLst>
          </p:cNvPr>
          <p:cNvSpPr/>
          <p:nvPr/>
        </p:nvSpPr>
        <p:spPr>
          <a:xfrm>
            <a:off x="1525723" y="3401041"/>
            <a:ext cx="10517262" cy="970934"/>
          </a:xfrm>
          <a:custGeom>
            <a:avLst/>
            <a:gdLst>
              <a:gd name="connsiteX0" fmla="*/ 0 w 10517262"/>
              <a:gd name="connsiteY0" fmla="*/ 161826 h 970934"/>
              <a:gd name="connsiteX1" fmla="*/ 161826 w 10517262"/>
              <a:gd name="connsiteY1" fmla="*/ 0 h 970934"/>
              <a:gd name="connsiteX2" fmla="*/ 455642 w 10517262"/>
              <a:gd name="connsiteY2" fmla="*/ 0 h 970934"/>
              <a:gd name="connsiteX3" fmla="*/ 953330 w 10517262"/>
              <a:gd name="connsiteY3" fmla="*/ 0 h 970934"/>
              <a:gd name="connsiteX4" fmla="*/ 1349082 w 10517262"/>
              <a:gd name="connsiteY4" fmla="*/ 0 h 970934"/>
              <a:gd name="connsiteX5" fmla="*/ 1846770 w 10517262"/>
              <a:gd name="connsiteY5" fmla="*/ 0 h 970934"/>
              <a:gd name="connsiteX6" fmla="*/ 2242522 w 10517262"/>
              <a:gd name="connsiteY6" fmla="*/ 0 h 970934"/>
              <a:gd name="connsiteX7" fmla="*/ 2842146 w 10517262"/>
              <a:gd name="connsiteY7" fmla="*/ 0 h 970934"/>
              <a:gd name="connsiteX8" fmla="*/ 3237898 w 10517262"/>
              <a:gd name="connsiteY8" fmla="*/ 0 h 970934"/>
              <a:gd name="connsiteX9" fmla="*/ 3735586 w 10517262"/>
              <a:gd name="connsiteY9" fmla="*/ 0 h 970934"/>
              <a:gd name="connsiteX10" fmla="*/ 4335210 w 10517262"/>
              <a:gd name="connsiteY10" fmla="*/ 0 h 970934"/>
              <a:gd name="connsiteX11" fmla="*/ 4934834 w 10517262"/>
              <a:gd name="connsiteY11" fmla="*/ 0 h 970934"/>
              <a:gd name="connsiteX12" fmla="*/ 5738330 w 10517262"/>
              <a:gd name="connsiteY12" fmla="*/ 0 h 970934"/>
              <a:gd name="connsiteX13" fmla="*/ 6439891 w 10517262"/>
              <a:gd name="connsiteY13" fmla="*/ 0 h 970934"/>
              <a:gd name="connsiteX14" fmla="*/ 6733706 w 10517262"/>
              <a:gd name="connsiteY14" fmla="*/ 0 h 970934"/>
              <a:gd name="connsiteX15" fmla="*/ 7537203 w 10517262"/>
              <a:gd name="connsiteY15" fmla="*/ 0 h 970934"/>
              <a:gd name="connsiteX16" fmla="*/ 8340699 w 10517262"/>
              <a:gd name="connsiteY16" fmla="*/ 0 h 970934"/>
              <a:gd name="connsiteX17" fmla="*/ 8736451 w 10517262"/>
              <a:gd name="connsiteY17" fmla="*/ 0 h 970934"/>
              <a:gd name="connsiteX18" fmla="*/ 9539947 w 10517262"/>
              <a:gd name="connsiteY18" fmla="*/ 0 h 970934"/>
              <a:gd name="connsiteX19" fmla="*/ 10355436 w 10517262"/>
              <a:gd name="connsiteY19" fmla="*/ 0 h 970934"/>
              <a:gd name="connsiteX20" fmla="*/ 10517262 w 10517262"/>
              <a:gd name="connsiteY20" fmla="*/ 161826 h 970934"/>
              <a:gd name="connsiteX21" fmla="*/ 10517262 w 10517262"/>
              <a:gd name="connsiteY21" fmla="*/ 472521 h 970934"/>
              <a:gd name="connsiteX22" fmla="*/ 10517262 w 10517262"/>
              <a:gd name="connsiteY22" fmla="*/ 809108 h 970934"/>
              <a:gd name="connsiteX23" fmla="*/ 10355436 w 10517262"/>
              <a:gd name="connsiteY23" fmla="*/ 970934 h 970934"/>
              <a:gd name="connsiteX24" fmla="*/ 9653876 w 10517262"/>
              <a:gd name="connsiteY24" fmla="*/ 970934 h 970934"/>
              <a:gd name="connsiteX25" fmla="*/ 9156188 w 10517262"/>
              <a:gd name="connsiteY25" fmla="*/ 970934 h 970934"/>
              <a:gd name="connsiteX26" fmla="*/ 8862372 w 10517262"/>
              <a:gd name="connsiteY26" fmla="*/ 970934 h 970934"/>
              <a:gd name="connsiteX27" fmla="*/ 8568556 w 10517262"/>
              <a:gd name="connsiteY27" fmla="*/ 970934 h 970934"/>
              <a:gd name="connsiteX28" fmla="*/ 8172804 w 10517262"/>
              <a:gd name="connsiteY28" fmla="*/ 970934 h 970934"/>
              <a:gd name="connsiteX29" fmla="*/ 7777052 w 10517262"/>
              <a:gd name="connsiteY29" fmla="*/ 970934 h 970934"/>
              <a:gd name="connsiteX30" fmla="*/ 7381300 w 10517262"/>
              <a:gd name="connsiteY30" fmla="*/ 970934 h 970934"/>
              <a:gd name="connsiteX31" fmla="*/ 6577804 w 10517262"/>
              <a:gd name="connsiteY31" fmla="*/ 970934 h 970934"/>
              <a:gd name="connsiteX32" fmla="*/ 5876244 w 10517262"/>
              <a:gd name="connsiteY32" fmla="*/ 970934 h 970934"/>
              <a:gd name="connsiteX33" fmla="*/ 5378556 w 10517262"/>
              <a:gd name="connsiteY33" fmla="*/ 970934 h 970934"/>
              <a:gd name="connsiteX34" fmla="*/ 4880868 w 10517262"/>
              <a:gd name="connsiteY34" fmla="*/ 970934 h 970934"/>
              <a:gd name="connsiteX35" fmla="*/ 4587052 w 10517262"/>
              <a:gd name="connsiteY35" fmla="*/ 970934 h 970934"/>
              <a:gd name="connsiteX36" fmla="*/ 3885492 w 10517262"/>
              <a:gd name="connsiteY36" fmla="*/ 970934 h 970934"/>
              <a:gd name="connsiteX37" fmla="*/ 3183932 w 10517262"/>
              <a:gd name="connsiteY37" fmla="*/ 970934 h 970934"/>
              <a:gd name="connsiteX38" fmla="*/ 2482371 w 10517262"/>
              <a:gd name="connsiteY38" fmla="*/ 970934 h 970934"/>
              <a:gd name="connsiteX39" fmla="*/ 1780811 w 10517262"/>
              <a:gd name="connsiteY39" fmla="*/ 970934 h 970934"/>
              <a:gd name="connsiteX40" fmla="*/ 1079251 w 10517262"/>
              <a:gd name="connsiteY40" fmla="*/ 970934 h 970934"/>
              <a:gd name="connsiteX41" fmla="*/ 161826 w 10517262"/>
              <a:gd name="connsiteY41" fmla="*/ 970934 h 970934"/>
              <a:gd name="connsiteX42" fmla="*/ 0 w 10517262"/>
              <a:gd name="connsiteY42" fmla="*/ 809108 h 970934"/>
              <a:gd name="connsiteX43" fmla="*/ 0 w 10517262"/>
              <a:gd name="connsiteY43" fmla="*/ 478994 h 970934"/>
              <a:gd name="connsiteX44" fmla="*/ 0 w 10517262"/>
              <a:gd name="connsiteY44" fmla="*/ 161826 h 970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0517262" h="970934" fill="none" extrusionOk="0">
                <a:moveTo>
                  <a:pt x="0" y="161826"/>
                </a:moveTo>
                <a:cubicBezTo>
                  <a:pt x="5967" y="69618"/>
                  <a:pt x="77124" y="25467"/>
                  <a:pt x="161826" y="0"/>
                </a:cubicBezTo>
                <a:cubicBezTo>
                  <a:pt x="302750" y="-13341"/>
                  <a:pt x="325701" y="14144"/>
                  <a:pt x="455642" y="0"/>
                </a:cubicBezTo>
                <a:cubicBezTo>
                  <a:pt x="585583" y="-14144"/>
                  <a:pt x="800758" y="2483"/>
                  <a:pt x="953330" y="0"/>
                </a:cubicBezTo>
                <a:cubicBezTo>
                  <a:pt x="1105902" y="-2483"/>
                  <a:pt x="1198648" y="2457"/>
                  <a:pt x="1349082" y="0"/>
                </a:cubicBezTo>
                <a:cubicBezTo>
                  <a:pt x="1499516" y="-2457"/>
                  <a:pt x="1671001" y="26023"/>
                  <a:pt x="1846770" y="0"/>
                </a:cubicBezTo>
                <a:cubicBezTo>
                  <a:pt x="2022539" y="-26023"/>
                  <a:pt x="2124530" y="6028"/>
                  <a:pt x="2242522" y="0"/>
                </a:cubicBezTo>
                <a:cubicBezTo>
                  <a:pt x="2360514" y="-6028"/>
                  <a:pt x="2672333" y="47760"/>
                  <a:pt x="2842146" y="0"/>
                </a:cubicBezTo>
                <a:cubicBezTo>
                  <a:pt x="3011959" y="-47760"/>
                  <a:pt x="3113186" y="18759"/>
                  <a:pt x="3237898" y="0"/>
                </a:cubicBezTo>
                <a:cubicBezTo>
                  <a:pt x="3362610" y="-18759"/>
                  <a:pt x="3594452" y="2631"/>
                  <a:pt x="3735586" y="0"/>
                </a:cubicBezTo>
                <a:cubicBezTo>
                  <a:pt x="3876720" y="-2631"/>
                  <a:pt x="4104802" y="21198"/>
                  <a:pt x="4335210" y="0"/>
                </a:cubicBezTo>
                <a:cubicBezTo>
                  <a:pt x="4565618" y="-21198"/>
                  <a:pt x="4713239" y="5793"/>
                  <a:pt x="4934834" y="0"/>
                </a:cubicBezTo>
                <a:cubicBezTo>
                  <a:pt x="5156429" y="-5793"/>
                  <a:pt x="5408516" y="95412"/>
                  <a:pt x="5738330" y="0"/>
                </a:cubicBezTo>
                <a:cubicBezTo>
                  <a:pt x="6068144" y="-95412"/>
                  <a:pt x="6126372" y="29766"/>
                  <a:pt x="6439891" y="0"/>
                </a:cubicBezTo>
                <a:cubicBezTo>
                  <a:pt x="6753410" y="-29766"/>
                  <a:pt x="6597353" y="33623"/>
                  <a:pt x="6733706" y="0"/>
                </a:cubicBezTo>
                <a:cubicBezTo>
                  <a:pt x="6870060" y="-33623"/>
                  <a:pt x="7360408" y="65687"/>
                  <a:pt x="7537203" y="0"/>
                </a:cubicBezTo>
                <a:cubicBezTo>
                  <a:pt x="7713998" y="-65687"/>
                  <a:pt x="8071716" y="29270"/>
                  <a:pt x="8340699" y="0"/>
                </a:cubicBezTo>
                <a:cubicBezTo>
                  <a:pt x="8609682" y="-29270"/>
                  <a:pt x="8593498" y="31288"/>
                  <a:pt x="8736451" y="0"/>
                </a:cubicBezTo>
                <a:cubicBezTo>
                  <a:pt x="8879404" y="-31288"/>
                  <a:pt x="9341144" y="65099"/>
                  <a:pt x="9539947" y="0"/>
                </a:cubicBezTo>
                <a:cubicBezTo>
                  <a:pt x="9738750" y="-65099"/>
                  <a:pt x="10027400" y="51542"/>
                  <a:pt x="10355436" y="0"/>
                </a:cubicBezTo>
                <a:cubicBezTo>
                  <a:pt x="10435487" y="25071"/>
                  <a:pt x="10497347" y="66101"/>
                  <a:pt x="10517262" y="161826"/>
                </a:cubicBezTo>
                <a:cubicBezTo>
                  <a:pt x="10540613" y="316462"/>
                  <a:pt x="10514166" y="335976"/>
                  <a:pt x="10517262" y="472521"/>
                </a:cubicBezTo>
                <a:cubicBezTo>
                  <a:pt x="10520358" y="609066"/>
                  <a:pt x="10508866" y="680645"/>
                  <a:pt x="10517262" y="809108"/>
                </a:cubicBezTo>
                <a:cubicBezTo>
                  <a:pt x="10523548" y="891438"/>
                  <a:pt x="10438396" y="973155"/>
                  <a:pt x="10355436" y="970934"/>
                </a:cubicBezTo>
                <a:cubicBezTo>
                  <a:pt x="10149187" y="1034878"/>
                  <a:pt x="9838981" y="892196"/>
                  <a:pt x="9653876" y="970934"/>
                </a:cubicBezTo>
                <a:cubicBezTo>
                  <a:pt x="9468771" y="1049672"/>
                  <a:pt x="9348095" y="912159"/>
                  <a:pt x="9156188" y="970934"/>
                </a:cubicBezTo>
                <a:cubicBezTo>
                  <a:pt x="8964281" y="1029709"/>
                  <a:pt x="8992471" y="953794"/>
                  <a:pt x="8862372" y="970934"/>
                </a:cubicBezTo>
                <a:cubicBezTo>
                  <a:pt x="8732273" y="988074"/>
                  <a:pt x="8687662" y="946650"/>
                  <a:pt x="8568556" y="970934"/>
                </a:cubicBezTo>
                <a:cubicBezTo>
                  <a:pt x="8449450" y="995218"/>
                  <a:pt x="8282895" y="948315"/>
                  <a:pt x="8172804" y="970934"/>
                </a:cubicBezTo>
                <a:cubicBezTo>
                  <a:pt x="8062713" y="993553"/>
                  <a:pt x="7888149" y="941742"/>
                  <a:pt x="7777052" y="970934"/>
                </a:cubicBezTo>
                <a:cubicBezTo>
                  <a:pt x="7665955" y="1000126"/>
                  <a:pt x="7511186" y="964806"/>
                  <a:pt x="7381300" y="970934"/>
                </a:cubicBezTo>
                <a:cubicBezTo>
                  <a:pt x="7251414" y="977062"/>
                  <a:pt x="6923588" y="927009"/>
                  <a:pt x="6577804" y="970934"/>
                </a:cubicBezTo>
                <a:cubicBezTo>
                  <a:pt x="6232020" y="1014859"/>
                  <a:pt x="6220048" y="907381"/>
                  <a:pt x="5876244" y="970934"/>
                </a:cubicBezTo>
                <a:cubicBezTo>
                  <a:pt x="5532440" y="1034487"/>
                  <a:pt x="5577388" y="937895"/>
                  <a:pt x="5378556" y="970934"/>
                </a:cubicBezTo>
                <a:cubicBezTo>
                  <a:pt x="5179724" y="1003973"/>
                  <a:pt x="4982285" y="952686"/>
                  <a:pt x="4880868" y="970934"/>
                </a:cubicBezTo>
                <a:cubicBezTo>
                  <a:pt x="4779451" y="989182"/>
                  <a:pt x="4686663" y="947158"/>
                  <a:pt x="4587052" y="970934"/>
                </a:cubicBezTo>
                <a:cubicBezTo>
                  <a:pt x="4487441" y="994710"/>
                  <a:pt x="4171122" y="929348"/>
                  <a:pt x="3885492" y="970934"/>
                </a:cubicBezTo>
                <a:cubicBezTo>
                  <a:pt x="3599862" y="1012520"/>
                  <a:pt x="3474745" y="916141"/>
                  <a:pt x="3183932" y="970934"/>
                </a:cubicBezTo>
                <a:cubicBezTo>
                  <a:pt x="2893119" y="1025727"/>
                  <a:pt x="2684983" y="962014"/>
                  <a:pt x="2482371" y="970934"/>
                </a:cubicBezTo>
                <a:cubicBezTo>
                  <a:pt x="2279759" y="979854"/>
                  <a:pt x="2098232" y="940048"/>
                  <a:pt x="1780811" y="970934"/>
                </a:cubicBezTo>
                <a:cubicBezTo>
                  <a:pt x="1463390" y="1001820"/>
                  <a:pt x="1269633" y="958647"/>
                  <a:pt x="1079251" y="970934"/>
                </a:cubicBezTo>
                <a:cubicBezTo>
                  <a:pt x="888869" y="983221"/>
                  <a:pt x="607839" y="939564"/>
                  <a:pt x="161826" y="970934"/>
                </a:cubicBezTo>
                <a:cubicBezTo>
                  <a:pt x="59771" y="961058"/>
                  <a:pt x="4210" y="903984"/>
                  <a:pt x="0" y="809108"/>
                </a:cubicBezTo>
                <a:cubicBezTo>
                  <a:pt x="-25052" y="658005"/>
                  <a:pt x="11433" y="610886"/>
                  <a:pt x="0" y="478994"/>
                </a:cubicBezTo>
                <a:cubicBezTo>
                  <a:pt x="-11433" y="347102"/>
                  <a:pt x="27143" y="300883"/>
                  <a:pt x="0" y="161826"/>
                </a:cubicBezTo>
                <a:close/>
              </a:path>
              <a:path w="10517262" h="970934" stroke="0" extrusionOk="0">
                <a:moveTo>
                  <a:pt x="0" y="161826"/>
                </a:moveTo>
                <a:cubicBezTo>
                  <a:pt x="-25386" y="64952"/>
                  <a:pt x="90027" y="13380"/>
                  <a:pt x="161826" y="0"/>
                </a:cubicBezTo>
                <a:cubicBezTo>
                  <a:pt x="344692" y="-69153"/>
                  <a:pt x="545079" y="54263"/>
                  <a:pt x="863386" y="0"/>
                </a:cubicBezTo>
                <a:cubicBezTo>
                  <a:pt x="1181693" y="-54263"/>
                  <a:pt x="1393032" y="69780"/>
                  <a:pt x="1564946" y="0"/>
                </a:cubicBezTo>
                <a:cubicBezTo>
                  <a:pt x="1736860" y="-69780"/>
                  <a:pt x="1982768" y="58699"/>
                  <a:pt x="2266507" y="0"/>
                </a:cubicBezTo>
                <a:cubicBezTo>
                  <a:pt x="2550246" y="-58699"/>
                  <a:pt x="2756712" y="34498"/>
                  <a:pt x="3070003" y="0"/>
                </a:cubicBezTo>
                <a:cubicBezTo>
                  <a:pt x="3383294" y="-34498"/>
                  <a:pt x="3304450" y="20141"/>
                  <a:pt x="3465755" y="0"/>
                </a:cubicBezTo>
                <a:cubicBezTo>
                  <a:pt x="3627060" y="-20141"/>
                  <a:pt x="3809697" y="11356"/>
                  <a:pt x="4065379" y="0"/>
                </a:cubicBezTo>
                <a:cubicBezTo>
                  <a:pt x="4321061" y="-11356"/>
                  <a:pt x="4375665" y="13395"/>
                  <a:pt x="4563067" y="0"/>
                </a:cubicBezTo>
                <a:cubicBezTo>
                  <a:pt x="4750469" y="-13395"/>
                  <a:pt x="4791685" y="1380"/>
                  <a:pt x="4958819" y="0"/>
                </a:cubicBezTo>
                <a:cubicBezTo>
                  <a:pt x="5125953" y="-1380"/>
                  <a:pt x="5382508" y="36577"/>
                  <a:pt x="5660379" y="0"/>
                </a:cubicBezTo>
                <a:cubicBezTo>
                  <a:pt x="5938250" y="-36577"/>
                  <a:pt x="5825335" y="12287"/>
                  <a:pt x="5954195" y="0"/>
                </a:cubicBezTo>
                <a:cubicBezTo>
                  <a:pt x="6083055" y="-12287"/>
                  <a:pt x="6110809" y="4344"/>
                  <a:pt x="6248011" y="0"/>
                </a:cubicBezTo>
                <a:cubicBezTo>
                  <a:pt x="6385213" y="-4344"/>
                  <a:pt x="6602510" y="48316"/>
                  <a:pt x="6949571" y="0"/>
                </a:cubicBezTo>
                <a:cubicBezTo>
                  <a:pt x="7296632" y="-48316"/>
                  <a:pt x="7236659" y="18161"/>
                  <a:pt x="7345323" y="0"/>
                </a:cubicBezTo>
                <a:cubicBezTo>
                  <a:pt x="7453987" y="-18161"/>
                  <a:pt x="7547417" y="31367"/>
                  <a:pt x="7741075" y="0"/>
                </a:cubicBezTo>
                <a:cubicBezTo>
                  <a:pt x="7934733" y="-31367"/>
                  <a:pt x="8366129" y="68755"/>
                  <a:pt x="8544571" y="0"/>
                </a:cubicBezTo>
                <a:cubicBezTo>
                  <a:pt x="8723013" y="-68755"/>
                  <a:pt x="8954091" y="60604"/>
                  <a:pt x="9348067" y="0"/>
                </a:cubicBezTo>
                <a:cubicBezTo>
                  <a:pt x="9742043" y="-60604"/>
                  <a:pt x="9875549" y="77487"/>
                  <a:pt x="10355436" y="0"/>
                </a:cubicBezTo>
                <a:cubicBezTo>
                  <a:pt x="10446858" y="-14447"/>
                  <a:pt x="10523798" y="87927"/>
                  <a:pt x="10517262" y="161826"/>
                </a:cubicBezTo>
                <a:cubicBezTo>
                  <a:pt x="10527601" y="287074"/>
                  <a:pt x="10490129" y="425894"/>
                  <a:pt x="10517262" y="491940"/>
                </a:cubicBezTo>
                <a:cubicBezTo>
                  <a:pt x="10544395" y="557986"/>
                  <a:pt x="10479226" y="652108"/>
                  <a:pt x="10517262" y="809108"/>
                </a:cubicBezTo>
                <a:cubicBezTo>
                  <a:pt x="10514353" y="903140"/>
                  <a:pt x="10456286" y="985178"/>
                  <a:pt x="10355436" y="970934"/>
                </a:cubicBezTo>
                <a:cubicBezTo>
                  <a:pt x="10034486" y="1032580"/>
                  <a:pt x="9879042" y="920494"/>
                  <a:pt x="9653876" y="970934"/>
                </a:cubicBezTo>
                <a:cubicBezTo>
                  <a:pt x="9428710" y="1021374"/>
                  <a:pt x="9483000" y="943186"/>
                  <a:pt x="9360060" y="970934"/>
                </a:cubicBezTo>
                <a:cubicBezTo>
                  <a:pt x="9237120" y="998682"/>
                  <a:pt x="9117545" y="927267"/>
                  <a:pt x="8964308" y="970934"/>
                </a:cubicBezTo>
                <a:cubicBezTo>
                  <a:pt x="8811071" y="1014601"/>
                  <a:pt x="8740998" y="945340"/>
                  <a:pt x="8670492" y="970934"/>
                </a:cubicBezTo>
                <a:cubicBezTo>
                  <a:pt x="8599986" y="996528"/>
                  <a:pt x="8368314" y="965479"/>
                  <a:pt x="8274740" y="970934"/>
                </a:cubicBezTo>
                <a:cubicBezTo>
                  <a:pt x="8181166" y="976389"/>
                  <a:pt x="7907652" y="886839"/>
                  <a:pt x="7573180" y="970934"/>
                </a:cubicBezTo>
                <a:cubicBezTo>
                  <a:pt x="7238708" y="1055029"/>
                  <a:pt x="7260254" y="958824"/>
                  <a:pt x="7177428" y="970934"/>
                </a:cubicBezTo>
                <a:cubicBezTo>
                  <a:pt x="7094602" y="983044"/>
                  <a:pt x="6850188" y="906262"/>
                  <a:pt x="6577804" y="970934"/>
                </a:cubicBezTo>
                <a:cubicBezTo>
                  <a:pt x="6305420" y="1035606"/>
                  <a:pt x="6279519" y="958613"/>
                  <a:pt x="6080116" y="970934"/>
                </a:cubicBezTo>
                <a:cubicBezTo>
                  <a:pt x="5880713" y="983255"/>
                  <a:pt x="5864427" y="945948"/>
                  <a:pt x="5684364" y="970934"/>
                </a:cubicBezTo>
                <a:cubicBezTo>
                  <a:pt x="5504301" y="995920"/>
                  <a:pt x="5061920" y="966346"/>
                  <a:pt x="4880868" y="970934"/>
                </a:cubicBezTo>
                <a:cubicBezTo>
                  <a:pt x="4699816" y="975522"/>
                  <a:pt x="4664398" y="954447"/>
                  <a:pt x="4485116" y="970934"/>
                </a:cubicBezTo>
                <a:cubicBezTo>
                  <a:pt x="4305834" y="987421"/>
                  <a:pt x="4072458" y="915462"/>
                  <a:pt x="3783556" y="970934"/>
                </a:cubicBezTo>
                <a:cubicBezTo>
                  <a:pt x="3494654" y="1026406"/>
                  <a:pt x="3483972" y="965367"/>
                  <a:pt x="3387804" y="970934"/>
                </a:cubicBezTo>
                <a:cubicBezTo>
                  <a:pt x="3291636" y="976501"/>
                  <a:pt x="3116109" y="965596"/>
                  <a:pt x="2992052" y="970934"/>
                </a:cubicBezTo>
                <a:cubicBezTo>
                  <a:pt x="2867995" y="976272"/>
                  <a:pt x="2497050" y="932148"/>
                  <a:pt x="2188556" y="970934"/>
                </a:cubicBezTo>
                <a:cubicBezTo>
                  <a:pt x="1880062" y="1009720"/>
                  <a:pt x="1744360" y="940025"/>
                  <a:pt x="1486995" y="970934"/>
                </a:cubicBezTo>
                <a:cubicBezTo>
                  <a:pt x="1229630" y="1001843"/>
                  <a:pt x="1259582" y="938472"/>
                  <a:pt x="1193179" y="970934"/>
                </a:cubicBezTo>
                <a:cubicBezTo>
                  <a:pt x="1126776" y="1003396"/>
                  <a:pt x="804339" y="970760"/>
                  <a:pt x="695491" y="970934"/>
                </a:cubicBezTo>
                <a:cubicBezTo>
                  <a:pt x="586643" y="971108"/>
                  <a:pt x="284441" y="960300"/>
                  <a:pt x="161826" y="970934"/>
                </a:cubicBezTo>
                <a:cubicBezTo>
                  <a:pt x="52568" y="954652"/>
                  <a:pt x="3634" y="905806"/>
                  <a:pt x="0" y="809108"/>
                </a:cubicBezTo>
                <a:cubicBezTo>
                  <a:pt x="-19377" y="674462"/>
                  <a:pt x="35037" y="580013"/>
                  <a:pt x="0" y="498413"/>
                </a:cubicBezTo>
                <a:cubicBezTo>
                  <a:pt x="-35037" y="416814"/>
                  <a:pt x="9564" y="305042"/>
                  <a:pt x="0" y="161826"/>
                </a:cubicBezTo>
                <a:close/>
              </a:path>
            </a:pathLst>
          </a:custGeom>
          <a:solidFill>
            <a:srgbClr val="FDE9FD"/>
          </a:solidFill>
          <a:ln w="12700" cap="flat" cmpd="sng" algn="ctr">
            <a:solidFill>
              <a:srgbClr val="F79AF4"/>
            </a:solidFill>
            <a:prstDash val="solid"/>
            <a:miter lim="800000"/>
            <a:extLst>
              <a:ext uri="{C807C97D-BFC1-408E-A445-0C87EB9F89A2}">
                <ask:lineSketchStyleProps xmlns:ask="http://schemas.microsoft.com/office/drawing/2018/sketchyshapes" xmlns="" sd="3444377824">
                  <a:prstGeom prst="roundRect">
                    <a:avLst/>
                  </a:prstGeom>
                  <ask:type>
                    <ask:lineSketchScribble/>
                  </ask:type>
                </ask:lineSketchStyleProps>
              </a:ext>
            </a:extLst>
          </a:ln>
          <a:effectLst/>
        </p:spPr>
        <p:txBody>
          <a:bodyPr rtlCol="0" anchor="ctr"/>
          <a:lstStyle/>
          <a:p>
            <a:pPr algn="ctr">
              <a:defRPr/>
            </a:pPr>
            <a:endParaRPr lang="en-US" sz="2800" kern="0">
              <a:solidFill>
                <a:srgbClr val="F79AF4"/>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1" name="Rectangle: Rounded Corners 43">
            <a:extLst>
              <a:ext uri="{FF2B5EF4-FFF2-40B4-BE49-F238E27FC236}">
                <a16:creationId xmlns:a16="http://schemas.microsoft.com/office/drawing/2014/main" xmlns="" id="{DA87A663-0463-4DEC-B774-4D402AF5BAE5}"/>
              </a:ext>
            </a:extLst>
          </p:cNvPr>
          <p:cNvSpPr/>
          <p:nvPr/>
        </p:nvSpPr>
        <p:spPr>
          <a:xfrm>
            <a:off x="1471959" y="2265642"/>
            <a:ext cx="10571026" cy="880597"/>
          </a:xfrm>
          <a:custGeom>
            <a:avLst/>
            <a:gdLst>
              <a:gd name="connsiteX0" fmla="*/ 0 w 10571026"/>
              <a:gd name="connsiteY0" fmla="*/ 146769 h 880597"/>
              <a:gd name="connsiteX1" fmla="*/ 146769 w 10571026"/>
              <a:gd name="connsiteY1" fmla="*/ 0 h 880597"/>
              <a:gd name="connsiteX2" fmla="*/ 409416 w 10571026"/>
              <a:gd name="connsiteY2" fmla="*/ 0 h 880597"/>
              <a:gd name="connsiteX3" fmla="*/ 877613 w 10571026"/>
              <a:gd name="connsiteY3" fmla="*/ 0 h 880597"/>
              <a:gd name="connsiteX4" fmla="*/ 1243034 w 10571026"/>
              <a:gd name="connsiteY4" fmla="*/ 0 h 880597"/>
              <a:gd name="connsiteX5" fmla="*/ 1711231 w 10571026"/>
              <a:gd name="connsiteY5" fmla="*/ 0 h 880597"/>
              <a:gd name="connsiteX6" fmla="*/ 2076653 w 10571026"/>
              <a:gd name="connsiteY6" fmla="*/ 0 h 880597"/>
              <a:gd name="connsiteX7" fmla="*/ 2647624 w 10571026"/>
              <a:gd name="connsiteY7" fmla="*/ 0 h 880597"/>
              <a:gd name="connsiteX8" fmla="*/ 3013046 w 10571026"/>
              <a:gd name="connsiteY8" fmla="*/ 0 h 880597"/>
              <a:gd name="connsiteX9" fmla="*/ 3481243 w 10571026"/>
              <a:gd name="connsiteY9" fmla="*/ 0 h 880597"/>
              <a:gd name="connsiteX10" fmla="*/ 4052214 w 10571026"/>
              <a:gd name="connsiteY10" fmla="*/ 0 h 880597"/>
              <a:gd name="connsiteX11" fmla="*/ 4623186 w 10571026"/>
              <a:gd name="connsiteY11" fmla="*/ 0 h 880597"/>
              <a:gd name="connsiteX12" fmla="*/ 5399707 w 10571026"/>
              <a:gd name="connsiteY12" fmla="*/ 0 h 880597"/>
              <a:gd name="connsiteX13" fmla="*/ 6073454 w 10571026"/>
              <a:gd name="connsiteY13" fmla="*/ 0 h 880597"/>
              <a:gd name="connsiteX14" fmla="*/ 6336101 w 10571026"/>
              <a:gd name="connsiteY14" fmla="*/ 0 h 880597"/>
              <a:gd name="connsiteX15" fmla="*/ 7112622 w 10571026"/>
              <a:gd name="connsiteY15" fmla="*/ 0 h 880597"/>
              <a:gd name="connsiteX16" fmla="*/ 7889143 w 10571026"/>
              <a:gd name="connsiteY16" fmla="*/ 0 h 880597"/>
              <a:gd name="connsiteX17" fmla="*/ 8254565 w 10571026"/>
              <a:gd name="connsiteY17" fmla="*/ 0 h 880597"/>
              <a:gd name="connsiteX18" fmla="*/ 9031086 w 10571026"/>
              <a:gd name="connsiteY18" fmla="*/ 0 h 880597"/>
              <a:gd name="connsiteX19" fmla="*/ 9602058 w 10571026"/>
              <a:gd name="connsiteY19" fmla="*/ 0 h 880597"/>
              <a:gd name="connsiteX20" fmla="*/ 9864705 w 10571026"/>
              <a:gd name="connsiteY20" fmla="*/ 0 h 880597"/>
              <a:gd name="connsiteX21" fmla="*/ 10424257 w 10571026"/>
              <a:gd name="connsiteY21" fmla="*/ 0 h 880597"/>
              <a:gd name="connsiteX22" fmla="*/ 10571026 w 10571026"/>
              <a:gd name="connsiteY22" fmla="*/ 146769 h 880597"/>
              <a:gd name="connsiteX23" fmla="*/ 10571026 w 10571026"/>
              <a:gd name="connsiteY23" fmla="*/ 733828 h 880597"/>
              <a:gd name="connsiteX24" fmla="*/ 10424257 w 10571026"/>
              <a:gd name="connsiteY24" fmla="*/ 880597 h 880597"/>
              <a:gd name="connsiteX25" fmla="*/ 9750511 w 10571026"/>
              <a:gd name="connsiteY25" fmla="*/ 880597 h 880597"/>
              <a:gd name="connsiteX26" fmla="*/ 9487864 w 10571026"/>
              <a:gd name="connsiteY26" fmla="*/ 880597 h 880597"/>
              <a:gd name="connsiteX27" fmla="*/ 9225217 w 10571026"/>
              <a:gd name="connsiteY27" fmla="*/ 880597 h 880597"/>
              <a:gd name="connsiteX28" fmla="*/ 8859795 w 10571026"/>
              <a:gd name="connsiteY28" fmla="*/ 880597 h 880597"/>
              <a:gd name="connsiteX29" fmla="*/ 8494373 w 10571026"/>
              <a:gd name="connsiteY29" fmla="*/ 880597 h 880597"/>
              <a:gd name="connsiteX30" fmla="*/ 8128951 w 10571026"/>
              <a:gd name="connsiteY30" fmla="*/ 880597 h 880597"/>
              <a:gd name="connsiteX31" fmla="*/ 7352430 w 10571026"/>
              <a:gd name="connsiteY31" fmla="*/ 880597 h 880597"/>
              <a:gd name="connsiteX32" fmla="*/ 6678684 w 10571026"/>
              <a:gd name="connsiteY32" fmla="*/ 880597 h 880597"/>
              <a:gd name="connsiteX33" fmla="*/ 6210487 w 10571026"/>
              <a:gd name="connsiteY33" fmla="*/ 880597 h 880597"/>
              <a:gd name="connsiteX34" fmla="*/ 5742290 w 10571026"/>
              <a:gd name="connsiteY34" fmla="*/ 880597 h 880597"/>
              <a:gd name="connsiteX35" fmla="*/ 5479643 w 10571026"/>
              <a:gd name="connsiteY35" fmla="*/ 880597 h 880597"/>
              <a:gd name="connsiteX36" fmla="*/ 4805897 w 10571026"/>
              <a:gd name="connsiteY36" fmla="*/ 880597 h 880597"/>
              <a:gd name="connsiteX37" fmla="*/ 4132150 w 10571026"/>
              <a:gd name="connsiteY37" fmla="*/ 880597 h 880597"/>
              <a:gd name="connsiteX38" fmla="*/ 3458404 w 10571026"/>
              <a:gd name="connsiteY38" fmla="*/ 880597 h 880597"/>
              <a:gd name="connsiteX39" fmla="*/ 2784658 w 10571026"/>
              <a:gd name="connsiteY39" fmla="*/ 880597 h 880597"/>
              <a:gd name="connsiteX40" fmla="*/ 2110911 w 10571026"/>
              <a:gd name="connsiteY40" fmla="*/ 880597 h 880597"/>
              <a:gd name="connsiteX41" fmla="*/ 1334390 w 10571026"/>
              <a:gd name="connsiteY41" fmla="*/ 880597 h 880597"/>
              <a:gd name="connsiteX42" fmla="*/ 660643 w 10571026"/>
              <a:gd name="connsiteY42" fmla="*/ 880597 h 880597"/>
              <a:gd name="connsiteX43" fmla="*/ 146769 w 10571026"/>
              <a:gd name="connsiteY43" fmla="*/ 880597 h 880597"/>
              <a:gd name="connsiteX44" fmla="*/ 0 w 10571026"/>
              <a:gd name="connsiteY44" fmla="*/ 733828 h 880597"/>
              <a:gd name="connsiteX45" fmla="*/ 0 w 10571026"/>
              <a:gd name="connsiteY45" fmla="*/ 146769 h 880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0571026" h="880597" fill="none" extrusionOk="0">
                <a:moveTo>
                  <a:pt x="0" y="146769"/>
                </a:moveTo>
                <a:cubicBezTo>
                  <a:pt x="7785" y="62014"/>
                  <a:pt x="68844" y="17079"/>
                  <a:pt x="146769" y="0"/>
                </a:cubicBezTo>
                <a:cubicBezTo>
                  <a:pt x="212850" y="-29671"/>
                  <a:pt x="313090" y="24175"/>
                  <a:pt x="409416" y="0"/>
                </a:cubicBezTo>
                <a:cubicBezTo>
                  <a:pt x="505742" y="-24175"/>
                  <a:pt x="696606" y="14808"/>
                  <a:pt x="877613" y="0"/>
                </a:cubicBezTo>
                <a:cubicBezTo>
                  <a:pt x="1058620" y="-14808"/>
                  <a:pt x="1097284" y="30382"/>
                  <a:pt x="1243034" y="0"/>
                </a:cubicBezTo>
                <a:cubicBezTo>
                  <a:pt x="1388784" y="-30382"/>
                  <a:pt x="1532967" y="14434"/>
                  <a:pt x="1711231" y="0"/>
                </a:cubicBezTo>
                <a:cubicBezTo>
                  <a:pt x="1889495" y="-14434"/>
                  <a:pt x="1942872" y="22531"/>
                  <a:pt x="2076653" y="0"/>
                </a:cubicBezTo>
                <a:cubicBezTo>
                  <a:pt x="2210434" y="-22531"/>
                  <a:pt x="2369114" y="47741"/>
                  <a:pt x="2647624" y="0"/>
                </a:cubicBezTo>
                <a:cubicBezTo>
                  <a:pt x="2926134" y="-47741"/>
                  <a:pt x="2882905" y="19190"/>
                  <a:pt x="3013046" y="0"/>
                </a:cubicBezTo>
                <a:cubicBezTo>
                  <a:pt x="3143187" y="-19190"/>
                  <a:pt x="3316196" y="51579"/>
                  <a:pt x="3481243" y="0"/>
                </a:cubicBezTo>
                <a:cubicBezTo>
                  <a:pt x="3646290" y="-51579"/>
                  <a:pt x="3890764" y="46439"/>
                  <a:pt x="4052214" y="0"/>
                </a:cubicBezTo>
                <a:cubicBezTo>
                  <a:pt x="4213664" y="-46439"/>
                  <a:pt x="4379182" y="27283"/>
                  <a:pt x="4623186" y="0"/>
                </a:cubicBezTo>
                <a:cubicBezTo>
                  <a:pt x="4867190" y="-27283"/>
                  <a:pt x="5207270" y="14174"/>
                  <a:pt x="5399707" y="0"/>
                </a:cubicBezTo>
                <a:cubicBezTo>
                  <a:pt x="5592144" y="-14174"/>
                  <a:pt x="5936344" y="76800"/>
                  <a:pt x="6073454" y="0"/>
                </a:cubicBezTo>
                <a:cubicBezTo>
                  <a:pt x="6210564" y="-76800"/>
                  <a:pt x="6234575" y="28472"/>
                  <a:pt x="6336101" y="0"/>
                </a:cubicBezTo>
                <a:cubicBezTo>
                  <a:pt x="6437627" y="-28472"/>
                  <a:pt x="6790205" y="7606"/>
                  <a:pt x="7112622" y="0"/>
                </a:cubicBezTo>
                <a:cubicBezTo>
                  <a:pt x="7435039" y="-7606"/>
                  <a:pt x="7563352" y="29596"/>
                  <a:pt x="7889143" y="0"/>
                </a:cubicBezTo>
                <a:cubicBezTo>
                  <a:pt x="8214934" y="-29596"/>
                  <a:pt x="8083373" y="13051"/>
                  <a:pt x="8254565" y="0"/>
                </a:cubicBezTo>
                <a:cubicBezTo>
                  <a:pt x="8425757" y="-13051"/>
                  <a:pt x="8716305" y="24103"/>
                  <a:pt x="9031086" y="0"/>
                </a:cubicBezTo>
                <a:cubicBezTo>
                  <a:pt x="9345867" y="-24103"/>
                  <a:pt x="9345852" y="22052"/>
                  <a:pt x="9602058" y="0"/>
                </a:cubicBezTo>
                <a:cubicBezTo>
                  <a:pt x="9858264" y="-22052"/>
                  <a:pt x="9803943" y="1225"/>
                  <a:pt x="9864705" y="0"/>
                </a:cubicBezTo>
                <a:cubicBezTo>
                  <a:pt x="9925467" y="-1225"/>
                  <a:pt x="10232118" y="60688"/>
                  <a:pt x="10424257" y="0"/>
                </a:cubicBezTo>
                <a:cubicBezTo>
                  <a:pt x="10496998" y="4366"/>
                  <a:pt x="10568145" y="52264"/>
                  <a:pt x="10571026" y="146769"/>
                </a:cubicBezTo>
                <a:cubicBezTo>
                  <a:pt x="10604185" y="435287"/>
                  <a:pt x="10561549" y="486481"/>
                  <a:pt x="10571026" y="733828"/>
                </a:cubicBezTo>
                <a:cubicBezTo>
                  <a:pt x="10587829" y="814100"/>
                  <a:pt x="10519268" y="868778"/>
                  <a:pt x="10424257" y="880597"/>
                </a:cubicBezTo>
                <a:cubicBezTo>
                  <a:pt x="10201919" y="932558"/>
                  <a:pt x="10073600" y="831964"/>
                  <a:pt x="9750511" y="880597"/>
                </a:cubicBezTo>
                <a:cubicBezTo>
                  <a:pt x="9427422" y="929230"/>
                  <a:pt x="9562557" y="863658"/>
                  <a:pt x="9487864" y="880597"/>
                </a:cubicBezTo>
                <a:cubicBezTo>
                  <a:pt x="9413171" y="897536"/>
                  <a:pt x="9318222" y="858829"/>
                  <a:pt x="9225217" y="880597"/>
                </a:cubicBezTo>
                <a:cubicBezTo>
                  <a:pt x="9132212" y="902365"/>
                  <a:pt x="9039748" y="852594"/>
                  <a:pt x="8859795" y="880597"/>
                </a:cubicBezTo>
                <a:cubicBezTo>
                  <a:pt x="8679842" y="908600"/>
                  <a:pt x="8658514" y="866150"/>
                  <a:pt x="8494373" y="880597"/>
                </a:cubicBezTo>
                <a:cubicBezTo>
                  <a:pt x="8330232" y="895044"/>
                  <a:pt x="8262403" y="860234"/>
                  <a:pt x="8128951" y="880597"/>
                </a:cubicBezTo>
                <a:cubicBezTo>
                  <a:pt x="7995499" y="900960"/>
                  <a:pt x="7555746" y="835871"/>
                  <a:pt x="7352430" y="880597"/>
                </a:cubicBezTo>
                <a:cubicBezTo>
                  <a:pt x="7149114" y="925323"/>
                  <a:pt x="6841799" y="807554"/>
                  <a:pt x="6678684" y="880597"/>
                </a:cubicBezTo>
                <a:cubicBezTo>
                  <a:pt x="6515569" y="953640"/>
                  <a:pt x="6423382" y="862499"/>
                  <a:pt x="6210487" y="880597"/>
                </a:cubicBezTo>
                <a:cubicBezTo>
                  <a:pt x="5997592" y="898695"/>
                  <a:pt x="5961256" y="834230"/>
                  <a:pt x="5742290" y="880597"/>
                </a:cubicBezTo>
                <a:cubicBezTo>
                  <a:pt x="5523324" y="926964"/>
                  <a:pt x="5539558" y="870571"/>
                  <a:pt x="5479643" y="880597"/>
                </a:cubicBezTo>
                <a:cubicBezTo>
                  <a:pt x="5419728" y="890623"/>
                  <a:pt x="5134691" y="801149"/>
                  <a:pt x="4805897" y="880597"/>
                </a:cubicBezTo>
                <a:cubicBezTo>
                  <a:pt x="4477103" y="960045"/>
                  <a:pt x="4363188" y="867674"/>
                  <a:pt x="4132150" y="880597"/>
                </a:cubicBezTo>
                <a:cubicBezTo>
                  <a:pt x="3901112" y="893520"/>
                  <a:pt x="3734364" y="870404"/>
                  <a:pt x="3458404" y="880597"/>
                </a:cubicBezTo>
                <a:cubicBezTo>
                  <a:pt x="3182444" y="890790"/>
                  <a:pt x="3098555" y="832914"/>
                  <a:pt x="2784658" y="880597"/>
                </a:cubicBezTo>
                <a:cubicBezTo>
                  <a:pt x="2470761" y="928280"/>
                  <a:pt x="2414633" y="822075"/>
                  <a:pt x="2110911" y="880597"/>
                </a:cubicBezTo>
                <a:cubicBezTo>
                  <a:pt x="1807189" y="939119"/>
                  <a:pt x="1573752" y="846638"/>
                  <a:pt x="1334390" y="880597"/>
                </a:cubicBezTo>
                <a:cubicBezTo>
                  <a:pt x="1095028" y="914556"/>
                  <a:pt x="928553" y="815974"/>
                  <a:pt x="660643" y="880597"/>
                </a:cubicBezTo>
                <a:cubicBezTo>
                  <a:pt x="392733" y="945220"/>
                  <a:pt x="269732" y="821972"/>
                  <a:pt x="146769" y="880597"/>
                </a:cubicBezTo>
                <a:cubicBezTo>
                  <a:pt x="52643" y="894500"/>
                  <a:pt x="-2846" y="815318"/>
                  <a:pt x="0" y="733828"/>
                </a:cubicBezTo>
                <a:cubicBezTo>
                  <a:pt x="-34925" y="476544"/>
                  <a:pt x="5116" y="416993"/>
                  <a:pt x="0" y="146769"/>
                </a:cubicBezTo>
                <a:close/>
              </a:path>
              <a:path w="10571026" h="880597" stroke="0" extrusionOk="0">
                <a:moveTo>
                  <a:pt x="0" y="146769"/>
                </a:moveTo>
                <a:cubicBezTo>
                  <a:pt x="-1893" y="65152"/>
                  <a:pt x="80565" y="11308"/>
                  <a:pt x="146769" y="0"/>
                </a:cubicBezTo>
                <a:cubicBezTo>
                  <a:pt x="456852" y="-78011"/>
                  <a:pt x="530937" y="22146"/>
                  <a:pt x="820515" y="0"/>
                </a:cubicBezTo>
                <a:cubicBezTo>
                  <a:pt x="1110093" y="-22146"/>
                  <a:pt x="1168287" y="30507"/>
                  <a:pt x="1494262" y="0"/>
                </a:cubicBezTo>
                <a:cubicBezTo>
                  <a:pt x="1820237" y="-30507"/>
                  <a:pt x="1942451" y="79783"/>
                  <a:pt x="2168008" y="0"/>
                </a:cubicBezTo>
                <a:cubicBezTo>
                  <a:pt x="2393565" y="-79783"/>
                  <a:pt x="2650451" y="88365"/>
                  <a:pt x="2944530" y="0"/>
                </a:cubicBezTo>
                <a:cubicBezTo>
                  <a:pt x="3238609" y="-88365"/>
                  <a:pt x="3216827" y="7254"/>
                  <a:pt x="3309951" y="0"/>
                </a:cubicBezTo>
                <a:cubicBezTo>
                  <a:pt x="3403075" y="-7254"/>
                  <a:pt x="3601598" y="44555"/>
                  <a:pt x="3880923" y="0"/>
                </a:cubicBezTo>
                <a:cubicBezTo>
                  <a:pt x="4160248" y="-44555"/>
                  <a:pt x="4213213" y="20164"/>
                  <a:pt x="4349120" y="0"/>
                </a:cubicBezTo>
                <a:cubicBezTo>
                  <a:pt x="4485027" y="-20164"/>
                  <a:pt x="4582368" y="7000"/>
                  <a:pt x="4714541" y="0"/>
                </a:cubicBezTo>
                <a:cubicBezTo>
                  <a:pt x="4846714" y="-7000"/>
                  <a:pt x="5107566" y="70540"/>
                  <a:pt x="5388288" y="0"/>
                </a:cubicBezTo>
                <a:cubicBezTo>
                  <a:pt x="5669010" y="-70540"/>
                  <a:pt x="5549089" y="27236"/>
                  <a:pt x="5650935" y="0"/>
                </a:cubicBezTo>
                <a:cubicBezTo>
                  <a:pt x="5752781" y="-27236"/>
                  <a:pt x="5859289" y="25259"/>
                  <a:pt x="5913582" y="0"/>
                </a:cubicBezTo>
                <a:cubicBezTo>
                  <a:pt x="5967875" y="-25259"/>
                  <a:pt x="6423321" y="62359"/>
                  <a:pt x="6587328" y="0"/>
                </a:cubicBezTo>
                <a:cubicBezTo>
                  <a:pt x="6751335" y="-62359"/>
                  <a:pt x="6793346" y="18390"/>
                  <a:pt x="6952750" y="0"/>
                </a:cubicBezTo>
                <a:cubicBezTo>
                  <a:pt x="7112154" y="-18390"/>
                  <a:pt x="7139943" y="30661"/>
                  <a:pt x="7318172" y="0"/>
                </a:cubicBezTo>
                <a:cubicBezTo>
                  <a:pt x="7496401" y="-30661"/>
                  <a:pt x="7859657" y="26585"/>
                  <a:pt x="8094693" y="0"/>
                </a:cubicBezTo>
                <a:cubicBezTo>
                  <a:pt x="8329729" y="-26585"/>
                  <a:pt x="8641317" y="90149"/>
                  <a:pt x="8871214" y="0"/>
                </a:cubicBezTo>
                <a:cubicBezTo>
                  <a:pt x="9101111" y="-90149"/>
                  <a:pt x="9133535" y="24253"/>
                  <a:pt x="9339411" y="0"/>
                </a:cubicBezTo>
                <a:cubicBezTo>
                  <a:pt x="9545287" y="-24253"/>
                  <a:pt x="9895851" y="105381"/>
                  <a:pt x="10424257" y="0"/>
                </a:cubicBezTo>
                <a:cubicBezTo>
                  <a:pt x="10525900" y="-10498"/>
                  <a:pt x="10570424" y="55968"/>
                  <a:pt x="10571026" y="146769"/>
                </a:cubicBezTo>
                <a:cubicBezTo>
                  <a:pt x="10613446" y="432644"/>
                  <a:pt x="10521328" y="472387"/>
                  <a:pt x="10571026" y="733828"/>
                </a:cubicBezTo>
                <a:cubicBezTo>
                  <a:pt x="10564716" y="824989"/>
                  <a:pt x="10512814" y="889904"/>
                  <a:pt x="10424257" y="880597"/>
                </a:cubicBezTo>
                <a:cubicBezTo>
                  <a:pt x="10253137" y="913205"/>
                  <a:pt x="10072211" y="871410"/>
                  <a:pt x="9750511" y="880597"/>
                </a:cubicBezTo>
                <a:cubicBezTo>
                  <a:pt x="9428811" y="889784"/>
                  <a:pt x="9607043" y="875110"/>
                  <a:pt x="9487864" y="880597"/>
                </a:cubicBezTo>
                <a:cubicBezTo>
                  <a:pt x="9368685" y="886084"/>
                  <a:pt x="9277124" y="868959"/>
                  <a:pt x="9122442" y="880597"/>
                </a:cubicBezTo>
                <a:cubicBezTo>
                  <a:pt x="8967760" y="892235"/>
                  <a:pt x="8954737" y="854157"/>
                  <a:pt x="8859795" y="880597"/>
                </a:cubicBezTo>
                <a:cubicBezTo>
                  <a:pt x="8764853" y="907037"/>
                  <a:pt x="8656314" y="847268"/>
                  <a:pt x="8494373" y="880597"/>
                </a:cubicBezTo>
                <a:cubicBezTo>
                  <a:pt x="8332432" y="913926"/>
                  <a:pt x="8146560" y="831704"/>
                  <a:pt x="7820627" y="880597"/>
                </a:cubicBezTo>
                <a:cubicBezTo>
                  <a:pt x="7494694" y="929490"/>
                  <a:pt x="7636667" y="844359"/>
                  <a:pt x="7455205" y="880597"/>
                </a:cubicBezTo>
                <a:cubicBezTo>
                  <a:pt x="7273743" y="916835"/>
                  <a:pt x="7010838" y="819943"/>
                  <a:pt x="6884233" y="880597"/>
                </a:cubicBezTo>
                <a:cubicBezTo>
                  <a:pt x="6757628" y="941251"/>
                  <a:pt x="6578546" y="872419"/>
                  <a:pt x="6416037" y="880597"/>
                </a:cubicBezTo>
                <a:cubicBezTo>
                  <a:pt x="6253528" y="888775"/>
                  <a:pt x="6181588" y="863960"/>
                  <a:pt x="6050615" y="880597"/>
                </a:cubicBezTo>
                <a:cubicBezTo>
                  <a:pt x="5919642" y="897234"/>
                  <a:pt x="5574734" y="866034"/>
                  <a:pt x="5274094" y="880597"/>
                </a:cubicBezTo>
                <a:cubicBezTo>
                  <a:pt x="4973454" y="895160"/>
                  <a:pt x="5045787" y="856817"/>
                  <a:pt x="4908672" y="880597"/>
                </a:cubicBezTo>
                <a:cubicBezTo>
                  <a:pt x="4771557" y="904377"/>
                  <a:pt x="4521131" y="837499"/>
                  <a:pt x="4234925" y="880597"/>
                </a:cubicBezTo>
                <a:cubicBezTo>
                  <a:pt x="3948719" y="923695"/>
                  <a:pt x="4022730" y="850991"/>
                  <a:pt x="3869504" y="880597"/>
                </a:cubicBezTo>
                <a:cubicBezTo>
                  <a:pt x="3716278" y="910203"/>
                  <a:pt x="3612815" y="846782"/>
                  <a:pt x="3504082" y="880597"/>
                </a:cubicBezTo>
                <a:cubicBezTo>
                  <a:pt x="3395349" y="914412"/>
                  <a:pt x="2907614" y="816486"/>
                  <a:pt x="2727560" y="880597"/>
                </a:cubicBezTo>
                <a:cubicBezTo>
                  <a:pt x="2547506" y="944708"/>
                  <a:pt x="2336353" y="813506"/>
                  <a:pt x="2053814" y="880597"/>
                </a:cubicBezTo>
                <a:cubicBezTo>
                  <a:pt x="1771275" y="947688"/>
                  <a:pt x="1851252" y="849663"/>
                  <a:pt x="1791167" y="880597"/>
                </a:cubicBezTo>
                <a:cubicBezTo>
                  <a:pt x="1731082" y="911531"/>
                  <a:pt x="1530967" y="843160"/>
                  <a:pt x="1322970" y="880597"/>
                </a:cubicBezTo>
                <a:cubicBezTo>
                  <a:pt x="1114973" y="918034"/>
                  <a:pt x="966587" y="853851"/>
                  <a:pt x="649224" y="880597"/>
                </a:cubicBezTo>
                <a:cubicBezTo>
                  <a:pt x="331861" y="907343"/>
                  <a:pt x="306061" y="857166"/>
                  <a:pt x="146769" y="880597"/>
                </a:cubicBezTo>
                <a:cubicBezTo>
                  <a:pt x="74827" y="888484"/>
                  <a:pt x="5" y="810918"/>
                  <a:pt x="0" y="733828"/>
                </a:cubicBezTo>
                <a:cubicBezTo>
                  <a:pt x="-42620" y="570088"/>
                  <a:pt x="64716" y="294313"/>
                  <a:pt x="0" y="146769"/>
                </a:cubicBezTo>
                <a:close/>
              </a:path>
            </a:pathLst>
          </a:custGeom>
          <a:solidFill>
            <a:srgbClr val="DEEAC2"/>
          </a:solidFill>
          <a:ln w="12700" cap="flat" cmpd="sng" algn="ctr">
            <a:solidFill>
              <a:srgbClr val="92D050"/>
            </a:solidFill>
            <a:prstDash val="solid"/>
            <a:miter lim="800000"/>
            <a:extLst>
              <a:ext uri="{C807C97D-BFC1-408E-A445-0C87EB9F89A2}">
                <ask:lineSketchStyleProps xmlns:ask="http://schemas.microsoft.com/office/drawing/2018/sketchyshapes" xmlns="" sd="3444377824">
                  <a:prstGeom prst="roundRect">
                    <a:avLst/>
                  </a:prstGeom>
                  <ask:type>
                    <ask:lineSketchScribble/>
                  </ask:type>
                </ask:lineSketchStyleProps>
              </a:ext>
            </a:extLst>
          </a:ln>
          <a:effectLst/>
        </p:spPr>
        <p:txBody>
          <a:bodyPr rtlCol="0" anchor="ctr"/>
          <a:lstStyle/>
          <a:p>
            <a:pPr algn="ctr">
              <a:defRPr/>
            </a:pPr>
            <a:endParaRPr lang="en-US" sz="2800" kern="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2" name="Rectangle: Rounded Corners 43">
            <a:extLst>
              <a:ext uri="{FF2B5EF4-FFF2-40B4-BE49-F238E27FC236}">
                <a16:creationId xmlns:a16="http://schemas.microsoft.com/office/drawing/2014/main" xmlns="" id="{FCCE92D0-ECF1-4984-B1BF-F3C30B5E1354}"/>
              </a:ext>
            </a:extLst>
          </p:cNvPr>
          <p:cNvSpPr/>
          <p:nvPr/>
        </p:nvSpPr>
        <p:spPr>
          <a:xfrm>
            <a:off x="1525724" y="1396227"/>
            <a:ext cx="10571026" cy="747573"/>
          </a:xfrm>
          <a:custGeom>
            <a:avLst/>
            <a:gdLst>
              <a:gd name="connsiteX0" fmla="*/ 0 w 10571026"/>
              <a:gd name="connsiteY0" fmla="*/ 124598 h 747573"/>
              <a:gd name="connsiteX1" fmla="*/ 124598 w 10571026"/>
              <a:gd name="connsiteY1" fmla="*/ 0 h 747573"/>
              <a:gd name="connsiteX2" fmla="*/ 388378 w 10571026"/>
              <a:gd name="connsiteY2" fmla="*/ 0 h 747573"/>
              <a:gd name="connsiteX3" fmla="*/ 858595 w 10571026"/>
              <a:gd name="connsiteY3" fmla="*/ 0 h 747573"/>
              <a:gd name="connsiteX4" fmla="*/ 1225593 w 10571026"/>
              <a:gd name="connsiteY4" fmla="*/ 0 h 747573"/>
              <a:gd name="connsiteX5" fmla="*/ 1695810 w 10571026"/>
              <a:gd name="connsiteY5" fmla="*/ 0 h 747573"/>
              <a:gd name="connsiteX6" fmla="*/ 2062808 w 10571026"/>
              <a:gd name="connsiteY6" fmla="*/ 0 h 747573"/>
              <a:gd name="connsiteX7" fmla="*/ 2636243 w 10571026"/>
              <a:gd name="connsiteY7" fmla="*/ 0 h 747573"/>
              <a:gd name="connsiteX8" fmla="*/ 3003242 w 10571026"/>
              <a:gd name="connsiteY8" fmla="*/ 0 h 747573"/>
              <a:gd name="connsiteX9" fmla="*/ 3473458 w 10571026"/>
              <a:gd name="connsiteY9" fmla="*/ 0 h 747573"/>
              <a:gd name="connsiteX10" fmla="*/ 4046893 w 10571026"/>
              <a:gd name="connsiteY10" fmla="*/ 0 h 747573"/>
              <a:gd name="connsiteX11" fmla="*/ 4620328 w 10571026"/>
              <a:gd name="connsiteY11" fmla="*/ 0 h 747573"/>
              <a:gd name="connsiteX12" fmla="*/ 5400200 w 10571026"/>
              <a:gd name="connsiteY12" fmla="*/ 0 h 747573"/>
              <a:gd name="connsiteX13" fmla="*/ 6076853 w 10571026"/>
              <a:gd name="connsiteY13" fmla="*/ 0 h 747573"/>
              <a:gd name="connsiteX14" fmla="*/ 6340633 w 10571026"/>
              <a:gd name="connsiteY14" fmla="*/ 0 h 747573"/>
              <a:gd name="connsiteX15" fmla="*/ 7120505 w 10571026"/>
              <a:gd name="connsiteY15" fmla="*/ 0 h 747573"/>
              <a:gd name="connsiteX16" fmla="*/ 7900377 w 10571026"/>
              <a:gd name="connsiteY16" fmla="*/ 0 h 747573"/>
              <a:gd name="connsiteX17" fmla="*/ 8267375 w 10571026"/>
              <a:gd name="connsiteY17" fmla="*/ 0 h 747573"/>
              <a:gd name="connsiteX18" fmla="*/ 9047247 w 10571026"/>
              <a:gd name="connsiteY18" fmla="*/ 0 h 747573"/>
              <a:gd name="connsiteX19" fmla="*/ 9620682 w 10571026"/>
              <a:gd name="connsiteY19" fmla="*/ 0 h 747573"/>
              <a:gd name="connsiteX20" fmla="*/ 9884462 w 10571026"/>
              <a:gd name="connsiteY20" fmla="*/ 0 h 747573"/>
              <a:gd name="connsiteX21" fmla="*/ 10446428 w 10571026"/>
              <a:gd name="connsiteY21" fmla="*/ 0 h 747573"/>
              <a:gd name="connsiteX22" fmla="*/ 10571026 w 10571026"/>
              <a:gd name="connsiteY22" fmla="*/ 124598 h 747573"/>
              <a:gd name="connsiteX23" fmla="*/ 10571026 w 10571026"/>
              <a:gd name="connsiteY23" fmla="*/ 622975 h 747573"/>
              <a:gd name="connsiteX24" fmla="*/ 10446428 w 10571026"/>
              <a:gd name="connsiteY24" fmla="*/ 747573 h 747573"/>
              <a:gd name="connsiteX25" fmla="*/ 9769775 w 10571026"/>
              <a:gd name="connsiteY25" fmla="*/ 747573 h 747573"/>
              <a:gd name="connsiteX26" fmla="*/ 9505995 w 10571026"/>
              <a:gd name="connsiteY26" fmla="*/ 747573 h 747573"/>
              <a:gd name="connsiteX27" fmla="*/ 9242215 w 10571026"/>
              <a:gd name="connsiteY27" fmla="*/ 747573 h 747573"/>
              <a:gd name="connsiteX28" fmla="*/ 8875216 w 10571026"/>
              <a:gd name="connsiteY28" fmla="*/ 747573 h 747573"/>
              <a:gd name="connsiteX29" fmla="*/ 8508218 w 10571026"/>
              <a:gd name="connsiteY29" fmla="*/ 747573 h 747573"/>
              <a:gd name="connsiteX30" fmla="*/ 8141219 w 10571026"/>
              <a:gd name="connsiteY30" fmla="*/ 747573 h 747573"/>
              <a:gd name="connsiteX31" fmla="*/ 7361348 w 10571026"/>
              <a:gd name="connsiteY31" fmla="*/ 747573 h 747573"/>
              <a:gd name="connsiteX32" fmla="*/ 6684694 w 10571026"/>
              <a:gd name="connsiteY32" fmla="*/ 747573 h 747573"/>
              <a:gd name="connsiteX33" fmla="*/ 6214478 w 10571026"/>
              <a:gd name="connsiteY33" fmla="*/ 747573 h 747573"/>
              <a:gd name="connsiteX34" fmla="*/ 5744261 w 10571026"/>
              <a:gd name="connsiteY34" fmla="*/ 747573 h 747573"/>
              <a:gd name="connsiteX35" fmla="*/ 5480481 w 10571026"/>
              <a:gd name="connsiteY35" fmla="*/ 747573 h 747573"/>
              <a:gd name="connsiteX36" fmla="*/ 4803828 w 10571026"/>
              <a:gd name="connsiteY36" fmla="*/ 747573 h 747573"/>
              <a:gd name="connsiteX37" fmla="*/ 4127174 w 10571026"/>
              <a:gd name="connsiteY37" fmla="*/ 747573 h 747573"/>
              <a:gd name="connsiteX38" fmla="*/ 3450521 w 10571026"/>
              <a:gd name="connsiteY38" fmla="*/ 747573 h 747573"/>
              <a:gd name="connsiteX39" fmla="*/ 2773868 w 10571026"/>
              <a:gd name="connsiteY39" fmla="*/ 747573 h 747573"/>
              <a:gd name="connsiteX40" fmla="*/ 2097214 w 10571026"/>
              <a:gd name="connsiteY40" fmla="*/ 747573 h 747573"/>
              <a:gd name="connsiteX41" fmla="*/ 1317343 w 10571026"/>
              <a:gd name="connsiteY41" fmla="*/ 747573 h 747573"/>
              <a:gd name="connsiteX42" fmla="*/ 640689 w 10571026"/>
              <a:gd name="connsiteY42" fmla="*/ 747573 h 747573"/>
              <a:gd name="connsiteX43" fmla="*/ 124598 w 10571026"/>
              <a:gd name="connsiteY43" fmla="*/ 747573 h 747573"/>
              <a:gd name="connsiteX44" fmla="*/ 0 w 10571026"/>
              <a:gd name="connsiteY44" fmla="*/ 622975 h 747573"/>
              <a:gd name="connsiteX45" fmla="*/ 0 w 10571026"/>
              <a:gd name="connsiteY45" fmla="*/ 124598 h 747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0571026" h="747573" fill="none" extrusionOk="0">
                <a:moveTo>
                  <a:pt x="0" y="124598"/>
                </a:moveTo>
                <a:cubicBezTo>
                  <a:pt x="7203" y="52363"/>
                  <a:pt x="57380" y="8698"/>
                  <a:pt x="124598" y="0"/>
                </a:cubicBezTo>
                <a:cubicBezTo>
                  <a:pt x="211410" y="-11918"/>
                  <a:pt x="307714" y="9761"/>
                  <a:pt x="388378" y="0"/>
                </a:cubicBezTo>
                <a:cubicBezTo>
                  <a:pt x="469042" y="-9761"/>
                  <a:pt x="745776" y="35847"/>
                  <a:pt x="858595" y="0"/>
                </a:cubicBezTo>
                <a:cubicBezTo>
                  <a:pt x="971414" y="-35847"/>
                  <a:pt x="1104435" y="19391"/>
                  <a:pt x="1225593" y="0"/>
                </a:cubicBezTo>
                <a:cubicBezTo>
                  <a:pt x="1346751" y="-19391"/>
                  <a:pt x="1469022" y="45746"/>
                  <a:pt x="1695810" y="0"/>
                </a:cubicBezTo>
                <a:cubicBezTo>
                  <a:pt x="1922598" y="-45746"/>
                  <a:pt x="1905212" y="17303"/>
                  <a:pt x="2062808" y="0"/>
                </a:cubicBezTo>
                <a:cubicBezTo>
                  <a:pt x="2220404" y="-17303"/>
                  <a:pt x="2392711" y="61849"/>
                  <a:pt x="2636243" y="0"/>
                </a:cubicBezTo>
                <a:cubicBezTo>
                  <a:pt x="2879775" y="-61849"/>
                  <a:pt x="2882965" y="41452"/>
                  <a:pt x="3003242" y="0"/>
                </a:cubicBezTo>
                <a:cubicBezTo>
                  <a:pt x="3123519" y="-41452"/>
                  <a:pt x="3336870" y="14324"/>
                  <a:pt x="3473458" y="0"/>
                </a:cubicBezTo>
                <a:cubicBezTo>
                  <a:pt x="3610046" y="-14324"/>
                  <a:pt x="3894527" y="26230"/>
                  <a:pt x="4046893" y="0"/>
                </a:cubicBezTo>
                <a:cubicBezTo>
                  <a:pt x="4199260" y="-26230"/>
                  <a:pt x="4341370" y="60987"/>
                  <a:pt x="4620328" y="0"/>
                </a:cubicBezTo>
                <a:cubicBezTo>
                  <a:pt x="4899286" y="-60987"/>
                  <a:pt x="5092591" y="66882"/>
                  <a:pt x="5400200" y="0"/>
                </a:cubicBezTo>
                <a:cubicBezTo>
                  <a:pt x="5707809" y="-66882"/>
                  <a:pt x="5851369" y="34829"/>
                  <a:pt x="6076853" y="0"/>
                </a:cubicBezTo>
                <a:cubicBezTo>
                  <a:pt x="6302337" y="-34829"/>
                  <a:pt x="6224800" y="29532"/>
                  <a:pt x="6340633" y="0"/>
                </a:cubicBezTo>
                <a:cubicBezTo>
                  <a:pt x="6456466" y="-29532"/>
                  <a:pt x="6885464" y="22878"/>
                  <a:pt x="7120505" y="0"/>
                </a:cubicBezTo>
                <a:cubicBezTo>
                  <a:pt x="7355546" y="-22878"/>
                  <a:pt x="7528612" y="23599"/>
                  <a:pt x="7900377" y="0"/>
                </a:cubicBezTo>
                <a:cubicBezTo>
                  <a:pt x="8272142" y="-23599"/>
                  <a:pt x="8137831" y="43654"/>
                  <a:pt x="8267375" y="0"/>
                </a:cubicBezTo>
                <a:cubicBezTo>
                  <a:pt x="8396919" y="-43654"/>
                  <a:pt x="8741910" y="28913"/>
                  <a:pt x="9047247" y="0"/>
                </a:cubicBezTo>
                <a:cubicBezTo>
                  <a:pt x="9352584" y="-28913"/>
                  <a:pt x="9383218" y="2302"/>
                  <a:pt x="9620682" y="0"/>
                </a:cubicBezTo>
                <a:cubicBezTo>
                  <a:pt x="9858146" y="-2302"/>
                  <a:pt x="9820957" y="23277"/>
                  <a:pt x="9884462" y="0"/>
                </a:cubicBezTo>
                <a:cubicBezTo>
                  <a:pt x="9947967" y="-23277"/>
                  <a:pt x="10291406" y="43296"/>
                  <a:pt x="10446428" y="0"/>
                </a:cubicBezTo>
                <a:cubicBezTo>
                  <a:pt x="10508779" y="3393"/>
                  <a:pt x="10569558" y="48934"/>
                  <a:pt x="10571026" y="124598"/>
                </a:cubicBezTo>
                <a:cubicBezTo>
                  <a:pt x="10607719" y="320335"/>
                  <a:pt x="10548178" y="460424"/>
                  <a:pt x="10571026" y="622975"/>
                </a:cubicBezTo>
                <a:cubicBezTo>
                  <a:pt x="10591469" y="690833"/>
                  <a:pt x="10521309" y="742434"/>
                  <a:pt x="10446428" y="747573"/>
                </a:cubicBezTo>
                <a:cubicBezTo>
                  <a:pt x="10216731" y="783776"/>
                  <a:pt x="10094845" y="723747"/>
                  <a:pt x="9769775" y="747573"/>
                </a:cubicBezTo>
                <a:cubicBezTo>
                  <a:pt x="9444705" y="771399"/>
                  <a:pt x="9637209" y="717402"/>
                  <a:pt x="9505995" y="747573"/>
                </a:cubicBezTo>
                <a:cubicBezTo>
                  <a:pt x="9374781" y="777744"/>
                  <a:pt x="9303908" y="721028"/>
                  <a:pt x="9242215" y="747573"/>
                </a:cubicBezTo>
                <a:cubicBezTo>
                  <a:pt x="9180522" y="774118"/>
                  <a:pt x="8980476" y="718786"/>
                  <a:pt x="8875216" y="747573"/>
                </a:cubicBezTo>
                <a:cubicBezTo>
                  <a:pt x="8769956" y="776360"/>
                  <a:pt x="8626254" y="711488"/>
                  <a:pt x="8508218" y="747573"/>
                </a:cubicBezTo>
                <a:cubicBezTo>
                  <a:pt x="8390182" y="783658"/>
                  <a:pt x="8267419" y="744692"/>
                  <a:pt x="8141219" y="747573"/>
                </a:cubicBezTo>
                <a:cubicBezTo>
                  <a:pt x="8015019" y="750454"/>
                  <a:pt x="7621023" y="658251"/>
                  <a:pt x="7361348" y="747573"/>
                </a:cubicBezTo>
                <a:cubicBezTo>
                  <a:pt x="7101673" y="836895"/>
                  <a:pt x="6884719" y="736453"/>
                  <a:pt x="6684694" y="747573"/>
                </a:cubicBezTo>
                <a:cubicBezTo>
                  <a:pt x="6484669" y="758693"/>
                  <a:pt x="6346676" y="705468"/>
                  <a:pt x="6214478" y="747573"/>
                </a:cubicBezTo>
                <a:cubicBezTo>
                  <a:pt x="6082280" y="789678"/>
                  <a:pt x="5932122" y="702677"/>
                  <a:pt x="5744261" y="747573"/>
                </a:cubicBezTo>
                <a:cubicBezTo>
                  <a:pt x="5556400" y="792469"/>
                  <a:pt x="5602626" y="740182"/>
                  <a:pt x="5480481" y="747573"/>
                </a:cubicBezTo>
                <a:cubicBezTo>
                  <a:pt x="5358336" y="754964"/>
                  <a:pt x="5075987" y="706995"/>
                  <a:pt x="4803828" y="747573"/>
                </a:cubicBezTo>
                <a:cubicBezTo>
                  <a:pt x="4531669" y="788151"/>
                  <a:pt x="4388563" y="668098"/>
                  <a:pt x="4127174" y="747573"/>
                </a:cubicBezTo>
                <a:cubicBezTo>
                  <a:pt x="3865785" y="827048"/>
                  <a:pt x="3704352" y="720669"/>
                  <a:pt x="3450521" y="747573"/>
                </a:cubicBezTo>
                <a:cubicBezTo>
                  <a:pt x="3196690" y="774477"/>
                  <a:pt x="3100089" y="714178"/>
                  <a:pt x="2773868" y="747573"/>
                </a:cubicBezTo>
                <a:cubicBezTo>
                  <a:pt x="2447647" y="780968"/>
                  <a:pt x="2256134" y="740861"/>
                  <a:pt x="2097214" y="747573"/>
                </a:cubicBezTo>
                <a:cubicBezTo>
                  <a:pt x="1938294" y="754285"/>
                  <a:pt x="1502793" y="685479"/>
                  <a:pt x="1317343" y="747573"/>
                </a:cubicBezTo>
                <a:cubicBezTo>
                  <a:pt x="1131893" y="809667"/>
                  <a:pt x="976111" y="685020"/>
                  <a:pt x="640689" y="747573"/>
                </a:cubicBezTo>
                <a:cubicBezTo>
                  <a:pt x="305267" y="810126"/>
                  <a:pt x="264841" y="703791"/>
                  <a:pt x="124598" y="747573"/>
                </a:cubicBezTo>
                <a:cubicBezTo>
                  <a:pt x="43519" y="760622"/>
                  <a:pt x="-7419" y="692916"/>
                  <a:pt x="0" y="622975"/>
                </a:cubicBezTo>
                <a:cubicBezTo>
                  <a:pt x="-49275" y="436448"/>
                  <a:pt x="29752" y="226210"/>
                  <a:pt x="0" y="124598"/>
                </a:cubicBezTo>
                <a:close/>
              </a:path>
              <a:path w="10571026" h="747573" stroke="0" extrusionOk="0">
                <a:moveTo>
                  <a:pt x="0" y="124598"/>
                </a:moveTo>
                <a:cubicBezTo>
                  <a:pt x="-6692" y="53807"/>
                  <a:pt x="71646" y="12075"/>
                  <a:pt x="124598" y="0"/>
                </a:cubicBezTo>
                <a:cubicBezTo>
                  <a:pt x="277680" y="-50498"/>
                  <a:pt x="633236" y="65853"/>
                  <a:pt x="801251" y="0"/>
                </a:cubicBezTo>
                <a:cubicBezTo>
                  <a:pt x="969266" y="-65853"/>
                  <a:pt x="1203132" y="36417"/>
                  <a:pt x="1477905" y="0"/>
                </a:cubicBezTo>
                <a:cubicBezTo>
                  <a:pt x="1752678" y="-36417"/>
                  <a:pt x="1907210" y="14483"/>
                  <a:pt x="2154558" y="0"/>
                </a:cubicBezTo>
                <a:cubicBezTo>
                  <a:pt x="2401906" y="-14483"/>
                  <a:pt x="2738485" y="73715"/>
                  <a:pt x="2934430" y="0"/>
                </a:cubicBezTo>
                <a:cubicBezTo>
                  <a:pt x="3130375" y="-73715"/>
                  <a:pt x="3200370" y="4500"/>
                  <a:pt x="3301428" y="0"/>
                </a:cubicBezTo>
                <a:cubicBezTo>
                  <a:pt x="3402486" y="-4500"/>
                  <a:pt x="3609132" y="18417"/>
                  <a:pt x="3874863" y="0"/>
                </a:cubicBezTo>
                <a:cubicBezTo>
                  <a:pt x="4140595" y="-18417"/>
                  <a:pt x="4143805" y="53985"/>
                  <a:pt x="4345080" y="0"/>
                </a:cubicBezTo>
                <a:cubicBezTo>
                  <a:pt x="4546355" y="-53985"/>
                  <a:pt x="4628289" y="19582"/>
                  <a:pt x="4712078" y="0"/>
                </a:cubicBezTo>
                <a:cubicBezTo>
                  <a:pt x="4795867" y="-19582"/>
                  <a:pt x="5216786" y="57242"/>
                  <a:pt x="5388731" y="0"/>
                </a:cubicBezTo>
                <a:cubicBezTo>
                  <a:pt x="5560676" y="-57242"/>
                  <a:pt x="5566169" y="30210"/>
                  <a:pt x="5652511" y="0"/>
                </a:cubicBezTo>
                <a:cubicBezTo>
                  <a:pt x="5738853" y="-30210"/>
                  <a:pt x="5837035" y="31148"/>
                  <a:pt x="5916292" y="0"/>
                </a:cubicBezTo>
                <a:cubicBezTo>
                  <a:pt x="5995549" y="-31148"/>
                  <a:pt x="6260604" y="12297"/>
                  <a:pt x="6592945" y="0"/>
                </a:cubicBezTo>
                <a:cubicBezTo>
                  <a:pt x="6925286" y="-12297"/>
                  <a:pt x="6860673" y="30802"/>
                  <a:pt x="6959943" y="0"/>
                </a:cubicBezTo>
                <a:cubicBezTo>
                  <a:pt x="7059213" y="-30802"/>
                  <a:pt x="7174536" y="29422"/>
                  <a:pt x="7326942" y="0"/>
                </a:cubicBezTo>
                <a:cubicBezTo>
                  <a:pt x="7479348" y="-29422"/>
                  <a:pt x="7920867" y="70881"/>
                  <a:pt x="8106813" y="0"/>
                </a:cubicBezTo>
                <a:cubicBezTo>
                  <a:pt x="8292759" y="-70881"/>
                  <a:pt x="8643970" y="41405"/>
                  <a:pt x="8886685" y="0"/>
                </a:cubicBezTo>
                <a:cubicBezTo>
                  <a:pt x="9129400" y="-41405"/>
                  <a:pt x="9232367" y="27413"/>
                  <a:pt x="9356902" y="0"/>
                </a:cubicBezTo>
                <a:cubicBezTo>
                  <a:pt x="9481437" y="-27413"/>
                  <a:pt x="10219136" y="59979"/>
                  <a:pt x="10446428" y="0"/>
                </a:cubicBezTo>
                <a:cubicBezTo>
                  <a:pt x="10516721" y="-755"/>
                  <a:pt x="10570784" y="51870"/>
                  <a:pt x="10571026" y="124598"/>
                </a:cubicBezTo>
                <a:cubicBezTo>
                  <a:pt x="10573034" y="246553"/>
                  <a:pt x="10554768" y="421992"/>
                  <a:pt x="10571026" y="622975"/>
                </a:cubicBezTo>
                <a:cubicBezTo>
                  <a:pt x="10564015" y="703016"/>
                  <a:pt x="10520701" y="754348"/>
                  <a:pt x="10446428" y="747573"/>
                </a:cubicBezTo>
                <a:cubicBezTo>
                  <a:pt x="10232396" y="749652"/>
                  <a:pt x="9914020" y="675358"/>
                  <a:pt x="9769775" y="747573"/>
                </a:cubicBezTo>
                <a:cubicBezTo>
                  <a:pt x="9625530" y="819788"/>
                  <a:pt x="9627088" y="725980"/>
                  <a:pt x="9505995" y="747573"/>
                </a:cubicBezTo>
                <a:cubicBezTo>
                  <a:pt x="9384902" y="769166"/>
                  <a:pt x="9304268" y="738491"/>
                  <a:pt x="9138996" y="747573"/>
                </a:cubicBezTo>
                <a:cubicBezTo>
                  <a:pt x="8973724" y="756655"/>
                  <a:pt x="8978882" y="728322"/>
                  <a:pt x="8875216" y="747573"/>
                </a:cubicBezTo>
                <a:cubicBezTo>
                  <a:pt x="8771550" y="766824"/>
                  <a:pt x="8583486" y="714125"/>
                  <a:pt x="8508218" y="747573"/>
                </a:cubicBezTo>
                <a:cubicBezTo>
                  <a:pt x="8432950" y="781021"/>
                  <a:pt x="7982265" y="704223"/>
                  <a:pt x="7831564" y="747573"/>
                </a:cubicBezTo>
                <a:cubicBezTo>
                  <a:pt x="7680863" y="790923"/>
                  <a:pt x="7625028" y="746534"/>
                  <a:pt x="7464566" y="747573"/>
                </a:cubicBezTo>
                <a:cubicBezTo>
                  <a:pt x="7304104" y="748612"/>
                  <a:pt x="7125034" y="706767"/>
                  <a:pt x="6891131" y="747573"/>
                </a:cubicBezTo>
                <a:cubicBezTo>
                  <a:pt x="6657229" y="788379"/>
                  <a:pt x="6607260" y="709794"/>
                  <a:pt x="6420914" y="747573"/>
                </a:cubicBezTo>
                <a:cubicBezTo>
                  <a:pt x="6234568" y="785352"/>
                  <a:pt x="6213022" y="711085"/>
                  <a:pt x="6053916" y="747573"/>
                </a:cubicBezTo>
                <a:cubicBezTo>
                  <a:pt x="5894810" y="784061"/>
                  <a:pt x="5501277" y="701782"/>
                  <a:pt x="5274044" y="747573"/>
                </a:cubicBezTo>
                <a:cubicBezTo>
                  <a:pt x="5046811" y="793364"/>
                  <a:pt x="5026036" y="714573"/>
                  <a:pt x="4907046" y="747573"/>
                </a:cubicBezTo>
                <a:cubicBezTo>
                  <a:pt x="4788056" y="780573"/>
                  <a:pt x="4556968" y="714927"/>
                  <a:pt x="4230393" y="747573"/>
                </a:cubicBezTo>
                <a:cubicBezTo>
                  <a:pt x="3903818" y="780219"/>
                  <a:pt x="3983524" y="725977"/>
                  <a:pt x="3863394" y="747573"/>
                </a:cubicBezTo>
                <a:cubicBezTo>
                  <a:pt x="3743264" y="769169"/>
                  <a:pt x="3667784" y="744343"/>
                  <a:pt x="3496396" y="747573"/>
                </a:cubicBezTo>
                <a:cubicBezTo>
                  <a:pt x="3325008" y="750803"/>
                  <a:pt x="2968834" y="710985"/>
                  <a:pt x="2716524" y="747573"/>
                </a:cubicBezTo>
                <a:cubicBezTo>
                  <a:pt x="2464214" y="784161"/>
                  <a:pt x="2355602" y="724734"/>
                  <a:pt x="2039871" y="747573"/>
                </a:cubicBezTo>
                <a:cubicBezTo>
                  <a:pt x="1724140" y="770412"/>
                  <a:pt x="1854210" y="720188"/>
                  <a:pt x="1776091" y="747573"/>
                </a:cubicBezTo>
                <a:cubicBezTo>
                  <a:pt x="1697972" y="774958"/>
                  <a:pt x="1467948" y="703402"/>
                  <a:pt x="1305874" y="747573"/>
                </a:cubicBezTo>
                <a:cubicBezTo>
                  <a:pt x="1143800" y="791744"/>
                  <a:pt x="896956" y="688466"/>
                  <a:pt x="629221" y="747573"/>
                </a:cubicBezTo>
                <a:cubicBezTo>
                  <a:pt x="361486" y="806680"/>
                  <a:pt x="305095" y="737019"/>
                  <a:pt x="124598" y="747573"/>
                </a:cubicBezTo>
                <a:cubicBezTo>
                  <a:pt x="63097" y="753900"/>
                  <a:pt x="4" y="688427"/>
                  <a:pt x="0" y="622975"/>
                </a:cubicBezTo>
                <a:cubicBezTo>
                  <a:pt x="-12229" y="450365"/>
                  <a:pt x="50503" y="317947"/>
                  <a:pt x="0" y="124598"/>
                </a:cubicBezTo>
                <a:close/>
              </a:path>
            </a:pathLst>
          </a:custGeom>
          <a:solidFill>
            <a:srgbClr val="ABE9FF"/>
          </a:solidFill>
          <a:ln w="12700" cap="flat" cmpd="sng" algn="ctr">
            <a:solidFill>
              <a:srgbClr val="DEF5FD">
                <a:lumMod val="25000"/>
              </a:srgbClr>
            </a:solidFill>
            <a:prstDash val="solid"/>
            <a:miter lim="800000"/>
            <a:extLst>
              <a:ext uri="{C807C97D-BFC1-408E-A445-0C87EB9F89A2}">
                <ask:lineSketchStyleProps xmlns:ask="http://schemas.microsoft.com/office/drawing/2018/sketchyshapes" xmlns="" sd="3444377824">
                  <a:prstGeom prst="roundRect">
                    <a:avLst/>
                  </a:prstGeom>
                  <ask:type>
                    <ask:lineSketchScribble/>
                  </ask:type>
                </ask:lineSketchStyleProps>
              </a:ext>
            </a:extLst>
          </a:ln>
          <a:effectLst/>
        </p:spPr>
        <p:txBody>
          <a:bodyPr rtlCol="0" anchor="ctr"/>
          <a:lstStyle/>
          <a:p>
            <a:pPr algn="ctr">
              <a:defRPr/>
            </a:pPr>
            <a:endParaRPr lang="en-US" sz="2800" kern="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3" name="Rectangle 22">
            <a:extLst>
              <a:ext uri="{FF2B5EF4-FFF2-40B4-BE49-F238E27FC236}">
                <a16:creationId xmlns:a16="http://schemas.microsoft.com/office/drawing/2014/main" xmlns="" id="{6E0B0236-3F3E-4D09-8066-1ECD906E8D4D}"/>
              </a:ext>
            </a:extLst>
          </p:cNvPr>
          <p:cNvSpPr/>
          <p:nvPr/>
        </p:nvSpPr>
        <p:spPr>
          <a:xfrm>
            <a:off x="4466902" y="207524"/>
            <a:ext cx="3143810" cy="707886"/>
          </a:xfrm>
          <a:prstGeom prst="rect">
            <a:avLst/>
          </a:prstGeom>
        </p:spPr>
        <p:txBody>
          <a:bodyPr wrap="none">
            <a:spAutoFit/>
          </a:bodyPr>
          <a:lstStyle/>
          <a:p>
            <a:pPr algn="ctr">
              <a:defRPr/>
            </a:pPr>
            <a:r>
              <a:rPr lang="en-US" altLang="zh-CN" sz="4000" b="1" kern="0" dirty="0" err="1">
                <a:solidFill>
                  <a:srgbClr val="663F0D">
                    <a:lumMod val="50000"/>
                  </a:srgbClr>
                </a:solidFill>
                <a:latin typeface="Arial-Rounded" panose="020B0500000000000000" pitchFamily="34" charset="0"/>
                <a:ea typeface="Arial-Rounded" panose="020B0500000000000000" pitchFamily="34" charset="0"/>
                <a:cs typeface="Arial-Rounded" panose="020B0500000000000000" pitchFamily="34" charset="0"/>
              </a:rPr>
              <a:t>Cùng</a:t>
            </a:r>
            <a:r>
              <a:rPr lang="en-US" altLang="zh-CN" sz="4000" b="1" kern="0" dirty="0">
                <a:solidFill>
                  <a:srgbClr val="663F0D">
                    <a:lumMod val="50000"/>
                  </a:srgbClr>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4000" b="1" kern="0" dirty="0" err="1">
                <a:solidFill>
                  <a:srgbClr val="663F0D">
                    <a:lumMod val="50000"/>
                  </a:srgbClr>
                </a:solidFill>
                <a:latin typeface="Arial-Rounded" panose="020B0500000000000000" pitchFamily="34" charset="0"/>
                <a:ea typeface="Arial-Rounded" panose="020B0500000000000000" pitchFamily="34" charset="0"/>
                <a:cs typeface="Arial-Rounded" panose="020B0500000000000000" pitchFamily="34" charset="0"/>
              </a:rPr>
              <a:t>tìm</a:t>
            </a:r>
            <a:r>
              <a:rPr lang="en-US" altLang="zh-CN" sz="4000" b="1" kern="0" dirty="0">
                <a:solidFill>
                  <a:srgbClr val="663F0D">
                    <a:lumMod val="50000"/>
                  </a:srgbClr>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4000" b="1" kern="0" dirty="0" err="1">
                <a:solidFill>
                  <a:srgbClr val="663F0D">
                    <a:lumMod val="50000"/>
                  </a:srgbClr>
                </a:solidFill>
                <a:latin typeface="Arial-Rounded" panose="020B0500000000000000" pitchFamily="34" charset="0"/>
                <a:ea typeface="Arial-Rounded" panose="020B0500000000000000" pitchFamily="34" charset="0"/>
                <a:cs typeface="Arial-Rounded" panose="020B0500000000000000" pitchFamily="34" charset="0"/>
              </a:rPr>
              <a:t>hiểu</a:t>
            </a:r>
            <a:endParaRPr lang="zh-CN" altLang="en-US" sz="4000" b="1" kern="0" dirty="0">
              <a:solidFill>
                <a:srgbClr val="663F0D">
                  <a:lumMod val="50000"/>
                </a:srgbClr>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4" name="Rectangle 23">
            <a:extLst>
              <a:ext uri="{FF2B5EF4-FFF2-40B4-BE49-F238E27FC236}">
                <a16:creationId xmlns:a16="http://schemas.microsoft.com/office/drawing/2014/main" xmlns="" id="{5FE0A20F-6BA2-4FD4-9CD5-D8B7EC034765}"/>
              </a:ext>
            </a:extLst>
          </p:cNvPr>
          <p:cNvSpPr/>
          <p:nvPr/>
        </p:nvSpPr>
        <p:spPr>
          <a:xfrm>
            <a:off x="1525723" y="1500022"/>
            <a:ext cx="10916647" cy="523220"/>
          </a:xfrm>
          <a:prstGeom prst="rect">
            <a:avLst/>
          </a:prstGeom>
        </p:spPr>
        <p:txBody>
          <a:bodyPr wrap="square">
            <a:spAutoFit/>
          </a:bodyPr>
          <a:lstStyle/>
          <a:p>
            <a:pPr lvl="0"/>
            <a:r>
              <a:rPr lang="en-US" sz="2800" dirty="0" err="1">
                <a:latin typeface="Arial-Rounded" panose="020B0500000000000000" pitchFamily="34" charset="0"/>
                <a:ea typeface="Arial-Rounded" panose="020B0500000000000000" pitchFamily="34" charset="0"/>
                <a:cs typeface="Arial-Rounded" panose="020B0500000000000000" pitchFamily="34" charset="0"/>
              </a:rPr>
              <a:t>Mùa</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đông</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đến</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thỏ</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chống</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rét</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bằng</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cách</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nào</a:t>
            </a:r>
            <a:r>
              <a:rPr lang="en-US" sz="2800" dirty="0">
                <a:latin typeface="Arial-Rounded" panose="020B0500000000000000" pitchFamily="34" charset="0"/>
                <a:ea typeface="Arial-Rounded" panose="020B0500000000000000" pitchFamily="34" charset="0"/>
                <a:cs typeface="Arial-Rounded" panose="020B0500000000000000" pitchFamily="34" charset="0"/>
              </a:rPr>
              <a:t>?</a:t>
            </a:r>
            <a:endParaRPr lang="vi-VN" sz="2800" kern="0" dirty="0">
              <a:solidFill>
                <a:srgbClr val="663F0D">
                  <a:lumMod val="50000"/>
                </a:srgbClr>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5" name="Rectangle 24">
            <a:extLst>
              <a:ext uri="{FF2B5EF4-FFF2-40B4-BE49-F238E27FC236}">
                <a16:creationId xmlns:a16="http://schemas.microsoft.com/office/drawing/2014/main" xmlns="" id="{9C658385-8916-42E0-AFC6-DAC0A80C4966}"/>
              </a:ext>
            </a:extLst>
          </p:cNvPr>
          <p:cNvSpPr/>
          <p:nvPr/>
        </p:nvSpPr>
        <p:spPr>
          <a:xfrm>
            <a:off x="1687003" y="2404002"/>
            <a:ext cx="10136529" cy="523220"/>
          </a:xfrm>
          <a:prstGeom prst="rect">
            <a:avLst/>
          </a:prstGeom>
        </p:spPr>
        <p:txBody>
          <a:bodyPr wrap="square">
            <a:spAutoFit/>
          </a:bodyPr>
          <a:lstStyle/>
          <a:p>
            <a:pPr lvl="0"/>
            <a:r>
              <a:rPr lang="en-US" sz="2800" dirty="0" err="1">
                <a:latin typeface="Arial-Rounded" panose="020B0500000000000000" pitchFamily="34" charset="0"/>
                <a:ea typeface="Arial-Rounded" panose="020B0500000000000000" pitchFamily="34" charset="0"/>
                <a:cs typeface="Arial-Rounded" panose="020B0500000000000000" pitchFamily="34" charset="0"/>
              </a:rPr>
              <a:t>Vì</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sao</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nhím</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nảy</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ra</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sáng</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kiến</a:t>
            </a:r>
            <a:r>
              <a:rPr lang="en-US" sz="2800" dirty="0">
                <a:latin typeface="Arial-Rounded" panose="020B0500000000000000" pitchFamily="34" charset="0"/>
                <a:ea typeface="Arial-Rounded" panose="020B0500000000000000" pitchFamily="34" charset="0"/>
                <a:cs typeface="Arial-Rounded" panose="020B0500000000000000" pitchFamily="34" charset="0"/>
              </a:rPr>
              <a:t> may </a:t>
            </a:r>
            <a:r>
              <a:rPr lang="en-US" sz="2800" dirty="0" err="1">
                <a:latin typeface="Arial-Rounded" panose="020B0500000000000000" pitchFamily="34" charset="0"/>
                <a:ea typeface="Arial-Rounded" panose="020B0500000000000000" pitchFamily="34" charset="0"/>
                <a:cs typeface="Arial-Rounded" panose="020B0500000000000000" pitchFamily="34" charset="0"/>
              </a:rPr>
              <a:t>áo</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ấm</a:t>
            </a:r>
            <a:r>
              <a:rPr lang="en-US" sz="2800" dirty="0">
                <a:latin typeface="Arial-Rounded" panose="020B0500000000000000" pitchFamily="34" charset="0"/>
                <a:ea typeface="Arial-Rounded" panose="020B0500000000000000" pitchFamily="34" charset="0"/>
                <a:cs typeface="Arial-Rounded" panose="020B0500000000000000" pitchFamily="34" charset="0"/>
              </a:rPr>
              <a:t>?</a:t>
            </a:r>
            <a:endParaRPr kumimoji="0" lang="en-US" sz="2800" b="0" i="0" u="none" strike="noStrike" kern="0" cap="none" spc="0" normalizeH="0" baseline="0" noProof="0" dirty="0">
              <a:ln>
                <a:noFill/>
              </a:ln>
              <a:solidFill>
                <a:srgbClr val="663F0D">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6" name="Rectangle 25">
            <a:extLst>
              <a:ext uri="{FF2B5EF4-FFF2-40B4-BE49-F238E27FC236}">
                <a16:creationId xmlns:a16="http://schemas.microsoft.com/office/drawing/2014/main" xmlns="" id="{0F717019-2DE9-4F5C-BAE8-8A917A94C583}"/>
              </a:ext>
            </a:extLst>
          </p:cNvPr>
          <p:cNvSpPr/>
          <p:nvPr/>
        </p:nvSpPr>
        <p:spPr>
          <a:xfrm>
            <a:off x="1525723" y="3409454"/>
            <a:ext cx="10770723" cy="954107"/>
          </a:xfrm>
          <a:prstGeom prst="rect">
            <a:avLst/>
          </a:prstGeom>
        </p:spPr>
        <p:txBody>
          <a:bodyPr wrap="square">
            <a:spAutoFit/>
          </a:bodyPr>
          <a:lstStyle/>
          <a:p>
            <a:pPr lvl="0">
              <a:defRPr/>
            </a:pPr>
            <a:r>
              <a:rPr lang="en-US" sz="2800" dirty="0" err="1">
                <a:latin typeface="Arial-Rounded" panose="020B0500000000000000" pitchFamily="34" charset="0"/>
                <a:ea typeface="Arial-Rounded" panose="020B0500000000000000" pitchFamily="34" charset="0"/>
                <a:cs typeface="Arial-Rounded" panose="020B0500000000000000" pitchFamily="34" charset="0"/>
              </a:rPr>
              <a:t>Mỗi</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nhân</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vật</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trong</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câu</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chuyện</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đã</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góp</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gì</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vào</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việc</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làm</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ra</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những</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chiếc</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áo</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ấm</a:t>
            </a:r>
            <a:r>
              <a:rPr lang="en-US" sz="2800" dirty="0">
                <a:latin typeface="Arial-Rounded" panose="020B0500000000000000" pitchFamily="34" charset="0"/>
                <a:ea typeface="Arial-Rounded" panose="020B0500000000000000" pitchFamily="34" charset="0"/>
                <a:cs typeface="Arial-Rounded" panose="020B0500000000000000" pitchFamily="34" charset="0"/>
              </a:rPr>
              <a:t>?</a:t>
            </a:r>
            <a:endParaRPr lang="vi-VN" sz="2800" kern="0" dirty="0">
              <a:solidFill>
                <a:srgbClr val="663F0D">
                  <a:lumMod val="50000"/>
                </a:srgbClr>
              </a:solidFill>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27" name="Group 26">
            <a:extLst>
              <a:ext uri="{FF2B5EF4-FFF2-40B4-BE49-F238E27FC236}">
                <a16:creationId xmlns:a16="http://schemas.microsoft.com/office/drawing/2014/main" xmlns="" id="{C7AD5083-A211-45C3-82F1-6807FBFB2668}"/>
              </a:ext>
            </a:extLst>
          </p:cNvPr>
          <p:cNvGrpSpPr/>
          <p:nvPr/>
        </p:nvGrpSpPr>
        <p:grpSpPr>
          <a:xfrm>
            <a:off x="1387286" y="4515952"/>
            <a:ext cx="10436246" cy="880597"/>
            <a:chOff x="1526400" y="4536707"/>
            <a:chExt cx="8221971" cy="693635"/>
          </a:xfrm>
        </p:grpSpPr>
        <p:sp>
          <p:nvSpPr>
            <p:cNvPr id="44" name="Rectangle: Rounded Corners 43">
              <a:extLst>
                <a:ext uri="{FF2B5EF4-FFF2-40B4-BE49-F238E27FC236}">
                  <a16:creationId xmlns:a16="http://schemas.microsoft.com/office/drawing/2014/main" xmlns="" id="{48D1B496-1518-4393-94F7-10C1399777C6}"/>
                </a:ext>
              </a:extLst>
            </p:cNvPr>
            <p:cNvSpPr/>
            <p:nvPr/>
          </p:nvSpPr>
          <p:spPr>
            <a:xfrm>
              <a:off x="1532497" y="4536707"/>
              <a:ext cx="8215874" cy="693635"/>
            </a:xfrm>
            <a:custGeom>
              <a:avLst/>
              <a:gdLst>
                <a:gd name="connsiteX0" fmla="*/ 0 w 8215874"/>
                <a:gd name="connsiteY0" fmla="*/ 115608 h 693635"/>
                <a:gd name="connsiteX1" fmla="*/ 115608 w 8215874"/>
                <a:gd name="connsiteY1" fmla="*/ 0 h 693635"/>
                <a:gd name="connsiteX2" fmla="*/ 685941 w 8215874"/>
                <a:gd name="connsiteY2" fmla="*/ 0 h 693635"/>
                <a:gd name="connsiteX3" fmla="*/ 1336120 w 8215874"/>
                <a:gd name="connsiteY3" fmla="*/ 0 h 693635"/>
                <a:gd name="connsiteX4" fmla="*/ 1986299 w 8215874"/>
                <a:gd name="connsiteY4" fmla="*/ 0 h 693635"/>
                <a:gd name="connsiteX5" fmla="*/ 2317092 w 8215874"/>
                <a:gd name="connsiteY5" fmla="*/ 0 h 693635"/>
                <a:gd name="connsiteX6" fmla="*/ 2647885 w 8215874"/>
                <a:gd name="connsiteY6" fmla="*/ 0 h 693635"/>
                <a:gd name="connsiteX7" fmla="*/ 2978678 w 8215874"/>
                <a:gd name="connsiteY7" fmla="*/ 0 h 693635"/>
                <a:gd name="connsiteX8" fmla="*/ 3389318 w 8215874"/>
                <a:gd name="connsiteY8" fmla="*/ 0 h 693635"/>
                <a:gd name="connsiteX9" fmla="*/ 4039497 w 8215874"/>
                <a:gd name="connsiteY9" fmla="*/ 0 h 693635"/>
                <a:gd name="connsiteX10" fmla="*/ 4370290 w 8215874"/>
                <a:gd name="connsiteY10" fmla="*/ 0 h 693635"/>
                <a:gd name="connsiteX11" fmla="*/ 4860776 w 8215874"/>
                <a:gd name="connsiteY11" fmla="*/ 0 h 693635"/>
                <a:gd name="connsiteX12" fmla="*/ 5271416 w 8215874"/>
                <a:gd name="connsiteY12" fmla="*/ 0 h 693635"/>
                <a:gd name="connsiteX13" fmla="*/ 5761902 w 8215874"/>
                <a:gd name="connsiteY13" fmla="*/ 0 h 693635"/>
                <a:gd name="connsiteX14" fmla="*/ 6172541 w 8215874"/>
                <a:gd name="connsiteY14" fmla="*/ 0 h 693635"/>
                <a:gd name="connsiteX15" fmla="*/ 6742874 w 8215874"/>
                <a:gd name="connsiteY15" fmla="*/ 0 h 693635"/>
                <a:gd name="connsiteX16" fmla="*/ 7153514 w 8215874"/>
                <a:gd name="connsiteY16" fmla="*/ 0 h 693635"/>
                <a:gd name="connsiteX17" fmla="*/ 8100266 w 8215874"/>
                <a:gd name="connsiteY17" fmla="*/ 0 h 693635"/>
                <a:gd name="connsiteX18" fmla="*/ 8215874 w 8215874"/>
                <a:gd name="connsiteY18" fmla="*/ 115608 h 693635"/>
                <a:gd name="connsiteX19" fmla="*/ 8215874 w 8215874"/>
                <a:gd name="connsiteY19" fmla="*/ 578027 h 693635"/>
                <a:gd name="connsiteX20" fmla="*/ 8100266 w 8215874"/>
                <a:gd name="connsiteY20" fmla="*/ 693635 h 693635"/>
                <a:gd name="connsiteX21" fmla="*/ 7769473 w 8215874"/>
                <a:gd name="connsiteY21" fmla="*/ 693635 h 693635"/>
                <a:gd name="connsiteX22" fmla="*/ 7039447 w 8215874"/>
                <a:gd name="connsiteY22" fmla="*/ 693635 h 693635"/>
                <a:gd name="connsiteX23" fmla="*/ 6628808 w 8215874"/>
                <a:gd name="connsiteY23" fmla="*/ 693635 h 693635"/>
                <a:gd name="connsiteX24" fmla="*/ 5898782 w 8215874"/>
                <a:gd name="connsiteY24" fmla="*/ 693635 h 693635"/>
                <a:gd name="connsiteX25" fmla="*/ 5328449 w 8215874"/>
                <a:gd name="connsiteY25" fmla="*/ 693635 h 693635"/>
                <a:gd name="connsiteX26" fmla="*/ 4997656 w 8215874"/>
                <a:gd name="connsiteY26" fmla="*/ 693635 h 693635"/>
                <a:gd name="connsiteX27" fmla="*/ 4267630 w 8215874"/>
                <a:gd name="connsiteY27" fmla="*/ 693635 h 693635"/>
                <a:gd name="connsiteX28" fmla="*/ 3537604 w 8215874"/>
                <a:gd name="connsiteY28" fmla="*/ 693635 h 693635"/>
                <a:gd name="connsiteX29" fmla="*/ 2887425 w 8215874"/>
                <a:gd name="connsiteY29" fmla="*/ 693635 h 693635"/>
                <a:gd name="connsiteX30" fmla="*/ 2157399 w 8215874"/>
                <a:gd name="connsiteY30" fmla="*/ 693635 h 693635"/>
                <a:gd name="connsiteX31" fmla="*/ 1587066 w 8215874"/>
                <a:gd name="connsiteY31" fmla="*/ 693635 h 693635"/>
                <a:gd name="connsiteX32" fmla="*/ 936887 w 8215874"/>
                <a:gd name="connsiteY32" fmla="*/ 693635 h 693635"/>
                <a:gd name="connsiteX33" fmla="*/ 115608 w 8215874"/>
                <a:gd name="connsiteY33" fmla="*/ 693635 h 693635"/>
                <a:gd name="connsiteX34" fmla="*/ 0 w 8215874"/>
                <a:gd name="connsiteY34" fmla="*/ 578027 h 693635"/>
                <a:gd name="connsiteX35" fmla="*/ 0 w 8215874"/>
                <a:gd name="connsiteY35" fmla="*/ 115608 h 693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8215874" h="693635" fill="none" extrusionOk="0">
                  <a:moveTo>
                    <a:pt x="0" y="115608"/>
                  </a:moveTo>
                  <a:cubicBezTo>
                    <a:pt x="341" y="55018"/>
                    <a:pt x="51676" y="-2677"/>
                    <a:pt x="115608" y="0"/>
                  </a:cubicBezTo>
                  <a:cubicBezTo>
                    <a:pt x="281775" y="-65672"/>
                    <a:pt x="441904" y="37896"/>
                    <a:pt x="685941" y="0"/>
                  </a:cubicBezTo>
                  <a:cubicBezTo>
                    <a:pt x="929978" y="-37896"/>
                    <a:pt x="1198975" y="32564"/>
                    <a:pt x="1336120" y="0"/>
                  </a:cubicBezTo>
                  <a:cubicBezTo>
                    <a:pt x="1473265" y="-32564"/>
                    <a:pt x="1852871" y="5965"/>
                    <a:pt x="1986299" y="0"/>
                  </a:cubicBezTo>
                  <a:cubicBezTo>
                    <a:pt x="2119727" y="-5965"/>
                    <a:pt x="2209480" y="7915"/>
                    <a:pt x="2317092" y="0"/>
                  </a:cubicBezTo>
                  <a:cubicBezTo>
                    <a:pt x="2424704" y="-7915"/>
                    <a:pt x="2501344" y="8302"/>
                    <a:pt x="2647885" y="0"/>
                  </a:cubicBezTo>
                  <a:cubicBezTo>
                    <a:pt x="2794426" y="-8302"/>
                    <a:pt x="2861566" y="3470"/>
                    <a:pt x="2978678" y="0"/>
                  </a:cubicBezTo>
                  <a:cubicBezTo>
                    <a:pt x="3095790" y="-3470"/>
                    <a:pt x="3192002" y="25994"/>
                    <a:pt x="3389318" y="0"/>
                  </a:cubicBezTo>
                  <a:cubicBezTo>
                    <a:pt x="3586634" y="-25994"/>
                    <a:pt x="3812759" y="8313"/>
                    <a:pt x="4039497" y="0"/>
                  </a:cubicBezTo>
                  <a:cubicBezTo>
                    <a:pt x="4266235" y="-8313"/>
                    <a:pt x="4259040" y="26471"/>
                    <a:pt x="4370290" y="0"/>
                  </a:cubicBezTo>
                  <a:cubicBezTo>
                    <a:pt x="4481540" y="-26471"/>
                    <a:pt x="4709257" y="17335"/>
                    <a:pt x="4860776" y="0"/>
                  </a:cubicBezTo>
                  <a:cubicBezTo>
                    <a:pt x="5012295" y="-17335"/>
                    <a:pt x="5122872" y="47377"/>
                    <a:pt x="5271416" y="0"/>
                  </a:cubicBezTo>
                  <a:cubicBezTo>
                    <a:pt x="5419960" y="-47377"/>
                    <a:pt x="5643216" y="23270"/>
                    <a:pt x="5761902" y="0"/>
                  </a:cubicBezTo>
                  <a:cubicBezTo>
                    <a:pt x="5880588" y="-23270"/>
                    <a:pt x="6052230" y="32281"/>
                    <a:pt x="6172541" y="0"/>
                  </a:cubicBezTo>
                  <a:cubicBezTo>
                    <a:pt x="6292852" y="-32281"/>
                    <a:pt x="6579768" y="12436"/>
                    <a:pt x="6742874" y="0"/>
                  </a:cubicBezTo>
                  <a:cubicBezTo>
                    <a:pt x="6905980" y="-12436"/>
                    <a:pt x="7013718" y="40868"/>
                    <a:pt x="7153514" y="0"/>
                  </a:cubicBezTo>
                  <a:cubicBezTo>
                    <a:pt x="7293310" y="-40868"/>
                    <a:pt x="7706999" y="76564"/>
                    <a:pt x="8100266" y="0"/>
                  </a:cubicBezTo>
                  <a:cubicBezTo>
                    <a:pt x="8156844" y="15614"/>
                    <a:pt x="8229875" y="63656"/>
                    <a:pt x="8215874" y="115608"/>
                  </a:cubicBezTo>
                  <a:cubicBezTo>
                    <a:pt x="8228262" y="295579"/>
                    <a:pt x="8188959" y="431766"/>
                    <a:pt x="8215874" y="578027"/>
                  </a:cubicBezTo>
                  <a:cubicBezTo>
                    <a:pt x="8209845" y="641012"/>
                    <a:pt x="8169067" y="699349"/>
                    <a:pt x="8100266" y="693635"/>
                  </a:cubicBezTo>
                  <a:cubicBezTo>
                    <a:pt x="8009624" y="705870"/>
                    <a:pt x="7903439" y="669097"/>
                    <a:pt x="7769473" y="693635"/>
                  </a:cubicBezTo>
                  <a:cubicBezTo>
                    <a:pt x="7635507" y="718173"/>
                    <a:pt x="7207587" y="632352"/>
                    <a:pt x="7039447" y="693635"/>
                  </a:cubicBezTo>
                  <a:cubicBezTo>
                    <a:pt x="6871307" y="754918"/>
                    <a:pt x="6815735" y="655350"/>
                    <a:pt x="6628808" y="693635"/>
                  </a:cubicBezTo>
                  <a:cubicBezTo>
                    <a:pt x="6441881" y="731920"/>
                    <a:pt x="6095564" y="690870"/>
                    <a:pt x="5898782" y="693635"/>
                  </a:cubicBezTo>
                  <a:cubicBezTo>
                    <a:pt x="5702000" y="696400"/>
                    <a:pt x="5611871" y="631049"/>
                    <a:pt x="5328449" y="693635"/>
                  </a:cubicBezTo>
                  <a:cubicBezTo>
                    <a:pt x="5045027" y="756221"/>
                    <a:pt x="5066899" y="664177"/>
                    <a:pt x="4997656" y="693635"/>
                  </a:cubicBezTo>
                  <a:cubicBezTo>
                    <a:pt x="4928413" y="723093"/>
                    <a:pt x="4518092" y="609549"/>
                    <a:pt x="4267630" y="693635"/>
                  </a:cubicBezTo>
                  <a:cubicBezTo>
                    <a:pt x="4017168" y="777721"/>
                    <a:pt x="3690312" y="670763"/>
                    <a:pt x="3537604" y="693635"/>
                  </a:cubicBezTo>
                  <a:cubicBezTo>
                    <a:pt x="3384896" y="716507"/>
                    <a:pt x="3044994" y="675693"/>
                    <a:pt x="2887425" y="693635"/>
                  </a:cubicBezTo>
                  <a:cubicBezTo>
                    <a:pt x="2729856" y="711577"/>
                    <a:pt x="2491196" y="660595"/>
                    <a:pt x="2157399" y="693635"/>
                  </a:cubicBezTo>
                  <a:cubicBezTo>
                    <a:pt x="1823602" y="726675"/>
                    <a:pt x="1767324" y="627783"/>
                    <a:pt x="1587066" y="693635"/>
                  </a:cubicBezTo>
                  <a:cubicBezTo>
                    <a:pt x="1406808" y="759487"/>
                    <a:pt x="1141042" y="625079"/>
                    <a:pt x="936887" y="693635"/>
                  </a:cubicBezTo>
                  <a:cubicBezTo>
                    <a:pt x="732732" y="762191"/>
                    <a:pt x="463032" y="660591"/>
                    <a:pt x="115608" y="693635"/>
                  </a:cubicBezTo>
                  <a:cubicBezTo>
                    <a:pt x="50952" y="702917"/>
                    <a:pt x="-7323" y="630185"/>
                    <a:pt x="0" y="578027"/>
                  </a:cubicBezTo>
                  <a:cubicBezTo>
                    <a:pt x="-10823" y="448813"/>
                    <a:pt x="9085" y="302648"/>
                    <a:pt x="0" y="115608"/>
                  </a:cubicBezTo>
                  <a:close/>
                </a:path>
                <a:path w="8215874" h="693635" stroke="0" extrusionOk="0">
                  <a:moveTo>
                    <a:pt x="0" y="115608"/>
                  </a:moveTo>
                  <a:cubicBezTo>
                    <a:pt x="-4629" y="50391"/>
                    <a:pt x="57330" y="4241"/>
                    <a:pt x="115608" y="0"/>
                  </a:cubicBezTo>
                  <a:cubicBezTo>
                    <a:pt x="291725" y="-18943"/>
                    <a:pt x="447826" y="40831"/>
                    <a:pt x="765787" y="0"/>
                  </a:cubicBezTo>
                  <a:cubicBezTo>
                    <a:pt x="1083748" y="-40831"/>
                    <a:pt x="1271682" y="74520"/>
                    <a:pt x="1415967" y="0"/>
                  </a:cubicBezTo>
                  <a:cubicBezTo>
                    <a:pt x="1560252" y="-74520"/>
                    <a:pt x="1894528" y="70236"/>
                    <a:pt x="2066146" y="0"/>
                  </a:cubicBezTo>
                  <a:cubicBezTo>
                    <a:pt x="2237764" y="-70236"/>
                    <a:pt x="2477344" y="75801"/>
                    <a:pt x="2796172" y="0"/>
                  </a:cubicBezTo>
                  <a:cubicBezTo>
                    <a:pt x="3115000" y="-75801"/>
                    <a:pt x="3079648" y="3792"/>
                    <a:pt x="3206811" y="0"/>
                  </a:cubicBezTo>
                  <a:cubicBezTo>
                    <a:pt x="3333974" y="-3792"/>
                    <a:pt x="3620687" y="45218"/>
                    <a:pt x="3777144" y="0"/>
                  </a:cubicBezTo>
                  <a:cubicBezTo>
                    <a:pt x="3933601" y="-45218"/>
                    <a:pt x="4149914" y="30793"/>
                    <a:pt x="4267630" y="0"/>
                  </a:cubicBezTo>
                  <a:cubicBezTo>
                    <a:pt x="4385346" y="-30793"/>
                    <a:pt x="4570139" y="19976"/>
                    <a:pt x="4678270" y="0"/>
                  </a:cubicBezTo>
                  <a:cubicBezTo>
                    <a:pt x="4786401" y="-19976"/>
                    <a:pt x="5181819" y="4208"/>
                    <a:pt x="5328449" y="0"/>
                  </a:cubicBezTo>
                  <a:cubicBezTo>
                    <a:pt x="5475079" y="-4208"/>
                    <a:pt x="5496379" y="1339"/>
                    <a:pt x="5659242" y="0"/>
                  </a:cubicBezTo>
                  <a:cubicBezTo>
                    <a:pt x="5822105" y="-1339"/>
                    <a:pt x="5855122" y="26683"/>
                    <a:pt x="5990035" y="0"/>
                  </a:cubicBezTo>
                  <a:cubicBezTo>
                    <a:pt x="6124948" y="-26683"/>
                    <a:pt x="6423806" y="71349"/>
                    <a:pt x="6640214" y="0"/>
                  </a:cubicBezTo>
                  <a:cubicBezTo>
                    <a:pt x="6856622" y="-71349"/>
                    <a:pt x="6963943" y="39293"/>
                    <a:pt x="7050854" y="0"/>
                  </a:cubicBezTo>
                  <a:cubicBezTo>
                    <a:pt x="7137765" y="-39293"/>
                    <a:pt x="7355711" y="44138"/>
                    <a:pt x="7461493" y="0"/>
                  </a:cubicBezTo>
                  <a:cubicBezTo>
                    <a:pt x="7567275" y="-44138"/>
                    <a:pt x="7854206" y="29980"/>
                    <a:pt x="8100266" y="0"/>
                  </a:cubicBezTo>
                  <a:cubicBezTo>
                    <a:pt x="8154407" y="6647"/>
                    <a:pt x="8219211" y="44737"/>
                    <a:pt x="8215874" y="115608"/>
                  </a:cubicBezTo>
                  <a:cubicBezTo>
                    <a:pt x="8217813" y="298040"/>
                    <a:pt x="8208833" y="369609"/>
                    <a:pt x="8215874" y="578027"/>
                  </a:cubicBezTo>
                  <a:cubicBezTo>
                    <a:pt x="8230407" y="634465"/>
                    <a:pt x="8163189" y="678650"/>
                    <a:pt x="8100266" y="693635"/>
                  </a:cubicBezTo>
                  <a:cubicBezTo>
                    <a:pt x="7833280" y="748654"/>
                    <a:pt x="7803484" y="639859"/>
                    <a:pt x="7529933" y="693635"/>
                  </a:cubicBezTo>
                  <a:cubicBezTo>
                    <a:pt x="7256382" y="747411"/>
                    <a:pt x="7204476" y="670208"/>
                    <a:pt x="7119294" y="693635"/>
                  </a:cubicBezTo>
                  <a:cubicBezTo>
                    <a:pt x="7034112" y="717062"/>
                    <a:pt x="6724119" y="657186"/>
                    <a:pt x="6548961" y="693635"/>
                  </a:cubicBezTo>
                  <a:cubicBezTo>
                    <a:pt x="6373803" y="730084"/>
                    <a:pt x="6258280" y="688835"/>
                    <a:pt x="5978628" y="693635"/>
                  </a:cubicBezTo>
                  <a:cubicBezTo>
                    <a:pt x="5698976" y="698435"/>
                    <a:pt x="5723337" y="666349"/>
                    <a:pt x="5647835" y="693635"/>
                  </a:cubicBezTo>
                  <a:cubicBezTo>
                    <a:pt x="5572333" y="720921"/>
                    <a:pt x="5398371" y="682231"/>
                    <a:pt x="5237196" y="693635"/>
                  </a:cubicBezTo>
                  <a:cubicBezTo>
                    <a:pt x="5076021" y="705039"/>
                    <a:pt x="5029875" y="676505"/>
                    <a:pt x="4906403" y="693635"/>
                  </a:cubicBezTo>
                  <a:cubicBezTo>
                    <a:pt x="4782931" y="710765"/>
                    <a:pt x="4606986" y="683147"/>
                    <a:pt x="4495763" y="693635"/>
                  </a:cubicBezTo>
                  <a:cubicBezTo>
                    <a:pt x="4384540" y="704123"/>
                    <a:pt x="4154524" y="634752"/>
                    <a:pt x="3845584" y="693635"/>
                  </a:cubicBezTo>
                  <a:cubicBezTo>
                    <a:pt x="3536644" y="752518"/>
                    <a:pt x="3590489" y="645439"/>
                    <a:pt x="3434944" y="693635"/>
                  </a:cubicBezTo>
                  <a:cubicBezTo>
                    <a:pt x="3279399" y="741831"/>
                    <a:pt x="3117490" y="627223"/>
                    <a:pt x="2864612" y="693635"/>
                  </a:cubicBezTo>
                  <a:cubicBezTo>
                    <a:pt x="2611734" y="760047"/>
                    <a:pt x="2474346" y="656052"/>
                    <a:pt x="2374126" y="693635"/>
                  </a:cubicBezTo>
                  <a:cubicBezTo>
                    <a:pt x="2273906" y="731218"/>
                    <a:pt x="2161620" y="686184"/>
                    <a:pt x="1963486" y="693635"/>
                  </a:cubicBezTo>
                  <a:cubicBezTo>
                    <a:pt x="1765352" y="701086"/>
                    <a:pt x="1413092" y="682715"/>
                    <a:pt x="1233460" y="693635"/>
                  </a:cubicBezTo>
                  <a:cubicBezTo>
                    <a:pt x="1053828" y="704555"/>
                    <a:pt x="970437" y="667621"/>
                    <a:pt x="822821" y="693635"/>
                  </a:cubicBezTo>
                  <a:cubicBezTo>
                    <a:pt x="675205" y="719649"/>
                    <a:pt x="293405" y="667417"/>
                    <a:pt x="115608" y="693635"/>
                  </a:cubicBezTo>
                  <a:cubicBezTo>
                    <a:pt x="58738" y="697417"/>
                    <a:pt x="14364" y="638581"/>
                    <a:pt x="0" y="578027"/>
                  </a:cubicBezTo>
                  <a:cubicBezTo>
                    <a:pt x="-32323" y="352499"/>
                    <a:pt x="3249" y="217830"/>
                    <a:pt x="0" y="115608"/>
                  </a:cubicBezTo>
                  <a:close/>
                </a:path>
              </a:pathLst>
            </a:custGeom>
            <a:solidFill>
              <a:srgbClr val="FD7F77">
                <a:lumMod val="20000"/>
                <a:lumOff val="80000"/>
              </a:srgbClr>
            </a:solidFill>
            <a:ln w="12700" cap="flat" cmpd="sng" algn="ctr">
              <a:solidFill>
                <a:srgbClr val="FD7F77"/>
              </a:solidFill>
              <a:prstDash val="solid"/>
              <a:miter lim="800000"/>
              <a:extLst>
                <a:ext uri="{C807C97D-BFC1-408E-A445-0C87EB9F89A2}">
                  <ask:lineSketchStyleProps xmlns:ask="http://schemas.microsoft.com/office/drawing/2018/sketchyshapes" xmlns="" sd="3444377824">
                    <a:prstGeom prst="roundRect">
                      <a:avLst/>
                    </a:prstGeom>
                    <ask:type>
                      <ask:lineSketchScribble/>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rgbClr val="663F0D">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5" name="Rectangle 44">
              <a:extLst>
                <a:ext uri="{FF2B5EF4-FFF2-40B4-BE49-F238E27FC236}">
                  <a16:creationId xmlns:a16="http://schemas.microsoft.com/office/drawing/2014/main" xmlns="" id="{CB39F898-A78B-4BCF-88D1-0F607AB75702}"/>
                </a:ext>
              </a:extLst>
            </p:cNvPr>
            <p:cNvSpPr/>
            <p:nvPr/>
          </p:nvSpPr>
          <p:spPr>
            <a:xfrm>
              <a:off x="1526400" y="4646940"/>
              <a:ext cx="8103315" cy="412134"/>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28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Em</a:t>
              </a:r>
              <a:r>
                <a:rPr lang="en-US"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8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thích</a:t>
              </a:r>
              <a:r>
                <a:rPr lang="en-US"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8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nhân</a:t>
              </a:r>
              <a:r>
                <a:rPr lang="en-US"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8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vật</a:t>
              </a:r>
              <a:r>
                <a:rPr lang="en-US"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8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nào</a:t>
              </a:r>
              <a:r>
                <a:rPr lang="en-US"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8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trong</a:t>
              </a:r>
              <a:r>
                <a:rPr lang="en-US"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8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câu</a:t>
              </a:r>
              <a:r>
                <a:rPr lang="en-US"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8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chuyện</a:t>
              </a:r>
              <a:r>
                <a:rPr lang="en-US"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8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Vì</a:t>
              </a:r>
              <a:r>
                <a:rPr lang="en-US"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8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sao</a:t>
              </a:r>
              <a:r>
                <a:rPr lang="en-US"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a:t>
              </a:r>
              <a:endParaRPr kumimoji="0" lang="vi-VN" sz="2800" b="0" i="0" u="none" strike="noStrike" kern="0" cap="none" spc="0" normalizeH="0" baseline="0" noProof="0" dirty="0">
                <a:ln>
                  <a:noFill/>
                </a:ln>
                <a:solidFill>
                  <a:srgbClr val="663F0D">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46" name="Picture 45">
            <a:extLst>
              <a:ext uri="{FF2B5EF4-FFF2-40B4-BE49-F238E27FC236}">
                <a16:creationId xmlns:a16="http://schemas.microsoft.com/office/drawing/2014/main" xmlns="" id="{8F3F5FF2-6B9A-42B0-8ECC-7CEF2DD74278}"/>
              </a:ext>
            </a:extLst>
          </p:cNvPr>
          <p:cNvPicPr>
            <a:picLocks noChangeAspect="1"/>
          </p:cNvPicPr>
          <p:nvPr/>
        </p:nvPicPr>
        <p:blipFill rotWithShape="1">
          <a:blip r:embed="rId3">
            <a:extLst>
              <a:ext uri="{28A0092B-C50C-407E-A947-70E740481C1C}">
                <a14:useLocalDpi xmlns:a14="http://schemas.microsoft.com/office/drawing/2010/main" val="0"/>
              </a:ext>
            </a:extLst>
          </a:blip>
          <a:srcRect l="9403" t="9783" r="78299" b="63042"/>
          <a:stretch/>
        </p:blipFill>
        <p:spPr>
          <a:xfrm>
            <a:off x="760291" y="1396227"/>
            <a:ext cx="333982" cy="737992"/>
          </a:xfrm>
          <a:prstGeom prst="rect">
            <a:avLst/>
          </a:prstGeom>
        </p:spPr>
      </p:pic>
      <p:pic>
        <p:nvPicPr>
          <p:cNvPr id="47" name="Picture 46">
            <a:extLst>
              <a:ext uri="{FF2B5EF4-FFF2-40B4-BE49-F238E27FC236}">
                <a16:creationId xmlns:a16="http://schemas.microsoft.com/office/drawing/2014/main" xmlns="" id="{F7097123-7342-4964-8D34-E96A808021F7}"/>
              </a:ext>
            </a:extLst>
          </p:cNvPr>
          <p:cNvPicPr>
            <a:picLocks noChangeAspect="1"/>
          </p:cNvPicPr>
          <p:nvPr/>
        </p:nvPicPr>
        <p:blipFill rotWithShape="1">
          <a:blip r:embed="rId3">
            <a:extLst>
              <a:ext uri="{28A0092B-C50C-407E-A947-70E740481C1C}">
                <a14:useLocalDpi xmlns:a14="http://schemas.microsoft.com/office/drawing/2010/main" val="0"/>
              </a:ext>
            </a:extLst>
          </a:blip>
          <a:srcRect l="25018" t="9783" r="54347" b="63042"/>
          <a:stretch/>
        </p:blipFill>
        <p:spPr>
          <a:xfrm>
            <a:off x="713534" y="2286130"/>
            <a:ext cx="560378" cy="737992"/>
          </a:xfrm>
          <a:prstGeom prst="rect">
            <a:avLst/>
          </a:prstGeom>
        </p:spPr>
      </p:pic>
      <p:pic>
        <p:nvPicPr>
          <p:cNvPr id="48" name="Picture 47">
            <a:extLst>
              <a:ext uri="{FF2B5EF4-FFF2-40B4-BE49-F238E27FC236}">
                <a16:creationId xmlns:a16="http://schemas.microsoft.com/office/drawing/2014/main" xmlns="" id="{43D2D64A-74C1-4047-807F-63B9C4328228}"/>
              </a:ext>
            </a:extLst>
          </p:cNvPr>
          <p:cNvPicPr>
            <a:picLocks noChangeAspect="1"/>
          </p:cNvPicPr>
          <p:nvPr/>
        </p:nvPicPr>
        <p:blipFill rotWithShape="1">
          <a:blip r:embed="rId3">
            <a:extLst>
              <a:ext uri="{28A0092B-C50C-407E-A947-70E740481C1C}">
                <a14:useLocalDpi xmlns:a14="http://schemas.microsoft.com/office/drawing/2010/main" val="0"/>
              </a:ext>
            </a:extLst>
          </a:blip>
          <a:srcRect l="48276" t="9436" r="31089" b="63389"/>
          <a:stretch/>
        </p:blipFill>
        <p:spPr>
          <a:xfrm>
            <a:off x="703723" y="3401041"/>
            <a:ext cx="560378" cy="737992"/>
          </a:xfrm>
          <a:prstGeom prst="rect">
            <a:avLst/>
          </a:prstGeom>
        </p:spPr>
      </p:pic>
      <p:pic>
        <p:nvPicPr>
          <p:cNvPr id="49" name="Picture 48">
            <a:extLst>
              <a:ext uri="{FF2B5EF4-FFF2-40B4-BE49-F238E27FC236}">
                <a16:creationId xmlns:a16="http://schemas.microsoft.com/office/drawing/2014/main" xmlns="" id="{9097B84C-FB67-472E-B1F2-8B17DC21E3CA}"/>
              </a:ext>
            </a:extLst>
          </p:cNvPr>
          <p:cNvPicPr>
            <a:picLocks noChangeAspect="1"/>
          </p:cNvPicPr>
          <p:nvPr/>
        </p:nvPicPr>
        <p:blipFill rotWithShape="1">
          <a:blip r:embed="rId3">
            <a:extLst>
              <a:ext uri="{28A0092B-C50C-407E-A947-70E740481C1C}">
                <a14:useLocalDpi xmlns:a14="http://schemas.microsoft.com/office/drawing/2010/main" val="0"/>
              </a:ext>
            </a:extLst>
          </a:blip>
          <a:srcRect l="69451" t="8047" r="9914" b="64778"/>
          <a:stretch/>
        </p:blipFill>
        <p:spPr>
          <a:xfrm>
            <a:off x="696231" y="4515952"/>
            <a:ext cx="560378" cy="737992"/>
          </a:xfrm>
          <a:prstGeom prst="rect">
            <a:avLst/>
          </a:prstGeom>
        </p:spPr>
      </p:pic>
      <p:sp>
        <p:nvSpPr>
          <p:cNvPr id="50" name="Freeform 197">
            <a:extLst>
              <a:ext uri="{FF2B5EF4-FFF2-40B4-BE49-F238E27FC236}">
                <a16:creationId xmlns:a16="http://schemas.microsoft.com/office/drawing/2014/main" xmlns="" id="{05E17E2D-3BE5-4497-AB8B-E289ED812FB0}"/>
              </a:ext>
            </a:extLst>
          </p:cNvPr>
          <p:cNvSpPr>
            <a:spLocks noEditPoints="1"/>
          </p:cNvSpPr>
          <p:nvPr/>
        </p:nvSpPr>
        <p:spPr bwMode="auto">
          <a:xfrm>
            <a:off x="4100345" y="-417297"/>
            <a:ext cx="4400694" cy="1460827"/>
          </a:xfrm>
          <a:custGeom>
            <a:avLst/>
            <a:gdLst>
              <a:gd name="T0" fmla="*/ 238 w 1347"/>
              <a:gd name="T1" fmla="*/ 94 h 671"/>
              <a:gd name="T2" fmla="*/ 264 w 1347"/>
              <a:gd name="T3" fmla="*/ 254 h 671"/>
              <a:gd name="T4" fmla="*/ 296 w 1347"/>
              <a:gd name="T5" fmla="*/ 275 h 671"/>
              <a:gd name="T6" fmla="*/ 85 w 1347"/>
              <a:gd name="T7" fmla="*/ 295 h 671"/>
              <a:gd name="T8" fmla="*/ 89 w 1347"/>
              <a:gd name="T9" fmla="*/ 658 h 671"/>
              <a:gd name="T10" fmla="*/ 599 w 1347"/>
              <a:gd name="T11" fmla="*/ 658 h 671"/>
              <a:gd name="T12" fmla="*/ 1159 w 1347"/>
              <a:gd name="T13" fmla="*/ 608 h 671"/>
              <a:gd name="T14" fmla="*/ 1287 w 1347"/>
              <a:gd name="T15" fmla="*/ 397 h 671"/>
              <a:gd name="T16" fmla="*/ 948 w 1347"/>
              <a:gd name="T17" fmla="*/ 248 h 671"/>
              <a:gd name="T18" fmla="*/ 940 w 1347"/>
              <a:gd name="T19" fmla="*/ 85 h 671"/>
              <a:gd name="T20" fmla="*/ 1148 w 1347"/>
              <a:gd name="T21" fmla="*/ 64 h 671"/>
              <a:gd name="T22" fmla="*/ 1115 w 1347"/>
              <a:gd name="T23" fmla="*/ 14 h 671"/>
              <a:gd name="T24" fmla="*/ 755 w 1347"/>
              <a:gd name="T25" fmla="*/ 23 h 671"/>
              <a:gd name="T26" fmla="*/ 268 w 1347"/>
              <a:gd name="T27" fmla="*/ 8 h 671"/>
              <a:gd name="T28" fmla="*/ 19 w 1347"/>
              <a:gd name="T29" fmla="*/ 29 h 671"/>
              <a:gd name="T30" fmla="*/ 1201 w 1347"/>
              <a:gd name="T31" fmla="*/ 47 h 671"/>
              <a:gd name="T32" fmla="*/ 1190 w 1347"/>
              <a:gd name="T33" fmla="*/ 21 h 671"/>
              <a:gd name="T34" fmla="*/ 1140 w 1347"/>
              <a:gd name="T35" fmla="*/ 42 h 671"/>
              <a:gd name="T36" fmla="*/ 1110 w 1347"/>
              <a:gd name="T37" fmla="*/ 31 h 671"/>
              <a:gd name="T38" fmla="*/ 270 w 1347"/>
              <a:gd name="T39" fmla="*/ 190 h 671"/>
              <a:gd name="T40" fmla="*/ 77 w 1347"/>
              <a:gd name="T41" fmla="*/ 339 h 671"/>
              <a:gd name="T42" fmla="*/ 95 w 1347"/>
              <a:gd name="T43" fmla="*/ 651 h 671"/>
              <a:gd name="T44" fmla="*/ 100 w 1347"/>
              <a:gd name="T45" fmla="*/ 578 h 671"/>
              <a:gd name="T46" fmla="*/ 146 w 1347"/>
              <a:gd name="T47" fmla="*/ 643 h 671"/>
              <a:gd name="T48" fmla="*/ 243 w 1347"/>
              <a:gd name="T49" fmla="*/ 636 h 671"/>
              <a:gd name="T50" fmla="*/ 416 w 1347"/>
              <a:gd name="T51" fmla="*/ 654 h 671"/>
              <a:gd name="T52" fmla="*/ 590 w 1347"/>
              <a:gd name="T53" fmla="*/ 639 h 671"/>
              <a:gd name="T54" fmla="*/ 693 w 1347"/>
              <a:gd name="T55" fmla="*/ 644 h 671"/>
              <a:gd name="T56" fmla="*/ 764 w 1347"/>
              <a:gd name="T57" fmla="*/ 644 h 671"/>
              <a:gd name="T58" fmla="*/ 1069 w 1347"/>
              <a:gd name="T59" fmla="*/ 636 h 671"/>
              <a:gd name="T60" fmla="*/ 1202 w 1347"/>
              <a:gd name="T61" fmla="*/ 548 h 671"/>
              <a:gd name="T62" fmla="*/ 1317 w 1347"/>
              <a:gd name="T63" fmla="*/ 474 h 671"/>
              <a:gd name="T64" fmla="*/ 1318 w 1347"/>
              <a:gd name="T65" fmla="*/ 460 h 671"/>
              <a:gd name="T66" fmla="*/ 879 w 1347"/>
              <a:gd name="T67" fmla="*/ 615 h 671"/>
              <a:gd name="T68" fmla="*/ 219 w 1347"/>
              <a:gd name="T69" fmla="*/ 628 h 671"/>
              <a:gd name="T70" fmla="*/ 87 w 1347"/>
              <a:gd name="T71" fmla="*/ 347 h 671"/>
              <a:gd name="T72" fmla="*/ 278 w 1347"/>
              <a:gd name="T73" fmla="*/ 301 h 671"/>
              <a:gd name="T74" fmla="*/ 313 w 1347"/>
              <a:gd name="T75" fmla="*/ 320 h 671"/>
              <a:gd name="T76" fmla="*/ 899 w 1347"/>
              <a:gd name="T77" fmla="*/ 298 h 671"/>
              <a:gd name="T78" fmla="*/ 826 w 1347"/>
              <a:gd name="T79" fmla="*/ 330 h 671"/>
              <a:gd name="T80" fmla="*/ 889 w 1347"/>
              <a:gd name="T81" fmla="*/ 296 h 671"/>
              <a:gd name="T82" fmla="*/ 791 w 1347"/>
              <a:gd name="T83" fmla="*/ 343 h 671"/>
              <a:gd name="T84" fmla="*/ 1030 w 1347"/>
              <a:gd name="T85" fmla="*/ 327 h 671"/>
              <a:gd name="T86" fmla="*/ 1000 w 1347"/>
              <a:gd name="T87" fmla="*/ 307 h 671"/>
              <a:gd name="T88" fmla="*/ 951 w 1347"/>
              <a:gd name="T89" fmla="*/ 280 h 671"/>
              <a:gd name="T90" fmla="*/ 288 w 1347"/>
              <a:gd name="T91" fmla="*/ 342 h 671"/>
              <a:gd name="T92" fmla="*/ 905 w 1347"/>
              <a:gd name="T93" fmla="*/ 318 h 671"/>
              <a:gd name="T94" fmla="*/ 908 w 1347"/>
              <a:gd name="T95" fmla="*/ 243 h 671"/>
              <a:gd name="T96" fmla="*/ 927 w 1347"/>
              <a:gd name="T97" fmla="*/ 178 h 671"/>
              <a:gd name="T98" fmla="*/ 914 w 1347"/>
              <a:gd name="T99" fmla="*/ 184 h 671"/>
              <a:gd name="T100" fmla="*/ 905 w 1347"/>
              <a:gd name="T101" fmla="*/ 24 h 671"/>
              <a:gd name="T102" fmla="*/ 923 w 1347"/>
              <a:gd name="T103" fmla="*/ 71 h 671"/>
              <a:gd name="T104" fmla="*/ 900 w 1347"/>
              <a:gd name="T105" fmla="*/ 115 h 671"/>
              <a:gd name="T106" fmla="*/ 791 w 1347"/>
              <a:gd name="T107" fmla="*/ 35 h 671"/>
              <a:gd name="T108" fmla="*/ 881 w 1347"/>
              <a:gd name="T109" fmla="*/ 71 h 671"/>
              <a:gd name="T110" fmla="*/ 903 w 1347"/>
              <a:gd name="T111" fmla="*/ 232 h 671"/>
              <a:gd name="T112" fmla="*/ 295 w 1347"/>
              <a:gd name="T113" fmla="*/ 189 h 671"/>
              <a:gd name="T114" fmla="*/ 272 w 1347"/>
              <a:gd name="T115" fmla="*/ 24 h 671"/>
              <a:gd name="T116" fmla="*/ 271 w 1347"/>
              <a:gd name="T117" fmla="*/ 68 h 671"/>
              <a:gd name="T118" fmla="*/ 265 w 1347"/>
              <a:gd name="T119" fmla="*/ 133 h 671"/>
              <a:gd name="T120" fmla="*/ 266 w 1347"/>
              <a:gd name="T121" fmla="*/ 85 h 671"/>
              <a:gd name="T122" fmla="*/ 18 w 1347"/>
              <a:gd name="T123" fmla="*/ 43 h 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347" h="671">
                <a:moveTo>
                  <a:pt x="4" y="49"/>
                </a:moveTo>
                <a:lnTo>
                  <a:pt x="4" y="49"/>
                </a:lnTo>
                <a:lnTo>
                  <a:pt x="11" y="51"/>
                </a:lnTo>
                <a:lnTo>
                  <a:pt x="18" y="53"/>
                </a:lnTo>
                <a:lnTo>
                  <a:pt x="32" y="54"/>
                </a:lnTo>
                <a:lnTo>
                  <a:pt x="48" y="54"/>
                </a:lnTo>
                <a:lnTo>
                  <a:pt x="63" y="51"/>
                </a:lnTo>
                <a:lnTo>
                  <a:pt x="63" y="51"/>
                </a:lnTo>
                <a:lnTo>
                  <a:pt x="75" y="54"/>
                </a:lnTo>
                <a:lnTo>
                  <a:pt x="85" y="54"/>
                </a:lnTo>
                <a:lnTo>
                  <a:pt x="108" y="53"/>
                </a:lnTo>
                <a:lnTo>
                  <a:pt x="108" y="53"/>
                </a:lnTo>
                <a:lnTo>
                  <a:pt x="111" y="54"/>
                </a:lnTo>
                <a:lnTo>
                  <a:pt x="114" y="55"/>
                </a:lnTo>
                <a:lnTo>
                  <a:pt x="130" y="58"/>
                </a:lnTo>
                <a:lnTo>
                  <a:pt x="153" y="58"/>
                </a:lnTo>
                <a:lnTo>
                  <a:pt x="178" y="58"/>
                </a:lnTo>
                <a:lnTo>
                  <a:pt x="229" y="55"/>
                </a:lnTo>
                <a:lnTo>
                  <a:pt x="259" y="54"/>
                </a:lnTo>
                <a:lnTo>
                  <a:pt x="259" y="54"/>
                </a:lnTo>
                <a:lnTo>
                  <a:pt x="252" y="58"/>
                </a:lnTo>
                <a:lnTo>
                  <a:pt x="245" y="62"/>
                </a:lnTo>
                <a:lnTo>
                  <a:pt x="242" y="70"/>
                </a:lnTo>
                <a:lnTo>
                  <a:pt x="239" y="77"/>
                </a:lnTo>
                <a:lnTo>
                  <a:pt x="238" y="85"/>
                </a:lnTo>
                <a:lnTo>
                  <a:pt x="238" y="94"/>
                </a:lnTo>
                <a:lnTo>
                  <a:pt x="239" y="101"/>
                </a:lnTo>
                <a:lnTo>
                  <a:pt x="242" y="108"/>
                </a:lnTo>
                <a:lnTo>
                  <a:pt x="242" y="108"/>
                </a:lnTo>
                <a:lnTo>
                  <a:pt x="244" y="120"/>
                </a:lnTo>
                <a:lnTo>
                  <a:pt x="249" y="132"/>
                </a:lnTo>
                <a:lnTo>
                  <a:pt x="252" y="137"/>
                </a:lnTo>
                <a:lnTo>
                  <a:pt x="256" y="142"/>
                </a:lnTo>
                <a:lnTo>
                  <a:pt x="260" y="144"/>
                </a:lnTo>
                <a:lnTo>
                  <a:pt x="266" y="147"/>
                </a:lnTo>
                <a:lnTo>
                  <a:pt x="266" y="147"/>
                </a:lnTo>
                <a:lnTo>
                  <a:pt x="266" y="159"/>
                </a:lnTo>
                <a:lnTo>
                  <a:pt x="266" y="159"/>
                </a:lnTo>
                <a:lnTo>
                  <a:pt x="262" y="162"/>
                </a:lnTo>
                <a:lnTo>
                  <a:pt x="259" y="166"/>
                </a:lnTo>
                <a:lnTo>
                  <a:pt x="258" y="171"/>
                </a:lnTo>
                <a:lnTo>
                  <a:pt x="255" y="176"/>
                </a:lnTo>
                <a:lnTo>
                  <a:pt x="254" y="188"/>
                </a:lnTo>
                <a:lnTo>
                  <a:pt x="255" y="200"/>
                </a:lnTo>
                <a:lnTo>
                  <a:pt x="258" y="212"/>
                </a:lnTo>
                <a:lnTo>
                  <a:pt x="261" y="224"/>
                </a:lnTo>
                <a:lnTo>
                  <a:pt x="266" y="235"/>
                </a:lnTo>
                <a:lnTo>
                  <a:pt x="270" y="242"/>
                </a:lnTo>
                <a:lnTo>
                  <a:pt x="270" y="242"/>
                </a:lnTo>
                <a:lnTo>
                  <a:pt x="267" y="245"/>
                </a:lnTo>
                <a:lnTo>
                  <a:pt x="265" y="249"/>
                </a:lnTo>
                <a:lnTo>
                  <a:pt x="264" y="254"/>
                </a:lnTo>
                <a:lnTo>
                  <a:pt x="262" y="259"/>
                </a:lnTo>
                <a:lnTo>
                  <a:pt x="262" y="263"/>
                </a:lnTo>
                <a:lnTo>
                  <a:pt x="264" y="268"/>
                </a:lnTo>
                <a:lnTo>
                  <a:pt x="265" y="272"/>
                </a:lnTo>
                <a:lnTo>
                  <a:pt x="268" y="274"/>
                </a:lnTo>
                <a:lnTo>
                  <a:pt x="268" y="274"/>
                </a:lnTo>
                <a:lnTo>
                  <a:pt x="272" y="274"/>
                </a:lnTo>
                <a:lnTo>
                  <a:pt x="273" y="273"/>
                </a:lnTo>
                <a:lnTo>
                  <a:pt x="274" y="269"/>
                </a:lnTo>
                <a:lnTo>
                  <a:pt x="274" y="265"/>
                </a:lnTo>
                <a:lnTo>
                  <a:pt x="274" y="256"/>
                </a:lnTo>
                <a:lnTo>
                  <a:pt x="274" y="253"/>
                </a:lnTo>
                <a:lnTo>
                  <a:pt x="276" y="250"/>
                </a:lnTo>
                <a:lnTo>
                  <a:pt x="276" y="250"/>
                </a:lnTo>
                <a:lnTo>
                  <a:pt x="278" y="251"/>
                </a:lnTo>
                <a:lnTo>
                  <a:pt x="278" y="251"/>
                </a:lnTo>
                <a:lnTo>
                  <a:pt x="282" y="254"/>
                </a:lnTo>
                <a:lnTo>
                  <a:pt x="285" y="255"/>
                </a:lnTo>
                <a:lnTo>
                  <a:pt x="289" y="256"/>
                </a:lnTo>
                <a:lnTo>
                  <a:pt x="294" y="255"/>
                </a:lnTo>
                <a:lnTo>
                  <a:pt x="294" y="255"/>
                </a:lnTo>
                <a:lnTo>
                  <a:pt x="295" y="260"/>
                </a:lnTo>
                <a:lnTo>
                  <a:pt x="296" y="265"/>
                </a:lnTo>
                <a:lnTo>
                  <a:pt x="296" y="271"/>
                </a:lnTo>
                <a:lnTo>
                  <a:pt x="296" y="275"/>
                </a:lnTo>
                <a:lnTo>
                  <a:pt x="296" y="275"/>
                </a:lnTo>
                <a:lnTo>
                  <a:pt x="268" y="275"/>
                </a:lnTo>
                <a:lnTo>
                  <a:pt x="242" y="275"/>
                </a:lnTo>
                <a:lnTo>
                  <a:pt x="189" y="277"/>
                </a:lnTo>
                <a:lnTo>
                  <a:pt x="189" y="277"/>
                </a:lnTo>
                <a:lnTo>
                  <a:pt x="165" y="275"/>
                </a:lnTo>
                <a:lnTo>
                  <a:pt x="153" y="274"/>
                </a:lnTo>
                <a:lnTo>
                  <a:pt x="141" y="272"/>
                </a:lnTo>
                <a:lnTo>
                  <a:pt x="141" y="272"/>
                </a:lnTo>
                <a:lnTo>
                  <a:pt x="136" y="271"/>
                </a:lnTo>
                <a:lnTo>
                  <a:pt x="130" y="272"/>
                </a:lnTo>
                <a:lnTo>
                  <a:pt x="128" y="273"/>
                </a:lnTo>
                <a:lnTo>
                  <a:pt x="126" y="274"/>
                </a:lnTo>
                <a:lnTo>
                  <a:pt x="128" y="275"/>
                </a:lnTo>
                <a:lnTo>
                  <a:pt x="130" y="278"/>
                </a:lnTo>
                <a:lnTo>
                  <a:pt x="130" y="278"/>
                </a:lnTo>
                <a:lnTo>
                  <a:pt x="124" y="280"/>
                </a:lnTo>
                <a:lnTo>
                  <a:pt x="118" y="282"/>
                </a:lnTo>
                <a:lnTo>
                  <a:pt x="111" y="284"/>
                </a:lnTo>
                <a:lnTo>
                  <a:pt x="105" y="286"/>
                </a:lnTo>
                <a:lnTo>
                  <a:pt x="105" y="286"/>
                </a:lnTo>
                <a:lnTo>
                  <a:pt x="102" y="285"/>
                </a:lnTo>
                <a:lnTo>
                  <a:pt x="100" y="284"/>
                </a:lnTo>
                <a:lnTo>
                  <a:pt x="99" y="284"/>
                </a:lnTo>
                <a:lnTo>
                  <a:pt x="96" y="285"/>
                </a:lnTo>
                <a:lnTo>
                  <a:pt x="90" y="289"/>
                </a:lnTo>
                <a:lnTo>
                  <a:pt x="85" y="295"/>
                </a:lnTo>
                <a:lnTo>
                  <a:pt x="76" y="308"/>
                </a:lnTo>
                <a:lnTo>
                  <a:pt x="71" y="316"/>
                </a:lnTo>
                <a:lnTo>
                  <a:pt x="71" y="316"/>
                </a:lnTo>
                <a:lnTo>
                  <a:pt x="69" y="318"/>
                </a:lnTo>
                <a:lnTo>
                  <a:pt x="66" y="320"/>
                </a:lnTo>
                <a:lnTo>
                  <a:pt x="63" y="327"/>
                </a:lnTo>
                <a:lnTo>
                  <a:pt x="61" y="337"/>
                </a:lnTo>
                <a:lnTo>
                  <a:pt x="61" y="349"/>
                </a:lnTo>
                <a:lnTo>
                  <a:pt x="61" y="372"/>
                </a:lnTo>
                <a:lnTo>
                  <a:pt x="64" y="387"/>
                </a:lnTo>
                <a:lnTo>
                  <a:pt x="64" y="387"/>
                </a:lnTo>
                <a:lnTo>
                  <a:pt x="66" y="409"/>
                </a:lnTo>
                <a:lnTo>
                  <a:pt x="70" y="431"/>
                </a:lnTo>
                <a:lnTo>
                  <a:pt x="70" y="431"/>
                </a:lnTo>
                <a:lnTo>
                  <a:pt x="75" y="471"/>
                </a:lnTo>
                <a:lnTo>
                  <a:pt x="77" y="510"/>
                </a:lnTo>
                <a:lnTo>
                  <a:pt x="77" y="550"/>
                </a:lnTo>
                <a:lnTo>
                  <a:pt x="76" y="589"/>
                </a:lnTo>
                <a:lnTo>
                  <a:pt x="76" y="589"/>
                </a:lnTo>
                <a:lnTo>
                  <a:pt x="75" y="607"/>
                </a:lnTo>
                <a:lnTo>
                  <a:pt x="75" y="616"/>
                </a:lnTo>
                <a:lnTo>
                  <a:pt x="75" y="626"/>
                </a:lnTo>
                <a:lnTo>
                  <a:pt x="77" y="636"/>
                </a:lnTo>
                <a:lnTo>
                  <a:pt x="79" y="644"/>
                </a:lnTo>
                <a:lnTo>
                  <a:pt x="83" y="652"/>
                </a:lnTo>
                <a:lnTo>
                  <a:pt x="89" y="658"/>
                </a:lnTo>
                <a:lnTo>
                  <a:pt x="89" y="658"/>
                </a:lnTo>
                <a:lnTo>
                  <a:pt x="90" y="661"/>
                </a:lnTo>
                <a:lnTo>
                  <a:pt x="91" y="662"/>
                </a:lnTo>
                <a:lnTo>
                  <a:pt x="93" y="663"/>
                </a:lnTo>
                <a:lnTo>
                  <a:pt x="95" y="663"/>
                </a:lnTo>
                <a:lnTo>
                  <a:pt x="95" y="663"/>
                </a:lnTo>
                <a:lnTo>
                  <a:pt x="101" y="666"/>
                </a:lnTo>
                <a:lnTo>
                  <a:pt x="108" y="668"/>
                </a:lnTo>
                <a:lnTo>
                  <a:pt x="124" y="671"/>
                </a:lnTo>
                <a:lnTo>
                  <a:pt x="141" y="671"/>
                </a:lnTo>
                <a:lnTo>
                  <a:pt x="158" y="671"/>
                </a:lnTo>
                <a:lnTo>
                  <a:pt x="193" y="667"/>
                </a:lnTo>
                <a:lnTo>
                  <a:pt x="223" y="663"/>
                </a:lnTo>
                <a:lnTo>
                  <a:pt x="223" y="663"/>
                </a:lnTo>
                <a:lnTo>
                  <a:pt x="260" y="662"/>
                </a:lnTo>
                <a:lnTo>
                  <a:pt x="297" y="663"/>
                </a:lnTo>
                <a:lnTo>
                  <a:pt x="335" y="664"/>
                </a:lnTo>
                <a:lnTo>
                  <a:pt x="373" y="666"/>
                </a:lnTo>
                <a:lnTo>
                  <a:pt x="373" y="666"/>
                </a:lnTo>
                <a:lnTo>
                  <a:pt x="410" y="663"/>
                </a:lnTo>
                <a:lnTo>
                  <a:pt x="448" y="661"/>
                </a:lnTo>
                <a:lnTo>
                  <a:pt x="485" y="657"/>
                </a:lnTo>
                <a:lnTo>
                  <a:pt x="504" y="657"/>
                </a:lnTo>
                <a:lnTo>
                  <a:pt x="524" y="657"/>
                </a:lnTo>
                <a:lnTo>
                  <a:pt x="524" y="657"/>
                </a:lnTo>
                <a:lnTo>
                  <a:pt x="599" y="658"/>
                </a:lnTo>
                <a:lnTo>
                  <a:pt x="675" y="657"/>
                </a:lnTo>
                <a:lnTo>
                  <a:pt x="675" y="657"/>
                </a:lnTo>
                <a:lnTo>
                  <a:pt x="693" y="658"/>
                </a:lnTo>
                <a:lnTo>
                  <a:pt x="711" y="660"/>
                </a:lnTo>
                <a:lnTo>
                  <a:pt x="729" y="662"/>
                </a:lnTo>
                <a:lnTo>
                  <a:pt x="747" y="662"/>
                </a:lnTo>
                <a:lnTo>
                  <a:pt x="747" y="662"/>
                </a:lnTo>
                <a:lnTo>
                  <a:pt x="764" y="661"/>
                </a:lnTo>
                <a:lnTo>
                  <a:pt x="782" y="660"/>
                </a:lnTo>
                <a:lnTo>
                  <a:pt x="799" y="658"/>
                </a:lnTo>
                <a:lnTo>
                  <a:pt x="816" y="657"/>
                </a:lnTo>
                <a:lnTo>
                  <a:pt x="816" y="657"/>
                </a:lnTo>
                <a:lnTo>
                  <a:pt x="891" y="657"/>
                </a:lnTo>
                <a:lnTo>
                  <a:pt x="927" y="656"/>
                </a:lnTo>
                <a:lnTo>
                  <a:pt x="964" y="654"/>
                </a:lnTo>
                <a:lnTo>
                  <a:pt x="964" y="654"/>
                </a:lnTo>
                <a:lnTo>
                  <a:pt x="998" y="652"/>
                </a:lnTo>
                <a:lnTo>
                  <a:pt x="1033" y="650"/>
                </a:lnTo>
                <a:lnTo>
                  <a:pt x="1051" y="649"/>
                </a:lnTo>
                <a:lnTo>
                  <a:pt x="1068" y="646"/>
                </a:lnTo>
                <a:lnTo>
                  <a:pt x="1085" y="643"/>
                </a:lnTo>
                <a:lnTo>
                  <a:pt x="1100" y="637"/>
                </a:lnTo>
                <a:lnTo>
                  <a:pt x="1100" y="637"/>
                </a:lnTo>
                <a:lnTo>
                  <a:pt x="1116" y="631"/>
                </a:lnTo>
                <a:lnTo>
                  <a:pt x="1130" y="624"/>
                </a:lnTo>
                <a:lnTo>
                  <a:pt x="1159" y="608"/>
                </a:lnTo>
                <a:lnTo>
                  <a:pt x="1215" y="573"/>
                </a:lnTo>
                <a:lnTo>
                  <a:pt x="1215" y="573"/>
                </a:lnTo>
                <a:lnTo>
                  <a:pt x="1224" y="571"/>
                </a:lnTo>
                <a:lnTo>
                  <a:pt x="1234" y="566"/>
                </a:lnTo>
                <a:lnTo>
                  <a:pt x="1243" y="561"/>
                </a:lnTo>
                <a:lnTo>
                  <a:pt x="1253" y="555"/>
                </a:lnTo>
                <a:lnTo>
                  <a:pt x="1271" y="540"/>
                </a:lnTo>
                <a:lnTo>
                  <a:pt x="1286" y="527"/>
                </a:lnTo>
                <a:lnTo>
                  <a:pt x="1286" y="527"/>
                </a:lnTo>
                <a:lnTo>
                  <a:pt x="1306" y="510"/>
                </a:lnTo>
                <a:lnTo>
                  <a:pt x="1323" y="495"/>
                </a:lnTo>
                <a:lnTo>
                  <a:pt x="1330" y="487"/>
                </a:lnTo>
                <a:lnTo>
                  <a:pt x="1336" y="480"/>
                </a:lnTo>
                <a:lnTo>
                  <a:pt x="1340" y="472"/>
                </a:lnTo>
                <a:lnTo>
                  <a:pt x="1343" y="466"/>
                </a:lnTo>
                <a:lnTo>
                  <a:pt x="1343" y="466"/>
                </a:lnTo>
                <a:lnTo>
                  <a:pt x="1346" y="460"/>
                </a:lnTo>
                <a:lnTo>
                  <a:pt x="1347" y="455"/>
                </a:lnTo>
                <a:lnTo>
                  <a:pt x="1347" y="449"/>
                </a:lnTo>
                <a:lnTo>
                  <a:pt x="1345" y="444"/>
                </a:lnTo>
                <a:lnTo>
                  <a:pt x="1342" y="438"/>
                </a:lnTo>
                <a:lnTo>
                  <a:pt x="1338" y="433"/>
                </a:lnTo>
                <a:lnTo>
                  <a:pt x="1329" y="425"/>
                </a:lnTo>
                <a:lnTo>
                  <a:pt x="1318" y="416"/>
                </a:lnTo>
                <a:lnTo>
                  <a:pt x="1306" y="408"/>
                </a:lnTo>
                <a:lnTo>
                  <a:pt x="1287" y="397"/>
                </a:lnTo>
                <a:lnTo>
                  <a:pt x="1287" y="397"/>
                </a:lnTo>
                <a:lnTo>
                  <a:pt x="1275" y="389"/>
                </a:lnTo>
                <a:lnTo>
                  <a:pt x="1264" y="379"/>
                </a:lnTo>
                <a:lnTo>
                  <a:pt x="1243" y="360"/>
                </a:lnTo>
                <a:lnTo>
                  <a:pt x="1223" y="339"/>
                </a:lnTo>
                <a:lnTo>
                  <a:pt x="1212" y="330"/>
                </a:lnTo>
                <a:lnTo>
                  <a:pt x="1201" y="320"/>
                </a:lnTo>
                <a:lnTo>
                  <a:pt x="1201" y="320"/>
                </a:lnTo>
                <a:lnTo>
                  <a:pt x="1181" y="306"/>
                </a:lnTo>
                <a:lnTo>
                  <a:pt x="1159" y="291"/>
                </a:lnTo>
                <a:lnTo>
                  <a:pt x="1137" y="277"/>
                </a:lnTo>
                <a:lnTo>
                  <a:pt x="1115" y="266"/>
                </a:lnTo>
                <a:lnTo>
                  <a:pt x="1115" y="266"/>
                </a:lnTo>
                <a:lnTo>
                  <a:pt x="1105" y="262"/>
                </a:lnTo>
                <a:lnTo>
                  <a:pt x="1088" y="257"/>
                </a:lnTo>
                <a:lnTo>
                  <a:pt x="1080" y="256"/>
                </a:lnTo>
                <a:lnTo>
                  <a:pt x="1072" y="256"/>
                </a:lnTo>
                <a:lnTo>
                  <a:pt x="1070" y="256"/>
                </a:lnTo>
                <a:lnTo>
                  <a:pt x="1069" y="257"/>
                </a:lnTo>
                <a:lnTo>
                  <a:pt x="1068" y="260"/>
                </a:lnTo>
                <a:lnTo>
                  <a:pt x="1069" y="262"/>
                </a:lnTo>
                <a:lnTo>
                  <a:pt x="1069" y="262"/>
                </a:lnTo>
                <a:lnTo>
                  <a:pt x="952" y="263"/>
                </a:lnTo>
                <a:lnTo>
                  <a:pt x="952" y="263"/>
                </a:lnTo>
                <a:lnTo>
                  <a:pt x="951" y="256"/>
                </a:lnTo>
                <a:lnTo>
                  <a:pt x="948" y="248"/>
                </a:lnTo>
                <a:lnTo>
                  <a:pt x="944" y="241"/>
                </a:lnTo>
                <a:lnTo>
                  <a:pt x="939" y="235"/>
                </a:lnTo>
                <a:lnTo>
                  <a:pt x="939" y="235"/>
                </a:lnTo>
                <a:lnTo>
                  <a:pt x="944" y="226"/>
                </a:lnTo>
                <a:lnTo>
                  <a:pt x="948" y="214"/>
                </a:lnTo>
                <a:lnTo>
                  <a:pt x="951" y="202"/>
                </a:lnTo>
                <a:lnTo>
                  <a:pt x="952" y="190"/>
                </a:lnTo>
                <a:lnTo>
                  <a:pt x="951" y="178"/>
                </a:lnTo>
                <a:lnTo>
                  <a:pt x="948" y="172"/>
                </a:lnTo>
                <a:lnTo>
                  <a:pt x="946" y="167"/>
                </a:lnTo>
                <a:lnTo>
                  <a:pt x="942" y="163"/>
                </a:lnTo>
                <a:lnTo>
                  <a:pt x="939" y="160"/>
                </a:lnTo>
                <a:lnTo>
                  <a:pt x="933" y="157"/>
                </a:lnTo>
                <a:lnTo>
                  <a:pt x="927" y="155"/>
                </a:lnTo>
                <a:lnTo>
                  <a:pt x="927" y="155"/>
                </a:lnTo>
                <a:lnTo>
                  <a:pt x="926" y="141"/>
                </a:lnTo>
                <a:lnTo>
                  <a:pt x="924" y="133"/>
                </a:lnTo>
                <a:lnTo>
                  <a:pt x="922" y="126"/>
                </a:lnTo>
                <a:lnTo>
                  <a:pt x="922" y="126"/>
                </a:lnTo>
                <a:lnTo>
                  <a:pt x="927" y="123"/>
                </a:lnTo>
                <a:lnTo>
                  <a:pt x="930" y="118"/>
                </a:lnTo>
                <a:lnTo>
                  <a:pt x="934" y="114"/>
                </a:lnTo>
                <a:lnTo>
                  <a:pt x="936" y="108"/>
                </a:lnTo>
                <a:lnTo>
                  <a:pt x="939" y="103"/>
                </a:lnTo>
                <a:lnTo>
                  <a:pt x="940" y="97"/>
                </a:lnTo>
                <a:lnTo>
                  <a:pt x="940" y="85"/>
                </a:lnTo>
                <a:lnTo>
                  <a:pt x="939" y="80"/>
                </a:lnTo>
                <a:lnTo>
                  <a:pt x="938" y="74"/>
                </a:lnTo>
                <a:lnTo>
                  <a:pt x="935" y="70"/>
                </a:lnTo>
                <a:lnTo>
                  <a:pt x="932" y="65"/>
                </a:lnTo>
                <a:lnTo>
                  <a:pt x="928" y="61"/>
                </a:lnTo>
                <a:lnTo>
                  <a:pt x="924" y="58"/>
                </a:lnTo>
                <a:lnTo>
                  <a:pt x="918" y="54"/>
                </a:lnTo>
                <a:lnTo>
                  <a:pt x="914" y="53"/>
                </a:lnTo>
                <a:lnTo>
                  <a:pt x="914" y="53"/>
                </a:lnTo>
                <a:lnTo>
                  <a:pt x="914" y="43"/>
                </a:lnTo>
                <a:lnTo>
                  <a:pt x="914" y="43"/>
                </a:lnTo>
                <a:lnTo>
                  <a:pt x="965" y="41"/>
                </a:lnTo>
                <a:lnTo>
                  <a:pt x="1018" y="38"/>
                </a:lnTo>
                <a:lnTo>
                  <a:pt x="1018" y="38"/>
                </a:lnTo>
                <a:lnTo>
                  <a:pt x="1044" y="38"/>
                </a:lnTo>
                <a:lnTo>
                  <a:pt x="1070" y="41"/>
                </a:lnTo>
                <a:lnTo>
                  <a:pt x="1095" y="42"/>
                </a:lnTo>
                <a:lnTo>
                  <a:pt x="1109" y="41"/>
                </a:lnTo>
                <a:lnTo>
                  <a:pt x="1121" y="39"/>
                </a:lnTo>
                <a:lnTo>
                  <a:pt x="1121" y="39"/>
                </a:lnTo>
                <a:lnTo>
                  <a:pt x="1123" y="44"/>
                </a:lnTo>
                <a:lnTo>
                  <a:pt x="1125" y="49"/>
                </a:lnTo>
                <a:lnTo>
                  <a:pt x="1128" y="53"/>
                </a:lnTo>
                <a:lnTo>
                  <a:pt x="1131" y="56"/>
                </a:lnTo>
                <a:lnTo>
                  <a:pt x="1140" y="61"/>
                </a:lnTo>
                <a:lnTo>
                  <a:pt x="1148" y="64"/>
                </a:lnTo>
                <a:lnTo>
                  <a:pt x="1159" y="65"/>
                </a:lnTo>
                <a:lnTo>
                  <a:pt x="1169" y="65"/>
                </a:lnTo>
                <a:lnTo>
                  <a:pt x="1178" y="64"/>
                </a:lnTo>
                <a:lnTo>
                  <a:pt x="1188" y="61"/>
                </a:lnTo>
                <a:lnTo>
                  <a:pt x="1188" y="61"/>
                </a:lnTo>
                <a:lnTo>
                  <a:pt x="1202" y="55"/>
                </a:lnTo>
                <a:lnTo>
                  <a:pt x="1224" y="45"/>
                </a:lnTo>
                <a:lnTo>
                  <a:pt x="1234" y="39"/>
                </a:lnTo>
                <a:lnTo>
                  <a:pt x="1241" y="33"/>
                </a:lnTo>
                <a:lnTo>
                  <a:pt x="1242" y="31"/>
                </a:lnTo>
                <a:lnTo>
                  <a:pt x="1242" y="29"/>
                </a:lnTo>
                <a:lnTo>
                  <a:pt x="1241" y="26"/>
                </a:lnTo>
                <a:lnTo>
                  <a:pt x="1239" y="24"/>
                </a:lnTo>
                <a:lnTo>
                  <a:pt x="1239" y="24"/>
                </a:lnTo>
                <a:lnTo>
                  <a:pt x="1213" y="14"/>
                </a:lnTo>
                <a:lnTo>
                  <a:pt x="1196" y="8"/>
                </a:lnTo>
                <a:lnTo>
                  <a:pt x="1177" y="3"/>
                </a:lnTo>
                <a:lnTo>
                  <a:pt x="1160" y="0"/>
                </a:lnTo>
                <a:lnTo>
                  <a:pt x="1152" y="0"/>
                </a:lnTo>
                <a:lnTo>
                  <a:pt x="1143" y="0"/>
                </a:lnTo>
                <a:lnTo>
                  <a:pt x="1137" y="2"/>
                </a:lnTo>
                <a:lnTo>
                  <a:pt x="1131" y="5"/>
                </a:lnTo>
                <a:lnTo>
                  <a:pt x="1128" y="9"/>
                </a:lnTo>
                <a:lnTo>
                  <a:pt x="1124" y="15"/>
                </a:lnTo>
                <a:lnTo>
                  <a:pt x="1124" y="15"/>
                </a:lnTo>
                <a:lnTo>
                  <a:pt x="1115" y="14"/>
                </a:lnTo>
                <a:lnTo>
                  <a:pt x="1115" y="14"/>
                </a:lnTo>
                <a:lnTo>
                  <a:pt x="1089" y="11"/>
                </a:lnTo>
                <a:lnTo>
                  <a:pt x="1065" y="11"/>
                </a:lnTo>
                <a:lnTo>
                  <a:pt x="1040" y="12"/>
                </a:lnTo>
                <a:lnTo>
                  <a:pt x="1015" y="14"/>
                </a:lnTo>
                <a:lnTo>
                  <a:pt x="965" y="20"/>
                </a:lnTo>
                <a:lnTo>
                  <a:pt x="940" y="23"/>
                </a:lnTo>
                <a:lnTo>
                  <a:pt x="915" y="24"/>
                </a:lnTo>
                <a:lnTo>
                  <a:pt x="915" y="24"/>
                </a:lnTo>
                <a:lnTo>
                  <a:pt x="916" y="20"/>
                </a:lnTo>
                <a:lnTo>
                  <a:pt x="917" y="12"/>
                </a:lnTo>
                <a:lnTo>
                  <a:pt x="916" y="8"/>
                </a:lnTo>
                <a:lnTo>
                  <a:pt x="915" y="6"/>
                </a:lnTo>
                <a:lnTo>
                  <a:pt x="914" y="5"/>
                </a:lnTo>
                <a:lnTo>
                  <a:pt x="910" y="6"/>
                </a:lnTo>
                <a:lnTo>
                  <a:pt x="910" y="6"/>
                </a:lnTo>
                <a:lnTo>
                  <a:pt x="906" y="1"/>
                </a:lnTo>
                <a:lnTo>
                  <a:pt x="904" y="1"/>
                </a:lnTo>
                <a:lnTo>
                  <a:pt x="903" y="1"/>
                </a:lnTo>
                <a:lnTo>
                  <a:pt x="900" y="2"/>
                </a:lnTo>
                <a:lnTo>
                  <a:pt x="898" y="7"/>
                </a:lnTo>
                <a:lnTo>
                  <a:pt x="896" y="17"/>
                </a:lnTo>
                <a:lnTo>
                  <a:pt x="894" y="24"/>
                </a:lnTo>
                <a:lnTo>
                  <a:pt x="894" y="24"/>
                </a:lnTo>
                <a:lnTo>
                  <a:pt x="824" y="24"/>
                </a:lnTo>
                <a:lnTo>
                  <a:pt x="755" y="23"/>
                </a:lnTo>
                <a:lnTo>
                  <a:pt x="616" y="18"/>
                </a:lnTo>
                <a:lnTo>
                  <a:pt x="616" y="18"/>
                </a:lnTo>
                <a:lnTo>
                  <a:pt x="583" y="17"/>
                </a:lnTo>
                <a:lnTo>
                  <a:pt x="549" y="17"/>
                </a:lnTo>
                <a:lnTo>
                  <a:pt x="481" y="18"/>
                </a:lnTo>
                <a:lnTo>
                  <a:pt x="345" y="24"/>
                </a:lnTo>
                <a:lnTo>
                  <a:pt x="345" y="24"/>
                </a:lnTo>
                <a:lnTo>
                  <a:pt x="343" y="21"/>
                </a:lnTo>
                <a:lnTo>
                  <a:pt x="341" y="21"/>
                </a:lnTo>
                <a:lnTo>
                  <a:pt x="333" y="21"/>
                </a:lnTo>
                <a:lnTo>
                  <a:pt x="320" y="25"/>
                </a:lnTo>
                <a:lnTo>
                  <a:pt x="320" y="25"/>
                </a:lnTo>
                <a:lnTo>
                  <a:pt x="284" y="26"/>
                </a:lnTo>
                <a:lnTo>
                  <a:pt x="284" y="26"/>
                </a:lnTo>
                <a:lnTo>
                  <a:pt x="280" y="19"/>
                </a:lnTo>
                <a:lnTo>
                  <a:pt x="277" y="13"/>
                </a:lnTo>
                <a:lnTo>
                  <a:pt x="277" y="13"/>
                </a:lnTo>
                <a:lnTo>
                  <a:pt x="278" y="11"/>
                </a:lnTo>
                <a:lnTo>
                  <a:pt x="278" y="9"/>
                </a:lnTo>
                <a:lnTo>
                  <a:pt x="278" y="7"/>
                </a:lnTo>
                <a:lnTo>
                  <a:pt x="277" y="6"/>
                </a:lnTo>
                <a:lnTo>
                  <a:pt x="274" y="6"/>
                </a:lnTo>
                <a:lnTo>
                  <a:pt x="272" y="6"/>
                </a:lnTo>
                <a:lnTo>
                  <a:pt x="271" y="7"/>
                </a:lnTo>
                <a:lnTo>
                  <a:pt x="268" y="8"/>
                </a:lnTo>
                <a:lnTo>
                  <a:pt x="268" y="8"/>
                </a:lnTo>
                <a:lnTo>
                  <a:pt x="267" y="9"/>
                </a:lnTo>
                <a:lnTo>
                  <a:pt x="266" y="12"/>
                </a:lnTo>
                <a:lnTo>
                  <a:pt x="264" y="17"/>
                </a:lnTo>
                <a:lnTo>
                  <a:pt x="261" y="27"/>
                </a:lnTo>
                <a:lnTo>
                  <a:pt x="261" y="27"/>
                </a:lnTo>
                <a:lnTo>
                  <a:pt x="235" y="27"/>
                </a:lnTo>
                <a:lnTo>
                  <a:pt x="208" y="29"/>
                </a:lnTo>
                <a:lnTo>
                  <a:pt x="182" y="30"/>
                </a:lnTo>
                <a:lnTo>
                  <a:pt x="155" y="30"/>
                </a:lnTo>
                <a:lnTo>
                  <a:pt x="155" y="30"/>
                </a:lnTo>
                <a:lnTo>
                  <a:pt x="153" y="27"/>
                </a:lnTo>
                <a:lnTo>
                  <a:pt x="149" y="26"/>
                </a:lnTo>
                <a:lnTo>
                  <a:pt x="140" y="25"/>
                </a:lnTo>
                <a:lnTo>
                  <a:pt x="129" y="25"/>
                </a:lnTo>
                <a:lnTo>
                  <a:pt x="122" y="26"/>
                </a:lnTo>
                <a:lnTo>
                  <a:pt x="122" y="26"/>
                </a:lnTo>
                <a:lnTo>
                  <a:pt x="115" y="23"/>
                </a:lnTo>
                <a:lnTo>
                  <a:pt x="108" y="21"/>
                </a:lnTo>
                <a:lnTo>
                  <a:pt x="99" y="20"/>
                </a:lnTo>
                <a:lnTo>
                  <a:pt x="88" y="20"/>
                </a:lnTo>
                <a:lnTo>
                  <a:pt x="67" y="20"/>
                </a:lnTo>
                <a:lnTo>
                  <a:pt x="53" y="21"/>
                </a:lnTo>
                <a:lnTo>
                  <a:pt x="53" y="21"/>
                </a:lnTo>
                <a:lnTo>
                  <a:pt x="35" y="24"/>
                </a:lnTo>
                <a:lnTo>
                  <a:pt x="26" y="25"/>
                </a:lnTo>
                <a:lnTo>
                  <a:pt x="19" y="29"/>
                </a:lnTo>
                <a:lnTo>
                  <a:pt x="19" y="29"/>
                </a:lnTo>
                <a:lnTo>
                  <a:pt x="13" y="32"/>
                </a:lnTo>
                <a:lnTo>
                  <a:pt x="5" y="38"/>
                </a:lnTo>
                <a:lnTo>
                  <a:pt x="2" y="41"/>
                </a:lnTo>
                <a:lnTo>
                  <a:pt x="0" y="44"/>
                </a:lnTo>
                <a:lnTo>
                  <a:pt x="0" y="48"/>
                </a:lnTo>
                <a:lnTo>
                  <a:pt x="4" y="49"/>
                </a:lnTo>
                <a:lnTo>
                  <a:pt x="4" y="49"/>
                </a:lnTo>
                <a:close/>
                <a:moveTo>
                  <a:pt x="1196" y="37"/>
                </a:moveTo>
                <a:lnTo>
                  <a:pt x="1196" y="37"/>
                </a:lnTo>
                <a:lnTo>
                  <a:pt x="1193" y="37"/>
                </a:lnTo>
                <a:lnTo>
                  <a:pt x="1193" y="37"/>
                </a:lnTo>
                <a:lnTo>
                  <a:pt x="1192" y="35"/>
                </a:lnTo>
                <a:lnTo>
                  <a:pt x="1192" y="35"/>
                </a:lnTo>
                <a:lnTo>
                  <a:pt x="1192" y="35"/>
                </a:lnTo>
                <a:lnTo>
                  <a:pt x="1192" y="35"/>
                </a:lnTo>
                <a:lnTo>
                  <a:pt x="1195" y="35"/>
                </a:lnTo>
                <a:lnTo>
                  <a:pt x="1198" y="36"/>
                </a:lnTo>
                <a:lnTo>
                  <a:pt x="1198" y="36"/>
                </a:lnTo>
                <a:lnTo>
                  <a:pt x="1196" y="37"/>
                </a:lnTo>
                <a:lnTo>
                  <a:pt x="1196" y="37"/>
                </a:lnTo>
                <a:close/>
                <a:moveTo>
                  <a:pt x="1199" y="48"/>
                </a:moveTo>
                <a:lnTo>
                  <a:pt x="1199" y="48"/>
                </a:lnTo>
                <a:lnTo>
                  <a:pt x="1200" y="47"/>
                </a:lnTo>
                <a:lnTo>
                  <a:pt x="1200" y="47"/>
                </a:lnTo>
                <a:lnTo>
                  <a:pt x="1201" y="47"/>
                </a:lnTo>
                <a:lnTo>
                  <a:pt x="1201" y="47"/>
                </a:lnTo>
                <a:lnTo>
                  <a:pt x="1199" y="48"/>
                </a:lnTo>
                <a:lnTo>
                  <a:pt x="1199" y="48"/>
                </a:lnTo>
                <a:close/>
                <a:moveTo>
                  <a:pt x="1210" y="35"/>
                </a:moveTo>
                <a:lnTo>
                  <a:pt x="1210" y="35"/>
                </a:lnTo>
                <a:lnTo>
                  <a:pt x="1210" y="33"/>
                </a:lnTo>
                <a:lnTo>
                  <a:pt x="1210" y="33"/>
                </a:lnTo>
                <a:lnTo>
                  <a:pt x="1212" y="35"/>
                </a:lnTo>
                <a:lnTo>
                  <a:pt x="1212" y="35"/>
                </a:lnTo>
                <a:lnTo>
                  <a:pt x="1210" y="35"/>
                </a:lnTo>
                <a:lnTo>
                  <a:pt x="1210" y="35"/>
                </a:lnTo>
                <a:close/>
                <a:moveTo>
                  <a:pt x="1227" y="33"/>
                </a:moveTo>
                <a:lnTo>
                  <a:pt x="1227" y="33"/>
                </a:lnTo>
                <a:lnTo>
                  <a:pt x="1225" y="31"/>
                </a:lnTo>
                <a:lnTo>
                  <a:pt x="1223" y="29"/>
                </a:lnTo>
                <a:lnTo>
                  <a:pt x="1217" y="26"/>
                </a:lnTo>
                <a:lnTo>
                  <a:pt x="1217" y="26"/>
                </a:lnTo>
                <a:lnTo>
                  <a:pt x="1230" y="31"/>
                </a:lnTo>
                <a:lnTo>
                  <a:pt x="1230" y="31"/>
                </a:lnTo>
                <a:lnTo>
                  <a:pt x="1227" y="33"/>
                </a:lnTo>
                <a:lnTo>
                  <a:pt x="1227" y="33"/>
                </a:lnTo>
                <a:close/>
                <a:moveTo>
                  <a:pt x="1210" y="24"/>
                </a:moveTo>
                <a:lnTo>
                  <a:pt x="1210" y="24"/>
                </a:lnTo>
                <a:lnTo>
                  <a:pt x="1200" y="21"/>
                </a:lnTo>
                <a:lnTo>
                  <a:pt x="1190" y="21"/>
                </a:lnTo>
                <a:lnTo>
                  <a:pt x="1190" y="21"/>
                </a:lnTo>
                <a:lnTo>
                  <a:pt x="1183" y="15"/>
                </a:lnTo>
                <a:lnTo>
                  <a:pt x="1183" y="15"/>
                </a:lnTo>
                <a:lnTo>
                  <a:pt x="1210" y="24"/>
                </a:lnTo>
                <a:lnTo>
                  <a:pt x="1210" y="24"/>
                </a:lnTo>
                <a:close/>
                <a:moveTo>
                  <a:pt x="1180" y="54"/>
                </a:moveTo>
                <a:lnTo>
                  <a:pt x="1180" y="54"/>
                </a:lnTo>
                <a:lnTo>
                  <a:pt x="1176" y="54"/>
                </a:lnTo>
                <a:lnTo>
                  <a:pt x="1176" y="54"/>
                </a:lnTo>
                <a:lnTo>
                  <a:pt x="1177" y="54"/>
                </a:lnTo>
                <a:lnTo>
                  <a:pt x="1177" y="54"/>
                </a:lnTo>
                <a:lnTo>
                  <a:pt x="1180" y="54"/>
                </a:lnTo>
                <a:lnTo>
                  <a:pt x="1180" y="54"/>
                </a:lnTo>
                <a:close/>
                <a:moveTo>
                  <a:pt x="1176" y="43"/>
                </a:moveTo>
                <a:lnTo>
                  <a:pt x="1176" y="43"/>
                </a:lnTo>
                <a:lnTo>
                  <a:pt x="1177" y="43"/>
                </a:lnTo>
                <a:lnTo>
                  <a:pt x="1177" y="43"/>
                </a:lnTo>
                <a:lnTo>
                  <a:pt x="1177" y="43"/>
                </a:lnTo>
                <a:lnTo>
                  <a:pt x="1177" y="43"/>
                </a:lnTo>
                <a:lnTo>
                  <a:pt x="1176" y="44"/>
                </a:lnTo>
                <a:lnTo>
                  <a:pt x="1176" y="44"/>
                </a:lnTo>
                <a:lnTo>
                  <a:pt x="1172" y="44"/>
                </a:lnTo>
                <a:lnTo>
                  <a:pt x="1172" y="44"/>
                </a:lnTo>
                <a:lnTo>
                  <a:pt x="1176" y="43"/>
                </a:lnTo>
                <a:lnTo>
                  <a:pt x="1176" y="43"/>
                </a:lnTo>
                <a:close/>
                <a:moveTo>
                  <a:pt x="1140" y="42"/>
                </a:moveTo>
                <a:lnTo>
                  <a:pt x="1140" y="42"/>
                </a:lnTo>
                <a:lnTo>
                  <a:pt x="1145" y="45"/>
                </a:lnTo>
                <a:lnTo>
                  <a:pt x="1150" y="47"/>
                </a:lnTo>
                <a:lnTo>
                  <a:pt x="1150" y="47"/>
                </a:lnTo>
                <a:lnTo>
                  <a:pt x="1145" y="45"/>
                </a:lnTo>
                <a:lnTo>
                  <a:pt x="1140" y="42"/>
                </a:lnTo>
                <a:lnTo>
                  <a:pt x="1140" y="42"/>
                </a:lnTo>
                <a:close/>
                <a:moveTo>
                  <a:pt x="1157" y="11"/>
                </a:moveTo>
                <a:lnTo>
                  <a:pt x="1157" y="11"/>
                </a:lnTo>
                <a:lnTo>
                  <a:pt x="1156" y="12"/>
                </a:lnTo>
                <a:lnTo>
                  <a:pt x="1156" y="12"/>
                </a:lnTo>
                <a:lnTo>
                  <a:pt x="1145" y="13"/>
                </a:lnTo>
                <a:lnTo>
                  <a:pt x="1140" y="14"/>
                </a:lnTo>
                <a:lnTo>
                  <a:pt x="1136" y="18"/>
                </a:lnTo>
                <a:lnTo>
                  <a:pt x="1136" y="18"/>
                </a:lnTo>
                <a:lnTo>
                  <a:pt x="1134" y="18"/>
                </a:lnTo>
                <a:lnTo>
                  <a:pt x="1134" y="18"/>
                </a:lnTo>
                <a:lnTo>
                  <a:pt x="1135" y="14"/>
                </a:lnTo>
                <a:lnTo>
                  <a:pt x="1137" y="13"/>
                </a:lnTo>
                <a:lnTo>
                  <a:pt x="1145" y="11"/>
                </a:lnTo>
                <a:lnTo>
                  <a:pt x="1151" y="11"/>
                </a:lnTo>
                <a:lnTo>
                  <a:pt x="1157" y="11"/>
                </a:lnTo>
                <a:lnTo>
                  <a:pt x="1157" y="11"/>
                </a:lnTo>
                <a:close/>
                <a:moveTo>
                  <a:pt x="1106" y="31"/>
                </a:moveTo>
                <a:lnTo>
                  <a:pt x="1106" y="31"/>
                </a:lnTo>
                <a:lnTo>
                  <a:pt x="1110" y="31"/>
                </a:lnTo>
                <a:lnTo>
                  <a:pt x="1110" y="31"/>
                </a:lnTo>
                <a:lnTo>
                  <a:pt x="1104" y="31"/>
                </a:lnTo>
                <a:lnTo>
                  <a:pt x="1104" y="31"/>
                </a:lnTo>
                <a:lnTo>
                  <a:pt x="1106" y="31"/>
                </a:lnTo>
                <a:lnTo>
                  <a:pt x="1106" y="31"/>
                </a:lnTo>
                <a:close/>
                <a:moveTo>
                  <a:pt x="915" y="33"/>
                </a:moveTo>
                <a:lnTo>
                  <a:pt x="915" y="33"/>
                </a:lnTo>
                <a:lnTo>
                  <a:pt x="927" y="32"/>
                </a:lnTo>
                <a:lnTo>
                  <a:pt x="940" y="32"/>
                </a:lnTo>
                <a:lnTo>
                  <a:pt x="940" y="32"/>
                </a:lnTo>
                <a:lnTo>
                  <a:pt x="915" y="33"/>
                </a:lnTo>
                <a:lnTo>
                  <a:pt x="915" y="33"/>
                </a:lnTo>
                <a:lnTo>
                  <a:pt x="915" y="33"/>
                </a:lnTo>
                <a:lnTo>
                  <a:pt x="915" y="33"/>
                </a:lnTo>
                <a:close/>
                <a:moveTo>
                  <a:pt x="282" y="238"/>
                </a:moveTo>
                <a:lnTo>
                  <a:pt x="282" y="238"/>
                </a:lnTo>
                <a:lnTo>
                  <a:pt x="279" y="238"/>
                </a:lnTo>
                <a:lnTo>
                  <a:pt x="279" y="238"/>
                </a:lnTo>
                <a:lnTo>
                  <a:pt x="279" y="238"/>
                </a:lnTo>
                <a:lnTo>
                  <a:pt x="279" y="238"/>
                </a:lnTo>
                <a:lnTo>
                  <a:pt x="273" y="227"/>
                </a:lnTo>
                <a:lnTo>
                  <a:pt x="270" y="215"/>
                </a:lnTo>
                <a:lnTo>
                  <a:pt x="267" y="203"/>
                </a:lnTo>
                <a:lnTo>
                  <a:pt x="265" y="191"/>
                </a:lnTo>
                <a:lnTo>
                  <a:pt x="265" y="191"/>
                </a:lnTo>
                <a:lnTo>
                  <a:pt x="267" y="191"/>
                </a:lnTo>
                <a:lnTo>
                  <a:pt x="270" y="190"/>
                </a:lnTo>
                <a:lnTo>
                  <a:pt x="272" y="188"/>
                </a:lnTo>
                <a:lnTo>
                  <a:pt x="272" y="188"/>
                </a:lnTo>
                <a:lnTo>
                  <a:pt x="272" y="191"/>
                </a:lnTo>
                <a:lnTo>
                  <a:pt x="273" y="194"/>
                </a:lnTo>
                <a:lnTo>
                  <a:pt x="274" y="194"/>
                </a:lnTo>
                <a:lnTo>
                  <a:pt x="277" y="192"/>
                </a:lnTo>
                <a:lnTo>
                  <a:pt x="280" y="188"/>
                </a:lnTo>
                <a:lnTo>
                  <a:pt x="282" y="180"/>
                </a:lnTo>
                <a:lnTo>
                  <a:pt x="282" y="180"/>
                </a:lnTo>
                <a:lnTo>
                  <a:pt x="285" y="195"/>
                </a:lnTo>
                <a:lnTo>
                  <a:pt x="286" y="209"/>
                </a:lnTo>
                <a:lnTo>
                  <a:pt x="285" y="224"/>
                </a:lnTo>
                <a:lnTo>
                  <a:pt x="284" y="231"/>
                </a:lnTo>
                <a:lnTo>
                  <a:pt x="282" y="238"/>
                </a:lnTo>
                <a:lnTo>
                  <a:pt x="282" y="238"/>
                </a:lnTo>
                <a:close/>
                <a:moveTo>
                  <a:pt x="72" y="386"/>
                </a:moveTo>
                <a:lnTo>
                  <a:pt x="72" y="386"/>
                </a:lnTo>
                <a:lnTo>
                  <a:pt x="71" y="363"/>
                </a:lnTo>
                <a:lnTo>
                  <a:pt x="71" y="363"/>
                </a:lnTo>
                <a:lnTo>
                  <a:pt x="73" y="385"/>
                </a:lnTo>
                <a:lnTo>
                  <a:pt x="76" y="398"/>
                </a:lnTo>
                <a:lnTo>
                  <a:pt x="76" y="398"/>
                </a:lnTo>
                <a:lnTo>
                  <a:pt x="72" y="386"/>
                </a:lnTo>
                <a:lnTo>
                  <a:pt x="72" y="386"/>
                </a:lnTo>
                <a:close/>
                <a:moveTo>
                  <a:pt x="77" y="339"/>
                </a:moveTo>
                <a:lnTo>
                  <a:pt x="77" y="339"/>
                </a:lnTo>
                <a:lnTo>
                  <a:pt x="76" y="339"/>
                </a:lnTo>
                <a:lnTo>
                  <a:pt x="75" y="341"/>
                </a:lnTo>
                <a:lnTo>
                  <a:pt x="72" y="345"/>
                </a:lnTo>
                <a:lnTo>
                  <a:pt x="72" y="345"/>
                </a:lnTo>
                <a:lnTo>
                  <a:pt x="76" y="331"/>
                </a:lnTo>
                <a:lnTo>
                  <a:pt x="78" y="324"/>
                </a:lnTo>
                <a:lnTo>
                  <a:pt x="81" y="316"/>
                </a:lnTo>
                <a:lnTo>
                  <a:pt x="81" y="316"/>
                </a:lnTo>
                <a:lnTo>
                  <a:pt x="78" y="327"/>
                </a:lnTo>
                <a:lnTo>
                  <a:pt x="77" y="339"/>
                </a:lnTo>
                <a:lnTo>
                  <a:pt x="77" y="339"/>
                </a:lnTo>
                <a:close/>
                <a:moveTo>
                  <a:pt x="87" y="503"/>
                </a:moveTo>
                <a:lnTo>
                  <a:pt x="87" y="503"/>
                </a:lnTo>
                <a:lnTo>
                  <a:pt x="84" y="471"/>
                </a:lnTo>
                <a:lnTo>
                  <a:pt x="81" y="440"/>
                </a:lnTo>
                <a:lnTo>
                  <a:pt x="81" y="440"/>
                </a:lnTo>
                <a:lnTo>
                  <a:pt x="82" y="443"/>
                </a:lnTo>
                <a:lnTo>
                  <a:pt x="82" y="443"/>
                </a:lnTo>
                <a:lnTo>
                  <a:pt x="85" y="473"/>
                </a:lnTo>
                <a:lnTo>
                  <a:pt x="87" y="487"/>
                </a:lnTo>
                <a:lnTo>
                  <a:pt x="87" y="503"/>
                </a:lnTo>
                <a:lnTo>
                  <a:pt x="87" y="503"/>
                </a:lnTo>
                <a:close/>
                <a:moveTo>
                  <a:pt x="95" y="651"/>
                </a:moveTo>
                <a:lnTo>
                  <a:pt x="95" y="651"/>
                </a:lnTo>
                <a:lnTo>
                  <a:pt x="95" y="651"/>
                </a:lnTo>
                <a:lnTo>
                  <a:pt x="95" y="651"/>
                </a:lnTo>
                <a:lnTo>
                  <a:pt x="91" y="646"/>
                </a:lnTo>
                <a:lnTo>
                  <a:pt x="91" y="646"/>
                </a:lnTo>
                <a:lnTo>
                  <a:pt x="93" y="646"/>
                </a:lnTo>
                <a:lnTo>
                  <a:pt x="93" y="646"/>
                </a:lnTo>
                <a:lnTo>
                  <a:pt x="96" y="649"/>
                </a:lnTo>
                <a:lnTo>
                  <a:pt x="96" y="649"/>
                </a:lnTo>
                <a:lnTo>
                  <a:pt x="95" y="651"/>
                </a:lnTo>
                <a:lnTo>
                  <a:pt x="95" y="651"/>
                </a:lnTo>
                <a:close/>
                <a:moveTo>
                  <a:pt x="96" y="493"/>
                </a:moveTo>
                <a:lnTo>
                  <a:pt x="96" y="493"/>
                </a:lnTo>
                <a:lnTo>
                  <a:pt x="95" y="480"/>
                </a:lnTo>
                <a:lnTo>
                  <a:pt x="95" y="480"/>
                </a:lnTo>
                <a:lnTo>
                  <a:pt x="97" y="495"/>
                </a:lnTo>
                <a:lnTo>
                  <a:pt x="97" y="495"/>
                </a:lnTo>
                <a:lnTo>
                  <a:pt x="96" y="493"/>
                </a:lnTo>
                <a:lnTo>
                  <a:pt x="96" y="493"/>
                </a:lnTo>
                <a:close/>
                <a:moveTo>
                  <a:pt x="100" y="578"/>
                </a:moveTo>
                <a:lnTo>
                  <a:pt x="100" y="578"/>
                </a:lnTo>
                <a:lnTo>
                  <a:pt x="99" y="540"/>
                </a:lnTo>
                <a:lnTo>
                  <a:pt x="99" y="522"/>
                </a:lnTo>
                <a:lnTo>
                  <a:pt x="99" y="503"/>
                </a:lnTo>
                <a:lnTo>
                  <a:pt x="99" y="503"/>
                </a:lnTo>
                <a:lnTo>
                  <a:pt x="101" y="534"/>
                </a:lnTo>
                <a:lnTo>
                  <a:pt x="102" y="567"/>
                </a:lnTo>
                <a:lnTo>
                  <a:pt x="102" y="567"/>
                </a:lnTo>
                <a:lnTo>
                  <a:pt x="100" y="578"/>
                </a:lnTo>
                <a:lnTo>
                  <a:pt x="100" y="578"/>
                </a:lnTo>
                <a:close/>
                <a:moveTo>
                  <a:pt x="103" y="656"/>
                </a:moveTo>
                <a:lnTo>
                  <a:pt x="103" y="656"/>
                </a:lnTo>
                <a:lnTo>
                  <a:pt x="105" y="654"/>
                </a:lnTo>
                <a:lnTo>
                  <a:pt x="105" y="654"/>
                </a:lnTo>
                <a:lnTo>
                  <a:pt x="117" y="657"/>
                </a:lnTo>
                <a:lnTo>
                  <a:pt x="129" y="660"/>
                </a:lnTo>
                <a:lnTo>
                  <a:pt x="129" y="660"/>
                </a:lnTo>
                <a:lnTo>
                  <a:pt x="115" y="658"/>
                </a:lnTo>
                <a:lnTo>
                  <a:pt x="108" y="657"/>
                </a:lnTo>
                <a:lnTo>
                  <a:pt x="103" y="656"/>
                </a:lnTo>
                <a:lnTo>
                  <a:pt x="103" y="656"/>
                </a:lnTo>
                <a:close/>
                <a:moveTo>
                  <a:pt x="102" y="619"/>
                </a:moveTo>
                <a:lnTo>
                  <a:pt x="102" y="619"/>
                </a:lnTo>
                <a:lnTo>
                  <a:pt x="102" y="616"/>
                </a:lnTo>
                <a:lnTo>
                  <a:pt x="102" y="616"/>
                </a:lnTo>
                <a:lnTo>
                  <a:pt x="103" y="620"/>
                </a:lnTo>
                <a:lnTo>
                  <a:pt x="103" y="620"/>
                </a:lnTo>
                <a:lnTo>
                  <a:pt x="102" y="619"/>
                </a:lnTo>
                <a:lnTo>
                  <a:pt x="102" y="619"/>
                </a:lnTo>
                <a:close/>
                <a:moveTo>
                  <a:pt x="142" y="644"/>
                </a:moveTo>
                <a:lnTo>
                  <a:pt x="142" y="644"/>
                </a:lnTo>
                <a:lnTo>
                  <a:pt x="140" y="642"/>
                </a:lnTo>
                <a:lnTo>
                  <a:pt x="140" y="642"/>
                </a:lnTo>
                <a:lnTo>
                  <a:pt x="146" y="643"/>
                </a:lnTo>
                <a:lnTo>
                  <a:pt x="146" y="643"/>
                </a:lnTo>
                <a:lnTo>
                  <a:pt x="142" y="644"/>
                </a:lnTo>
                <a:lnTo>
                  <a:pt x="142" y="644"/>
                </a:lnTo>
                <a:close/>
                <a:moveTo>
                  <a:pt x="209" y="655"/>
                </a:moveTo>
                <a:lnTo>
                  <a:pt x="209" y="655"/>
                </a:lnTo>
                <a:lnTo>
                  <a:pt x="182" y="656"/>
                </a:lnTo>
                <a:lnTo>
                  <a:pt x="182" y="656"/>
                </a:lnTo>
                <a:lnTo>
                  <a:pt x="214" y="654"/>
                </a:lnTo>
                <a:lnTo>
                  <a:pt x="245" y="651"/>
                </a:lnTo>
                <a:lnTo>
                  <a:pt x="309" y="651"/>
                </a:lnTo>
                <a:lnTo>
                  <a:pt x="309" y="651"/>
                </a:lnTo>
                <a:lnTo>
                  <a:pt x="313" y="652"/>
                </a:lnTo>
                <a:lnTo>
                  <a:pt x="313" y="652"/>
                </a:lnTo>
                <a:lnTo>
                  <a:pt x="286" y="651"/>
                </a:lnTo>
                <a:lnTo>
                  <a:pt x="261" y="651"/>
                </a:lnTo>
                <a:lnTo>
                  <a:pt x="209" y="655"/>
                </a:lnTo>
                <a:lnTo>
                  <a:pt x="209" y="655"/>
                </a:lnTo>
                <a:close/>
                <a:moveTo>
                  <a:pt x="220" y="637"/>
                </a:moveTo>
                <a:lnTo>
                  <a:pt x="220" y="637"/>
                </a:lnTo>
                <a:lnTo>
                  <a:pt x="238" y="634"/>
                </a:lnTo>
                <a:lnTo>
                  <a:pt x="254" y="633"/>
                </a:lnTo>
                <a:lnTo>
                  <a:pt x="271" y="632"/>
                </a:lnTo>
                <a:lnTo>
                  <a:pt x="289" y="632"/>
                </a:lnTo>
                <a:lnTo>
                  <a:pt x="289" y="632"/>
                </a:lnTo>
                <a:lnTo>
                  <a:pt x="266" y="634"/>
                </a:lnTo>
                <a:lnTo>
                  <a:pt x="266" y="634"/>
                </a:lnTo>
                <a:lnTo>
                  <a:pt x="243" y="636"/>
                </a:lnTo>
                <a:lnTo>
                  <a:pt x="220" y="637"/>
                </a:lnTo>
                <a:lnTo>
                  <a:pt x="220" y="637"/>
                </a:lnTo>
                <a:close/>
                <a:moveTo>
                  <a:pt x="318" y="654"/>
                </a:moveTo>
                <a:lnTo>
                  <a:pt x="318" y="654"/>
                </a:lnTo>
                <a:lnTo>
                  <a:pt x="320" y="651"/>
                </a:lnTo>
                <a:lnTo>
                  <a:pt x="320" y="651"/>
                </a:lnTo>
                <a:lnTo>
                  <a:pt x="337" y="651"/>
                </a:lnTo>
                <a:lnTo>
                  <a:pt x="337" y="651"/>
                </a:lnTo>
                <a:lnTo>
                  <a:pt x="338" y="655"/>
                </a:lnTo>
                <a:lnTo>
                  <a:pt x="338" y="655"/>
                </a:lnTo>
                <a:lnTo>
                  <a:pt x="318" y="654"/>
                </a:lnTo>
                <a:lnTo>
                  <a:pt x="318" y="654"/>
                </a:lnTo>
                <a:close/>
                <a:moveTo>
                  <a:pt x="363" y="640"/>
                </a:moveTo>
                <a:lnTo>
                  <a:pt x="363" y="640"/>
                </a:lnTo>
                <a:lnTo>
                  <a:pt x="341" y="640"/>
                </a:lnTo>
                <a:lnTo>
                  <a:pt x="341" y="640"/>
                </a:lnTo>
                <a:lnTo>
                  <a:pt x="354" y="639"/>
                </a:lnTo>
                <a:lnTo>
                  <a:pt x="368" y="638"/>
                </a:lnTo>
                <a:lnTo>
                  <a:pt x="368" y="638"/>
                </a:lnTo>
                <a:lnTo>
                  <a:pt x="363" y="640"/>
                </a:lnTo>
                <a:lnTo>
                  <a:pt x="363" y="640"/>
                </a:lnTo>
                <a:close/>
                <a:moveTo>
                  <a:pt x="382" y="656"/>
                </a:moveTo>
                <a:lnTo>
                  <a:pt x="382" y="656"/>
                </a:lnTo>
                <a:lnTo>
                  <a:pt x="398" y="654"/>
                </a:lnTo>
                <a:lnTo>
                  <a:pt x="398" y="654"/>
                </a:lnTo>
                <a:lnTo>
                  <a:pt x="416" y="654"/>
                </a:lnTo>
                <a:lnTo>
                  <a:pt x="416" y="654"/>
                </a:lnTo>
                <a:lnTo>
                  <a:pt x="382" y="656"/>
                </a:lnTo>
                <a:lnTo>
                  <a:pt x="382" y="656"/>
                </a:lnTo>
                <a:close/>
                <a:moveTo>
                  <a:pt x="507" y="628"/>
                </a:moveTo>
                <a:lnTo>
                  <a:pt x="507" y="628"/>
                </a:lnTo>
                <a:lnTo>
                  <a:pt x="473" y="630"/>
                </a:lnTo>
                <a:lnTo>
                  <a:pt x="438" y="632"/>
                </a:lnTo>
                <a:lnTo>
                  <a:pt x="438" y="632"/>
                </a:lnTo>
                <a:lnTo>
                  <a:pt x="438" y="631"/>
                </a:lnTo>
                <a:lnTo>
                  <a:pt x="438" y="631"/>
                </a:lnTo>
                <a:lnTo>
                  <a:pt x="512" y="628"/>
                </a:lnTo>
                <a:lnTo>
                  <a:pt x="512" y="628"/>
                </a:lnTo>
                <a:lnTo>
                  <a:pt x="507" y="628"/>
                </a:lnTo>
                <a:lnTo>
                  <a:pt x="507" y="628"/>
                </a:lnTo>
                <a:close/>
                <a:moveTo>
                  <a:pt x="534" y="642"/>
                </a:moveTo>
                <a:lnTo>
                  <a:pt x="534" y="642"/>
                </a:lnTo>
                <a:lnTo>
                  <a:pt x="557" y="640"/>
                </a:lnTo>
                <a:lnTo>
                  <a:pt x="557" y="640"/>
                </a:lnTo>
                <a:lnTo>
                  <a:pt x="534" y="642"/>
                </a:lnTo>
                <a:lnTo>
                  <a:pt x="534" y="642"/>
                </a:lnTo>
                <a:close/>
                <a:moveTo>
                  <a:pt x="615" y="640"/>
                </a:moveTo>
                <a:lnTo>
                  <a:pt x="615" y="640"/>
                </a:lnTo>
                <a:lnTo>
                  <a:pt x="587" y="640"/>
                </a:lnTo>
                <a:lnTo>
                  <a:pt x="587" y="640"/>
                </a:lnTo>
                <a:lnTo>
                  <a:pt x="590" y="639"/>
                </a:lnTo>
                <a:lnTo>
                  <a:pt x="590" y="639"/>
                </a:lnTo>
                <a:lnTo>
                  <a:pt x="591" y="638"/>
                </a:lnTo>
                <a:lnTo>
                  <a:pt x="591" y="638"/>
                </a:lnTo>
                <a:lnTo>
                  <a:pt x="616" y="638"/>
                </a:lnTo>
                <a:lnTo>
                  <a:pt x="616" y="638"/>
                </a:lnTo>
                <a:lnTo>
                  <a:pt x="615" y="640"/>
                </a:lnTo>
                <a:lnTo>
                  <a:pt x="615" y="640"/>
                </a:lnTo>
                <a:close/>
                <a:moveTo>
                  <a:pt x="674" y="643"/>
                </a:moveTo>
                <a:lnTo>
                  <a:pt x="674" y="643"/>
                </a:lnTo>
                <a:lnTo>
                  <a:pt x="631" y="640"/>
                </a:lnTo>
                <a:lnTo>
                  <a:pt x="631" y="640"/>
                </a:lnTo>
                <a:lnTo>
                  <a:pt x="626" y="638"/>
                </a:lnTo>
                <a:lnTo>
                  <a:pt x="626" y="638"/>
                </a:lnTo>
                <a:lnTo>
                  <a:pt x="675" y="638"/>
                </a:lnTo>
                <a:lnTo>
                  <a:pt x="675" y="638"/>
                </a:lnTo>
                <a:lnTo>
                  <a:pt x="674" y="640"/>
                </a:lnTo>
                <a:lnTo>
                  <a:pt x="674" y="643"/>
                </a:lnTo>
                <a:lnTo>
                  <a:pt x="674" y="643"/>
                </a:lnTo>
                <a:close/>
                <a:moveTo>
                  <a:pt x="693" y="644"/>
                </a:moveTo>
                <a:lnTo>
                  <a:pt x="693" y="644"/>
                </a:lnTo>
                <a:lnTo>
                  <a:pt x="688" y="642"/>
                </a:lnTo>
                <a:lnTo>
                  <a:pt x="688" y="642"/>
                </a:lnTo>
                <a:lnTo>
                  <a:pt x="694" y="639"/>
                </a:lnTo>
                <a:lnTo>
                  <a:pt x="694" y="639"/>
                </a:lnTo>
                <a:lnTo>
                  <a:pt x="709" y="645"/>
                </a:lnTo>
                <a:lnTo>
                  <a:pt x="709" y="645"/>
                </a:lnTo>
                <a:lnTo>
                  <a:pt x="693" y="644"/>
                </a:lnTo>
                <a:lnTo>
                  <a:pt x="693" y="644"/>
                </a:lnTo>
                <a:close/>
                <a:moveTo>
                  <a:pt x="723" y="628"/>
                </a:moveTo>
                <a:lnTo>
                  <a:pt x="723" y="628"/>
                </a:lnTo>
                <a:lnTo>
                  <a:pt x="817" y="626"/>
                </a:lnTo>
                <a:lnTo>
                  <a:pt x="817" y="626"/>
                </a:lnTo>
                <a:lnTo>
                  <a:pt x="815" y="626"/>
                </a:lnTo>
                <a:lnTo>
                  <a:pt x="815" y="626"/>
                </a:lnTo>
                <a:lnTo>
                  <a:pt x="800" y="627"/>
                </a:lnTo>
                <a:lnTo>
                  <a:pt x="786" y="630"/>
                </a:lnTo>
                <a:lnTo>
                  <a:pt x="786" y="630"/>
                </a:lnTo>
                <a:lnTo>
                  <a:pt x="755" y="630"/>
                </a:lnTo>
                <a:lnTo>
                  <a:pt x="723" y="628"/>
                </a:lnTo>
                <a:lnTo>
                  <a:pt x="723" y="628"/>
                </a:lnTo>
                <a:close/>
                <a:moveTo>
                  <a:pt x="764" y="644"/>
                </a:moveTo>
                <a:lnTo>
                  <a:pt x="764" y="644"/>
                </a:lnTo>
                <a:lnTo>
                  <a:pt x="775" y="642"/>
                </a:lnTo>
                <a:lnTo>
                  <a:pt x="775" y="642"/>
                </a:lnTo>
                <a:lnTo>
                  <a:pt x="784" y="640"/>
                </a:lnTo>
                <a:lnTo>
                  <a:pt x="784" y="640"/>
                </a:lnTo>
                <a:lnTo>
                  <a:pt x="815" y="637"/>
                </a:lnTo>
                <a:lnTo>
                  <a:pt x="831" y="637"/>
                </a:lnTo>
                <a:lnTo>
                  <a:pt x="845" y="638"/>
                </a:lnTo>
                <a:lnTo>
                  <a:pt x="845" y="638"/>
                </a:lnTo>
                <a:lnTo>
                  <a:pt x="805" y="643"/>
                </a:lnTo>
                <a:lnTo>
                  <a:pt x="785" y="644"/>
                </a:lnTo>
                <a:lnTo>
                  <a:pt x="764" y="644"/>
                </a:lnTo>
                <a:lnTo>
                  <a:pt x="764" y="644"/>
                </a:lnTo>
                <a:close/>
                <a:moveTo>
                  <a:pt x="880" y="628"/>
                </a:moveTo>
                <a:lnTo>
                  <a:pt x="880" y="628"/>
                </a:lnTo>
                <a:lnTo>
                  <a:pt x="881" y="626"/>
                </a:lnTo>
                <a:lnTo>
                  <a:pt x="881" y="625"/>
                </a:lnTo>
                <a:lnTo>
                  <a:pt x="881" y="625"/>
                </a:lnTo>
                <a:lnTo>
                  <a:pt x="920" y="625"/>
                </a:lnTo>
                <a:lnTo>
                  <a:pt x="959" y="627"/>
                </a:lnTo>
                <a:lnTo>
                  <a:pt x="959" y="627"/>
                </a:lnTo>
                <a:lnTo>
                  <a:pt x="920" y="628"/>
                </a:lnTo>
                <a:lnTo>
                  <a:pt x="880" y="628"/>
                </a:lnTo>
                <a:lnTo>
                  <a:pt x="880" y="628"/>
                </a:lnTo>
                <a:close/>
                <a:moveTo>
                  <a:pt x="1029" y="633"/>
                </a:moveTo>
                <a:lnTo>
                  <a:pt x="1029" y="633"/>
                </a:lnTo>
                <a:lnTo>
                  <a:pt x="1027" y="632"/>
                </a:lnTo>
                <a:lnTo>
                  <a:pt x="1024" y="631"/>
                </a:lnTo>
                <a:lnTo>
                  <a:pt x="1024" y="631"/>
                </a:lnTo>
                <a:lnTo>
                  <a:pt x="1038" y="630"/>
                </a:lnTo>
                <a:lnTo>
                  <a:pt x="1052" y="630"/>
                </a:lnTo>
                <a:lnTo>
                  <a:pt x="1052" y="630"/>
                </a:lnTo>
                <a:lnTo>
                  <a:pt x="1029" y="633"/>
                </a:lnTo>
                <a:lnTo>
                  <a:pt x="1029" y="633"/>
                </a:lnTo>
                <a:close/>
                <a:moveTo>
                  <a:pt x="1097" y="628"/>
                </a:moveTo>
                <a:lnTo>
                  <a:pt x="1097" y="628"/>
                </a:lnTo>
                <a:lnTo>
                  <a:pt x="1083" y="633"/>
                </a:lnTo>
                <a:lnTo>
                  <a:pt x="1069" y="636"/>
                </a:lnTo>
                <a:lnTo>
                  <a:pt x="1069" y="636"/>
                </a:lnTo>
                <a:lnTo>
                  <a:pt x="1087" y="630"/>
                </a:lnTo>
                <a:lnTo>
                  <a:pt x="1104" y="624"/>
                </a:lnTo>
                <a:lnTo>
                  <a:pt x="1137" y="608"/>
                </a:lnTo>
                <a:lnTo>
                  <a:pt x="1137" y="608"/>
                </a:lnTo>
                <a:lnTo>
                  <a:pt x="1117" y="619"/>
                </a:lnTo>
                <a:lnTo>
                  <a:pt x="1097" y="628"/>
                </a:lnTo>
                <a:lnTo>
                  <a:pt x="1097" y="628"/>
                </a:lnTo>
                <a:close/>
                <a:moveTo>
                  <a:pt x="1064" y="621"/>
                </a:moveTo>
                <a:lnTo>
                  <a:pt x="1064" y="621"/>
                </a:lnTo>
                <a:lnTo>
                  <a:pt x="1071" y="619"/>
                </a:lnTo>
                <a:lnTo>
                  <a:pt x="1071" y="619"/>
                </a:lnTo>
                <a:lnTo>
                  <a:pt x="1071" y="621"/>
                </a:lnTo>
                <a:lnTo>
                  <a:pt x="1071" y="621"/>
                </a:lnTo>
                <a:lnTo>
                  <a:pt x="1064" y="621"/>
                </a:lnTo>
                <a:lnTo>
                  <a:pt x="1064" y="621"/>
                </a:lnTo>
                <a:close/>
                <a:moveTo>
                  <a:pt x="1202" y="548"/>
                </a:moveTo>
                <a:lnTo>
                  <a:pt x="1202" y="548"/>
                </a:lnTo>
                <a:lnTo>
                  <a:pt x="1231" y="528"/>
                </a:lnTo>
                <a:lnTo>
                  <a:pt x="1246" y="519"/>
                </a:lnTo>
                <a:lnTo>
                  <a:pt x="1260" y="510"/>
                </a:lnTo>
                <a:lnTo>
                  <a:pt x="1260" y="510"/>
                </a:lnTo>
                <a:lnTo>
                  <a:pt x="1224" y="533"/>
                </a:lnTo>
                <a:lnTo>
                  <a:pt x="1224" y="533"/>
                </a:lnTo>
                <a:lnTo>
                  <a:pt x="1202" y="548"/>
                </a:lnTo>
                <a:lnTo>
                  <a:pt x="1202" y="548"/>
                </a:lnTo>
                <a:close/>
                <a:moveTo>
                  <a:pt x="1254" y="527"/>
                </a:moveTo>
                <a:lnTo>
                  <a:pt x="1254" y="527"/>
                </a:lnTo>
                <a:lnTo>
                  <a:pt x="1233" y="539"/>
                </a:lnTo>
                <a:lnTo>
                  <a:pt x="1233" y="539"/>
                </a:lnTo>
                <a:lnTo>
                  <a:pt x="1264" y="519"/>
                </a:lnTo>
                <a:lnTo>
                  <a:pt x="1264" y="519"/>
                </a:lnTo>
                <a:lnTo>
                  <a:pt x="1254" y="527"/>
                </a:lnTo>
                <a:lnTo>
                  <a:pt x="1254" y="527"/>
                </a:lnTo>
                <a:close/>
                <a:moveTo>
                  <a:pt x="1290" y="504"/>
                </a:moveTo>
                <a:lnTo>
                  <a:pt x="1290" y="504"/>
                </a:lnTo>
                <a:lnTo>
                  <a:pt x="1278" y="510"/>
                </a:lnTo>
                <a:lnTo>
                  <a:pt x="1278" y="510"/>
                </a:lnTo>
                <a:lnTo>
                  <a:pt x="1294" y="500"/>
                </a:lnTo>
                <a:lnTo>
                  <a:pt x="1294" y="500"/>
                </a:lnTo>
                <a:lnTo>
                  <a:pt x="1290" y="504"/>
                </a:lnTo>
                <a:lnTo>
                  <a:pt x="1290" y="504"/>
                </a:lnTo>
                <a:close/>
                <a:moveTo>
                  <a:pt x="1310" y="495"/>
                </a:moveTo>
                <a:lnTo>
                  <a:pt x="1310" y="495"/>
                </a:lnTo>
                <a:lnTo>
                  <a:pt x="1314" y="487"/>
                </a:lnTo>
                <a:lnTo>
                  <a:pt x="1314" y="487"/>
                </a:lnTo>
                <a:lnTo>
                  <a:pt x="1320" y="484"/>
                </a:lnTo>
                <a:lnTo>
                  <a:pt x="1320" y="484"/>
                </a:lnTo>
                <a:lnTo>
                  <a:pt x="1310" y="495"/>
                </a:lnTo>
                <a:lnTo>
                  <a:pt x="1310" y="495"/>
                </a:lnTo>
                <a:close/>
                <a:moveTo>
                  <a:pt x="1317" y="474"/>
                </a:moveTo>
                <a:lnTo>
                  <a:pt x="1317" y="474"/>
                </a:lnTo>
                <a:lnTo>
                  <a:pt x="1319" y="473"/>
                </a:lnTo>
                <a:lnTo>
                  <a:pt x="1319" y="473"/>
                </a:lnTo>
                <a:lnTo>
                  <a:pt x="1319" y="473"/>
                </a:lnTo>
                <a:lnTo>
                  <a:pt x="1319" y="473"/>
                </a:lnTo>
                <a:lnTo>
                  <a:pt x="1317" y="474"/>
                </a:lnTo>
                <a:lnTo>
                  <a:pt x="1317" y="474"/>
                </a:lnTo>
                <a:close/>
                <a:moveTo>
                  <a:pt x="1094" y="267"/>
                </a:moveTo>
                <a:lnTo>
                  <a:pt x="1094" y="267"/>
                </a:lnTo>
                <a:lnTo>
                  <a:pt x="1112" y="274"/>
                </a:lnTo>
                <a:lnTo>
                  <a:pt x="1131" y="283"/>
                </a:lnTo>
                <a:lnTo>
                  <a:pt x="1150" y="294"/>
                </a:lnTo>
                <a:lnTo>
                  <a:pt x="1168" y="306"/>
                </a:lnTo>
                <a:lnTo>
                  <a:pt x="1184" y="319"/>
                </a:lnTo>
                <a:lnTo>
                  <a:pt x="1200" y="332"/>
                </a:lnTo>
                <a:lnTo>
                  <a:pt x="1216" y="347"/>
                </a:lnTo>
                <a:lnTo>
                  <a:pt x="1230" y="361"/>
                </a:lnTo>
                <a:lnTo>
                  <a:pt x="1230" y="361"/>
                </a:lnTo>
                <a:lnTo>
                  <a:pt x="1241" y="372"/>
                </a:lnTo>
                <a:lnTo>
                  <a:pt x="1253" y="381"/>
                </a:lnTo>
                <a:lnTo>
                  <a:pt x="1280" y="400"/>
                </a:lnTo>
                <a:lnTo>
                  <a:pt x="1305" y="418"/>
                </a:lnTo>
                <a:lnTo>
                  <a:pt x="1317" y="427"/>
                </a:lnTo>
                <a:lnTo>
                  <a:pt x="1329" y="438"/>
                </a:lnTo>
                <a:lnTo>
                  <a:pt x="1329" y="438"/>
                </a:lnTo>
                <a:lnTo>
                  <a:pt x="1322" y="454"/>
                </a:lnTo>
                <a:lnTo>
                  <a:pt x="1318" y="460"/>
                </a:lnTo>
                <a:lnTo>
                  <a:pt x="1311" y="467"/>
                </a:lnTo>
                <a:lnTo>
                  <a:pt x="1311" y="467"/>
                </a:lnTo>
                <a:lnTo>
                  <a:pt x="1292" y="478"/>
                </a:lnTo>
                <a:lnTo>
                  <a:pt x="1281" y="485"/>
                </a:lnTo>
                <a:lnTo>
                  <a:pt x="1278" y="489"/>
                </a:lnTo>
                <a:lnTo>
                  <a:pt x="1277" y="491"/>
                </a:lnTo>
                <a:lnTo>
                  <a:pt x="1277" y="491"/>
                </a:lnTo>
                <a:lnTo>
                  <a:pt x="1260" y="500"/>
                </a:lnTo>
                <a:lnTo>
                  <a:pt x="1243" y="508"/>
                </a:lnTo>
                <a:lnTo>
                  <a:pt x="1228" y="518"/>
                </a:lnTo>
                <a:lnTo>
                  <a:pt x="1213" y="528"/>
                </a:lnTo>
                <a:lnTo>
                  <a:pt x="1183" y="550"/>
                </a:lnTo>
                <a:lnTo>
                  <a:pt x="1153" y="571"/>
                </a:lnTo>
                <a:lnTo>
                  <a:pt x="1153" y="571"/>
                </a:lnTo>
                <a:lnTo>
                  <a:pt x="1135" y="581"/>
                </a:lnTo>
                <a:lnTo>
                  <a:pt x="1117" y="591"/>
                </a:lnTo>
                <a:lnTo>
                  <a:pt x="1098" y="599"/>
                </a:lnTo>
                <a:lnTo>
                  <a:pt x="1080" y="605"/>
                </a:lnTo>
                <a:lnTo>
                  <a:pt x="1060" y="610"/>
                </a:lnTo>
                <a:lnTo>
                  <a:pt x="1040" y="614"/>
                </a:lnTo>
                <a:lnTo>
                  <a:pt x="1020" y="616"/>
                </a:lnTo>
                <a:lnTo>
                  <a:pt x="999" y="618"/>
                </a:lnTo>
                <a:lnTo>
                  <a:pt x="999" y="618"/>
                </a:lnTo>
                <a:lnTo>
                  <a:pt x="959" y="618"/>
                </a:lnTo>
                <a:lnTo>
                  <a:pt x="920" y="616"/>
                </a:lnTo>
                <a:lnTo>
                  <a:pt x="879" y="615"/>
                </a:lnTo>
                <a:lnTo>
                  <a:pt x="839" y="615"/>
                </a:lnTo>
                <a:lnTo>
                  <a:pt x="839" y="615"/>
                </a:lnTo>
                <a:lnTo>
                  <a:pt x="753" y="619"/>
                </a:lnTo>
                <a:lnTo>
                  <a:pt x="711" y="620"/>
                </a:lnTo>
                <a:lnTo>
                  <a:pt x="668" y="620"/>
                </a:lnTo>
                <a:lnTo>
                  <a:pt x="668" y="620"/>
                </a:lnTo>
                <a:lnTo>
                  <a:pt x="655" y="618"/>
                </a:lnTo>
                <a:lnTo>
                  <a:pt x="642" y="616"/>
                </a:lnTo>
                <a:lnTo>
                  <a:pt x="613" y="616"/>
                </a:lnTo>
                <a:lnTo>
                  <a:pt x="583" y="618"/>
                </a:lnTo>
                <a:lnTo>
                  <a:pt x="555" y="618"/>
                </a:lnTo>
                <a:lnTo>
                  <a:pt x="555" y="618"/>
                </a:lnTo>
                <a:lnTo>
                  <a:pt x="487" y="619"/>
                </a:lnTo>
                <a:lnTo>
                  <a:pt x="420" y="621"/>
                </a:lnTo>
                <a:lnTo>
                  <a:pt x="420" y="621"/>
                </a:lnTo>
                <a:lnTo>
                  <a:pt x="406" y="620"/>
                </a:lnTo>
                <a:lnTo>
                  <a:pt x="391" y="620"/>
                </a:lnTo>
                <a:lnTo>
                  <a:pt x="377" y="621"/>
                </a:lnTo>
                <a:lnTo>
                  <a:pt x="362" y="622"/>
                </a:lnTo>
                <a:lnTo>
                  <a:pt x="362" y="622"/>
                </a:lnTo>
                <a:lnTo>
                  <a:pt x="324" y="624"/>
                </a:lnTo>
                <a:lnTo>
                  <a:pt x="284" y="622"/>
                </a:lnTo>
                <a:lnTo>
                  <a:pt x="284" y="622"/>
                </a:lnTo>
                <a:lnTo>
                  <a:pt x="268" y="622"/>
                </a:lnTo>
                <a:lnTo>
                  <a:pt x="252" y="624"/>
                </a:lnTo>
                <a:lnTo>
                  <a:pt x="219" y="628"/>
                </a:lnTo>
                <a:lnTo>
                  <a:pt x="188" y="632"/>
                </a:lnTo>
                <a:lnTo>
                  <a:pt x="171" y="633"/>
                </a:lnTo>
                <a:lnTo>
                  <a:pt x="155" y="634"/>
                </a:lnTo>
                <a:lnTo>
                  <a:pt x="155" y="634"/>
                </a:lnTo>
                <a:lnTo>
                  <a:pt x="141" y="633"/>
                </a:lnTo>
                <a:lnTo>
                  <a:pt x="131" y="630"/>
                </a:lnTo>
                <a:lnTo>
                  <a:pt x="123" y="626"/>
                </a:lnTo>
                <a:lnTo>
                  <a:pt x="118" y="620"/>
                </a:lnTo>
                <a:lnTo>
                  <a:pt x="114" y="613"/>
                </a:lnTo>
                <a:lnTo>
                  <a:pt x="112" y="603"/>
                </a:lnTo>
                <a:lnTo>
                  <a:pt x="111" y="592"/>
                </a:lnTo>
                <a:lnTo>
                  <a:pt x="112" y="580"/>
                </a:lnTo>
                <a:lnTo>
                  <a:pt x="112" y="580"/>
                </a:lnTo>
                <a:lnTo>
                  <a:pt x="113" y="554"/>
                </a:lnTo>
                <a:lnTo>
                  <a:pt x="114" y="527"/>
                </a:lnTo>
                <a:lnTo>
                  <a:pt x="114" y="514"/>
                </a:lnTo>
                <a:lnTo>
                  <a:pt x="113" y="500"/>
                </a:lnTo>
                <a:lnTo>
                  <a:pt x="111" y="486"/>
                </a:lnTo>
                <a:lnTo>
                  <a:pt x="107" y="474"/>
                </a:lnTo>
                <a:lnTo>
                  <a:pt x="107" y="474"/>
                </a:lnTo>
                <a:lnTo>
                  <a:pt x="102" y="460"/>
                </a:lnTo>
                <a:lnTo>
                  <a:pt x="99" y="444"/>
                </a:lnTo>
                <a:lnTo>
                  <a:pt x="91" y="412"/>
                </a:lnTo>
                <a:lnTo>
                  <a:pt x="88" y="378"/>
                </a:lnTo>
                <a:lnTo>
                  <a:pt x="87" y="347"/>
                </a:lnTo>
                <a:lnTo>
                  <a:pt x="87" y="347"/>
                </a:lnTo>
                <a:lnTo>
                  <a:pt x="88" y="333"/>
                </a:lnTo>
                <a:lnTo>
                  <a:pt x="90" y="320"/>
                </a:lnTo>
                <a:lnTo>
                  <a:pt x="93" y="313"/>
                </a:lnTo>
                <a:lnTo>
                  <a:pt x="95" y="307"/>
                </a:lnTo>
                <a:lnTo>
                  <a:pt x="99" y="302"/>
                </a:lnTo>
                <a:lnTo>
                  <a:pt x="105" y="297"/>
                </a:lnTo>
                <a:lnTo>
                  <a:pt x="105" y="297"/>
                </a:lnTo>
                <a:lnTo>
                  <a:pt x="108" y="295"/>
                </a:lnTo>
                <a:lnTo>
                  <a:pt x="114" y="294"/>
                </a:lnTo>
                <a:lnTo>
                  <a:pt x="126" y="290"/>
                </a:lnTo>
                <a:lnTo>
                  <a:pt x="137" y="288"/>
                </a:lnTo>
                <a:lnTo>
                  <a:pt x="142" y="285"/>
                </a:lnTo>
                <a:lnTo>
                  <a:pt x="146" y="283"/>
                </a:lnTo>
                <a:lnTo>
                  <a:pt x="146" y="283"/>
                </a:lnTo>
                <a:lnTo>
                  <a:pt x="164" y="285"/>
                </a:lnTo>
                <a:lnTo>
                  <a:pt x="182" y="288"/>
                </a:lnTo>
                <a:lnTo>
                  <a:pt x="201" y="288"/>
                </a:lnTo>
                <a:lnTo>
                  <a:pt x="219" y="288"/>
                </a:lnTo>
                <a:lnTo>
                  <a:pt x="256" y="285"/>
                </a:lnTo>
                <a:lnTo>
                  <a:pt x="276" y="285"/>
                </a:lnTo>
                <a:lnTo>
                  <a:pt x="294" y="285"/>
                </a:lnTo>
                <a:lnTo>
                  <a:pt x="294" y="285"/>
                </a:lnTo>
                <a:lnTo>
                  <a:pt x="290" y="292"/>
                </a:lnTo>
                <a:lnTo>
                  <a:pt x="286" y="301"/>
                </a:lnTo>
                <a:lnTo>
                  <a:pt x="286" y="301"/>
                </a:lnTo>
                <a:lnTo>
                  <a:pt x="278" y="301"/>
                </a:lnTo>
                <a:lnTo>
                  <a:pt x="266" y="304"/>
                </a:lnTo>
                <a:lnTo>
                  <a:pt x="261" y="307"/>
                </a:lnTo>
                <a:lnTo>
                  <a:pt x="256" y="309"/>
                </a:lnTo>
                <a:lnTo>
                  <a:pt x="253" y="313"/>
                </a:lnTo>
                <a:lnTo>
                  <a:pt x="253" y="314"/>
                </a:lnTo>
                <a:lnTo>
                  <a:pt x="253" y="316"/>
                </a:lnTo>
                <a:lnTo>
                  <a:pt x="253" y="316"/>
                </a:lnTo>
                <a:lnTo>
                  <a:pt x="252" y="321"/>
                </a:lnTo>
                <a:lnTo>
                  <a:pt x="250" y="325"/>
                </a:lnTo>
                <a:lnTo>
                  <a:pt x="250" y="328"/>
                </a:lnTo>
                <a:lnTo>
                  <a:pt x="252" y="332"/>
                </a:lnTo>
                <a:lnTo>
                  <a:pt x="253" y="336"/>
                </a:lnTo>
                <a:lnTo>
                  <a:pt x="255" y="339"/>
                </a:lnTo>
                <a:lnTo>
                  <a:pt x="261" y="344"/>
                </a:lnTo>
                <a:lnTo>
                  <a:pt x="270" y="348"/>
                </a:lnTo>
                <a:lnTo>
                  <a:pt x="278" y="350"/>
                </a:lnTo>
                <a:lnTo>
                  <a:pt x="286" y="351"/>
                </a:lnTo>
                <a:lnTo>
                  <a:pt x="294" y="350"/>
                </a:lnTo>
                <a:lnTo>
                  <a:pt x="294" y="350"/>
                </a:lnTo>
                <a:lnTo>
                  <a:pt x="298" y="349"/>
                </a:lnTo>
                <a:lnTo>
                  <a:pt x="302" y="348"/>
                </a:lnTo>
                <a:lnTo>
                  <a:pt x="306" y="345"/>
                </a:lnTo>
                <a:lnTo>
                  <a:pt x="308" y="342"/>
                </a:lnTo>
                <a:lnTo>
                  <a:pt x="312" y="336"/>
                </a:lnTo>
                <a:lnTo>
                  <a:pt x="314" y="327"/>
                </a:lnTo>
                <a:lnTo>
                  <a:pt x="313" y="320"/>
                </a:lnTo>
                <a:lnTo>
                  <a:pt x="309" y="313"/>
                </a:lnTo>
                <a:lnTo>
                  <a:pt x="304" y="307"/>
                </a:lnTo>
                <a:lnTo>
                  <a:pt x="301" y="304"/>
                </a:lnTo>
                <a:lnTo>
                  <a:pt x="296" y="302"/>
                </a:lnTo>
                <a:lnTo>
                  <a:pt x="296" y="302"/>
                </a:lnTo>
                <a:lnTo>
                  <a:pt x="300" y="294"/>
                </a:lnTo>
                <a:lnTo>
                  <a:pt x="303" y="285"/>
                </a:lnTo>
                <a:lnTo>
                  <a:pt x="303" y="285"/>
                </a:lnTo>
                <a:lnTo>
                  <a:pt x="383" y="286"/>
                </a:lnTo>
                <a:lnTo>
                  <a:pt x="463" y="285"/>
                </a:lnTo>
                <a:lnTo>
                  <a:pt x="622" y="282"/>
                </a:lnTo>
                <a:lnTo>
                  <a:pt x="782" y="278"/>
                </a:lnTo>
                <a:lnTo>
                  <a:pt x="942" y="274"/>
                </a:lnTo>
                <a:lnTo>
                  <a:pt x="942" y="274"/>
                </a:lnTo>
                <a:lnTo>
                  <a:pt x="939" y="284"/>
                </a:lnTo>
                <a:lnTo>
                  <a:pt x="934" y="294"/>
                </a:lnTo>
                <a:lnTo>
                  <a:pt x="934" y="294"/>
                </a:lnTo>
                <a:lnTo>
                  <a:pt x="926" y="291"/>
                </a:lnTo>
                <a:lnTo>
                  <a:pt x="912" y="291"/>
                </a:lnTo>
                <a:lnTo>
                  <a:pt x="905" y="291"/>
                </a:lnTo>
                <a:lnTo>
                  <a:pt x="900" y="292"/>
                </a:lnTo>
                <a:lnTo>
                  <a:pt x="898" y="294"/>
                </a:lnTo>
                <a:lnTo>
                  <a:pt x="898" y="295"/>
                </a:lnTo>
                <a:lnTo>
                  <a:pt x="898" y="296"/>
                </a:lnTo>
                <a:lnTo>
                  <a:pt x="899" y="298"/>
                </a:lnTo>
                <a:lnTo>
                  <a:pt x="899" y="298"/>
                </a:lnTo>
                <a:lnTo>
                  <a:pt x="896" y="303"/>
                </a:lnTo>
                <a:lnTo>
                  <a:pt x="896" y="303"/>
                </a:lnTo>
                <a:lnTo>
                  <a:pt x="894" y="304"/>
                </a:lnTo>
                <a:lnTo>
                  <a:pt x="892" y="306"/>
                </a:lnTo>
                <a:lnTo>
                  <a:pt x="892" y="309"/>
                </a:lnTo>
                <a:lnTo>
                  <a:pt x="892" y="314"/>
                </a:lnTo>
                <a:lnTo>
                  <a:pt x="893" y="318"/>
                </a:lnTo>
                <a:lnTo>
                  <a:pt x="893" y="318"/>
                </a:lnTo>
                <a:lnTo>
                  <a:pt x="896" y="321"/>
                </a:lnTo>
                <a:lnTo>
                  <a:pt x="898" y="325"/>
                </a:lnTo>
                <a:lnTo>
                  <a:pt x="902" y="328"/>
                </a:lnTo>
                <a:lnTo>
                  <a:pt x="906" y="331"/>
                </a:lnTo>
                <a:lnTo>
                  <a:pt x="915" y="335"/>
                </a:lnTo>
                <a:lnTo>
                  <a:pt x="924" y="336"/>
                </a:lnTo>
                <a:lnTo>
                  <a:pt x="924" y="336"/>
                </a:lnTo>
                <a:lnTo>
                  <a:pt x="909" y="339"/>
                </a:lnTo>
                <a:lnTo>
                  <a:pt x="893" y="343"/>
                </a:lnTo>
                <a:lnTo>
                  <a:pt x="877" y="344"/>
                </a:lnTo>
                <a:lnTo>
                  <a:pt x="870" y="344"/>
                </a:lnTo>
                <a:lnTo>
                  <a:pt x="862" y="343"/>
                </a:lnTo>
                <a:lnTo>
                  <a:pt x="862" y="343"/>
                </a:lnTo>
                <a:lnTo>
                  <a:pt x="852" y="339"/>
                </a:lnTo>
                <a:lnTo>
                  <a:pt x="844" y="336"/>
                </a:lnTo>
                <a:lnTo>
                  <a:pt x="835" y="332"/>
                </a:lnTo>
                <a:lnTo>
                  <a:pt x="826" y="330"/>
                </a:lnTo>
                <a:lnTo>
                  <a:pt x="826" y="330"/>
                </a:lnTo>
                <a:lnTo>
                  <a:pt x="821" y="330"/>
                </a:lnTo>
                <a:lnTo>
                  <a:pt x="817" y="331"/>
                </a:lnTo>
                <a:lnTo>
                  <a:pt x="808" y="333"/>
                </a:lnTo>
                <a:lnTo>
                  <a:pt x="799" y="335"/>
                </a:lnTo>
                <a:lnTo>
                  <a:pt x="796" y="335"/>
                </a:lnTo>
                <a:lnTo>
                  <a:pt x="792" y="332"/>
                </a:lnTo>
                <a:lnTo>
                  <a:pt x="792" y="332"/>
                </a:lnTo>
                <a:lnTo>
                  <a:pt x="787" y="328"/>
                </a:lnTo>
                <a:lnTo>
                  <a:pt x="786" y="325"/>
                </a:lnTo>
                <a:lnTo>
                  <a:pt x="787" y="322"/>
                </a:lnTo>
                <a:lnTo>
                  <a:pt x="790" y="320"/>
                </a:lnTo>
                <a:lnTo>
                  <a:pt x="793" y="318"/>
                </a:lnTo>
                <a:lnTo>
                  <a:pt x="797" y="315"/>
                </a:lnTo>
                <a:lnTo>
                  <a:pt x="804" y="314"/>
                </a:lnTo>
                <a:lnTo>
                  <a:pt x="804" y="314"/>
                </a:lnTo>
                <a:lnTo>
                  <a:pt x="812" y="314"/>
                </a:lnTo>
                <a:lnTo>
                  <a:pt x="821" y="315"/>
                </a:lnTo>
                <a:lnTo>
                  <a:pt x="838" y="319"/>
                </a:lnTo>
                <a:lnTo>
                  <a:pt x="846" y="319"/>
                </a:lnTo>
                <a:lnTo>
                  <a:pt x="853" y="319"/>
                </a:lnTo>
                <a:lnTo>
                  <a:pt x="861" y="316"/>
                </a:lnTo>
                <a:lnTo>
                  <a:pt x="867" y="313"/>
                </a:lnTo>
                <a:lnTo>
                  <a:pt x="867" y="313"/>
                </a:lnTo>
                <a:lnTo>
                  <a:pt x="873" y="308"/>
                </a:lnTo>
                <a:lnTo>
                  <a:pt x="881" y="302"/>
                </a:lnTo>
                <a:lnTo>
                  <a:pt x="889" y="296"/>
                </a:lnTo>
                <a:lnTo>
                  <a:pt x="891" y="294"/>
                </a:lnTo>
                <a:lnTo>
                  <a:pt x="891" y="290"/>
                </a:lnTo>
                <a:lnTo>
                  <a:pt x="891" y="290"/>
                </a:lnTo>
                <a:lnTo>
                  <a:pt x="889" y="289"/>
                </a:lnTo>
                <a:lnTo>
                  <a:pt x="888" y="288"/>
                </a:lnTo>
                <a:lnTo>
                  <a:pt x="883" y="288"/>
                </a:lnTo>
                <a:lnTo>
                  <a:pt x="879" y="290"/>
                </a:lnTo>
                <a:lnTo>
                  <a:pt x="873" y="295"/>
                </a:lnTo>
                <a:lnTo>
                  <a:pt x="862" y="304"/>
                </a:lnTo>
                <a:lnTo>
                  <a:pt x="856" y="310"/>
                </a:lnTo>
                <a:lnTo>
                  <a:pt x="856" y="310"/>
                </a:lnTo>
                <a:lnTo>
                  <a:pt x="840" y="307"/>
                </a:lnTo>
                <a:lnTo>
                  <a:pt x="826" y="304"/>
                </a:lnTo>
                <a:lnTo>
                  <a:pt x="809" y="303"/>
                </a:lnTo>
                <a:lnTo>
                  <a:pt x="802" y="304"/>
                </a:lnTo>
                <a:lnTo>
                  <a:pt x="794" y="306"/>
                </a:lnTo>
                <a:lnTo>
                  <a:pt x="794" y="306"/>
                </a:lnTo>
                <a:lnTo>
                  <a:pt x="791" y="307"/>
                </a:lnTo>
                <a:lnTo>
                  <a:pt x="787" y="309"/>
                </a:lnTo>
                <a:lnTo>
                  <a:pt x="782" y="314"/>
                </a:lnTo>
                <a:lnTo>
                  <a:pt x="779" y="320"/>
                </a:lnTo>
                <a:lnTo>
                  <a:pt x="779" y="327"/>
                </a:lnTo>
                <a:lnTo>
                  <a:pt x="781" y="333"/>
                </a:lnTo>
                <a:lnTo>
                  <a:pt x="785" y="339"/>
                </a:lnTo>
                <a:lnTo>
                  <a:pt x="787" y="341"/>
                </a:lnTo>
                <a:lnTo>
                  <a:pt x="791" y="343"/>
                </a:lnTo>
                <a:lnTo>
                  <a:pt x="794" y="343"/>
                </a:lnTo>
                <a:lnTo>
                  <a:pt x="799" y="344"/>
                </a:lnTo>
                <a:lnTo>
                  <a:pt x="799" y="344"/>
                </a:lnTo>
                <a:lnTo>
                  <a:pt x="808" y="343"/>
                </a:lnTo>
                <a:lnTo>
                  <a:pt x="816" y="341"/>
                </a:lnTo>
                <a:lnTo>
                  <a:pt x="824" y="341"/>
                </a:lnTo>
                <a:lnTo>
                  <a:pt x="833" y="341"/>
                </a:lnTo>
                <a:lnTo>
                  <a:pt x="833" y="341"/>
                </a:lnTo>
                <a:lnTo>
                  <a:pt x="840" y="343"/>
                </a:lnTo>
                <a:lnTo>
                  <a:pt x="846" y="347"/>
                </a:lnTo>
                <a:lnTo>
                  <a:pt x="853" y="350"/>
                </a:lnTo>
                <a:lnTo>
                  <a:pt x="859" y="353"/>
                </a:lnTo>
                <a:lnTo>
                  <a:pt x="859" y="353"/>
                </a:lnTo>
                <a:lnTo>
                  <a:pt x="871" y="354"/>
                </a:lnTo>
                <a:lnTo>
                  <a:pt x="882" y="354"/>
                </a:lnTo>
                <a:lnTo>
                  <a:pt x="894" y="353"/>
                </a:lnTo>
                <a:lnTo>
                  <a:pt x="905" y="351"/>
                </a:lnTo>
                <a:lnTo>
                  <a:pt x="927" y="344"/>
                </a:lnTo>
                <a:lnTo>
                  <a:pt x="948" y="338"/>
                </a:lnTo>
                <a:lnTo>
                  <a:pt x="948" y="338"/>
                </a:lnTo>
                <a:lnTo>
                  <a:pt x="959" y="336"/>
                </a:lnTo>
                <a:lnTo>
                  <a:pt x="969" y="335"/>
                </a:lnTo>
                <a:lnTo>
                  <a:pt x="989" y="333"/>
                </a:lnTo>
                <a:lnTo>
                  <a:pt x="1010" y="332"/>
                </a:lnTo>
                <a:lnTo>
                  <a:pt x="1021" y="330"/>
                </a:lnTo>
                <a:lnTo>
                  <a:pt x="1030" y="327"/>
                </a:lnTo>
                <a:lnTo>
                  <a:pt x="1030" y="327"/>
                </a:lnTo>
                <a:lnTo>
                  <a:pt x="1036" y="325"/>
                </a:lnTo>
                <a:lnTo>
                  <a:pt x="1041" y="322"/>
                </a:lnTo>
                <a:lnTo>
                  <a:pt x="1045" y="320"/>
                </a:lnTo>
                <a:lnTo>
                  <a:pt x="1047" y="316"/>
                </a:lnTo>
                <a:lnTo>
                  <a:pt x="1048" y="314"/>
                </a:lnTo>
                <a:lnTo>
                  <a:pt x="1048" y="312"/>
                </a:lnTo>
                <a:lnTo>
                  <a:pt x="1047" y="308"/>
                </a:lnTo>
                <a:lnTo>
                  <a:pt x="1046" y="306"/>
                </a:lnTo>
                <a:lnTo>
                  <a:pt x="1040" y="301"/>
                </a:lnTo>
                <a:lnTo>
                  <a:pt x="1033" y="297"/>
                </a:lnTo>
                <a:lnTo>
                  <a:pt x="1024" y="294"/>
                </a:lnTo>
                <a:lnTo>
                  <a:pt x="1015" y="294"/>
                </a:lnTo>
                <a:lnTo>
                  <a:pt x="1015" y="294"/>
                </a:lnTo>
                <a:lnTo>
                  <a:pt x="1004" y="295"/>
                </a:lnTo>
                <a:lnTo>
                  <a:pt x="988" y="297"/>
                </a:lnTo>
                <a:lnTo>
                  <a:pt x="980" y="300"/>
                </a:lnTo>
                <a:lnTo>
                  <a:pt x="974" y="303"/>
                </a:lnTo>
                <a:lnTo>
                  <a:pt x="969" y="306"/>
                </a:lnTo>
                <a:lnTo>
                  <a:pt x="969" y="308"/>
                </a:lnTo>
                <a:lnTo>
                  <a:pt x="969" y="310"/>
                </a:lnTo>
                <a:lnTo>
                  <a:pt x="969" y="310"/>
                </a:lnTo>
                <a:lnTo>
                  <a:pt x="970" y="310"/>
                </a:lnTo>
                <a:lnTo>
                  <a:pt x="971" y="312"/>
                </a:lnTo>
                <a:lnTo>
                  <a:pt x="979" y="310"/>
                </a:lnTo>
                <a:lnTo>
                  <a:pt x="1000" y="307"/>
                </a:lnTo>
                <a:lnTo>
                  <a:pt x="1011" y="306"/>
                </a:lnTo>
                <a:lnTo>
                  <a:pt x="1023" y="306"/>
                </a:lnTo>
                <a:lnTo>
                  <a:pt x="1033" y="307"/>
                </a:lnTo>
                <a:lnTo>
                  <a:pt x="1036" y="309"/>
                </a:lnTo>
                <a:lnTo>
                  <a:pt x="1040" y="312"/>
                </a:lnTo>
                <a:lnTo>
                  <a:pt x="1040" y="312"/>
                </a:lnTo>
                <a:lnTo>
                  <a:pt x="1035" y="315"/>
                </a:lnTo>
                <a:lnTo>
                  <a:pt x="1030" y="318"/>
                </a:lnTo>
                <a:lnTo>
                  <a:pt x="1020" y="322"/>
                </a:lnTo>
                <a:lnTo>
                  <a:pt x="1007" y="324"/>
                </a:lnTo>
                <a:lnTo>
                  <a:pt x="994" y="325"/>
                </a:lnTo>
                <a:lnTo>
                  <a:pt x="969" y="326"/>
                </a:lnTo>
                <a:lnTo>
                  <a:pt x="957" y="326"/>
                </a:lnTo>
                <a:lnTo>
                  <a:pt x="946" y="328"/>
                </a:lnTo>
                <a:lnTo>
                  <a:pt x="946" y="328"/>
                </a:lnTo>
                <a:lnTo>
                  <a:pt x="948" y="325"/>
                </a:lnTo>
                <a:lnTo>
                  <a:pt x="951" y="321"/>
                </a:lnTo>
                <a:lnTo>
                  <a:pt x="952" y="316"/>
                </a:lnTo>
                <a:lnTo>
                  <a:pt x="952" y="313"/>
                </a:lnTo>
                <a:lnTo>
                  <a:pt x="951" y="308"/>
                </a:lnTo>
                <a:lnTo>
                  <a:pt x="948" y="304"/>
                </a:lnTo>
                <a:lnTo>
                  <a:pt x="946" y="301"/>
                </a:lnTo>
                <a:lnTo>
                  <a:pt x="942" y="297"/>
                </a:lnTo>
                <a:lnTo>
                  <a:pt x="942" y="297"/>
                </a:lnTo>
                <a:lnTo>
                  <a:pt x="948" y="286"/>
                </a:lnTo>
                <a:lnTo>
                  <a:pt x="951" y="280"/>
                </a:lnTo>
                <a:lnTo>
                  <a:pt x="952" y="273"/>
                </a:lnTo>
                <a:lnTo>
                  <a:pt x="952" y="273"/>
                </a:lnTo>
                <a:lnTo>
                  <a:pt x="980" y="274"/>
                </a:lnTo>
                <a:lnTo>
                  <a:pt x="1028" y="274"/>
                </a:lnTo>
                <a:lnTo>
                  <a:pt x="1052" y="274"/>
                </a:lnTo>
                <a:lnTo>
                  <a:pt x="1072" y="273"/>
                </a:lnTo>
                <a:lnTo>
                  <a:pt x="1088" y="271"/>
                </a:lnTo>
                <a:lnTo>
                  <a:pt x="1092" y="269"/>
                </a:lnTo>
                <a:lnTo>
                  <a:pt x="1094" y="267"/>
                </a:lnTo>
                <a:lnTo>
                  <a:pt x="1094" y="267"/>
                </a:lnTo>
                <a:close/>
                <a:moveTo>
                  <a:pt x="265" y="332"/>
                </a:moveTo>
                <a:lnTo>
                  <a:pt x="265" y="332"/>
                </a:lnTo>
                <a:lnTo>
                  <a:pt x="264" y="327"/>
                </a:lnTo>
                <a:lnTo>
                  <a:pt x="262" y="322"/>
                </a:lnTo>
                <a:lnTo>
                  <a:pt x="262" y="322"/>
                </a:lnTo>
                <a:lnTo>
                  <a:pt x="268" y="325"/>
                </a:lnTo>
                <a:lnTo>
                  <a:pt x="277" y="330"/>
                </a:lnTo>
                <a:lnTo>
                  <a:pt x="285" y="335"/>
                </a:lnTo>
                <a:lnTo>
                  <a:pt x="288" y="335"/>
                </a:lnTo>
                <a:lnTo>
                  <a:pt x="290" y="335"/>
                </a:lnTo>
                <a:lnTo>
                  <a:pt x="290" y="335"/>
                </a:lnTo>
                <a:lnTo>
                  <a:pt x="291" y="336"/>
                </a:lnTo>
                <a:lnTo>
                  <a:pt x="291" y="336"/>
                </a:lnTo>
                <a:lnTo>
                  <a:pt x="289" y="338"/>
                </a:lnTo>
                <a:lnTo>
                  <a:pt x="288" y="342"/>
                </a:lnTo>
                <a:lnTo>
                  <a:pt x="288" y="342"/>
                </a:lnTo>
                <a:lnTo>
                  <a:pt x="282" y="342"/>
                </a:lnTo>
                <a:lnTo>
                  <a:pt x="276" y="341"/>
                </a:lnTo>
                <a:lnTo>
                  <a:pt x="271" y="338"/>
                </a:lnTo>
                <a:lnTo>
                  <a:pt x="266" y="336"/>
                </a:lnTo>
                <a:lnTo>
                  <a:pt x="266" y="336"/>
                </a:lnTo>
                <a:lnTo>
                  <a:pt x="265" y="332"/>
                </a:lnTo>
                <a:lnTo>
                  <a:pt x="265" y="332"/>
                </a:lnTo>
                <a:close/>
                <a:moveTo>
                  <a:pt x="284" y="321"/>
                </a:moveTo>
                <a:lnTo>
                  <a:pt x="284" y="321"/>
                </a:lnTo>
                <a:lnTo>
                  <a:pt x="285" y="320"/>
                </a:lnTo>
                <a:lnTo>
                  <a:pt x="285" y="320"/>
                </a:lnTo>
                <a:lnTo>
                  <a:pt x="286" y="322"/>
                </a:lnTo>
                <a:lnTo>
                  <a:pt x="288" y="325"/>
                </a:lnTo>
                <a:lnTo>
                  <a:pt x="288" y="325"/>
                </a:lnTo>
                <a:lnTo>
                  <a:pt x="284" y="321"/>
                </a:lnTo>
                <a:lnTo>
                  <a:pt x="284" y="321"/>
                </a:lnTo>
                <a:close/>
                <a:moveTo>
                  <a:pt x="924" y="316"/>
                </a:moveTo>
                <a:lnTo>
                  <a:pt x="924" y="316"/>
                </a:lnTo>
                <a:lnTo>
                  <a:pt x="932" y="324"/>
                </a:lnTo>
                <a:lnTo>
                  <a:pt x="932" y="324"/>
                </a:lnTo>
                <a:lnTo>
                  <a:pt x="930" y="325"/>
                </a:lnTo>
                <a:lnTo>
                  <a:pt x="930" y="325"/>
                </a:lnTo>
                <a:lnTo>
                  <a:pt x="923" y="326"/>
                </a:lnTo>
                <a:lnTo>
                  <a:pt x="915" y="324"/>
                </a:lnTo>
                <a:lnTo>
                  <a:pt x="908" y="321"/>
                </a:lnTo>
                <a:lnTo>
                  <a:pt x="905" y="318"/>
                </a:lnTo>
                <a:lnTo>
                  <a:pt x="903" y="315"/>
                </a:lnTo>
                <a:lnTo>
                  <a:pt x="903" y="315"/>
                </a:lnTo>
                <a:lnTo>
                  <a:pt x="906" y="313"/>
                </a:lnTo>
                <a:lnTo>
                  <a:pt x="906" y="313"/>
                </a:lnTo>
                <a:lnTo>
                  <a:pt x="911" y="316"/>
                </a:lnTo>
                <a:lnTo>
                  <a:pt x="916" y="319"/>
                </a:lnTo>
                <a:lnTo>
                  <a:pt x="920" y="319"/>
                </a:lnTo>
                <a:lnTo>
                  <a:pt x="924" y="316"/>
                </a:lnTo>
                <a:lnTo>
                  <a:pt x="924" y="316"/>
                </a:lnTo>
                <a:close/>
                <a:moveTo>
                  <a:pt x="910" y="302"/>
                </a:moveTo>
                <a:lnTo>
                  <a:pt x="910" y="302"/>
                </a:lnTo>
                <a:lnTo>
                  <a:pt x="914" y="301"/>
                </a:lnTo>
                <a:lnTo>
                  <a:pt x="914" y="301"/>
                </a:lnTo>
                <a:lnTo>
                  <a:pt x="920" y="303"/>
                </a:lnTo>
                <a:lnTo>
                  <a:pt x="920" y="303"/>
                </a:lnTo>
                <a:lnTo>
                  <a:pt x="915" y="302"/>
                </a:lnTo>
                <a:lnTo>
                  <a:pt x="910" y="302"/>
                </a:lnTo>
                <a:lnTo>
                  <a:pt x="910" y="302"/>
                </a:lnTo>
                <a:close/>
                <a:moveTo>
                  <a:pt x="942" y="265"/>
                </a:moveTo>
                <a:lnTo>
                  <a:pt x="942" y="265"/>
                </a:lnTo>
                <a:lnTo>
                  <a:pt x="909" y="265"/>
                </a:lnTo>
                <a:lnTo>
                  <a:pt x="909" y="265"/>
                </a:lnTo>
                <a:lnTo>
                  <a:pt x="906" y="259"/>
                </a:lnTo>
                <a:lnTo>
                  <a:pt x="905" y="253"/>
                </a:lnTo>
                <a:lnTo>
                  <a:pt x="905" y="247"/>
                </a:lnTo>
                <a:lnTo>
                  <a:pt x="908" y="243"/>
                </a:lnTo>
                <a:lnTo>
                  <a:pt x="908" y="243"/>
                </a:lnTo>
                <a:lnTo>
                  <a:pt x="910" y="247"/>
                </a:lnTo>
                <a:lnTo>
                  <a:pt x="912" y="249"/>
                </a:lnTo>
                <a:lnTo>
                  <a:pt x="916" y="250"/>
                </a:lnTo>
                <a:lnTo>
                  <a:pt x="918" y="251"/>
                </a:lnTo>
                <a:lnTo>
                  <a:pt x="922" y="250"/>
                </a:lnTo>
                <a:lnTo>
                  <a:pt x="926" y="248"/>
                </a:lnTo>
                <a:lnTo>
                  <a:pt x="933" y="242"/>
                </a:lnTo>
                <a:lnTo>
                  <a:pt x="933" y="242"/>
                </a:lnTo>
                <a:lnTo>
                  <a:pt x="936" y="247"/>
                </a:lnTo>
                <a:lnTo>
                  <a:pt x="936" y="247"/>
                </a:lnTo>
                <a:lnTo>
                  <a:pt x="939" y="251"/>
                </a:lnTo>
                <a:lnTo>
                  <a:pt x="941" y="255"/>
                </a:lnTo>
                <a:lnTo>
                  <a:pt x="942" y="265"/>
                </a:lnTo>
                <a:lnTo>
                  <a:pt x="942" y="265"/>
                </a:lnTo>
                <a:close/>
                <a:moveTo>
                  <a:pt x="915" y="236"/>
                </a:moveTo>
                <a:lnTo>
                  <a:pt x="915" y="236"/>
                </a:lnTo>
                <a:lnTo>
                  <a:pt x="920" y="235"/>
                </a:lnTo>
                <a:lnTo>
                  <a:pt x="924" y="236"/>
                </a:lnTo>
                <a:lnTo>
                  <a:pt x="924" y="236"/>
                </a:lnTo>
                <a:lnTo>
                  <a:pt x="917" y="241"/>
                </a:lnTo>
                <a:lnTo>
                  <a:pt x="917" y="241"/>
                </a:lnTo>
                <a:lnTo>
                  <a:pt x="915" y="236"/>
                </a:lnTo>
                <a:lnTo>
                  <a:pt x="915" y="236"/>
                </a:lnTo>
                <a:close/>
                <a:moveTo>
                  <a:pt x="927" y="178"/>
                </a:moveTo>
                <a:lnTo>
                  <a:pt x="927" y="178"/>
                </a:lnTo>
                <a:lnTo>
                  <a:pt x="928" y="177"/>
                </a:lnTo>
                <a:lnTo>
                  <a:pt x="929" y="176"/>
                </a:lnTo>
                <a:lnTo>
                  <a:pt x="929" y="172"/>
                </a:lnTo>
                <a:lnTo>
                  <a:pt x="927" y="166"/>
                </a:lnTo>
                <a:lnTo>
                  <a:pt x="927" y="166"/>
                </a:lnTo>
                <a:lnTo>
                  <a:pt x="927" y="165"/>
                </a:lnTo>
                <a:lnTo>
                  <a:pt x="927" y="165"/>
                </a:lnTo>
                <a:lnTo>
                  <a:pt x="932" y="168"/>
                </a:lnTo>
                <a:lnTo>
                  <a:pt x="938" y="176"/>
                </a:lnTo>
                <a:lnTo>
                  <a:pt x="938" y="176"/>
                </a:lnTo>
                <a:lnTo>
                  <a:pt x="941" y="182"/>
                </a:lnTo>
                <a:lnTo>
                  <a:pt x="944" y="189"/>
                </a:lnTo>
                <a:lnTo>
                  <a:pt x="944" y="196"/>
                </a:lnTo>
                <a:lnTo>
                  <a:pt x="942" y="203"/>
                </a:lnTo>
                <a:lnTo>
                  <a:pt x="940" y="210"/>
                </a:lnTo>
                <a:lnTo>
                  <a:pt x="938" y="216"/>
                </a:lnTo>
                <a:lnTo>
                  <a:pt x="932" y="229"/>
                </a:lnTo>
                <a:lnTo>
                  <a:pt x="932" y="229"/>
                </a:lnTo>
                <a:lnTo>
                  <a:pt x="927" y="226"/>
                </a:lnTo>
                <a:lnTo>
                  <a:pt x="922" y="225"/>
                </a:lnTo>
                <a:lnTo>
                  <a:pt x="917" y="225"/>
                </a:lnTo>
                <a:lnTo>
                  <a:pt x="914" y="226"/>
                </a:lnTo>
                <a:lnTo>
                  <a:pt x="914" y="226"/>
                </a:lnTo>
                <a:lnTo>
                  <a:pt x="912" y="213"/>
                </a:lnTo>
                <a:lnTo>
                  <a:pt x="912" y="198"/>
                </a:lnTo>
                <a:lnTo>
                  <a:pt x="914" y="184"/>
                </a:lnTo>
                <a:lnTo>
                  <a:pt x="917" y="173"/>
                </a:lnTo>
                <a:lnTo>
                  <a:pt x="917" y="173"/>
                </a:lnTo>
                <a:lnTo>
                  <a:pt x="917" y="176"/>
                </a:lnTo>
                <a:lnTo>
                  <a:pt x="918" y="179"/>
                </a:lnTo>
                <a:lnTo>
                  <a:pt x="922" y="184"/>
                </a:lnTo>
                <a:lnTo>
                  <a:pt x="923" y="184"/>
                </a:lnTo>
                <a:lnTo>
                  <a:pt x="926" y="184"/>
                </a:lnTo>
                <a:lnTo>
                  <a:pt x="927" y="182"/>
                </a:lnTo>
                <a:lnTo>
                  <a:pt x="927" y="178"/>
                </a:lnTo>
                <a:lnTo>
                  <a:pt x="927" y="178"/>
                </a:lnTo>
                <a:close/>
                <a:moveTo>
                  <a:pt x="915" y="115"/>
                </a:moveTo>
                <a:lnTo>
                  <a:pt x="915" y="115"/>
                </a:lnTo>
                <a:lnTo>
                  <a:pt x="920" y="117"/>
                </a:lnTo>
                <a:lnTo>
                  <a:pt x="920" y="117"/>
                </a:lnTo>
                <a:lnTo>
                  <a:pt x="917" y="118"/>
                </a:lnTo>
                <a:lnTo>
                  <a:pt x="917" y="118"/>
                </a:lnTo>
                <a:lnTo>
                  <a:pt x="915" y="118"/>
                </a:lnTo>
                <a:lnTo>
                  <a:pt x="915" y="118"/>
                </a:lnTo>
                <a:lnTo>
                  <a:pt x="915" y="115"/>
                </a:lnTo>
                <a:lnTo>
                  <a:pt x="915" y="115"/>
                </a:lnTo>
                <a:close/>
                <a:moveTo>
                  <a:pt x="904" y="20"/>
                </a:moveTo>
                <a:lnTo>
                  <a:pt x="904" y="20"/>
                </a:lnTo>
                <a:lnTo>
                  <a:pt x="906" y="21"/>
                </a:lnTo>
                <a:lnTo>
                  <a:pt x="906" y="21"/>
                </a:lnTo>
                <a:lnTo>
                  <a:pt x="905" y="24"/>
                </a:lnTo>
                <a:lnTo>
                  <a:pt x="905" y="24"/>
                </a:lnTo>
                <a:lnTo>
                  <a:pt x="904" y="24"/>
                </a:lnTo>
                <a:lnTo>
                  <a:pt x="904" y="24"/>
                </a:lnTo>
                <a:lnTo>
                  <a:pt x="904" y="20"/>
                </a:lnTo>
                <a:lnTo>
                  <a:pt x="904" y="20"/>
                </a:lnTo>
                <a:close/>
                <a:moveTo>
                  <a:pt x="904" y="44"/>
                </a:moveTo>
                <a:lnTo>
                  <a:pt x="904" y="44"/>
                </a:lnTo>
                <a:lnTo>
                  <a:pt x="904" y="50"/>
                </a:lnTo>
                <a:lnTo>
                  <a:pt x="904" y="50"/>
                </a:lnTo>
                <a:lnTo>
                  <a:pt x="903" y="44"/>
                </a:lnTo>
                <a:lnTo>
                  <a:pt x="903" y="44"/>
                </a:lnTo>
                <a:lnTo>
                  <a:pt x="904" y="44"/>
                </a:lnTo>
                <a:lnTo>
                  <a:pt x="904" y="44"/>
                </a:lnTo>
                <a:close/>
                <a:moveTo>
                  <a:pt x="902" y="79"/>
                </a:moveTo>
                <a:lnTo>
                  <a:pt x="902" y="79"/>
                </a:lnTo>
                <a:lnTo>
                  <a:pt x="902" y="85"/>
                </a:lnTo>
                <a:lnTo>
                  <a:pt x="903" y="88"/>
                </a:lnTo>
                <a:lnTo>
                  <a:pt x="906" y="89"/>
                </a:lnTo>
                <a:lnTo>
                  <a:pt x="906" y="89"/>
                </a:lnTo>
                <a:lnTo>
                  <a:pt x="909" y="88"/>
                </a:lnTo>
                <a:lnTo>
                  <a:pt x="911" y="85"/>
                </a:lnTo>
                <a:lnTo>
                  <a:pt x="911" y="82"/>
                </a:lnTo>
                <a:lnTo>
                  <a:pt x="912" y="77"/>
                </a:lnTo>
                <a:lnTo>
                  <a:pt x="912" y="62"/>
                </a:lnTo>
                <a:lnTo>
                  <a:pt x="912" y="62"/>
                </a:lnTo>
                <a:lnTo>
                  <a:pt x="918" y="66"/>
                </a:lnTo>
                <a:lnTo>
                  <a:pt x="923" y="71"/>
                </a:lnTo>
                <a:lnTo>
                  <a:pt x="928" y="77"/>
                </a:lnTo>
                <a:lnTo>
                  <a:pt x="930" y="84"/>
                </a:lnTo>
                <a:lnTo>
                  <a:pt x="930" y="84"/>
                </a:lnTo>
                <a:lnTo>
                  <a:pt x="930" y="91"/>
                </a:lnTo>
                <a:lnTo>
                  <a:pt x="930" y="98"/>
                </a:lnTo>
                <a:lnTo>
                  <a:pt x="929" y="103"/>
                </a:lnTo>
                <a:lnTo>
                  <a:pt x="927" y="108"/>
                </a:lnTo>
                <a:lnTo>
                  <a:pt x="927" y="108"/>
                </a:lnTo>
                <a:lnTo>
                  <a:pt x="923" y="106"/>
                </a:lnTo>
                <a:lnTo>
                  <a:pt x="923" y="106"/>
                </a:lnTo>
                <a:lnTo>
                  <a:pt x="922" y="102"/>
                </a:lnTo>
                <a:lnTo>
                  <a:pt x="920" y="101"/>
                </a:lnTo>
                <a:lnTo>
                  <a:pt x="917" y="102"/>
                </a:lnTo>
                <a:lnTo>
                  <a:pt x="915" y="103"/>
                </a:lnTo>
                <a:lnTo>
                  <a:pt x="915" y="103"/>
                </a:lnTo>
                <a:lnTo>
                  <a:pt x="911" y="100"/>
                </a:lnTo>
                <a:lnTo>
                  <a:pt x="909" y="98"/>
                </a:lnTo>
                <a:lnTo>
                  <a:pt x="908" y="101"/>
                </a:lnTo>
                <a:lnTo>
                  <a:pt x="906" y="104"/>
                </a:lnTo>
                <a:lnTo>
                  <a:pt x="906" y="114"/>
                </a:lnTo>
                <a:lnTo>
                  <a:pt x="906" y="120"/>
                </a:lnTo>
                <a:lnTo>
                  <a:pt x="906" y="120"/>
                </a:lnTo>
                <a:lnTo>
                  <a:pt x="904" y="120"/>
                </a:lnTo>
                <a:lnTo>
                  <a:pt x="902" y="118"/>
                </a:lnTo>
                <a:lnTo>
                  <a:pt x="902" y="118"/>
                </a:lnTo>
                <a:lnTo>
                  <a:pt x="900" y="115"/>
                </a:lnTo>
                <a:lnTo>
                  <a:pt x="898" y="110"/>
                </a:lnTo>
                <a:lnTo>
                  <a:pt x="894" y="103"/>
                </a:lnTo>
                <a:lnTo>
                  <a:pt x="894" y="103"/>
                </a:lnTo>
                <a:lnTo>
                  <a:pt x="894" y="97"/>
                </a:lnTo>
                <a:lnTo>
                  <a:pt x="893" y="94"/>
                </a:lnTo>
                <a:lnTo>
                  <a:pt x="892" y="92"/>
                </a:lnTo>
                <a:lnTo>
                  <a:pt x="891" y="91"/>
                </a:lnTo>
                <a:lnTo>
                  <a:pt x="891" y="91"/>
                </a:lnTo>
                <a:lnTo>
                  <a:pt x="889" y="84"/>
                </a:lnTo>
                <a:lnTo>
                  <a:pt x="889" y="77"/>
                </a:lnTo>
                <a:lnTo>
                  <a:pt x="889" y="73"/>
                </a:lnTo>
                <a:lnTo>
                  <a:pt x="891" y="70"/>
                </a:lnTo>
                <a:lnTo>
                  <a:pt x="893" y="67"/>
                </a:lnTo>
                <a:lnTo>
                  <a:pt x="897" y="65"/>
                </a:lnTo>
                <a:lnTo>
                  <a:pt x="897" y="65"/>
                </a:lnTo>
                <a:lnTo>
                  <a:pt x="898" y="72"/>
                </a:lnTo>
                <a:lnTo>
                  <a:pt x="902" y="79"/>
                </a:lnTo>
                <a:lnTo>
                  <a:pt x="902" y="79"/>
                </a:lnTo>
                <a:close/>
                <a:moveTo>
                  <a:pt x="791" y="35"/>
                </a:moveTo>
                <a:lnTo>
                  <a:pt x="791" y="35"/>
                </a:lnTo>
                <a:lnTo>
                  <a:pt x="787" y="35"/>
                </a:lnTo>
                <a:lnTo>
                  <a:pt x="787" y="35"/>
                </a:lnTo>
                <a:lnTo>
                  <a:pt x="787" y="35"/>
                </a:lnTo>
                <a:lnTo>
                  <a:pt x="787" y="35"/>
                </a:lnTo>
                <a:lnTo>
                  <a:pt x="791" y="35"/>
                </a:lnTo>
                <a:lnTo>
                  <a:pt x="791" y="35"/>
                </a:lnTo>
                <a:close/>
                <a:moveTo>
                  <a:pt x="691" y="32"/>
                </a:moveTo>
                <a:lnTo>
                  <a:pt x="691" y="32"/>
                </a:lnTo>
                <a:lnTo>
                  <a:pt x="713" y="33"/>
                </a:lnTo>
                <a:lnTo>
                  <a:pt x="713" y="33"/>
                </a:lnTo>
                <a:lnTo>
                  <a:pt x="691" y="32"/>
                </a:lnTo>
                <a:lnTo>
                  <a:pt x="691" y="32"/>
                </a:lnTo>
                <a:lnTo>
                  <a:pt x="691" y="32"/>
                </a:lnTo>
                <a:lnTo>
                  <a:pt x="691" y="32"/>
                </a:lnTo>
                <a:close/>
                <a:moveTo>
                  <a:pt x="285" y="53"/>
                </a:moveTo>
                <a:lnTo>
                  <a:pt x="285" y="53"/>
                </a:lnTo>
                <a:lnTo>
                  <a:pt x="360" y="49"/>
                </a:lnTo>
                <a:lnTo>
                  <a:pt x="434" y="45"/>
                </a:lnTo>
                <a:lnTo>
                  <a:pt x="509" y="43"/>
                </a:lnTo>
                <a:lnTo>
                  <a:pt x="584" y="41"/>
                </a:lnTo>
                <a:lnTo>
                  <a:pt x="584" y="41"/>
                </a:lnTo>
                <a:lnTo>
                  <a:pt x="661" y="42"/>
                </a:lnTo>
                <a:lnTo>
                  <a:pt x="738" y="44"/>
                </a:lnTo>
                <a:lnTo>
                  <a:pt x="816" y="45"/>
                </a:lnTo>
                <a:lnTo>
                  <a:pt x="855" y="45"/>
                </a:lnTo>
                <a:lnTo>
                  <a:pt x="893" y="44"/>
                </a:lnTo>
                <a:lnTo>
                  <a:pt x="893" y="44"/>
                </a:lnTo>
                <a:lnTo>
                  <a:pt x="894" y="55"/>
                </a:lnTo>
                <a:lnTo>
                  <a:pt x="894" y="55"/>
                </a:lnTo>
                <a:lnTo>
                  <a:pt x="887" y="59"/>
                </a:lnTo>
                <a:lnTo>
                  <a:pt x="883" y="65"/>
                </a:lnTo>
                <a:lnTo>
                  <a:pt x="881" y="71"/>
                </a:lnTo>
                <a:lnTo>
                  <a:pt x="880" y="78"/>
                </a:lnTo>
                <a:lnTo>
                  <a:pt x="880" y="85"/>
                </a:lnTo>
                <a:lnTo>
                  <a:pt x="881" y="92"/>
                </a:lnTo>
                <a:lnTo>
                  <a:pt x="886" y="107"/>
                </a:lnTo>
                <a:lnTo>
                  <a:pt x="886" y="107"/>
                </a:lnTo>
                <a:lnTo>
                  <a:pt x="888" y="115"/>
                </a:lnTo>
                <a:lnTo>
                  <a:pt x="892" y="123"/>
                </a:lnTo>
                <a:lnTo>
                  <a:pt x="896" y="126"/>
                </a:lnTo>
                <a:lnTo>
                  <a:pt x="899" y="129"/>
                </a:lnTo>
                <a:lnTo>
                  <a:pt x="903" y="130"/>
                </a:lnTo>
                <a:lnTo>
                  <a:pt x="908" y="130"/>
                </a:lnTo>
                <a:lnTo>
                  <a:pt x="908" y="130"/>
                </a:lnTo>
                <a:lnTo>
                  <a:pt x="911" y="145"/>
                </a:lnTo>
                <a:lnTo>
                  <a:pt x="915" y="159"/>
                </a:lnTo>
                <a:lnTo>
                  <a:pt x="915" y="159"/>
                </a:lnTo>
                <a:lnTo>
                  <a:pt x="912" y="162"/>
                </a:lnTo>
                <a:lnTo>
                  <a:pt x="910" y="166"/>
                </a:lnTo>
                <a:lnTo>
                  <a:pt x="906" y="176"/>
                </a:lnTo>
                <a:lnTo>
                  <a:pt x="904" y="188"/>
                </a:lnTo>
                <a:lnTo>
                  <a:pt x="903" y="198"/>
                </a:lnTo>
                <a:lnTo>
                  <a:pt x="903" y="198"/>
                </a:lnTo>
                <a:lnTo>
                  <a:pt x="900" y="202"/>
                </a:lnTo>
                <a:lnTo>
                  <a:pt x="900" y="206"/>
                </a:lnTo>
                <a:lnTo>
                  <a:pt x="899" y="215"/>
                </a:lnTo>
                <a:lnTo>
                  <a:pt x="902" y="225"/>
                </a:lnTo>
                <a:lnTo>
                  <a:pt x="903" y="232"/>
                </a:lnTo>
                <a:lnTo>
                  <a:pt x="903" y="232"/>
                </a:lnTo>
                <a:lnTo>
                  <a:pt x="898" y="238"/>
                </a:lnTo>
                <a:lnTo>
                  <a:pt x="897" y="245"/>
                </a:lnTo>
                <a:lnTo>
                  <a:pt x="896" y="255"/>
                </a:lnTo>
                <a:lnTo>
                  <a:pt x="898" y="265"/>
                </a:lnTo>
                <a:lnTo>
                  <a:pt x="898" y="265"/>
                </a:lnTo>
                <a:lnTo>
                  <a:pt x="750" y="268"/>
                </a:lnTo>
                <a:lnTo>
                  <a:pt x="602" y="272"/>
                </a:lnTo>
                <a:lnTo>
                  <a:pt x="454" y="275"/>
                </a:lnTo>
                <a:lnTo>
                  <a:pt x="379" y="277"/>
                </a:lnTo>
                <a:lnTo>
                  <a:pt x="306" y="275"/>
                </a:lnTo>
                <a:lnTo>
                  <a:pt x="306" y="275"/>
                </a:lnTo>
                <a:lnTo>
                  <a:pt x="306" y="265"/>
                </a:lnTo>
                <a:lnTo>
                  <a:pt x="306" y="260"/>
                </a:lnTo>
                <a:lnTo>
                  <a:pt x="303" y="255"/>
                </a:lnTo>
                <a:lnTo>
                  <a:pt x="303" y="255"/>
                </a:lnTo>
                <a:lnTo>
                  <a:pt x="301" y="250"/>
                </a:lnTo>
                <a:lnTo>
                  <a:pt x="298" y="245"/>
                </a:lnTo>
                <a:lnTo>
                  <a:pt x="295" y="242"/>
                </a:lnTo>
                <a:lnTo>
                  <a:pt x="290" y="239"/>
                </a:lnTo>
                <a:lnTo>
                  <a:pt x="290" y="239"/>
                </a:lnTo>
                <a:lnTo>
                  <a:pt x="294" y="231"/>
                </a:lnTo>
                <a:lnTo>
                  <a:pt x="295" y="221"/>
                </a:lnTo>
                <a:lnTo>
                  <a:pt x="296" y="210"/>
                </a:lnTo>
                <a:lnTo>
                  <a:pt x="296" y="200"/>
                </a:lnTo>
                <a:lnTo>
                  <a:pt x="295" y="189"/>
                </a:lnTo>
                <a:lnTo>
                  <a:pt x="292" y="179"/>
                </a:lnTo>
                <a:lnTo>
                  <a:pt x="289" y="170"/>
                </a:lnTo>
                <a:lnTo>
                  <a:pt x="283" y="162"/>
                </a:lnTo>
                <a:lnTo>
                  <a:pt x="283" y="162"/>
                </a:lnTo>
                <a:lnTo>
                  <a:pt x="284" y="151"/>
                </a:lnTo>
                <a:lnTo>
                  <a:pt x="284" y="142"/>
                </a:lnTo>
                <a:lnTo>
                  <a:pt x="284" y="142"/>
                </a:lnTo>
                <a:lnTo>
                  <a:pt x="288" y="138"/>
                </a:lnTo>
                <a:lnTo>
                  <a:pt x="290" y="135"/>
                </a:lnTo>
                <a:lnTo>
                  <a:pt x="295" y="125"/>
                </a:lnTo>
                <a:lnTo>
                  <a:pt x="296" y="114"/>
                </a:lnTo>
                <a:lnTo>
                  <a:pt x="296" y="103"/>
                </a:lnTo>
                <a:lnTo>
                  <a:pt x="295" y="92"/>
                </a:lnTo>
                <a:lnTo>
                  <a:pt x="292" y="82"/>
                </a:lnTo>
                <a:lnTo>
                  <a:pt x="288" y="72"/>
                </a:lnTo>
                <a:lnTo>
                  <a:pt x="283" y="64"/>
                </a:lnTo>
                <a:lnTo>
                  <a:pt x="283" y="64"/>
                </a:lnTo>
                <a:lnTo>
                  <a:pt x="285" y="53"/>
                </a:lnTo>
                <a:lnTo>
                  <a:pt x="285" y="53"/>
                </a:lnTo>
                <a:close/>
                <a:moveTo>
                  <a:pt x="272" y="24"/>
                </a:moveTo>
                <a:lnTo>
                  <a:pt x="272" y="24"/>
                </a:lnTo>
                <a:lnTo>
                  <a:pt x="273" y="27"/>
                </a:lnTo>
                <a:lnTo>
                  <a:pt x="273" y="27"/>
                </a:lnTo>
                <a:lnTo>
                  <a:pt x="271" y="27"/>
                </a:lnTo>
                <a:lnTo>
                  <a:pt x="271" y="27"/>
                </a:lnTo>
                <a:lnTo>
                  <a:pt x="272" y="24"/>
                </a:lnTo>
                <a:lnTo>
                  <a:pt x="272" y="24"/>
                </a:lnTo>
                <a:close/>
                <a:moveTo>
                  <a:pt x="270" y="43"/>
                </a:moveTo>
                <a:lnTo>
                  <a:pt x="270" y="43"/>
                </a:lnTo>
                <a:lnTo>
                  <a:pt x="273" y="42"/>
                </a:lnTo>
                <a:lnTo>
                  <a:pt x="273" y="42"/>
                </a:lnTo>
                <a:lnTo>
                  <a:pt x="277" y="43"/>
                </a:lnTo>
                <a:lnTo>
                  <a:pt x="277" y="43"/>
                </a:lnTo>
                <a:lnTo>
                  <a:pt x="277" y="44"/>
                </a:lnTo>
                <a:lnTo>
                  <a:pt x="277" y="44"/>
                </a:lnTo>
                <a:lnTo>
                  <a:pt x="270" y="44"/>
                </a:lnTo>
                <a:lnTo>
                  <a:pt x="270" y="44"/>
                </a:lnTo>
                <a:lnTo>
                  <a:pt x="270" y="43"/>
                </a:lnTo>
                <a:lnTo>
                  <a:pt x="270" y="43"/>
                </a:lnTo>
                <a:close/>
                <a:moveTo>
                  <a:pt x="271" y="54"/>
                </a:moveTo>
                <a:lnTo>
                  <a:pt x="271" y="54"/>
                </a:lnTo>
                <a:lnTo>
                  <a:pt x="271" y="54"/>
                </a:lnTo>
                <a:lnTo>
                  <a:pt x="271" y="54"/>
                </a:lnTo>
                <a:lnTo>
                  <a:pt x="276" y="54"/>
                </a:lnTo>
                <a:lnTo>
                  <a:pt x="276" y="54"/>
                </a:lnTo>
                <a:lnTo>
                  <a:pt x="274" y="56"/>
                </a:lnTo>
                <a:lnTo>
                  <a:pt x="274" y="56"/>
                </a:lnTo>
                <a:lnTo>
                  <a:pt x="271" y="54"/>
                </a:lnTo>
                <a:lnTo>
                  <a:pt x="271" y="54"/>
                </a:lnTo>
                <a:close/>
                <a:moveTo>
                  <a:pt x="272" y="66"/>
                </a:moveTo>
                <a:lnTo>
                  <a:pt x="272" y="66"/>
                </a:lnTo>
                <a:lnTo>
                  <a:pt x="271" y="68"/>
                </a:lnTo>
                <a:lnTo>
                  <a:pt x="271" y="68"/>
                </a:lnTo>
                <a:lnTo>
                  <a:pt x="271" y="66"/>
                </a:lnTo>
                <a:lnTo>
                  <a:pt x="271" y="66"/>
                </a:lnTo>
                <a:lnTo>
                  <a:pt x="272" y="66"/>
                </a:lnTo>
                <a:lnTo>
                  <a:pt x="272" y="66"/>
                </a:lnTo>
                <a:close/>
                <a:moveTo>
                  <a:pt x="279" y="76"/>
                </a:moveTo>
                <a:lnTo>
                  <a:pt x="279" y="76"/>
                </a:lnTo>
                <a:lnTo>
                  <a:pt x="284" y="88"/>
                </a:lnTo>
                <a:lnTo>
                  <a:pt x="286" y="102"/>
                </a:lnTo>
                <a:lnTo>
                  <a:pt x="286" y="109"/>
                </a:lnTo>
                <a:lnTo>
                  <a:pt x="286" y="117"/>
                </a:lnTo>
                <a:lnTo>
                  <a:pt x="284" y="123"/>
                </a:lnTo>
                <a:lnTo>
                  <a:pt x="282" y="129"/>
                </a:lnTo>
                <a:lnTo>
                  <a:pt x="282" y="129"/>
                </a:lnTo>
                <a:lnTo>
                  <a:pt x="279" y="124"/>
                </a:lnTo>
                <a:lnTo>
                  <a:pt x="276" y="120"/>
                </a:lnTo>
                <a:lnTo>
                  <a:pt x="273" y="119"/>
                </a:lnTo>
                <a:lnTo>
                  <a:pt x="270" y="119"/>
                </a:lnTo>
                <a:lnTo>
                  <a:pt x="267" y="120"/>
                </a:lnTo>
                <a:lnTo>
                  <a:pt x="266" y="121"/>
                </a:lnTo>
                <a:lnTo>
                  <a:pt x="267" y="124"/>
                </a:lnTo>
                <a:lnTo>
                  <a:pt x="270" y="127"/>
                </a:lnTo>
                <a:lnTo>
                  <a:pt x="270" y="127"/>
                </a:lnTo>
                <a:lnTo>
                  <a:pt x="267" y="129"/>
                </a:lnTo>
                <a:lnTo>
                  <a:pt x="266" y="131"/>
                </a:lnTo>
                <a:lnTo>
                  <a:pt x="265" y="133"/>
                </a:lnTo>
                <a:lnTo>
                  <a:pt x="266" y="136"/>
                </a:lnTo>
                <a:lnTo>
                  <a:pt x="266" y="136"/>
                </a:lnTo>
                <a:lnTo>
                  <a:pt x="262" y="133"/>
                </a:lnTo>
                <a:lnTo>
                  <a:pt x="259" y="130"/>
                </a:lnTo>
                <a:lnTo>
                  <a:pt x="256" y="125"/>
                </a:lnTo>
                <a:lnTo>
                  <a:pt x="254" y="119"/>
                </a:lnTo>
                <a:lnTo>
                  <a:pt x="254" y="119"/>
                </a:lnTo>
                <a:lnTo>
                  <a:pt x="255" y="115"/>
                </a:lnTo>
                <a:lnTo>
                  <a:pt x="255" y="112"/>
                </a:lnTo>
                <a:lnTo>
                  <a:pt x="254" y="109"/>
                </a:lnTo>
                <a:lnTo>
                  <a:pt x="252" y="106"/>
                </a:lnTo>
                <a:lnTo>
                  <a:pt x="252" y="106"/>
                </a:lnTo>
                <a:lnTo>
                  <a:pt x="250" y="97"/>
                </a:lnTo>
                <a:lnTo>
                  <a:pt x="250" y="92"/>
                </a:lnTo>
                <a:lnTo>
                  <a:pt x="248" y="90"/>
                </a:lnTo>
                <a:lnTo>
                  <a:pt x="248" y="90"/>
                </a:lnTo>
                <a:lnTo>
                  <a:pt x="248" y="82"/>
                </a:lnTo>
                <a:lnTo>
                  <a:pt x="250" y="74"/>
                </a:lnTo>
                <a:lnTo>
                  <a:pt x="253" y="71"/>
                </a:lnTo>
                <a:lnTo>
                  <a:pt x="255" y="67"/>
                </a:lnTo>
                <a:lnTo>
                  <a:pt x="258" y="65"/>
                </a:lnTo>
                <a:lnTo>
                  <a:pt x="261" y="64"/>
                </a:lnTo>
                <a:lnTo>
                  <a:pt x="261" y="64"/>
                </a:lnTo>
                <a:lnTo>
                  <a:pt x="262" y="76"/>
                </a:lnTo>
                <a:lnTo>
                  <a:pt x="264" y="80"/>
                </a:lnTo>
                <a:lnTo>
                  <a:pt x="266" y="85"/>
                </a:lnTo>
                <a:lnTo>
                  <a:pt x="268" y="86"/>
                </a:lnTo>
                <a:lnTo>
                  <a:pt x="271" y="86"/>
                </a:lnTo>
                <a:lnTo>
                  <a:pt x="274" y="83"/>
                </a:lnTo>
                <a:lnTo>
                  <a:pt x="279" y="76"/>
                </a:lnTo>
                <a:lnTo>
                  <a:pt x="279" y="76"/>
                </a:lnTo>
                <a:close/>
                <a:moveTo>
                  <a:pt x="254" y="37"/>
                </a:moveTo>
                <a:lnTo>
                  <a:pt x="254" y="37"/>
                </a:lnTo>
                <a:lnTo>
                  <a:pt x="241" y="38"/>
                </a:lnTo>
                <a:lnTo>
                  <a:pt x="226" y="38"/>
                </a:lnTo>
                <a:lnTo>
                  <a:pt x="226" y="38"/>
                </a:lnTo>
                <a:lnTo>
                  <a:pt x="254" y="37"/>
                </a:lnTo>
                <a:lnTo>
                  <a:pt x="254" y="37"/>
                </a:lnTo>
                <a:close/>
                <a:moveTo>
                  <a:pt x="67" y="31"/>
                </a:moveTo>
                <a:lnTo>
                  <a:pt x="67" y="31"/>
                </a:lnTo>
                <a:lnTo>
                  <a:pt x="49" y="33"/>
                </a:lnTo>
                <a:lnTo>
                  <a:pt x="41" y="33"/>
                </a:lnTo>
                <a:lnTo>
                  <a:pt x="32" y="35"/>
                </a:lnTo>
                <a:lnTo>
                  <a:pt x="32" y="35"/>
                </a:lnTo>
                <a:lnTo>
                  <a:pt x="41" y="32"/>
                </a:lnTo>
                <a:lnTo>
                  <a:pt x="49" y="31"/>
                </a:lnTo>
                <a:lnTo>
                  <a:pt x="67" y="31"/>
                </a:lnTo>
                <a:lnTo>
                  <a:pt x="67" y="31"/>
                </a:lnTo>
                <a:close/>
                <a:moveTo>
                  <a:pt x="16" y="41"/>
                </a:moveTo>
                <a:lnTo>
                  <a:pt x="16" y="41"/>
                </a:lnTo>
                <a:lnTo>
                  <a:pt x="18" y="43"/>
                </a:lnTo>
                <a:lnTo>
                  <a:pt x="18" y="43"/>
                </a:lnTo>
                <a:lnTo>
                  <a:pt x="14" y="43"/>
                </a:lnTo>
                <a:lnTo>
                  <a:pt x="14" y="43"/>
                </a:lnTo>
                <a:lnTo>
                  <a:pt x="16" y="41"/>
                </a:lnTo>
                <a:lnTo>
                  <a:pt x="16" y="41"/>
                </a:lnTo>
                <a:close/>
              </a:path>
            </a:pathLst>
          </a:custGeom>
          <a:solidFill>
            <a:srgbClr val="FD7F77"/>
          </a:solidFill>
          <a:ln>
            <a:noFill/>
          </a:ln>
        </p:spPr>
        <p:txBody>
          <a:bodyPr vert="horz" wrap="square" lIns="91440" tIns="45720" rIns="91440" bIns="45720" numCol="1" anchor="t" anchorCtr="0" compatLnSpc="1"/>
          <a:lstStyle/>
          <a:p>
            <a:pPr>
              <a:defRPr/>
            </a:pPr>
            <a:endParaRPr lang="zh-CN" altLang="en-US" sz="28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51" name="Picture 50" descr="Logo&#10;&#10;Description automatically generated">
            <a:extLst>
              <a:ext uri="{FF2B5EF4-FFF2-40B4-BE49-F238E27FC236}">
                <a16:creationId xmlns:a16="http://schemas.microsoft.com/office/drawing/2014/main" xmlns="" id="{7B8F967E-7B4D-4923-8C00-9FAC8670BCE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5567" y="5450936"/>
            <a:ext cx="1116312" cy="1116312"/>
          </a:xfrm>
          <a:prstGeom prst="rect">
            <a:avLst/>
          </a:prstGeom>
        </p:spPr>
      </p:pic>
      <p:grpSp>
        <p:nvGrpSpPr>
          <p:cNvPr id="52" name="Group 51">
            <a:extLst>
              <a:ext uri="{FF2B5EF4-FFF2-40B4-BE49-F238E27FC236}">
                <a16:creationId xmlns:a16="http://schemas.microsoft.com/office/drawing/2014/main" xmlns="" id="{CF138BFF-7CF0-4F16-891D-596CA8D56E93}"/>
              </a:ext>
            </a:extLst>
          </p:cNvPr>
          <p:cNvGrpSpPr/>
          <p:nvPr/>
        </p:nvGrpSpPr>
        <p:grpSpPr>
          <a:xfrm>
            <a:off x="1395024" y="5568786"/>
            <a:ext cx="10427629" cy="880596"/>
            <a:chOff x="1532497" y="4536707"/>
            <a:chExt cx="8215874" cy="693635"/>
          </a:xfrm>
        </p:grpSpPr>
        <p:sp>
          <p:nvSpPr>
            <p:cNvPr id="53" name="Rectangle: Rounded Corners 43">
              <a:extLst>
                <a:ext uri="{FF2B5EF4-FFF2-40B4-BE49-F238E27FC236}">
                  <a16:creationId xmlns:a16="http://schemas.microsoft.com/office/drawing/2014/main" xmlns="" id="{C421D41A-1E08-4423-8ACB-003059739847}"/>
                </a:ext>
              </a:extLst>
            </p:cNvPr>
            <p:cNvSpPr/>
            <p:nvPr/>
          </p:nvSpPr>
          <p:spPr>
            <a:xfrm>
              <a:off x="1532497" y="4536707"/>
              <a:ext cx="8215874" cy="693635"/>
            </a:xfrm>
            <a:custGeom>
              <a:avLst/>
              <a:gdLst>
                <a:gd name="connsiteX0" fmla="*/ 0 w 8215874"/>
                <a:gd name="connsiteY0" fmla="*/ 115608 h 693635"/>
                <a:gd name="connsiteX1" fmla="*/ 115608 w 8215874"/>
                <a:gd name="connsiteY1" fmla="*/ 0 h 693635"/>
                <a:gd name="connsiteX2" fmla="*/ 685941 w 8215874"/>
                <a:gd name="connsiteY2" fmla="*/ 0 h 693635"/>
                <a:gd name="connsiteX3" fmla="*/ 1336120 w 8215874"/>
                <a:gd name="connsiteY3" fmla="*/ 0 h 693635"/>
                <a:gd name="connsiteX4" fmla="*/ 1986299 w 8215874"/>
                <a:gd name="connsiteY4" fmla="*/ 0 h 693635"/>
                <a:gd name="connsiteX5" fmla="*/ 2317092 w 8215874"/>
                <a:gd name="connsiteY5" fmla="*/ 0 h 693635"/>
                <a:gd name="connsiteX6" fmla="*/ 2647885 w 8215874"/>
                <a:gd name="connsiteY6" fmla="*/ 0 h 693635"/>
                <a:gd name="connsiteX7" fmla="*/ 2978678 w 8215874"/>
                <a:gd name="connsiteY7" fmla="*/ 0 h 693635"/>
                <a:gd name="connsiteX8" fmla="*/ 3389318 w 8215874"/>
                <a:gd name="connsiteY8" fmla="*/ 0 h 693635"/>
                <a:gd name="connsiteX9" fmla="*/ 4039497 w 8215874"/>
                <a:gd name="connsiteY9" fmla="*/ 0 h 693635"/>
                <a:gd name="connsiteX10" fmla="*/ 4370290 w 8215874"/>
                <a:gd name="connsiteY10" fmla="*/ 0 h 693635"/>
                <a:gd name="connsiteX11" fmla="*/ 4860776 w 8215874"/>
                <a:gd name="connsiteY11" fmla="*/ 0 h 693635"/>
                <a:gd name="connsiteX12" fmla="*/ 5271416 w 8215874"/>
                <a:gd name="connsiteY12" fmla="*/ 0 h 693635"/>
                <a:gd name="connsiteX13" fmla="*/ 5761902 w 8215874"/>
                <a:gd name="connsiteY13" fmla="*/ 0 h 693635"/>
                <a:gd name="connsiteX14" fmla="*/ 6172541 w 8215874"/>
                <a:gd name="connsiteY14" fmla="*/ 0 h 693635"/>
                <a:gd name="connsiteX15" fmla="*/ 6742874 w 8215874"/>
                <a:gd name="connsiteY15" fmla="*/ 0 h 693635"/>
                <a:gd name="connsiteX16" fmla="*/ 7153514 w 8215874"/>
                <a:gd name="connsiteY16" fmla="*/ 0 h 693635"/>
                <a:gd name="connsiteX17" fmla="*/ 8100266 w 8215874"/>
                <a:gd name="connsiteY17" fmla="*/ 0 h 693635"/>
                <a:gd name="connsiteX18" fmla="*/ 8215874 w 8215874"/>
                <a:gd name="connsiteY18" fmla="*/ 115608 h 693635"/>
                <a:gd name="connsiteX19" fmla="*/ 8215874 w 8215874"/>
                <a:gd name="connsiteY19" fmla="*/ 578027 h 693635"/>
                <a:gd name="connsiteX20" fmla="*/ 8100266 w 8215874"/>
                <a:gd name="connsiteY20" fmla="*/ 693635 h 693635"/>
                <a:gd name="connsiteX21" fmla="*/ 7769473 w 8215874"/>
                <a:gd name="connsiteY21" fmla="*/ 693635 h 693635"/>
                <a:gd name="connsiteX22" fmla="*/ 7039447 w 8215874"/>
                <a:gd name="connsiteY22" fmla="*/ 693635 h 693635"/>
                <a:gd name="connsiteX23" fmla="*/ 6628808 w 8215874"/>
                <a:gd name="connsiteY23" fmla="*/ 693635 h 693635"/>
                <a:gd name="connsiteX24" fmla="*/ 5898782 w 8215874"/>
                <a:gd name="connsiteY24" fmla="*/ 693635 h 693635"/>
                <a:gd name="connsiteX25" fmla="*/ 5328449 w 8215874"/>
                <a:gd name="connsiteY25" fmla="*/ 693635 h 693635"/>
                <a:gd name="connsiteX26" fmla="*/ 4997656 w 8215874"/>
                <a:gd name="connsiteY26" fmla="*/ 693635 h 693635"/>
                <a:gd name="connsiteX27" fmla="*/ 4267630 w 8215874"/>
                <a:gd name="connsiteY27" fmla="*/ 693635 h 693635"/>
                <a:gd name="connsiteX28" fmla="*/ 3537604 w 8215874"/>
                <a:gd name="connsiteY28" fmla="*/ 693635 h 693635"/>
                <a:gd name="connsiteX29" fmla="*/ 2887425 w 8215874"/>
                <a:gd name="connsiteY29" fmla="*/ 693635 h 693635"/>
                <a:gd name="connsiteX30" fmla="*/ 2157399 w 8215874"/>
                <a:gd name="connsiteY30" fmla="*/ 693635 h 693635"/>
                <a:gd name="connsiteX31" fmla="*/ 1587066 w 8215874"/>
                <a:gd name="connsiteY31" fmla="*/ 693635 h 693635"/>
                <a:gd name="connsiteX32" fmla="*/ 936887 w 8215874"/>
                <a:gd name="connsiteY32" fmla="*/ 693635 h 693635"/>
                <a:gd name="connsiteX33" fmla="*/ 115608 w 8215874"/>
                <a:gd name="connsiteY33" fmla="*/ 693635 h 693635"/>
                <a:gd name="connsiteX34" fmla="*/ 0 w 8215874"/>
                <a:gd name="connsiteY34" fmla="*/ 578027 h 693635"/>
                <a:gd name="connsiteX35" fmla="*/ 0 w 8215874"/>
                <a:gd name="connsiteY35" fmla="*/ 115608 h 693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8215874" h="693635" fill="none" extrusionOk="0">
                  <a:moveTo>
                    <a:pt x="0" y="115608"/>
                  </a:moveTo>
                  <a:cubicBezTo>
                    <a:pt x="341" y="55018"/>
                    <a:pt x="51676" y="-2677"/>
                    <a:pt x="115608" y="0"/>
                  </a:cubicBezTo>
                  <a:cubicBezTo>
                    <a:pt x="281775" y="-65672"/>
                    <a:pt x="441904" y="37896"/>
                    <a:pt x="685941" y="0"/>
                  </a:cubicBezTo>
                  <a:cubicBezTo>
                    <a:pt x="929978" y="-37896"/>
                    <a:pt x="1198975" y="32564"/>
                    <a:pt x="1336120" y="0"/>
                  </a:cubicBezTo>
                  <a:cubicBezTo>
                    <a:pt x="1473265" y="-32564"/>
                    <a:pt x="1852871" y="5965"/>
                    <a:pt x="1986299" y="0"/>
                  </a:cubicBezTo>
                  <a:cubicBezTo>
                    <a:pt x="2119727" y="-5965"/>
                    <a:pt x="2209480" y="7915"/>
                    <a:pt x="2317092" y="0"/>
                  </a:cubicBezTo>
                  <a:cubicBezTo>
                    <a:pt x="2424704" y="-7915"/>
                    <a:pt x="2501344" y="8302"/>
                    <a:pt x="2647885" y="0"/>
                  </a:cubicBezTo>
                  <a:cubicBezTo>
                    <a:pt x="2794426" y="-8302"/>
                    <a:pt x="2861566" y="3470"/>
                    <a:pt x="2978678" y="0"/>
                  </a:cubicBezTo>
                  <a:cubicBezTo>
                    <a:pt x="3095790" y="-3470"/>
                    <a:pt x="3192002" y="25994"/>
                    <a:pt x="3389318" y="0"/>
                  </a:cubicBezTo>
                  <a:cubicBezTo>
                    <a:pt x="3586634" y="-25994"/>
                    <a:pt x="3812759" y="8313"/>
                    <a:pt x="4039497" y="0"/>
                  </a:cubicBezTo>
                  <a:cubicBezTo>
                    <a:pt x="4266235" y="-8313"/>
                    <a:pt x="4259040" y="26471"/>
                    <a:pt x="4370290" y="0"/>
                  </a:cubicBezTo>
                  <a:cubicBezTo>
                    <a:pt x="4481540" y="-26471"/>
                    <a:pt x="4709257" y="17335"/>
                    <a:pt x="4860776" y="0"/>
                  </a:cubicBezTo>
                  <a:cubicBezTo>
                    <a:pt x="5012295" y="-17335"/>
                    <a:pt x="5122872" y="47377"/>
                    <a:pt x="5271416" y="0"/>
                  </a:cubicBezTo>
                  <a:cubicBezTo>
                    <a:pt x="5419960" y="-47377"/>
                    <a:pt x="5643216" y="23270"/>
                    <a:pt x="5761902" y="0"/>
                  </a:cubicBezTo>
                  <a:cubicBezTo>
                    <a:pt x="5880588" y="-23270"/>
                    <a:pt x="6052230" y="32281"/>
                    <a:pt x="6172541" y="0"/>
                  </a:cubicBezTo>
                  <a:cubicBezTo>
                    <a:pt x="6292852" y="-32281"/>
                    <a:pt x="6579768" y="12436"/>
                    <a:pt x="6742874" y="0"/>
                  </a:cubicBezTo>
                  <a:cubicBezTo>
                    <a:pt x="6905980" y="-12436"/>
                    <a:pt x="7013718" y="40868"/>
                    <a:pt x="7153514" y="0"/>
                  </a:cubicBezTo>
                  <a:cubicBezTo>
                    <a:pt x="7293310" y="-40868"/>
                    <a:pt x="7706999" y="76564"/>
                    <a:pt x="8100266" y="0"/>
                  </a:cubicBezTo>
                  <a:cubicBezTo>
                    <a:pt x="8156844" y="15614"/>
                    <a:pt x="8229875" y="63656"/>
                    <a:pt x="8215874" y="115608"/>
                  </a:cubicBezTo>
                  <a:cubicBezTo>
                    <a:pt x="8228262" y="295579"/>
                    <a:pt x="8188959" y="431766"/>
                    <a:pt x="8215874" y="578027"/>
                  </a:cubicBezTo>
                  <a:cubicBezTo>
                    <a:pt x="8209845" y="641012"/>
                    <a:pt x="8169067" y="699349"/>
                    <a:pt x="8100266" y="693635"/>
                  </a:cubicBezTo>
                  <a:cubicBezTo>
                    <a:pt x="8009624" y="705870"/>
                    <a:pt x="7903439" y="669097"/>
                    <a:pt x="7769473" y="693635"/>
                  </a:cubicBezTo>
                  <a:cubicBezTo>
                    <a:pt x="7635507" y="718173"/>
                    <a:pt x="7207587" y="632352"/>
                    <a:pt x="7039447" y="693635"/>
                  </a:cubicBezTo>
                  <a:cubicBezTo>
                    <a:pt x="6871307" y="754918"/>
                    <a:pt x="6815735" y="655350"/>
                    <a:pt x="6628808" y="693635"/>
                  </a:cubicBezTo>
                  <a:cubicBezTo>
                    <a:pt x="6441881" y="731920"/>
                    <a:pt x="6095564" y="690870"/>
                    <a:pt x="5898782" y="693635"/>
                  </a:cubicBezTo>
                  <a:cubicBezTo>
                    <a:pt x="5702000" y="696400"/>
                    <a:pt x="5611871" y="631049"/>
                    <a:pt x="5328449" y="693635"/>
                  </a:cubicBezTo>
                  <a:cubicBezTo>
                    <a:pt x="5045027" y="756221"/>
                    <a:pt x="5066899" y="664177"/>
                    <a:pt x="4997656" y="693635"/>
                  </a:cubicBezTo>
                  <a:cubicBezTo>
                    <a:pt x="4928413" y="723093"/>
                    <a:pt x="4518092" y="609549"/>
                    <a:pt x="4267630" y="693635"/>
                  </a:cubicBezTo>
                  <a:cubicBezTo>
                    <a:pt x="4017168" y="777721"/>
                    <a:pt x="3690312" y="670763"/>
                    <a:pt x="3537604" y="693635"/>
                  </a:cubicBezTo>
                  <a:cubicBezTo>
                    <a:pt x="3384896" y="716507"/>
                    <a:pt x="3044994" y="675693"/>
                    <a:pt x="2887425" y="693635"/>
                  </a:cubicBezTo>
                  <a:cubicBezTo>
                    <a:pt x="2729856" y="711577"/>
                    <a:pt x="2491196" y="660595"/>
                    <a:pt x="2157399" y="693635"/>
                  </a:cubicBezTo>
                  <a:cubicBezTo>
                    <a:pt x="1823602" y="726675"/>
                    <a:pt x="1767324" y="627783"/>
                    <a:pt x="1587066" y="693635"/>
                  </a:cubicBezTo>
                  <a:cubicBezTo>
                    <a:pt x="1406808" y="759487"/>
                    <a:pt x="1141042" y="625079"/>
                    <a:pt x="936887" y="693635"/>
                  </a:cubicBezTo>
                  <a:cubicBezTo>
                    <a:pt x="732732" y="762191"/>
                    <a:pt x="463032" y="660591"/>
                    <a:pt x="115608" y="693635"/>
                  </a:cubicBezTo>
                  <a:cubicBezTo>
                    <a:pt x="50952" y="702917"/>
                    <a:pt x="-7323" y="630185"/>
                    <a:pt x="0" y="578027"/>
                  </a:cubicBezTo>
                  <a:cubicBezTo>
                    <a:pt x="-10823" y="448813"/>
                    <a:pt x="9085" y="302648"/>
                    <a:pt x="0" y="115608"/>
                  </a:cubicBezTo>
                  <a:close/>
                </a:path>
                <a:path w="8215874" h="693635" stroke="0" extrusionOk="0">
                  <a:moveTo>
                    <a:pt x="0" y="115608"/>
                  </a:moveTo>
                  <a:cubicBezTo>
                    <a:pt x="-4629" y="50391"/>
                    <a:pt x="57330" y="4241"/>
                    <a:pt x="115608" y="0"/>
                  </a:cubicBezTo>
                  <a:cubicBezTo>
                    <a:pt x="291725" y="-18943"/>
                    <a:pt x="447826" y="40831"/>
                    <a:pt x="765787" y="0"/>
                  </a:cubicBezTo>
                  <a:cubicBezTo>
                    <a:pt x="1083748" y="-40831"/>
                    <a:pt x="1271682" y="74520"/>
                    <a:pt x="1415967" y="0"/>
                  </a:cubicBezTo>
                  <a:cubicBezTo>
                    <a:pt x="1560252" y="-74520"/>
                    <a:pt x="1894528" y="70236"/>
                    <a:pt x="2066146" y="0"/>
                  </a:cubicBezTo>
                  <a:cubicBezTo>
                    <a:pt x="2237764" y="-70236"/>
                    <a:pt x="2477344" y="75801"/>
                    <a:pt x="2796172" y="0"/>
                  </a:cubicBezTo>
                  <a:cubicBezTo>
                    <a:pt x="3115000" y="-75801"/>
                    <a:pt x="3079648" y="3792"/>
                    <a:pt x="3206811" y="0"/>
                  </a:cubicBezTo>
                  <a:cubicBezTo>
                    <a:pt x="3333974" y="-3792"/>
                    <a:pt x="3620687" y="45218"/>
                    <a:pt x="3777144" y="0"/>
                  </a:cubicBezTo>
                  <a:cubicBezTo>
                    <a:pt x="3933601" y="-45218"/>
                    <a:pt x="4149914" y="30793"/>
                    <a:pt x="4267630" y="0"/>
                  </a:cubicBezTo>
                  <a:cubicBezTo>
                    <a:pt x="4385346" y="-30793"/>
                    <a:pt x="4570139" y="19976"/>
                    <a:pt x="4678270" y="0"/>
                  </a:cubicBezTo>
                  <a:cubicBezTo>
                    <a:pt x="4786401" y="-19976"/>
                    <a:pt x="5181819" y="4208"/>
                    <a:pt x="5328449" y="0"/>
                  </a:cubicBezTo>
                  <a:cubicBezTo>
                    <a:pt x="5475079" y="-4208"/>
                    <a:pt x="5496379" y="1339"/>
                    <a:pt x="5659242" y="0"/>
                  </a:cubicBezTo>
                  <a:cubicBezTo>
                    <a:pt x="5822105" y="-1339"/>
                    <a:pt x="5855122" y="26683"/>
                    <a:pt x="5990035" y="0"/>
                  </a:cubicBezTo>
                  <a:cubicBezTo>
                    <a:pt x="6124948" y="-26683"/>
                    <a:pt x="6423806" y="71349"/>
                    <a:pt x="6640214" y="0"/>
                  </a:cubicBezTo>
                  <a:cubicBezTo>
                    <a:pt x="6856622" y="-71349"/>
                    <a:pt x="6963943" y="39293"/>
                    <a:pt x="7050854" y="0"/>
                  </a:cubicBezTo>
                  <a:cubicBezTo>
                    <a:pt x="7137765" y="-39293"/>
                    <a:pt x="7355711" y="44138"/>
                    <a:pt x="7461493" y="0"/>
                  </a:cubicBezTo>
                  <a:cubicBezTo>
                    <a:pt x="7567275" y="-44138"/>
                    <a:pt x="7854206" y="29980"/>
                    <a:pt x="8100266" y="0"/>
                  </a:cubicBezTo>
                  <a:cubicBezTo>
                    <a:pt x="8154407" y="6647"/>
                    <a:pt x="8219211" y="44737"/>
                    <a:pt x="8215874" y="115608"/>
                  </a:cubicBezTo>
                  <a:cubicBezTo>
                    <a:pt x="8217813" y="298040"/>
                    <a:pt x="8208833" y="369609"/>
                    <a:pt x="8215874" y="578027"/>
                  </a:cubicBezTo>
                  <a:cubicBezTo>
                    <a:pt x="8230407" y="634465"/>
                    <a:pt x="8163189" y="678650"/>
                    <a:pt x="8100266" y="693635"/>
                  </a:cubicBezTo>
                  <a:cubicBezTo>
                    <a:pt x="7833280" y="748654"/>
                    <a:pt x="7803484" y="639859"/>
                    <a:pt x="7529933" y="693635"/>
                  </a:cubicBezTo>
                  <a:cubicBezTo>
                    <a:pt x="7256382" y="747411"/>
                    <a:pt x="7204476" y="670208"/>
                    <a:pt x="7119294" y="693635"/>
                  </a:cubicBezTo>
                  <a:cubicBezTo>
                    <a:pt x="7034112" y="717062"/>
                    <a:pt x="6724119" y="657186"/>
                    <a:pt x="6548961" y="693635"/>
                  </a:cubicBezTo>
                  <a:cubicBezTo>
                    <a:pt x="6373803" y="730084"/>
                    <a:pt x="6258280" y="688835"/>
                    <a:pt x="5978628" y="693635"/>
                  </a:cubicBezTo>
                  <a:cubicBezTo>
                    <a:pt x="5698976" y="698435"/>
                    <a:pt x="5723337" y="666349"/>
                    <a:pt x="5647835" y="693635"/>
                  </a:cubicBezTo>
                  <a:cubicBezTo>
                    <a:pt x="5572333" y="720921"/>
                    <a:pt x="5398371" y="682231"/>
                    <a:pt x="5237196" y="693635"/>
                  </a:cubicBezTo>
                  <a:cubicBezTo>
                    <a:pt x="5076021" y="705039"/>
                    <a:pt x="5029875" y="676505"/>
                    <a:pt x="4906403" y="693635"/>
                  </a:cubicBezTo>
                  <a:cubicBezTo>
                    <a:pt x="4782931" y="710765"/>
                    <a:pt x="4606986" y="683147"/>
                    <a:pt x="4495763" y="693635"/>
                  </a:cubicBezTo>
                  <a:cubicBezTo>
                    <a:pt x="4384540" y="704123"/>
                    <a:pt x="4154524" y="634752"/>
                    <a:pt x="3845584" y="693635"/>
                  </a:cubicBezTo>
                  <a:cubicBezTo>
                    <a:pt x="3536644" y="752518"/>
                    <a:pt x="3590489" y="645439"/>
                    <a:pt x="3434944" y="693635"/>
                  </a:cubicBezTo>
                  <a:cubicBezTo>
                    <a:pt x="3279399" y="741831"/>
                    <a:pt x="3117490" y="627223"/>
                    <a:pt x="2864612" y="693635"/>
                  </a:cubicBezTo>
                  <a:cubicBezTo>
                    <a:pt x="2611734" y="760047"/>
                    <a:pt x="2474346" y="656052"/>
                    <a:pt x="2374126" y="693635"/>
                  </a:cubicBezTo>
                  <a:cubicBezTo>
                    <a:pt x="2273906" y="731218"/>
                    <a:pt x="2161620" y="686184"/>
                    <a:pt x="1963486" y="693635"/>
                  </a:cubicBezTo>
                  <a:cubicBezTo>
                    <a:pt x="1765352" y="701086"/>
                    <a:pt x="1413092" y="682715"/>
                    <a:pt x="1233460" y="693635"/>
                  </a:cubicBezTo>
                  <a:cubicBezTo>
                    <a:pt x="1053828" y="704555"/>
                    <a:pt x="970437" y="667621"/>
                    <a:pt x="822821" y="693635"/>
                  </a:cubicBezTo>
                  <a:cubicBezTo>
                    <a:pt x="675205" y="719649"/>
                    <a:pt x="293405" y="667417"/>
                    <a:pt x="115608" y="693635"/>
                  </a:cubicBezTo>
                  <a:cubicBezTo>
                    <a:pt x="58738" y="697417"/>
                    <a:pt x="14364" y="638581"/>
                    <a:pt x="0" y="578027"/>
                  </a:cubicBezTo>
                  <a:cubicBezTo>
                    <a:pt x="-32323" y="352499"/>
                    <a:pt x="3249" y="217830"/>
                    <a:pt x="0" y="115608"/>
                  </a:cubicBezTo>
                  <a:close/>
                </a:path>
              </a:pathLst>
            </a:custGeom>
            <a:ln>
              <a:extLst>
                <a:ext uri="{C807C97D-BFC1-408E-A445-0C87EB9F89A2}">
                  <ask:lineSketchStyleProps xmlns:ask="http://schemas.microsoft.com/office/drawing/2018/sketchyshapes" xmlns="" sd="3444377824">
                    <a:prstGeom prst="roundRect">
                      <a:avLst/>
                    </a:prstGeom>
                    <ask:type>
                      <ask:lineSketchScribble/>
                    </ask:type>
                  </ask:lineSketchStyleProps>
                </a:ext>
              </a:extLst>
            </a:ln>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rgbClr val="663F0D">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54" name="Rectangle 53">
              <a:extLst>
                <a:ext uri="{FF2B5EF4-FFF2-40B4-BE49-F238E27FC236}">
                  <a16:creationId xmlns:a16="http://schemas.microsoft.com/office/drawing/2014/main" xmlns="" id="{6CA79830-55D6-410D-B1D3-7B1D1218A273}"/>
                </a:ext>
              </a:extLst>
            </p:cNvPr>
            <p:cNvSpPr/>
            <p:nvPr/>
          </p:nvSpPr>
          <p:spPr>
            <a:xfrm>
              <a:off x="1572794" y="4685896"/>
              <a:ext cx="8169634" cy="412134"/>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vi-VN"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Em học được điều gì qua câu chuyện trên?</a:t>
              </a:r>
              <a:endParaRPr kumimoji="0" lang="vi-VN" sz="2800" b="0" i="0" u="none" strike="noStrike" kern="0" cap="none" spc="0" normalizeH="0" baseline="0" noProof="0" dirty="0">
                <a:ln>
                  <a:noFill/>
                </a:ln>
                <a:solidFill>
                  <a:srgbClr val="663F0D">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Tree>
    <p:extLst>
      <p:ext uri="{BB962C8B-B14F-4D97-AF65-F5344CB8AC3E}">
        <p14:creationId xmlns:p14="http://schemas.microsoft.com/office/powerpoint/2010/main" val="21762934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0-#ppt_w/2"/>
                                          </p:val>
                                        </p:tav>
                                        <p:tav tm="100000">
                                          <p:val>
                                            <p:strVal val="#ppt_x"/>
                                          </p:val>
                                        </p:tav>
                                      </p:tavLst>
                                    </p:anim>
                                    <p:anim calcmode="lin" valueType="num">
                                      <p:cBhvr additive="base">
                                        <p:cTn id="8" dur="500" fill="hold"/>
                                        <p:tgtEl>
                                          <p:spTgt spid="24"/>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46"/>
                                        </p:tgtEl>
                                        <p:attrNameLst>
                                          <p:attrName>style.visibility</p:attrName>
                                        </p:attrNameLst>
                                      </p:cBhvr>
                                      <p:to>
                                        <p:strVal val="visible"/>
                                      </p:to>
                                    </p:set>
                                    <p:anim calcmode="lin" valueType="num">
                                      <p:cBhvr additive="base">
                                        <p:cTn id="11" dur="500" fill="hold"/>
                                        <p:tgtEl>
                                          <p:spTgt spid="46"/>
                                        </p:tgtEl>
                                        <p:attrNameLst>
                                          <p:attrName>ppt_x</p:attrName>
                                        </p:attrNameLst>
                                      </p:cBhvr>
                                      <p:tavLst>
                                        <p:tav tm="0">
                                          <p:val>
                                            <p:strVal val="0-#ppt_w/2"/>
                                          </p:val>
                                        </p:tav>
                                        <p:tav tm="100000">
                                          <p:val>
                                            <p:strVal val="#ppt_x"/>
                                          </p:val>
                                        </p:tav>
                                      </p:tavLst>
                                    </p:anim>
                                    <p:anim calcmode="lin" valueType="num">
                                      <p:cBhvr additive="base">
                                        <p:cTn id="12" dur="500" fill="hold"/>
                                        <p:tgtEl>
                                          <p:spTgt spid="46"/>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22"/>
                                        </p:tgtEl>
                                        <p:attrNameLst>
                                          <p:attrName>style.visibility</p:attrName>
                                        </p:attrNameLst>
                                      </p:cBhvr>
                                      <p:to>
                                        <p:strVal val="visible"/>
                                      </p:to>
                                    </p:set>
                                    <p:anim calcmode="lin" valueType="num">
                                      <p:cBhvr additive="base">
                                        <p:cTn id="15" dur="500" fill="hold"/>
                                        <p:tgtEl>
                                          <p:spTgt spid="22"/>
                                        </p:tgtEl>
                                        <p:attrNameLst>
                                          <p:attrName>ppt_x</p:attrName>
                                        </p:attrNameLst>
                                      </p:cBhvr>
                                      <p:tavLst>
                                        <p:tav tm="0">
                                          <p:val>
                                            <p:strVal val="0-#ppt_w/2"/>
                                          </p:val>
                                        </p:tav>
                                        <p:tav tm="100000">
                                          <p:val>
                                            <p:strVal val="#ppt_x"/>
                                          </p:val>
                                        </p:tav>
                                      </p:tavLst>
                                    </p:anim>
                                    <p:anim calcmode="lin" valueType="num">
                                      <p:cBhvr additive="base">
                                        <p:cTn id="16" dur="500" fill="hold"/>
                                        <p:tgtEl>
                                          <p:spTgt spid="22"/>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8" fill="hold" nodeType="clickEffect">
                                  <p:stCondLst>
                                    <p:cond delay="0"/>
                                  </p:stCondLst>
                                  <p:childTnLst>
                                    <p:set>
                                      <p:cBhvr>
                                        <p:cTn id="20" dur="1" fill="hold">
                                          <p:stCondLst>
                                            <p:cond delay="0"/>
                                          </p:stCondLst>
                                        </p:cTn>
                                        <p:tgtEl>
                                          <p:spTgt spid="47"/>
                                        </p:tgtEl>
                                        <p:attrNameLst>
                                          <p:attrName>style.visibility</p:attrName>
                                        </p:attrNameLst>
                                      </p:cBhvr>
                                      <p:to>
                                        <p:strVal val="visible"/>
                                      </p:to>
                                    </p:set>
                                    <p:anim calcmode="lin" valueType="num">
                                      <p:cBhvr additive="base">
                                        <p:cTn id="21" dur="500" fill="hold"/>
                                        <p:tgtEl>
                                          <p:spTgt spid="47"/>
                                        </p:tgtEl>
                                        <p:attrNameLst>
                                          <p:attrName>ppt_x</p:attrName>
                                        </p:attrNameLst>
                                      </p:cBhvr>
                                      <p:tavLst>
                                        <p:tav tm="0">
                                          <p:val>
                                            <p:strVal val="0-#ppt_w/2"/>
                                          </p:val>
                                        </p:tav>
                                        <p:tav tm="100000">
                                          <p:val>
                                            <p:strVal val="#ppt_x"/>
                                          </p:val>
                                        </p:tav>
                                      </p:tavLst>
                                    </p:anim>
                                    <p:anim calcmode="lin" valueType="num">
                                      <p:cBhvr additive="base">
                                        <p:cTn id="22" dur="500" fill="hold"/>
                                        <p:tgtEl>
                                          <p:spTgt spid="47"/>
                                        </p:tgtEl>
                                        <p:attrNameLst>
                                          <p:attrName>ppt_y</p:attrName>
                                        </p:attrNameLst>
                                      </p:cBhvr>
                                      <p:tavLst>
                                        <p:tav tm="0">
                                          <p:val>
                                            <p:strVal val="#ppt_y"/>
                                          </p:val>
                                        </p:tav>
                                        <p:tav tm="100000">
                                          <p:val>
                                            <p:strVal val="#ppt_y"/>
                                          </p:val>
                                        </p:tav>
                                      </p:tavLst>
                                    </p:anim>
                                  </p:childTnLst>
                                </p:cTn>
                              </p:par>
                              <p:par>
                                <p:cTn id="23" presetID="2" presetClass="entr" presetSubtype="8" fill="hold" grpId="0" nodeType="withEffect">
                                  <p:stCondLst>
                                    <p:cond delay="0"/>
                                  </p:stCondLst>
                                  <p:childTnLst>
                                    <p:set>
                                      <p:cBhvr>
                                        <p:cTn id="24" dur="1" fill="hold">
                                          <p:stCondLst>
                                            <p:cond delay="0"/>
                                          </p:stCondLst>
                                        </p:cTn>
                                        <p:tgtEl>
                                          <p:spTgt spid="25"/>
                                        </p:tgtEl>
                                        <p:attrNameLst>
                                          <p:attrName>style.visibility</p:attrName>
                                        </p:attrNameLst>
                                      </p:cBhvr>
                                      <p:to>
                                        <p:strVal val="visible"/>
                                      </p:to>
                                    </p:set>
                                    <p:anim calcmode="lin" valueType="num">
                                      <p:cBhvr additive="base">
                                        <p:cTn id="25" dur="500" fill="hold"/>
                                        <p:tgtEl>
                                          <p:spTgt spid="25"/>
                                        </p:tgtEl>
                                        <p:attrNameLst>
                                          <p:attrName>ppt_x</p:attrName>
                                        </p:attrNameLst>
                                      </p:cBhvr>
                                      <p:tavLst>
                                        <p:tav tm="0">
                                          <p:val>
                                            <p:strVal val="0-#ppt_w/2"/>
                                          </p:val>
                                        </p:tav>
                                        <p:tav tm="100000">
                                          <p:val>
                                            <p:strVal val="#ppt_x"/>
                                          </p:val>
                                        </p:tav>
                                      </p:tavLst>
                                    </p:anim>
                                    <p:anim calcmode="lin" valueType="num">
                                      <p:cBhvr additive="base">
                                        <p:cTn id="26" dur="500" fill="hold"/>
                                        <p:tgtEl>
                                          <p:spTgt spid="25"/>
                                        </p:tgtEl>
                                        <p:attrNameLst>
                                          <p:attrName>ppt_y</p:attrName>
                                        </p:attrNameLst>
                                      </p:cBhvr>
                                      <p:tavLst>
                                        <p:tav tm="0">
                                          <p:val>
                                            <p:strVal val="#ppt_y"/>
                                          </p:val>
                                        </p:tav>
                                        <p:tav tm="100000">
                                          <p:val>
                                            <p:strVal val="#ppt_y"/>
                                          </p:val>
                                        </p:tav>
                                      </p:tavLst>
                                    </p:anim>
                                  </p:childTnLst>
                                </p:cTn>
                              </p:par>
                              <p:par>
                                <p:cTn id="27" presetID="2" presetClass="entr" presetSubtype="8" fill="hold" grpId="0" nodeType="withEffect">
                                  <p:stCondLst>
                                    <p:cond delay="0"/>
                                  </p:stCondLst>
                                  <p:childTnLst>
                                    <p:set>
                                      <p:cBhvr>
                                        <p:cTn id="28" dur="1" fill="hold">
                                          <p:stCondLst>
                                            <p:cond delay="0"/>
                                          </p:stCondLst>
                                        </p:cTn>
                                        <p:tgtEl>
                                          <p:spTgt spid="21"/>
                                        </p:tgtEl>
                                        <p:attrNameLst>
                                          <p:attrName>style.visibility</p:attrName>
                                        </p:attrNameLst>
                                      </p:cBhvr>
                                      <p:to>
                                        <p:strVal val="visible"/>
                                      </p:to>
                                    </p:set>
                                    <p:anim calcmode="lin" valueType="num">
                                      <p:cBhvr additive="base">
                                        <p:cTn id="29" dur="500" fill="hold"/>
                                        <p:tgtEl>
                                          <p:spTgt spid="21"/>
                                        </p:tgtEl>
                                        <p:attrNameLst>
                                          <p:attrName>ppt_x</p:attrName>
                                        </p:attrNameLst>
                                      </p:cBhvr>
                                      <p:tavLst>
                                        <p:tav tm="0">
                                          <p:val>
                                            <p:strVal val="0-#ppt_w/2"/>
                                          </p:val>
                                        </p:tav>
                                        <p:tav tm="100000">
                                          <p:val>
                                            <p:strVal val="#ppt_x"/>
                                          </p:val>
                                        </p:tav>
                                      </p:tavLst>
                                    </p:anim>
                                    <p:anim calcmode="lin" valueType="num">
                                      <p:cBhvr additive="base">
                                        <p:cTn id="30" dur="5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8" fill="hold" grpId="0" nodeType="clickEffect">
                                  <p:stCondLst>
                                    <p:cond delay="0"/>
                                  </p:stCondLst>
                                  <p:childTnLst>
                                    <p:set>
                                      <p:cBhvr>
                                        <p:cTn id="34" dur="1" fill="hold">
                                          <p:stCondLst>
                                            <p:cond delay="0"/>
                                          </p:stCondLst>
                                        </p:cTn>
                                        <p:tgtEl>
                                          <p:spTgt spid="26"/>
                                        </p:tgtEl>
                                        <p:attrNameLst>
                                          <p:attrName>style.visibility</p:attrName>
                                        </p:attrNameLst>
                                      </p:cBhvr>
                                      <p:to>
                                        <p:strVal val="visible"/>
                                      </p:to>
                                    </p:set>
                                    <p:anim calcmode="lin" valueType="num">
                                      <p:cBhvr additive="base">
                                        <p:cTn id="35" dur="500" fill="hold"/>
                                        <p:tgtEl>
                                          <p:spTgt spid="26"/>
                                        </p:tgtEl>
                                        <p:attrNameLst>
                                          <p:attrName>ppt_x</p:attrName>
                                        </p:attrNameLst>
                                      </p:cBhvr>
                                      <p:tavLst>
                                        <p:tav tm="0">
                                          <p:val>
                                            <p:strVal val="0-#ppt_w/2"/>
                                          </p:val>
                                        </p:tav>
                                        <p:tav tm="100000">
                                          <p:val>
                                            <p:strVal val="#ppt_x"/>
                                          </p:val>
                                        </p:tav>
                                      </p:tavLst>
                                    </p:anim>
                                    <p:anim calcmode="lin" valueType="num">
                                      <p:cBhvr additive="base">
                                        <p:cTn id="36" dur="500" fill="hold"/>
                                        <p:tgtEl>
                                          <p:spTgt spid="26"/>
                                        </p:tgtEl>
                                        <p:attrNameLst>
                                          <p:attrName>ppt_y</p:attrName>
                                        </p:attrNameLst>
                                      </p:cBhvr>
                                      <p:tavLst>
                                        <p:tav tm="0">
                                          <p:val>
                                            <p:strVal val="#ppt_y"/>
                                          </p:val>
                                        </p:tav>
                                        <p:tav tm="100000">
                                          <p:val>
                                            <p:strVal val="#ppt_y"/>
                                          </p:val>
                                        </p:tav>
                                      </p:tavLst>
                                    </p:anim>
                                  </p:childTnLst>
                                </p:cTn>
                              </p:par>
                              <p:par>
                                <p:cTn id="37" presetID="2" presetClass="entr" presetSubtype="8" fill="hold" grpId="0" nodeType="withEffect">
                                  <p:stCondLst>
                                    <p:cond delay="0"/>
                                  </p:stCondLst>
                                  <p:childTnLst>
                                    <p:set>
                                      <p:cBhvr>
                                        <p:cTn id="38" dur="1" fill="hold">
                                          <p:stCondLst>
                                            <p:cond delay="0"/>
                                          </p:stCondLst>
                                        </p:cTn>
                                        <p:tgtEl>
                                          <p:spTgt spid="20"/>
                                        </p:tgtEl>
                                        <p:attrNameLst>
                                          <p:attrName>style.visibility</p:attrName>
                                        </p:attrNameLst>
                                      </p:cBhvr>
                                      <p:to>
                                        <p:strVal val="visible"/>
                                      </p:to>
                                    </p:set>
                                    <p:anim calcmode="lin" valueType="num">
                                      <p:cBhvr additive="base">
                                        <p:cTn id="39" dur="500" fill="hold"/>
                                        <p:tgtEl>
                                          <p:spTgt spid="20"/>
                                        </p:tgtEl>
                                        <p:attrNameLst>
                                          <p:attrName>ppt_x</p:attrName>
                                        </p:attrNameLst>
                                      </p:cBhvr>
                                      <p:tavLst>
                                        <p:tav tm="0">
                                          <p:val>
                                            <p:strVal val="0-#ppt_w/2"/>
                                          </p:val>
                                        </p:tav>
                                        <p:tav tm="100000">
                                          <p:val>
                                            <p:strVal val="#ppt_x"/>
                                          </p:val>
                                        </p:tav>
                                      </p:tavLst>
                                    </p:anim>
                                    <p:anim calcmode="lin" valueType="num">
                                      <p:cBhvr additive="base">
                                        <p:cTn id="40" dur="500" fill="hold"/>
                                        <p:tgtEl>
                                          <p:spTgt spid="20"/>
                                        </p:tgtEl>
                                        <p:attrNameLst>
                                          <p:attrName>ppt_y</p:attrName>
                                        </p:attrNameLst>
                                      </p:cBhvr>
                                      <p:tavLst>
                                        <p:tav tm="0">
                                          <p:val>
                                            <p:strVal val="#ppt_y"/>
                                          </p:val>
                                        </p:tav>
                                        <p:tav tm="100000">
                                          <p:val>
                                            <p:strVal val="#ppt_y"/>
                                          </p:val>
                                        </p:tav>
                                      </p:tavLst>
                                    </p:anim>
                                  </p:childTnLst>
                                </p:cTn>
                              </p:par>
                              <p:par>
                                <p:cTn id="41" presetID="2" presetClass="entr" presetSubtype="8" fill="hold" nodeType="withEffect">
                                  <p:stCondLst>
                                    <p:cond delay="0"/>
                                  </p:stCondLst>
                                  <p:childTnLst>
                                    <p:set>
                                      <p:cBhvr>
                                        <p:cTn id="42" dur="1" fill="hold">
                                          <p:stCondLst>
                                            <p:cond delay="0"/>
                                          </p:stCondLst>
                                        </p:cTn>
                                        <p:tgtEl>
                                          <p:spTgt spid="48"/>
                                        </p:tgtEl>
                                        <p:attrNameLst>
                                          <p:attrName>style.visibility</p:attrName>
                                        </p:attrNameLst>
                                      </p:cBhvr>
                                      <p:to>
                                        <p:strVal val="visible"/>
                                      </p:to>
                                    </p:set>
                                    <p:anim calcmode="lin" valueType="num">
                                      <p:cBhvr additive="base">
                                        <p:cTn id="43" dur="500" fill="hold"/>
                                        <p:tgtEl>
                                          <p:spTgt spid="48"/>
                                        </p:tgtEl>
                                        <p:attrNameLst>
                                          <p:attrName>ppt_x</p:attrName>
                                        </p:attrNameLst>
                                      </p:cBhvr>
                                      <p:tavLst>
                                        <p:tav tm="0">
                                          <p:val>
                                            <p:strVal val="0-#ppt_w/2"/>
                                          </p:val>
                                        </p:tav>
                                        <p:tav tm="100000">
                                          <p:val>
                                            <p:strVal val="#ppt_x"/>
                                          </p:val>
                                        </p:tav>
                                      </p:tavLst>
                                    </p:anim>
                                    <p:anim calcmode="lin" valueType="num">
                                      <p:cBhvr additive="base">
                                        <p:cTn id="44" dur="500" fill="hold"/>
                                        <p:tgtEl>
                                          <p:spTgt spid="48"/>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8" fill="hold" nodeType="clickEffect">
                                  <p:stCondLst>
                                    <p:cond delay="0"/>
                                  </p:stCondLst>
                                  <p:childTnLst>
                                    <p:set>
                                      <p:cBhvr>
                                        <p:cTn id="48" dur="1" fill="hold">
                                          <p:stCondLst>
                                            <p:cond delay="0"/>
                                          </p:stCondLst>
                                        </p:cTn>
                                        <p:tgtEl>
                                          <p:spTgt spid="27"/>
                                        </p:tgtEl>
                                        <p:attrNameLst>
                                          <p:attrName>style.visibility</p:attrName>
                                        </p:attrNameLst>
                                      </p:cBhvr>
                                      <p:to>
                                        <p:strVal val="visible"/>
                                      </p:to>
                                    </p:set>
                                    <p:anim calcmode="lin" valueType="num">
                                      <p:cBhvr additive="base">
                                        <p:cTn id="49" dur="500" fill="hold"/>
                                        <p:tgtEl>
                                          <p:spTgt spid="27"/>
                                        </p:tgtEl>
                                        <p:attrNameLst>
                                          <p:attrName>ppt_x</p:attrName>
                                        </p:attrNameLst>
                                      </p:cBhvr>
                                      <p:tavLst>
                                        <p:tav tm="0">
                                          <p:val>
                                            <p:strVal val="0-#ppt_w/2"/>
                                          </p:val>
                                        </p:tav>
                                        <p:tav tm="100000">
                                          <p:val>
                                            <p:strVal val="#ppt_x"/>
                                          </p:val>
                                        </p:tav>
                                      </p:tavLst>
                                    </p:anim>
                                    <p:anim calcmode="lin" valueType="num">
                                      <p:cBhvr additive="base">
                                        <p:cTn id="50" dur="500" fill="hold"/>
                                        <p:tgtEl>
                                          <p:spTgt spid="27"/>
                                        </p:tgtEl>
                                        <p:attrNameLst>
                                          <p:attrName>ppt_y</p:attrName>
                                        </p:attrNameLst>
                                      </p:cBhvr>
                                      <p:tavLst>
                                        <p:tav tm="0">
                                          <p:val>
                                            <p:strVal val="#ppt_y"/>
                                          </p:val>
                                        </p:tav>
                                        <p:tav tm="100000">
                                          <p:val>
                                            <p:strVal val="#ppt_y"/>
                                          </p:val>
                                        </p:tav>
                                      </p:tavLst>
                                    </p:anim>
                                  </p:childTnLst>
                                </p:cTn>
                              </p:par>
                              <p:par>
                                <p:cTn id="51" presetID="2" presetClass="entr" presetSubtype="8" fill="hold" nodeType="withEffect">
                                  <p:stCondLst>
                                    <p:cond delay="0"/>
                                  </p:stCondLst>
                                  <p:childTnLst>
                                    <p:set>
                                      <p:cBhvr>
                                        <p:cTn id="52" dur="1" fill="hold">
                                          <p:stCondLst>
                                            <p:cond delay="0"/>
                                          </p:stCondLst>
                                        </p:cTn>
                                        <p:tgtEl>
                                          <p:spTgt spid="49"/>
                                        </p:tgtEl>
                                        <p:attrNameLst>
                                          <p:attrName>style.visibility</p:attrName>
                                        </p:attrNameLst>
                                      </p:cBhvr>
                                      <p:to>
                                        <p:strVal val="visible"/>
                                      </p:to>
                                    </p:set>
                                    <p:anim calcmode="lin" valueType="num">
                                      <p:cBhvr additive="base">
                                        <p:cTn id="53" dur="500" fill="hold"/>
                                        <p:tgtEl>
                                          <p:spTgt spid="49"/>
                                        </p:tgtEl>
                                        <p:attrNameLst>
                                          <p:attrName>ppt_x</p:attrName>
                                        </p:attrNameLst>
                                      </p:cBhvr>
                                      <p:tavLst>
                                        <p:tav tm="0">
                                          <p:val>
                                            <p:strVal val="0-#ppt_w/2"/>
                                          </p:val>
                                        </p:tav>
                                        <p:tav tm="100000">
                                          <p:val>
                                            <p:strVal val="#ppt_x"/>
                                          </p:val>
                                        </p:tav>
                                      </p:tavLst>
                                    </p:anim>
                                    <p:anim calcmode="lin" valueType="num">
                                      <p:cBhvr additive="base">
                                        <p:cTn id="54" dur="500" fill="hold"/>
                                        <p:tgtEl>
                                          <p:spTgt spid="49"/>
                                        </p:tgtEl>
                                        <p:attrNameLst>
                                          <p:attrName>ppt_y</p:attrName>
                                        </p:attrNameLst>
                                      </p:cBhvr>
                                      <p:tavLst>
                                        <p:tav tm="0">
                                          <p:val>
                                            <p:strVal val="#ppt_y"/>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nodeType="clickEffect">
                                  <p:stCondLst>
                                    <p:cond delay="0"/>
                                  </p:stCondLst>
                                  <p:childTnLst>
                                    <p:set>
                                      <p:cBhvr>
                                        <p:cTn id="58" dur="1" fill="hold">
                                          <p:stCondLst>
                                            <p:cond delay="0"/>
                                          </p:stCondLst>
                                        </p:cTn>
                                        <p:tgtEl>
                                          <p:spTgt spid="51"/>
                                        </p:tgtEl>
                                        <p:attrNameLst>
                                          <p:attrName>style.visibility</p:attrName>
                                        </p:attrNameLst>
                                      </p:cBhvr>
                                      <p:to>
                                        <p:strVal val="visible"/>
                                      </p:to>
                                    </p:set>
                                    <p:anim calcmode="lin" valueType="num">
                                      <p:cBhvr additive="base">
                                        <p:cTn id="59" dur="500" fill="hold"/>
                                        <p:tgtEl>
                                          <p:spTgt spid="51"/>
                                        </p:tgtEl>
                                        <p:attrNameLst>
                                          <p:attrName>ppt_x</p:attrName>
                                        </p:attrNameLst>
                                      </p:cBhvr>
                                      <p:tavLst>
                                        <p:tav tm="0">
                                          <p:val>
                                            <p:strVal val="#ppt_x"/>
                                          </p:val>
                                        </p:tav>
                                        <p:tav tm="100000">
                                          <p:val>
                                            <p:strVal val="#ppt_x"/>
                                          </p:val>
                                        </p:tav>
                                      </p:tavLst>
                                    </p:anim>
                                    <p:anim calcmode="lin" valueType="num">
                                      <p:cBhvr additive="base">
                                        <p:cTn id="60" dur="500" fill="hold"/>
                                        <p:tgtEl>
                                          <p:spTgt spid="51"/>
                                        </p:tgtEl>
                                        <p:attrNameLst>
                                          <p:attrName>ppt_y</p:attrName>
                                        </p:attrNameLst>
                                      </p:cBhvr>
                                      <p:tavLst>
                                        <p:tav tm="0">
                                          <p:val>
                                            <p:strVal val="1+#ppt_h/2"/>
                                          </p:val>
                                        </p:tav>
                                        <p:tav tm="100000">
                                          <p:val>
                                            <p:strVal val="#ppt_y"/>
                                          </p:val>
                                        </p:tav>
                                      </p:tavLst>
                                    </p:anim>
                                  </p:childTnLst>
                                </p:cTn>
                              </p:par>
                              <p:par>
                                <p:cTn id="61" presetID="2" presetClass="entr" presetSubtype="4" fill="hold" nodeType="withEffect">
                                  <p:stCondLst>
                                    <p:cond delay="0"/>
                                  </p:stCondLst>
                                  <p:childTnLst>
                                    <p:set>
                                      <p:cBhvr>
                                        <p:cTn id="62" dur="1" fill="hold">
                                          <p:stCondLst>
                                            <p:cond delay="0"/>
                                          </p:stCondLst>
                                        </p:cTn>
                                        <p:tgtEl>
                                          <p:spTgt spid="52"/>
                                        </p:tgtEl>
                                        <p:attrNameLst>
                                          <p:attrName>style.visibility</p:attrName>
                                        </p:attrNameLst>
                                      </p:cBhvr>
                                      <p:to>
                                        <p:strVal val="visible"/>
                                      </p:to>
                                    </p:set>
                                    <p:anim calcmode="lin" valueType="num">
                                      <p:cBhvr additive="base">
                                        <p:cTn id="63" dur="500" fill="hold"/>
                                        <p:tgtEl>
                                          <p:spTgt spid="52"/>
                                        </p:tgtEl>
                                        <p:attrNameLst>
                                          <p:attrName>ppt_x</p:attrName>
                                        </p:attrNameLst>
                                      </p:cBhvr>
                                      <p:tavLst>
                                        <p:tav tm="0">
                                          <p:val>
                                            <p:strVal val="#ppt_x"/>
                                          </p:val>
                                        </p:tav>
                                        <p:tav tm="100000">
                                          <p:val>
                                            <p:strVal val="#ppt_x"/>
                                          </p:val>
                                        </p:tav>
                                      </p:tavLst>
                                    </p:anim>
                                    <p:anim calcmode="lin" valueType="num">
                                      <p:cBhvr additive="base">
                                        <p:cTn id="64" dur="500" fill="hold"/>
                                        <p:tgtEl>
                                          <p:spTgt spid="5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2" grpId="0" animBg="1"/>
      <p:bldP spid="24" grpId="0"/>
      <p:bldP spid="25" grpId="0"/>
      <p:bldP spid="2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圆角 9">
            <a:extLst>
              <a:ext uri="{FF2B5EF4-FFF2-40B4-BE49-F238E27FC236}">
                <a16:creationId xmlns:a16="http://schemas.microsoft.com/office/drawing/2014/main" xmlns="" id="{826518D0-4D48-4928-9BCB-5E1DDDA8EDC1}"/>
              </a:ext>
            </a:extLst>
          </p:cNvPr>
          <p:cNvSpPr/>
          <p:nvPr/>
        </p:nvSpPr>
        <p:spPr>
          <a:xfrm>
            <a:off x="501250" y="493844"/>
            <a:ext cx="11208150" cy="5906956"/>
          </a:xfrm>
          <a:prstGeom prst="roundRect">
            <a:avLst>
              <a:gd name="adj" fmla="val 383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panose="020B0604020202020204" pitchFamily="34" charset="0"/>
              <a:ea typeface="字魂20号-石头体"/>
              <a:cs typeface="Arial" panose="020B0604020202020204" pitchFamily="34" charset="0"/>
              <a:sym typeface="+mn-lt"/>
            </a:endParaRPr>
          </a:p>
        </p:txBody>
      </p:sp>
      <p:grpSp>
        <p:nvGrpSpPr>
          <p:cNvPr id="25" name="Group 24">
            <a:extLst>
              <a:ext uri="{FF2B5EF4-FFF2-40B4-BE49-F238E27FC236}">
                <a16:creationId xmlns:a16="http://schemas.microsoft.com/office/drawing/2014/main" xmlns="" id="{1606397F-A5A9-4864-BAF1-209578C316A8}"/>
              </a:ext>
            </a:extLst>
          </p:cNvPr>
          <p:cNvGrpSpPr/>
          <p:nvPr/>
        </p:nvGrpSpPr>
        <p:grpSpPr>
          <a:xfrm>
            <a:off x="944176" y="348944"/>
            <a:ext cx="10404145" cy="1588941"/>
            <a:chOff x="1167696" y="958544"/>
            <a:chExt cx="10404145" cy="1588941"/>
          </a:xfrm>
        </p:grpSpPr>
        <p:grpSp>
          <p:nvGrpSpPr>
            <p:cNvPr id="26" name="Group 25">
              <a:extLst>
                <a:ext uri="{FF2B5EF4-FFF2-40B4-BE49-F238E27FC236}">
                  <a16:creationId xmlns:a16="http://schemas.microsoft.com/office/drawing/2014/main" xmlns="" id="{E33D6388-1A48-4C23-86C2-5A8FCDA9BC89}"/>
                </a:ext>
              </a:extLst>
            </p:cNvPr>
            <p:cNvGrpSpPr/>
            <p:nvPr/>
          </p:nvGrpSpPr>
          <p:grpSpPr>
            <a:xfrm>
              <a:off x="2353691" y="1702981"/>
              <a:ext cx="9218150" cy="649845"/>
              <a:chOff x="1088928" y="1196588"/>
              <a:chExt cx="11643726" cy="649845"/>
            </a:xfrm>
          </p:grpSpPr>
          <p:sp>
            <p:nvSpPr>
              <p:cNvPr id="46" name="Rectangle: Rounded Corners 43">
                <a:extLst>
                  <a:ext uri="{FF2B5EF4-FFF2-40B4-BE49-F238E27FC236}">
                    <a16:creationId xmlns:a16="http://schemas.microsoft.com/office/drawing/2014/main" xmlns="" id="{65935E20-12EA-471C-9C83-EDFD8E45A8CF}"/>
                  </a:ext>
                </a:extLst>
              </p:cNvPr>
              <p:cNvSpPr/>
              <p:nvPr/>
            </p:nvSpPr>
            <p:spPr>
              <a:xfrm>
                <a:off x="1088928" y="1196588"/>
                <a:ext cx="11361895" cy="649845"/>
              </a:xfrm>
              <a:custGeom>
                <a:avLst/>
                <a:gdLst>
                  <a:gd name="connsiteX0" fmla="*/ 0 w 11361895"/>
                  <a:gd name="connsiteY0" fmla="*/ 108310 h 649845"/>
                  <a:gd name="connsiteX1" fmla="*/ 108310 w 11361895"/>
                  <a:gd name="connsiteY1" fmla="*/ 0 h 649845"/>
                  <a:gd name="connsiteX2" fmla="*/ 583451 w 11361895"/>
                  <a:gd name="connsiteY2" fmla="*/ 0 h 649845"/>
                  <a:gd name="connsiteX3" fmla="*/ 947139 w 11361895"/>
                  <a:gd name="connsiteY3" fmla="*/ 0 h 649845"/>
                  <a:gd name="connsiteX4" fmla="*/ 1533732 w 11361895"/>
                  <a:gd name="connsiteY4" fmla="*/ 0 h 649845"/>
                  <a:gd name="connsiteX5" fmla="*/ 1897420 w 11361895"/>
                  <a:gd name="connsiteY5" fmla="*/ 0 h 649845"/>
                  <a:gd name="connsiteX6" fmla="*/ 2372561 w 11361895"/>
                  <a:gd name="connsiteY6" fmla="*/ 0 h 649845"/>
                  <a:gd name="connsiteX7" fmla="*/ 2959154 w 11361895"/>
                  <a:gd name="connsiteY7" fmla="*/ 0 h 649845"/>
                  <a:gd name="connsiteX8" fmla="*/ 3545747 w 11361895"/>
                  <a:gd name="connsiteY8" fmla="*/ 0 h 649845"/>
                  <a:gd name="connsiteX9" fmla="*/ 4355246 w 11361895"/>
                  <a:gd name="connsiteY9" fmla="*/ 0 h 649845"/>
                  <a:gd name="connsiteX10" fmla="*/ 5053293 w 11361895"/>
                  <a:gd name="connsiteY10" fmla="*/ 0 h 649845"/>
                  <a:gd name="connsiteX11" fmla="*/ 5305528 w 11361895"/>
                  <a:gd name="connsiteY11" fmla="*/ 0 h 649845"/>
                  <a:gd name="connsiteX12" fmla="*/ 6115027 w 11361895"/>
                  <a:gd name="connsiteY12" fmla="*/ 0 h 649845"/>
                  <a:gd name="connsiteX13" fmla="*/ 6924526 w 11361895"/>
                  <a:gd name="connsiteY13" fmla="*/ 0 h 649845"/>
                  <a:gd name="connsiteX14" fmla="*/ 7288213 w 11361895"/>
                  <a:gd name="connsiteY14" fmla="*/ 0 h 649845"/>
                  <a:gd name="connsiteX15" fmla="*/ 8097712 w 11361895"/>
                  <a:gd name="connsiteY15" fmla="*/ 0 h 649845"/>
                  <a:gd name="connsiteX16" fmla="*/ 8684306 w 11361895"/>
                  <a:gd name="connsiteY16" fmla="*/ 0 h 649845"/>
                  <a:gd name="connsiteX17" fmla="*/ 8936541 w 11361895"/>
                  <a:gd name="connsiteY17" fmla="*/ 0 h 649845"/>
                  <a:gd name="connsiteX18" fmla="*/ 9746040 w 11361895"/>
                  <a:gd name="connsiteY18" fmla="*/ 0 h 649845"/>
                  <a:gd name="connsiteX19" fmla="*/ 10555539 w 11361895"/>
                  <a:gd name="connsiteY19" fmla="*/ 0 h 649845"/>
                  <a:gd name="connsiteX20" fmla="*/ 11253585 w 11361895"/>
                  <a:gd name="connsiteY20" fmla="*/ 0 h 649845"/>
                  <a:gd name="connsiteX21" fmla="*/ 11361895 w 11361895"/>
                  <a:gd name="connsiteY21" fmla="*/ 108310 h 649845"/>
                  <a:gd name="connsiteX22" fmla="*/ 11361895 w 11361895"/>
                  <a:gd name="connsiteY22" fmla="*/ 541535 h 649845"/>
                  <a:gd name="connsiteX23" fmla="*/ 11253585 w 11361895"/>
                  <a:gd name="connsiteY23" fmla="*/ 649845 h 649845"/>
                  <a:gd name="connsiteX24" fmla="*/ 10444086 w 11361895"/>
                  <a:gd name="connsiteY24" fmla="*/ 649845 h 649845"/>
                  <a:gd name="connsiteX25" fmla="*/ 10080398 w 11361895"/>
                  <a:gd name="connsiteY25" fmla="*/ 649845 h 649845"/>
                  <a:gd name="connsiteX26" fmla="*/ 9716710 w 11361895"/>
                  <a:gd name="connsiteY26" fmla="*/ 649845 h 649845"/>
                  <a:gd name="connsiteX27" fmla="*/ 9353022 w 11361895"/>
                  <a:gd name="connsiteY27" fmla="*/ 649845 h 649845"/>
                  <a:gd name="connsiteX28" fmla="*/ 8543523 w 11361895"/>
                  <a:gd name="connsiteY28" fmla="*/ 649845 h 649845"/>
                  <a:gd name="connsiteX29" fmla="*/ 7845477 w 11361895"/>
                  <a:gd name="connsiteY29" fmla="*/ 649845 h 649845"/>
                  <a:gd name="connsiteX30" fmla="*/ 7370337 w 11361895"/>
                  <a:gd name="connsiteY30" fmla="*/ 649845 h 649845"/>
                  <a:gd name="connsiteX31" fmla="*/ 6895196 w 11361895"/>
                  <a:gd name="connsiteY31" fmla="*/ 649845 h 649845"/>
                  <a:gd name="connsiteX32" fmla="*/ 6642961 w 11361895"/>
                  <a:gd name="connsiteY32" fmla="*/ 649845 h 649845"/>
                  <a:gd name="connsiteX33" fmla="*/ 5944915 w 11361895"/>
                  <a:gd name="connsiteY33" fmla="*/ 649845 h 649845"/>
                  <a:gd name="connsiteX34" fmla="*/ 5246868 w 11361895"/>
                  <a:gd name="connsiteY34" fmla="*/ 649845 h 649845"/>
                  <a:gd name="connsiteX35" fmla="*/ 4548822 w 11361895"/>
                  <a:gd name="connsiteY35" fmla="*/ 649845 h 649845"/>
                  <a:gd name="connsiteX36" fmla="*/ 3850776 w 11361895"/>
                  <a:gd name="connsiteY36" fmla="*/ 649845 h 649845"/>
                  <a:gd name="connsiteX37" fmla="*/ 3152730 w 11361895"/>
                  <a:gd name="connsiteY37" fmla="*/ 649845 h 649845"/>
                  <a:gd name="connsiteX38" fmla="*/ 2343231 w 11361895"/>
                  <a:gd name="connsiteY38" fmla="*/ 649845 h 649845"/>
                  <a:gd name="connsiteX39" fmla="*/ 1645185 w 11361895"/>
                  <a:gd name="connsiteY39" fmla="*/ 649845 h 649845"/>
                  <a:gd name="connsiteX40" fmla="*/ 947139 w 11361895"/>
                  <a:gd name="connsiteY40" fmla="*/ 649845 h 649845"/>
                  <a:gd name="connsiteX41" fmla="*/ 108310 w 11361895"/>
                  <a:gd name="connsiteY41" fmla="*/ 649845 h 649845"/>
                  <a:gd name="connsiteX42" fmla="*/ 0 w 11361895"/>
                  <a:gd name="connsiteY42" fmla="*/ 541535 h 649845"/>
                  <a:gd name="connsiteX43" fmla="*/ 0 w 11361895"/>
                  <a:gd name="connsiteY43" fmla="*/ 108310 h 649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1361895" h="649845" fill="none" extrusionOk="0">
                    <a:moveTo>
                      <a:pt x="0" y="108310"/>
                    </a:moveTo>
                    <a:cubicBezTo>
                      <a:pt x="-2865" y="50206"/>
                      <a:pt x="60578" y="1737"/>
                      <a:pt x="108310" y="0"/>
                    </a:cubicBezTo>
                    <a:cubicBezTo>
                      <a:pt x="255879" y="-18065"/>
                      <a:pt x="393188" y="16936"/>
                      <a:pt x="583451" y="0"/>
                    </a:cubicBezTo>
                    <a:cubicBezTo>
                      <a:pt x="773714" y="-16936"/>
                      <a:pt x="777750" y="12203"/>
                      <a:pt x="947139" y="0"/>
                    </a:cubicBezTo>
                    <a:cubicBezTo>
                      <a:pt x="1116528" y="-12203"/>
                      <a:pt x="1414793" y="46393"/>
                      <a:pt x="1533732" y="0"/>
                    </a:cubicBezTo>
                    <a:cubicBezTo>
                      <a:pt x="1652671" y="-46393"/>
                      <a:pt x="1823430" y="8451"/>
                      <a:pt x="1897420" y="0"/>
                    </a:cubicBezTo>
                    <a:cubicBezTo>
                      <a:pt x="1971410" y="-8451"/>
                      <a:pt x="2164105" y="56219"/>
                      <a:pt x="2372561" y="0"/>
                    </a:cubicBezTo>
                    <a:cubicBezTo>
                      <a:pt x="2581017" y="-56219"/>
                      <a:pt x="2668720" y="6839"/>
                      <a:pt x="2959154" y="0"/>
                    </a:cubicBezTo>
                    <a:cubicBezTo>
                      <a:pt x="3249588" y="-6839"/>
                      <a:pt x="3326400" y="1711"/>
                      <a:pt x="3545747" y="0"/>
                    </a:cubicBezTo>
                    <a:cubicBezTo>
                      <a:pt x="3765094" y="-1711"/>
                      <a:pt x="4132314" y="14815"/>
                      <a:pt x="4355246" y="0"/>
                    </a:cubicBezTo>
                    <a:cubicBezTo>
                      <a:pt x="4578178" y="-14815"/>
                      <a:pt x="4775890" y="24358"/>
                      <a:pt x="5053293" y="0"/>
                    </a:cubicBezTo>
                    <a:cubicBezTo>
                      <a:pt x="5330696" y="-24358"/>
                      <a:pt x="5229270" y="18719"/>
                      <a:pt x="5305528" y="0"/>
                    </a:cubicBezTo>
                    <a:cubicBezTo>
                      <a:pt x="5381786" y="-18719"/>
                      <a:pt x="5750984" y="10727"/>
                      <a:pt x="6115027" y="0"/>
                    </a:cubicBezTo>
                    <a:cubicBezTo>
                      <a:pt x="6479070" y="-10727"/>
                      <a:pt x="6557475" y="7009"/>
                      <a:pt x="6924526" y="0"/>
                    </a:cubicBezTo>
                    <a:cubicBezTo>
                      <a:pt x="7291577" y="-7009"/>
                      <a:pt x="7202315" y="21351"/>
                      <a:pt x="7288213" y="0"/>
                    </a:cubicBezTo>
                    <a:cubicBezTo>
                      <a:pt x="7374111" y="-21351"/>
                      <a:pt x="7906226" y="34274"/>
                      <a:pt x="8097712" y="0"/>
                    </a:cubicBezTo>
                    <a:cubicBezTo>
                      <a:pt x="8289198" y="-34274"/>
                      <a:pt x="8511030" y="3090"/>
                      <a:pt x="8684306" y="0"/>
                    </a:cubicBezTo>
                    <a:cubicBezTo>
                      <a:pt x="8857582" y="-3090"/>
                      <a:pt x="8870383" y="4513"/>
                      <a:pt x="8936541" y="0"/>
                    </a:cubicBezTo>
                    <a:cubicBezTo>
                      <a:pt x="9002699" y="-4513"/>
                      <a:pt x="9367960" y="238"/>
                      <a:pt x="9746040" y="0"/>
                    </a:cubicBezTo>
                    <a:cubicBezTo>
                      <a:pt x="10124120" y="-238"/>
                      <a:pt x="10159677" y="35024"/>
                      <a:pt x="10555539" y="0"/>
                    </a:cubicBezTo>
                    <a:cubicBezTo>
                      <a:pt x="10951401" y="-35024"/>
                      <a:pt x="11029593" y="69685"/>
                      <a:pt x="11253585" y="0"/>
                    </a:cubicBezTo>
                    <a:cubicBezTo>
                      <a:pt x="11321303" y="-8852"/>
                      <a:pt x="11353844" y="51280"/>
                      <a:pt x="11361895" y="108310"/>
                    </a:cubicBezTo>
                    <a:cubicBezTo>
                      <a:pt x="11407899" y="321751"/>
                      <a:pt x="11341230" y="400508"/>
                      <a:pt x="11361895" y="541535"/>
                    </a:cubicBezTo>
                    <a:cubicBezTo>
                      <a:pt x="11370610" y="609689"/>
                      <a:pt x="11310388" y="662638"/>
                      <a:pt x="11253585" y="649845"/>
                    </a:cubicBezTo>
                    <a:cubicBezTo>
                      <a:pt x="10912918" y="691761"/>
                      <a:pt x="10742292" y="600046"/>
                      <a:pt x="10444086" y="649845"/>
                    </a:cubicBezTo>
                    <a:cubicBezTo>
                      <a:pt x="10145880" y="699644"/>
                      <a:pt x="10200905" y="622313"/>
                      <a:pt x="10080398" y="649845"/>
                    </a:cubicBezTo>
                    <a:cubicBezTo>
                      <a:pt x="9959891" y="677377"/>
                      <a:pt x="9851504" y="606427"/>
                      <a:pt x="9716710" y="649845"/>
                    </a:cubicBezTo>
                    <a:cubicBezTo>
                      <a:pt x="9581916" y="693263"/>
                      <a:pt x="9435038" y="633923"/>
                      <a:pt x="9353022" y="649845"/>
                    </a:cubicBezTo>
                    <a:cubicBezTo>
                      <a:pt x="9271006" y="665767"/>
                      <a:pt x="8909966" y="642480"/>
                      <a:pt x="8543523" y="649845"/>
                    </a:cubicBezTo>
                    <a:cubicBezTo>
                      <a:pt x="8177080" y="657210"/>
                      <a:pt x="8172779" y="566920"/>
                      <a:pt x="7845477" y="649845"/>
                    </a:cubicBezTo>
                    <a:cubicBezTo>
                      <a:pt x="7518175" y="732770"/>
                      <a:pt x="7505742" y="603362"/>
                      <a:pt x="7370337" y="649845"/>
                    </a:cubicBezTo>
                    <a:cubicBezTo>
                      <a:pt x="7234932" y="696328"/>
                      <a:pt x="7042299" y="644342"/>
                      <a:pt x="6895196" y="649845"/>
                    </a:cubicBezTo>
                    <a:cubicBezTo>
                      <a:pt x="6748093" y="655348"/>
                      <a:pt x="6756128" y="645142"/>
                      <a:pt x="6642961" y="649845"/>
                    </a:cubicBezTo>
                    <a:cubicBezTo>
                      <a:pt x="6529794" y="654548"/>
                      <a:pt x="6139063" y="571402"/>
                      <a:pt x="5944915" y="649845"/>
                    </a:cubicBezTo>
                    <a:cubicBezTo>
                      <a:pt x="5750767" y="728288"/>
                      <a:pt x="5580861" y="599240"/>
                      <a:pt x="5246868" y="649845"/>
                    </a:cubicBezTo>
                    <a:cubicBezTo>
                      <a:pt x="4912875" y="700450"/>
                      <a:pt x="4818621" y="584993"/>
                      <a:pt x="4548822" y="649845"/>
                    </a:cubicBezTo>
                    <a:cubicBezTo>
                      <a:pt x="4279023" y="714697"/>
                      <a:pt x="4101392" y="631736"/>
                      <a:pt x="3850776" y="649845"/>
                    </a:cubicBezTo>
                    <a:cubicBezTo>
                      <a:pt x="3600160" y="667954"/>
                      <a:pt x="3455164" y="593634"/>
                      <a:pt x="3152730" y="649845"/>
                    </a:cubicBezTo>
                    <a:cubicBezTo>
                      <a:pt x="2850296" y="706056"/>
                      <a:pt x="2694365" y="573943"/>
                      <a:pt x="2343231" y="649845"/>
                    </a:cubicBezTo>
                    <a:cubicBezTo>
                      <a:pt x="1992097" y="725747"/>
                      <a:pt x="1984171" y="635561"/>
                      <a:pt x="1645185" y="649845"/>
                    </a:cubicBezTo>
                    <a:cubicBezTo>
                      <a:pt x="1306199" y="664129"/>
                      <a:pt x="1157435" y="603366"/>
                      <a:pt x="947139" y="649845"/>
                    </a:cubicBezTo>
                    <a:cubicBezTo>
                      <a:pt x="736843" y="696324"/>
                      <a:pt x="374355" y="554370"/>
                      <a:pt x="108310" y="649845"/>
                    </a:cubicBezTo>
                    <a:cubicBezTo>
                      <a:pt x="54062" y="653045"/>
                      <a:pt x="7438" y="606272"/>
                      <a:pt x="0" y="541535"/>
                    </a:cubicBezTo>
                    <a:cubicBezTo>
                      <a:pt x="-51633" y="346563"/>
                      <a:pt x="34948" y="300774"/>
                      <a:pt x="0" y="108310"/>
                    </a:cubicBezTo>
                    <a:close/>
                  </a:path>
                  <a:path w="11361895" h="649845" stroke="0" extrusionOk="0">
                    <a:moveTo>
                      <a:pt x="0" y="108310"/>
                    </a:moveTo>
                    <a:cubicBezTo>
                      <a:pt x="-14932" y="44081"/>
                      <a:pt x="60393" y="9060"/>
                      <a:pt x="108310" y="0"/>
                    </a:cubicBezTo>
                    <a:cubicBezTo>
                      <a:pt x="346956" y="-37751"/>
                      <a:pt x="587326" y="30071"/>
                      <a:pt x="806356" y="0"/>
                    </a:cubicBezTo>
                    <a:cubicBezTo>
                      <a:pt x="1025386" y="-30071"/>
                      <a:pt x="1246552" y="25274"/>
                      <a:pt x="1504402" y="0"/>
                    </a:cubicBezTo>
                    <a:cubicBezTo>
                      <a:pt x="1762252" y="-25274"/>
                      <a:pt x="1997285" y="31872"/>
                      <a:pt x="2202449" y="0"/>
                    </a:cubicBezTo>
                    <a:cubicBezTo>
                      <a:pt x="2407613" y="-31872"/>
                      <a:pt x="2846100" y="59176"/>
                      <a:pt x="3011947" y="0"/>
                    </a:cubicBezTo>
                    <a:cubicBezTo>
                      <a:pt x="3177794" y="-59176"/>
                      <a:pt x="3195150" y="941"/>
                      <a:pt x="3375635" y="0"/>
                    </a:cubicBezTo>
                    <a:cubicBezTo>
                      <a:pt x="3556120" y="-941"/>
                      <a:pt x="3697231" y="16012"/>
                      <a:pt x="3962229" y="0"/>
                    </a:cubicBezTo>
                    <a:cubicBezTo>
                      <a:pt x="4227227" y="-16012"/>
                      <a:pt x="4225789" y="50882"/>
                      <a:pt x="4437369" y="0"/>
                    </a:cubicBezTo>
                    <a:cubicBezTo>
                      <a:pt x="4648949" y="-50882"/>
                      <a:pt x="4673125" y="38299"/>
                      <a:pt x="4801057" y="0"/>
                    </a:cubicBezTo>
                    <a:cubicBezTo>
                      <a:pt x="4928989" y="-38299"/>
                      <a:pt x="5254330" y="77420"/>
                      <a:pt x="5499104" y="0"/>
                    </a:cubicBezTo>
                    <a:cubicBezTo>
                      <a:pt x="5743878" y="-77420"/>
                      <a:pt x="5648509" y="15947"/>
                      <a:pt x="5751339" y="0"/>
                    </a:cubicBezTo>
                    <a:cubicBezTo>
                      <a:pt x="5854170" y="-15947"/>
                      <a:pt x="5949266" y="29435"/>
                      <a:pt x="6003574" y="0"/>
                    </a:cubicBezTo>
                    <a:cubicBezTo>
                      <a:pt x="6057883" y="-29435"/>
                      <a:pt x="6448484" y="28044"/>
                      <a:pt x="6701620" y="0"/>
                    </a:cubicBezTo>
                    <a:cubicBezTo>
                      <a:pt x="6954756" y="-28044"/>
                      <a:pt x="6910271" y="34458"/>
                      <a:pt x="7065308" y="0"/>
                    </a:cubicBezTo>
                    <a:cubicBezTo>
                      <a:pt x="7220345" y="-34458"/>
                      <a:pt x="7307390" y="14892"/>
                      <a:pt x="7428996" y="0"/>
                    </a:cubicBezTo>
                    <a:cubicBezTo>
                      <a:pt x="7550602" y="-14892"/>
                      <a:pt x="7961727" y="80348"/>
                      <a:pt x="8238495" y="0"/>
                    </a:cubicBezTo>
                    <a:cubicBezTo>
                      <a:pt x="8515263" y="-80348"/>
                      <a:pt x="8710352" y="20363"/>
                      <a:pt x="9047994" y="0"/>
                    </a:cubicBezTo>
                    <a:cubicBezTo>
                      <a:pt x="9385636" y="-20363"/>
                      <a:pt x="9352775" y="30791"/>
                      <a:pt x="9523134" y="0"/>
                    </a:cubicBezTo>
                    <a:cubicBezTo>
                      <a:pt x="9693493" y="-30791"/>
                      <a:pt x="9981843" y="79775"/>
                      <a:pt x="10332633" y="0"/>
                    </a:cubicBezTo>
                    <a:cubicBezTo>
                      <a:pt x="10683423" y="-79775"/>
                      <a:pt x="10828489" y="63504"/>
                      <a:pt x="11253585" y="0"/>
                    </a:cubicBezTo>
                    <a:cubicBezTo>
                      <a:pt x="11316958" y="3619"/>
                      <a:pt x="11368146" y="54916"/>
                      <a:pt x="11361895" y="108310"/>
                    </a:cubicBezTo>
                    <a:cubicBezTo>
                      <a:pt x="11373294" y="270182"/>
                      <a:pt x="11313268" y="373042"/>
                      <a:pt x="11361895" y="541535"/>
                    </a:cubicBezTo>
                    <a:cubicBezTo>
                      <a:pt x="11360279" y="604861"/>
                      <a:pt x="11303274" y="645345"/>
                      <a:pt x="11253585" y="649845"/>
                    </a:cubicBezTo>
                    <a:cubicBezTo>
                      <a:pt x="11084680" y="669956"/>
                      <a:pt x="11015922" y="624054"/>
                      <a:pt x="10889897" y="649845"/>
                    </a:cubicBezTo>
                    <a:cubicBezTo>
                      <a:pt x="10763872" y="675636"/>
                      <a:pt x="10618756" y="616487"/>
                      <a:pt x="10526209" y="649845"/>
                    </a:cubicBezTo>
                    <a:cubicBezTo>
                      <a:pt x="10433662" y="683203"/>
                      <a:pt x="10364415" y="631279"/>
                      <a:pt x="10273974" y="649845"/>
                    </a:cubicBezTo>
                    <a:cubicBezTo>
                      <a:pt x="10183533" y="668411"/>
                      <a:pt x="9999983" y="644007"/>
                      <a:pt x="9910286" y="649845"/>
                    </a:cubicBezTo>
                    <a:cubicBezTo>
                      <a:pt x="9820589" y="655683"/>
                      <a:pt x="9541281" y="580584"/>
                      <a:pt x="9212240" y="649845"/>
                    </a:cubicBezTo>
                    <a:cubicBezTo>
                      <a:pt x="8883199" y="719106"/>
                      <a:pt x="8998765" y="620338"/>
                      <a:pt x="8848552" y="649845"/>
                    </a:cubicBezTo>
                    <a:cubicBezTo>
                      <a:pt x="8698339" y="679352"/>
                      <a:pt x="8400364" y="630613"/>
                      <a:pt x="8261959" y="649845"/>
                    </a:cubicBezTo>
                    <a:cubicBezTo>
                      <a:pt x="8123554" y="669077"/>
                      <a:pt x="7921567" y="642144"/>
                      <a:pt x="7786818" y="649845"/>
                    </a:cubicBezTo>
                    <a:cubicBezTo>
                      <a:pt x="7652069" y="657546"/>
                      <a:pt x="7572931" y="614705"/>
                      <a:pt x="7423130" y="649845"/>
                    </a:cubicBezTo>
                    <a:cubicBezTo>
                      <a:pt x="7273329" y="684985"/>
                      <a:pt x="6917654" y="574482"/>
                      <a:pt x="6613631" y="649845"/>
                    </a:cubicBezTo>
                    <a:cubicBezTo>
                      <a:pt x="6309608" y="725208"/>
                      <a:pt x="6357616" y="606327"/>
                      <a:pt x="6249943" y="649845"/>
                    </a:cubicBezTo>
                    <a:cubicBezTo>
                      <a:pt x="6142270" y="693363"/>
                      <a:pt x="5836088" y="594527"/>
                      <a:pt x="5551897" y="649845"/>
                    </a:cubicBezTo>
                    <a:cubicBezTo>
                      <a:pt x="5267706" y="705163"/>
                      <a:pt x="5364108" y="643958"/>
                      <a:pt x="5188209" y="649845"/>
                    </a:cubicBezTo>
                    <a:cubicBezTo>
                      <a:pt x="5012310" y="655732"/>
                      <a:pt x="4994571" y="610417"/>
                      <a:pt x="4824521" y="649845"/>
                    </a:cubicBezTo>
                    <a:cubicBezTo>
                      <a:pt x="4654471" y="689273"/>
                      <a:pt x="4215606" y="594636"/>
                      <a:pt x="4015022" y="649845"/>
                    </a:cubicBezTo>
                    <a:cubicBezTo>
                      <a:pt x="3814438" y="705054"/>
                      <a:pt x="3587495" y="625077"/>
                      <a:pt x="3316976" y="649845"/>
                    </a:cubicBezTo>
                    <a:cubicBezTo>
                      <a:pt x="3046457" y="674613"/>
                      <a:pt x="3151889" y="626781"/>
                      <a:pt x="3064741" y="649845"/>
                    </a:cubicBezTo>
                    <a:cubicBezTo>
                      <a:pt x="2977593" y="672909"/>
                      <a:pt x="2788533" y="602366"/>
                      <a:pt x="2589600" y="649845"/>
                    </a:cubicBezTo>
                    <a:cubicBezTo>
                      <a:pt x="2390667" y="697324"/>
                      <a:pt x="2065149" y="612511"/>
                      <a:pt x="1891554" y="649845"/>
                    </a:cubicBezTo>
                    <a:cubicBezTo>
                      <a:pt x="1717959" y="687179"/>
                      <a:pt x="1508845" y="646909"/>
                      <a:pt x="1193508" y="649845"/>
                    </a:cubicBezTo>
                    <a:cubicBezTo>
                      <a:pt x="878171" y="652781"/>
                      <a:pt x="1057464" y="648040"/>
                      <a:pt x="941273" y="649845"/>
                    </a:cubicBezTo>
                    <a:cubicBezTo>
                      <a:pt x="825082" y="651650"/>
                      <a:pt x="765736" y="624976"/>
                      <a:pt x="689037" y="649845"/>
                    </a:cubicBezTo>
                    <a:cubicBezTo>
                      <a:pt x="612338" y="674714"/>
                      <a:pt x="385546" y="637295"/>
                      <a:pt x="108310" y="649845"/>
                    </a:cubicBezTo>
                    <a:cubicBezTo>
                      <a:pt x="55651" y="646445"/>
                      <a:pt x="1515" y="609612"/>
                      <a:pt x="0" y="541535"/>
                    </a:cubicBezTo>
                    <a:cubicBezTo>
                      <a:pt x="-44889" y="403634"/>
                      <a:pt x="46450" y="250079"/>
                      <a:pt x="0" y="108310"/>
                    </a:cubicBezTo>
                    <a:close/>
                  </a:path>
                </a:pathLst>
              </a:custGeom>
              <a:solidFill>
                <a:srgbClr val="ABE9FF"/>
              </a:solidFill>
              <a:ln w="12700" cap="flat" cmpd="sng" algn="ctr">
                <a:solidFill>
                  <a:schemeClr val="bg1">
                    <a:lumMod val="25000"/>
                  </a:schemeClr>
                </a:solidFill>
                <a:prstDash val="solid"/>
                <a:miter lim="800000"/>
                <a:extLst>
                  <a:ext uri="{C807C97D-BFC1-408E-A445-0C87EB9F89A2}">
                    <ask:lineSketchStyleProps xmlns:ask="http://schemas.microsoft.com/office/drawing/2018/sketchyshapes" xmlns="" sd="3444377824">
                      <a:prstGeom prst="roundRect">
                        <a:avLst/>
                      </a:prstGeom>
                      <ask:type>
                        <ask:lineSketchScribble/>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47" name="Rectangle 46">
                <a:extLst>
                  <a:ext uri="{FF2B5EF4-FFF2-40B4-BE49-F238E27FC236}">
                    <a16:creationId xmlns:a16="http://schemas.microsoft.com/office/drawing/2014/main" xmlns="" id="{E11D90B1-D764-49A9-8FFB-E43CE1B1647B}"/>
                  </a:ext>
                </a:extLst>
              </p:cNvPr>
              <p:cNvSpPr/>
              <p:nvPr/>
            </p:nvSpPr>
            <p:spPr>
              <a:xfrm>
                <a:off x="1387089" y="1217173"/>
                <a:ext cx="11345565" cy="584775"/>
              </a:xfrm>
              <a:prstGeom prst="rect">
                <a:avLst/>
              </a:prstGeom>
            </p:spPr>
            <p:txBody>
              <a:bodyPr wrap="square">
                <a:spAutoFit/>
              </a:bodyPr>
              <a:lstStyle/>
              <a:p>
                <a:pPr lvl="0"/>
                <a:r>
                  <a:rPr lang="en-US" sz="3200" b="1" dirty="0" err="1">
                    <a:latin typeface="Arial" panose="020B0604020202020204" pitchFamily="34" charset="0"/>
                    <a:ea typeface="Arial-Rounded" panose="020B0500000000000000" pitchFamily="34" charset="0"/>
                    <a:cs typeface="Arial" panose="020B0604020202020204" pitchFamily="34" charset="0"/>
                  </a:rPr>
                  <a:t>Mùa</a:t>
                </a:r>
                <a:r>
                  <a:rPr lang="en-US" sz="3200" b="1" dirty="0">
                    <a:latin typeface="Arial" panose="020B0604020202020204" pitchFamily="34" charset="0"/>
                    <a:ea typeface="Arial-Rounded" panose="020B0500000000000000" pitchFamily="34" charset="0"/>
                    <a:cs typeface="Arial" panose="020B0604020202020204" pitchFamily="34" charset="0"/>
                  </a:rPr>
                  <a:t> </a:t>
                </a:r>
                <a:r>
                  <a:rPr lang="en-US" sz="3200" b="1" dirty="0" err="1">
                    <a:latin typeface="Arial" panose="020B0604020202020204" pitchFamily="34" charset="0"/>
                    <a:ea typeface="Arial-Rounded" panose="020B0500000000000000" pitchFamily="34" charset="0"/>
                    <a:cs typeface="Arial" panose="020B0604020202020204" pitchFamily="34" charset="0"/>
                  </a:rPr>
                  <a:t>đông</a:t>
                </a:r>
                <a:r>
                  <a:rPr lang="en-US" sz="3200" b="1" dirty="0">
                    <a:latin typeface="Arial" panose="020B0604020202020204" pitchFamily="34" charset="0"/>
                    <a:ea typeface="Arial-Rounded" panose="020B0500000000000000" pitchFamily="34" charset="0"/>
                    <a:cs typeface="Arial" panose="020B0604020202020204" pitchFamily="34" charset="0"/>
                  </a:rPr>
                  <a:t> </a:t>
                </a:r>
                <a:r>
                  <a:rPr lang="en-US" sz="3200" b="1" dirty="0" err="1">
                    <a:latin typeface="Arial" panose="020B0604020202020204" pitchFamily="34" charset="0"/>
                    <a:ea typeface="Arial-Rounded" panose="020B0500000000000000" pitchFamily="34" charset="0"/>
                    <a:cs typeface="Arial" panose="020B0604020202020204" pitchFamily="34" charset="0"/>
                  </a:rPr>
                  <a:t>đến</a:t>
                </a:r>
                <a:r>
                  <a:rPr lang="en-US" sz="3200" b="1" dirty="0">
                    <a:latin typeface="Arial" panose="020B0604020202020204" pitchFamily="34" charset="0"/>
                    <a:ea typeface="Arial-Rounded" panose="020B0500000000000000" pitchFamily="34" charset="0"/>
                    <a:cs typeface="Arial" panose="020B0604020202020204" pitchFamily="34" charset="0"/>
                  </a:rPr>
                  <a:t>, </a:t>
                </a:r>
                <a:r>
                  <a:rPr lang="en-US" sz="3200" b="1" dirty="0" err="1">
                    <a:latin typeface="Arial" panose="020B0604020202020204" pitchFamily="34" charset="0"/>
                    <a:ea typeface="Arial-Rounded" panose="020B0500000000000000" pitchFamily="34" charset="0"/>
                    <a:cs typeface="Arial" panose="020B0604020202020204" pitchFamily="34" charset="0"/>
                  </a:rPr>
                  <a:t>thỏ</a:t>
                </a:r>
                <a:r>
                  <a:rPr lang="en-US" sz="3200" b="1" dirty="0">
                    <a:latin typeface="Arial" panose="020B0604020202020204" pitchFamily="34" charset="0"/>
                    <a:ea typeface="Arial-Rounded" panose="020B0500000000000000" pitchFamily="34" charset="0"/>
                    <a:cs typeface="Arial" panose="020B0604020202020204" pitchFamily="34" charset="0"/>
                  </a:rPr>
                  <a:t> </a:t>
                </a:r>
                <a:r>
                  <a:rPr lang="en-US" sz="3200" b="1" dirty="0" err="1">
                    <a:latin typeface="Arial" panose="020B0604020202020204" pitchFamily="34" charset="0"/>
                    <a:ea typeface="Arial-Rounded" panose="020B0500000000000000" pitchFamily="34" charset="0"/>
                    <a:cs typeface="Arial" panose="020B0604020202020204" pitchFamily="34" charset="0"/>
                  </a:rPr>
                  <a:t>chống</a:t>
                </a:r>
                <a:r>
                  <a:rPr lang="en-US" sz="3200" b="1" dirty="0">
                    <a:latin typeface="Arial" panose="020B0604020202020204" pitchFamily="34" charset="0"/>
                    <a:ea typeface="Arial-Rounded" panose="020B0500000000000000" pitchFamily="34" charset="0"/>
                    <a:cs typeface="Arial" panose="020B0604020202020204" pitchFamily="34" charset="0"/>
                  </a:rPr>
                  <a:t> </a:t>
                </a:r>
                <a:r>
                  <a:rPr lang="en-US" sz="3200" b="1" dirty="0" err="1">
                    <a:latin typeface="Arial" panose="020B0604020202020204" pitchFamily="34" charset="0"/>
                    <a:ea typeface="Arial-Rounded" panose="020B0500000000000000" pitchFamily="34" charset="0"/>
                    <a:cs typeface="Arial" panose="020B0604020202020204" pitchFamily="34" charset="0"/>
                  </a:rPr>
                  <a:t>rét</a:t>
                </a:r>
                <a:r>
                  <a:rPr lang="en-US" sz="3200" b="1" dirty="0">
                    <a:latin typeface="Arial" panose="020B0604020202020204" pitchFamily="34" charset="0"/>
                    <a:ea typeface="Arial-Rounded" panose="020B0500000000000000" pitchFamily="34" charset="0"/>
                    <a:cs typeface="Arial" panose="020B0604020202020204" pitchFamily="34" charset="0"/>
                  </a:rPr>
                  <a:t> </a:t>
                </a:r>
                <a:r>
                  <a:rPr lang="en-US" sz="3200" b="1" dirty="0" err="1">
                    <a:latin typeface="Arial" panose="020B0604020202020204" pitchFamily="34" charset="0"/>
                    <a:ea typeface="Arial-Rounded" panose="020B0500000000000000" pitchFamily="34" charset="0"/>
                    <a:cs typeface="Arial" panose="020B0604020202020204" pitchFamily="34" charset="0"/>
                  </a:rPr>
                  <a:t>bằng</a:t>
                </a:r>
                <a:r>
                  <a:rPr lang="en-US" sz="3200" b="1" dirty="0">
                    <a:latin typeface="Arial" panose="020B0604020202020204" pitchFamily="34" charset="0"/>
                    <a:ea typeface="Arial-Rounded" panose="020B0500000000000000" pitchFamily="34" charset="0"/>
                    <a:cs typeface="Arial" panose="020B0604020202020204" pitchFamily="34" charset="0"/>
                  </a:rPr>
                  <a:t> </a:t>
                </a:r>
                <a:r>
                  <a:rPr lang="en-US" sz="3200" b="1" dirty="0" err="1">
                    <a:latin typeface="Arial" panose="020B0604020202020204" pitchFamily="34" charset="0"/>
                    <a:ea typeface="Arial-Rounded" panose="020B0500000000000000" pitchFamily="34" charset="0"/>
                    <a:cs typeface="Arial" panose="020B0604020202020204" pitchFamily="34" charset="0"/>
                  </a:rPr>
                  <a:t>cách</a:t>
                </a:r>
                <a:r>
                  <a:rPr lang="en-US" sz="3200" b="1" dirty="0">
                    <a:latin typeface="Arial" panose="020B0604020202020204" pitchFamily="34" charset="0"/>
                    <a:ea typeface="Arial-Rounded" panose="020B0500000000000000" pitchFamily="34" charset="0"/>
                    <a:cs typeface="Arial" panose="020B0604020202020204" pitchFamily="34" charset="0"/>
                  </a:rPr>
                  <a:t> </a:t>
                </a:r>
                <a:r>
                  <a:rPr lang="en-US" sz="3200" b="1" dirty="0" err="1">
                    <a:latin typeface="Arial" panose="020B0604020202020204" pitchFamily="34" charset="0"/>
                    <a:ea typeface="Arial-Rounded" panose="020B0500000000000000" pitchFamily="34" charset="0"/>
                    <a:cs typeface="Arial" panose="020B0604020202020204" pitchFamily="34" charset="0"/>
                  </a:rPr>
                  <a:t>nào</a:t>
                </a:r>
                <a:r>
                  <a:rPr lang="en-US" sz="3200" b="1" dirty="0">
                    <a:latin typeface="Arial" panose="020B0604020202020204" pitchFamily="34" charset="0"/>
                    <a:ea typeface="Arial-Rounded" panose="020B0500000000000000" pitchFamily="34" charset="0"/>
                    <a:cs typeface="Arial" panose="020B0604020202020204" pitchFamily="34" charset="0"/>
                  </a:rPr>
                  <a:t>?</a:t>
                </a:r>
                <a:endParaRPr lang="vi-VN" sz="3200" b="1" kern="0" dirty="0">
                  <a:solidFill>
                    <a:srgbClr val="663F0D">
                      <a:lumMod val="50000"/>
                    </a:srgbClr>
                  </a:solidFill>
                  <a:latin typeface="Arial" panose="020B0604020202020204" pitchFamily="34" charset="0"/>
                  <a:ea typeface="Arial-Rounded" panose="020B0500000000000000" pitchFamily="34" charset="0"/>
                  <a:cs typeface="Arial" panose="020B0604020202020204" pitchFamily="34" charset="0"/>
                </a:endParaRPr>
              </a:p>
            </p:txBody>
          </p:sp>
        </p:grpSp>
        <p:grpSp>
          <p:nvGrpSpPr>
            <p:cNvPr id="27" name="Group 26">
              <a:extLst>
                <a:ext uri="{FF2B5EF4-FFF2-40B4-BE49-F238E27FC236}">
                  <a16:creationId xmlns:a16="http://schemas.microsoft.com/office/drawing/2014/main" xmlns="" id="{A34C90B2-69FA-415C-8FBB-84CBE97FCD20}"/>
                </a:ext>
              </a:extLst>
            </p:cNvPr>
            <p:cNvGrpSpPr/>
            <p:nvPr/>
          </p:nvGrpSpPr>
          <p:grpSpPr>
            <a:xfrm>
              <a:off x="1167696" y="958544"/>
              <a:ext cx="1191706" cy="1588941"/>
              <a:chOff x="350288" y="1871971"/>
              <a:chExt cx="1191706" cy="1588941"/>
            </a:xfrm>
          </p:grpSpPr>
          <p:pic>
            <p:nvPicPr>
              <p:cNvPr id="44" name="Picture 43">
                <a:extLst>
                  <a:ext uri="{FF2B5EF4-FFF2-40B4-BE49-F238E27FC236}">
                    <a16:creationId xmlns:a16="http://schemas.microsoft.com/office/drawing/2014/main" xmlns="" id="{8AFC11C7-2FA6-4B79-8E44-7F9BD7D3DAED}"/>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10000" b="90600" l="8800" r="90000">
                            <a14:foregroundMark x1="8800" y1="57200" x2="8800" y2="57200"/>
                            <a14:foregroundMark x1="38667" y1="51000" x2="38667" y2="51000"/>
                            <a14:foregroundMark x1="56400" y1="45800" x2="56400" y2="45800"/>
                            <a14:foregroundMark x1="55200" y1="90200" x2="55200" y2="90200"/>
                            <a14:foregroundMark x1="42800" y1="90600" x2="42800" y2="90600"/>
                            <a14:foregroundMark x1="55467" y1="88900" x2="59467" y2="89300"/>
                            <a14:foregroundMark x1="38933" y1="51400" x2="38933" y2="51400"/>
                          </a14:backgroundRemoval>
                        </a14:imgEffect>
                      </a14:imgLayer>
                    </a14:imgProps>
                  </a:ext>
                  <a:ext uri="{28A0092B-C50C-407E-A947-70E740481C1C}">
                    <a14:useLocalDpi xmlns:a14="http://schemas.microsoft.com/office/drawing/2010/main" val="0"/>
                  </a:ext>
                </a:extLst>
              </a:blip>
              <a:stretch>
                <a:fillRect/>
              </a:stretch>
            </p:blipFill>
            <p:spPr>
              <a:xfrm rot="211385">
                <a:off x="350288" y="1871971"/>
                <a:ext cx="1191706" cy="1588941"/>
              </a:xfrm>
              <a:prstGeom prst="rect">
                <a:avLst/>
              </a:prstGeom>
            </p:spPr>
          </p:pic>
          <p:pic>
            <p:nvPicPr>
              <p:cNvPr id="45" name="Picture 44">
                <a:extLst>
                  <a:ext uri="{FF2B5EF4-FFF2-40B4-BE49-F238E27FC236}">
                    <a16:creationId xmlns:a16="http://schemas.microsoft.com/office/drawing/2014/main" xmlns="" id="{67C01279-D8EA-4323-9FD1-3A1872E4989D}"/>
                  </a:ext>
                </a:extLst>
              </p:cNvPr>
              <p:cNvPicPr>
                <a:picLocks noChangeAspect="1"/>
              </p:cNvPicPr>
              <p:nvPr/>
            </p:nvPicPr>
            <p:blipFill rotWithShape="1">
              <a:blip r:embed="rId5">
                <a:extLst>
                  <a:ext uri="{28A0092B-C50C-407E-A947-70E740481C1C}">
                    <a14:useLocalDpi xmlns:a14="http://schemas.microsoft.com/office/drawing/2010/main" val="0"/>
                  </a:ext>
                </a:extLst>
              </a:blip>
              <a:srcRect l="9403" t="9783" r="78299" b="63042"/>
              <a:stretch/>
            </p:blipFill>
            <p:spPr>
              <a:xfrm>
                <a:off x="1003838" y="2616408"/>
                <a:ext cx="505175" cy="700355"/>
              </a:xfrm>
              <a:prstGeom prst="rect">
                <a:avLst/>
              </a:prstGeom>
            </p:spPr>
          </p:pic>
        </p:grpSp>
      </p:grpSp>
      <p:sp>
        <p:nvSpPr>
          <p:cNvPr id="49" name="Oval 48">
            <a:extLst>
              <a:ext uri="{FF2B5EF4-FFF2-40B4-BE49-F238E27FC236}">
                <a16:creationId xmlns:a16="http://schemas.microsoft.com/office/drawing/2014/main" xmlns="" id="{A84C37F6-E87A-450F-B15F-55AFCA3F0D9B}"/>
              </a:ext>
            </a:extLst>
          </p:cNvPr>
          <p:cNvSpPr/>
          <p:nvPr/>
        </p:nvSpPr>
        <p:spPr>
          <a:xfrm rot="21127157">
            <a:off x="1498124" y="2017171"/>
            <a:ext cx="814530" cy="742096"/>
          </a:xfrm>
          <a:prstGeom prst="ellipse">
            <a:avLst/>
          </a:prstGeom>
          <a:solidFill>
            <a:schemeClr val="bg1"/>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latin typeface="Arial" panose="020B0604020202020204" pitchFamily="34" charset="0"/>
              <a:cs typeface="Arial" panose="020B0604020202020204" pitchFamily="34" charset="0"/>
            </a:endParaRPr>
          </a:p>
        </p:txBody>
      </p:sp>
      <p:pic>
        <p:nvPicPr>
          <p:cNvPr id="53" name="Picture 52" descr="Icon&#10;&#10;Description automatically generated">
            <a:extLst>
              <a:ext uri="{FF2B5EF4-FFF2-40B4-BE49-F238E27FC236}">
                <a16:creationId xmlns:a16="http://schemas.microsoft.com/office/drawing/2014/main" xmlns="" id="{F818B825-B087-48BA-BD3C-13916938830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9734" t="14246" r="19393" b="7977"/>
          <a:stretch/>
        </p:blipFill>
        <p:spPr>
          <a:xfrm rot="20117925">
            <a:off x="1249565" y="2056790"/>
            <a:ext cx="777087" cy="785806"/>
          </a:xfrm>
          <a:prstGeom prst="rect">
            <a:avLst/>
          </a:prstGeom>
        </p:spPr>
      </p:pic>
      <p:pic>
        <p:nvPicPr>
          <p:cNvPr id="54" name="Picture 53" descr="Shape, arrow&#10;&#10;Description automatically generated">
            <a:extLst>
              <a:ext uri="{FF2B5EF4-FFF2-40B4-BE49-F238E27FC236}">
                <a16:creationId xmlns:a16="http://schemas.microsoft.com/office/drawing/2014/main" xmlns="" id="{4B6086BC-A4D4-41DF-9756-FDD1520A4CB4}"/>
              </a:ext>
            </a:extLst>
          </p:cNvPr>
          <p:cNvPicPr>
            <a:picLocks noChangeAspect="1"/>
          </p:cNvPicPr>
          <p:nvPr/>
        </p:nvPicPr>
        <p:blipFill rotWithShape="1">
          <a:blip r:embed="rId7">
            <a:extLst>
              <a:ext uri="{28A0092B-C50C-407E-A947-70E740481C1C}">
                <a14:useLocalDpi xmlns:a14="http://schemas.microsoft.com/office/drawing/2010/main" val="0"/>
              </a:ext>
            </a:extLst>
          </a:blip>
          <a:srcRect l="79967" t="40280" r="-4276" b="42410"/>
          <a:stretch/>
        </p:blipFill>
        <p:spPr>
          <a:xfrm rot="15293549" flipH="1">
            <a:off x="965222" y="4125227"/>
            <a:ext cx="1623831" cy="1512184"/>
          </a:xfrm>
          <a:prstGeom prst="rect">
            <a:avLst/>
          </a:prstGeom>
        </p:spPr>
      </p:pic>
      <p:grpSp>
        <p:nvGrpSpPr>
          <p:cNvPr id="55" name="Group 54">
            <a:extLst>
              <a:ext uri="{FF2B5EF4-FFF2-40B4-BE49-F238E27FC236}">
                <a16:creationId xmlns:a16="http://schemas.microsoft.com/office/drawing/2014/main" xmlns="" id="{8894176E-917E-4E4A-9C34-615D393DDD0A}"/>
              </a:ext>
            </a:extLst>
          </p:cNvPr>
          <p:cNvGrpSpPr/>
          <p:nvPr/>
        </p:nvGrpSpPr>
        <p:grpSpPr>
          <a:xfrm>
            <a:off x="1891127" y="2272064"/>
            <a:ext cx="9607473" cy="2271021"/>
            <a:chOff x="2215701" y="4110677"/>
            <a:chExt cx="9607473" cy="1729709"/>
          </a:xfrm>
        </p:grpSpPr>
        <p:sp>
          <p:nvSpPr>
            <p:cNvPr id="56" name="îṥḷíďê">
              <a:extLst>
                <a:ext uri="{FF2B5EF4-FFF2-40B4-BE49-F238E27FC236}">
                  <a16:creationId xmlns:a16="http://schemas.microsoft.com/office/drawing/2014/main" xmlns="" id="{A2BF1E4A-A9BE-42B7-8F8E-24AFEF5716B2}"/>
                </a:ext>
              </a:extLst>
            </p:cNvPr>
            <p:cNvSpPr/>
            <p:nvPr/>
          </p:nvSpPr>
          <p:spPr bwMode="auto">
            <a:xfrm>
              <a:off x="2229963" y="4180202"/>
              <a:ext cx="9509594" cy="1600425"/>
            </a:xfrm>
            <a:prstGeom prst="roundRect">
              <a:avLst>
                <a:gd name="adj" fmla="val 37244"/>
              </a:avLst>
            </a:prstGeom>
            <a:solidFill>
              <a:schemeClr val="bg1"/>
            </a:solidFill>
            <a:ln w="53975" cap="rnd" cmpd="thickThin">
              <a:solidFill>
                <a:schemeClr val="accent2">
                  <a:lumMod val="75000"/>
                </a:schemeClr>
              </a:solidFill>
              <a:prstDash val="sysDash"/>
              <a:round/>
              <a:headEnd/>
              <a:tailEnd/>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a:endParaRPr lang="en-US" altLang="zh-CN" sz="1050" dirty="0">
                <a:latin typeface="Arial" panose="020B0604020202020204" pitchFamily="34" charset="0"/>
                <a:cs typeface="Arial" panose="020B0604020202020204" pitchFamily="34" charset="0"/>
              </a:endParaRPr>
            </a:p>
          </p:txBody>
        </p:sp>
        <p:sp>
          <p:nvSpPr>
            <p:cNvPr id="57" name="TextBox 56">
              <a:extLst>
                <a:ext uri="{FF2B5EF4-FFF2-40B4-BE49-F238E27FC236}">
                  <a16:creationId xmlns:a16="http://schemas.microsoft.com/office/drawing/2014/main" xmlns="" id="{7277E420-1712-4D9C-BB50-805D9BE66BDB}"/>
                </a:ext>
              </a:extLst>
            </p:cNvPr>
            <p:cNvSpPr txBox="1"/>
            <p:nvPr/>
          </p:nvSpPr>
          <p:spPr>
            <a:xfrm>
              <a:off x="2404375" y="4246356"/>
              <a:ext cx="9418799" cy="1594030"/>
            </a:xfrm>
            <a:prstGeom prst="rect">
              <a:avLst/>
            </a:prstGeom>
            <a:noFill/>
          </p:spPr>
          <p:txBody>
            <a:bodyPr wrap="square" rtlCol="0">
              <a:spAutoFit/>
            </a:bodyPr>
            <a:lstStyle/>
            <a:p>
              <a:pPr>
                <a:spcBef>
                  <a:spcPts val="600"/>
                </a:spcBef>
                <a:spcAft>
                  <a:spcPts val="600"/>
                </a:spcAft>
              </a:pPr>
              <a:r>
                <a:rPr lang="vi-VN" sz="3000" dirty="0">
                  <a:latin typeface="Arial" panose="020B0604020202020204" pitchFamily="34" charset="0"/>
                  <a:ea typeface="Arial-Rounded" panose="020B0500000000000000" pitchFamily="34" charset="0"/>
                  <a:cs typeface="Arial" panose="020B0604020202020204" pitchFamily="34" charset="0"/>
                </a:rPr>
                <a:t> Mùa đông, thỏ quấn tấm vải lên người cho đỡ rét thì gió thổi tấm vải bay xuống ao. Nhím giúp thỏ khều tấm vải vào bờ và nói:</a:t>
              </a:r>
            </a:p>
            <a:p>
              <a:pPr>
                <a:spcBef>
                  <a:spcPts val="600"/>
                </a:spcBef>
                <a:spcAft>
                  <a:spcPts val="600"/>
                </a:spcAft>
              </a:pPr>
              <a:r>
                <a:rPr lang="vi-VN" sz="3000" dirty="0">
                  <a:latin typeface="Arial" panose="020B0604020202020204" pitchFamily="34" charset="0"/>
                  <a:ea typeface="Arial-Rounded" panose="020B0500000000000000" pitchFamily="34" charset="0"/>
                  <a:cs typeface="Arial" panose="020B0604020202020204" pitchFamily="34" charset="0"/>
                </a:rPr>
                <a:t>   - Phải may thành áo mới được.</a:t>
              </a:r>
              <a:endParaRPr lang="en-US" sz="3000" dirty="0">
                <a:latin typeface="Arial" panose="020B0604020202020204" pitchFamily="34" charset="0"/>
                <a:ea typeface="Arial-Rounded" panose="020B0500000000000000" pitchFamily="34" charset="0"/>
                <a:cs typeface="Arial" panose="020B0604020202020204" pitchFamily="34" charset="0"/>
              </a:endParaRPr>
            </a:p>
          </p:txBody>
        </p:sp>
        <p:sp>
          <p:nvSpPr>
            <p:cNvPr id="58" name="Teardrop 57">
              <a:extLst>
                <a:ext uri="{FF2B5EF4-FFF2-40B4-BE49-F238E27FC236}">
                  <a16:creationId xmlns:a16="http://schemas.microsoft.com/office/drawing/2014/main" xmlns="" id="{9D05674D-559E-4AEA-97CC-967D9538714A}"/>
                </a:ext>
              </a:extLst>
            </p:cNvPr>
            <p:cNvSpPr/>
            <p:nvPr/>
          </p:nvSpPr>
          <p:spPr>
            <a:xfrm>
              <a:off x="2215701" y="4110677"/>
              <a:ext cx="423548" cy="355424"/>
            </a:xfrm>
            <a:prstGeom prst="teardrop">
              <a:avLst/>
            </a:prstGeom>
            <a:solidFill>
              <a:srgbClr val="F7943D"/>
            </a:solidFill>
            <a:ln w="12700" cap="flat" cmpd="sng" algn="ctr">
              <a:solidFill>
                <a:srgbClr val="F7943D"/>
              </a:solidFill>
              <a:prstDash val="solid"/>
              <a:miter lim="800000"/>
            </a:ln>
            <a:effectLst/>
          </p:spPr>
          <p:txBody>
            <a:bodyPr rtlCol="0" anchor="ctr"/>
            <a:lstStyle/>
            <a:p>
              <a:pPr algn="ctr">
                <a:defRPr/>
              </a:pPr>
              <a:r>
                <a:rPr lang="en-US" sz="2800" dirty="0">
                  <a:solidFill>
                    <a:srgbClr val="000000"/>
                  </a:solidFill>
                  <a:latin typeface="Arial" panose="020B0604020202020204" pitchFamily="34" charset="0"/>
                  <a:cs typeface="Arial" panose="020B0604020202020204" pitchFamily="34" charset="0"/>
                  <a:sym typeface="Arial"/>
                </a:rPr>
                <a:t>1</a:t>
              </a:r>
            </a:p>
          </p:txBody>
        </p:sp>
      </p:grpSp>
      <p:grpSp>
        <p:nvGrpSpPr>
          <p:cNvPr id="59" name="Group 58">
            <a:extLst>
              <a:ext uri="{FF2B5EF4-FFF2-40B4-BE49-F238E27FC236}">
                <a16:creationId xmlns:a16="http://schemas.microsoft.com/office/drawing/2014/main" xmlns="" id="{51CE15FA-149C-4707-9B78-D146F1ED1270}"/>
              </a:ext>
            </a:extLst>
          </p:cNvPr>
          <p:cNvGrpSpPr/>
          <p:nvPr/>
        </p:nvGrpSpPr>
        <p:grpSpPr>
          <a:xfrm>
            <a:off x="2461200" y="4917228"/>
            <a:ext cx="7419011" cy="649165"/>
            <a:chOff x="2229963" y="4180202"/>
            <a:chExt cx="9593211" cy="1600425"/>
          </a:xfrm>
        </p:grpSpPr>
        <p:sp>
          <p:nvSpPr>
            <p:cNvPr id="60" name="îṥḷíďê">
              <a:extLst>
                <a:ext uri="{FF2B5EF4-FFF2-40B4-BE49-F238E27FC236}">
                  <a16:creationId xmlns:a16="http://schemas.microsoft.com/office/drawing/2014/main" xmlns="" id="{070551F6-F5EB-4D82-8958-FAAC4297A4AD}"/>
                </a:ext>
              </a:extLst>
            </p:cNvPr>
            <p:cNvSpPr/>
            <p:nvPr/>
          </p:nvSpPr>
          <p:spPr bwMode="auto">
            <a:xfrm>
              <a:off x="2229963" y="4180202"/>
              <a:ext cx="9509594" cy="1600425"/>
            </a:xfrm>
            <a:prstGeom prst="roundRect">
              <a:avLst>
                <a:gd name="adj" fmla="val 37244"/>
              </a:avLst>
            </a:prstGeom>
            <a:solidFill>
              <a:schemeClr val="bg1"/>
            </a:solidFill>
            <a:ln w="53975" cap="rnd" cmpd="thickThin">
              <a:solidFill>
                <a:schemeClr val="accent6">
                  <a:lumMod val="75000"/>
                </a:schemeClr>
              </a:solidFill>
              <a:prstDash val="sysDash"/>
              <a:round/>
              <a:headEnd/>
              <a:tailEnd/>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a:endParaRPr lang="en-US" altLang="zh-CN" sz="1050" dirty="0">
                <a:latin typeface="Arial" panose="020B0604020202020204" pitchFamily="34" charset="0"/>
                <a:cs typeface="Arial" panose="020B0604020202020204" pitchFamily="34" charset="0"/>
              </a:endParaRPr>
            </a:p>
          </p:txBody>
        </p:sp>
        <p:sp>
          <p:nvSpPr>
            <p:cNvPr id="61" name="TextBox 60">
              <a:extLst>
                <a:ext uri="{FF2B5EF4-FFF2-40B4-BE49-F238E27FC236}">
                  <a16:creationId xmlns:a16="http://schemas.microsoft.com/office/drawing/2014/main" xmlns="" id="{E84685F0-BB98-42B2-824E-B6C25A06D003}"/>
                </a:ext>
              </a:extLst>
            </p:cNvPr>
            <p:cNvSpPr txBox="1"/>
            <p:nvPr/>
          </p:nvSpPr>
          <p:spPr>
            <a:xfrm>
              <a:off x="2404375" y="4246355"/>
              <a:ext cx="9418799" cy="1441681"/>
            </a:xfrm>
            <a:prstGeom prst="rect">
              <a:avLst/>
            </a:prstGeom>
            <a:noFill/>
          </p:spPr>
          <p:txBody>
            <a:bodyPr wrap="square" rtlCol="0">
              <a:spAutoFit/>
            </a:bodyPr>
            <a:lstStyle/>
            <a:p>
              <a:pPr algn="ctr">
                <a:spcBef>
                  <a:spcPts val="600"/>
                </a:spcBef>
                <a:spcAft>
                  <a:spcPts val="600"/>
                </a:spcAft>
              </a:pPr>
              <a:r>
                <a:rPr lang="en-US" sz="3200" dirty="0">
                  <a:solidFill>
                    <a:srgbClr val="FF0000"/>
                  </a:solidFill>
                  <a:latin typeface="Arial" panose="020B0604020202020204" pitchFamily="34" charset="0"/>
                  <a:ea typeface="Arial-Rounded" panose="020B0500000000000000" pitchFamily="34" charset="0"/>
                  <a:cs typeface="Arial" panose="020B0604020202020204" pitchFamily="34" charset="0"/>
                </a:rPr>
                <a:t>T</a:t>
              </a:r>
              <a:r>
                <a:rPr lang="vi-VN" sz="3200" dirty="0">
                  <a:solidFill>
                    <a:srgbClr val="FF0000"/>
                  </a:solidFill>
                  <a:latin typeface="Arial" panose="020B0604020202020204" pitchFamily="34" charset="0"/>
                  <a:ea typeface="Arial-Rounded" panose="020B0500000000000000" pitchFamily="34" charset="0"/>
                  <a:cs typeface="Arial" panose="020B0604020202020204" pitchFamily="34" charset="0"/>
                </a:rPr>
                <a:t>hỏ quấn tấm vải lên người cho đỡ rét</a:t>
              </a:r>
              <a:endParaRPr lang="en-US" sz="3200" dirty="0">
                <a:solidFill>
                  <a:srgbClr val="FF0000"/>
                </a:solidFill>
                <a:latin typeface="Arial" panose="020B0604020202020204" pitchFamily="34" charset="0"/>
                <a:cs typeface="Arial" panose="020B0604020202020204" pitchFamily="34" charset="0"/>
              </a:endParaRPr>
            </a:p>
          </p:txBody>
        </p:sp>
      </p:grpSp>
      <p:cxnSp>
        <p:nvCxnSpPr>
          <p:cNvPr id="62" name="Straight Connector 61">
            <a:extLst>
              <a:ext uri="{FF2B5EF4-FFF2-40B4-BE49-F238E27FC236}">
                <a16:creationId xmlns:a16="http://schemas.microsoft.com/office/drawing/2014/main" xmlns="" id="{A212FF62-AED0-4641-9C13-5527EA6911EE}"/>
              </a:ext>
            </a:extLst>
          </p:cNvPr>
          <p:cNvCxnSpPr>
            <a:cxnSpLocks/>
          </p:cNvCxnSpPr>
          <p:nvPr/>
        </p:nvCxnSpPr>
        <p:spPr>
          <a:xfrm>
            <a:off x="4915592" y="2892011"/>
            <a:ext cx="3698484" cy="0"/>
          </a:xfrm>
          <a:prstGeom prst="line">
            <a:avLst/>
          </a:prstGeom>
          <a:noFill/>
          <a:ln w="38100" cap="flat" cmpd="sng" algn="ctr">
            <a:solidFill>
              <a:srgbClr val="FF0000"/>
            </a:solidFill>
            <a:prstDash val="solid"/>
          </a:ln>
          <a:effectLst/>
        </p:spPr>
      </p:cxnSp>
    </p:spTree>
    <p:extLst>
      <p:ext uri="{BB962C8B-B14F-4D97-AF65-F5344CB8AC3E}">
        <p14:creationId xmlns:p14="http://schemas.microsoft.com/office/powerpoint/2010/main" val="313027917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14:presetBounceEnd="66000">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14:bounceEnd="66000">
                                          <p:cBhvr additive="base">
                                            <p:cTn id="7" dur="500" fill="hold"/>
                                            <p:tgtEl>
                                              <p:spTgt spid="25"/>
                                            </p:tgtEl>
                                            <p:attrNameLst>
                                              <p:attrName>ppt_x</p:attrName>
                                            </p:attrNameLst>
                                          </p:cBhvr>
                                          <p:tavLst>
                                            <p:tav tm="0">
                                              <p:val>
                                                <p:strVal val="1+#ppt_w/2"/>
                                              </p:val>
                                            </p:tav>
                                            <p:tav tm="100000">
                                              <p:val>
                                                <p:strVal val="#ppt_x"/>
                                              </p:val>
                                            </p:tav>
                                          </p:tavLst>
                                        </p:anim>
                                        <p:anim calcmode="lin" valueType="num" p14:bounceEnd="66000">
                                          <p:cBhvr additive="base">
                                            <p:cTn id="8" dur="500" fill="hold"/>
                                            <p:tgtEl>
                                              <p:spTgt spid="25"/>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750"/>
                                      </p:stCondLst>
                                      <p:childTnLst>
                                        <p:set>
                                          <p:cBhvr>
                                            <p:cTn id="10" dur="1" fill="hold">
                                              <p:stCondLst>
                                                <p:cond delay="0"/>
                                              </p:stCondLst>
                                            </p:cTn>
                                            <p:tgtEl>
                                              <p:spTgt spid="49"/>
                                            </p:tgtEl>
                                            <p:attrNameLst>
                                              <p:attrName>style.visibility</p:attrName>
                                            </p:attrNameLst>
                                          </p:cBhvr>
                                          <p:to>
                                            <p:strVal val="visible"/>
                                          </p:to>
                                        </p:set>
                                        <p:animEffect transition="in" filter="fade">
                                          <p:cBhvr>
                                            <p:cTn id="11" dur="250"/>
                                            <p:tgtEl>
                                              <p:spTgt spid="49"/>
                                            </p:tgtEl>
                                          </p:cBhvr>
                                        </p:animEffect>
                                      </p:childTnLst>
                                    </p:cTn>
                                  </p:par>
                                  <p:par>
                                    <p:cTn id="12" presetID="53" presetClass="entr" presetSubtype="16" fill="hold" nodeType="withEffect">
                                      <p:stCondLst>
                                        <p:cond delay="1200"/>
                                      </p:stCondLst>
                                      <p:childTnLst>
                                        <p:set>
                                          <p:cBhvr>
                                            <p:cTn id="13" dur="1" fill="hold">
                                              <p:stCondLst>
                                                <p:cond delay="0"/>
                                              </p:stCondLst>
                                            </p:cTn>
                                            <p:tgtEl>
                                              <p:spTgt spid="53"/>
                                            </p:tgtEl>
                                            <p:attrNameLst>
                                              <p:attrName>style.visibility</p:attrName>
                                            </p:attrNameLst>
                                          </p:cBhvr>
                                          <p:to>
                                            <p:strVal val="visible"/>
                                          </p:to>
                                        </p:set>
                                        <p:anim calcmode="lin" valueType="num">
                                          <p:cBhvr>
                                            <p:cTn id="14" dur="500" fill="hold"/>
                                            <p:tgtEl>
                                              <p:spTgt spid="53"/>
                                            </p:tgtEl>
                                            <p:attrNameLst>
                                              <p:attrName>ppt_w</p:attrName>
                                            </p:attrNameLst>
                                          </p:cBhvr>
                                          <p:tavLst>
                                            <p:tav tm="0">
                                              <p:val>
                                                <p:fltVal val="0"/>
                                              </p:val>
                                            </p:tav>
                                            <p:tav tm="100000">
                                              <p:val>
                                                <p:strVal val="#ppt_w"/>
                                              </p:val>
                                            </p:tav>
                                          </p:tavLst>
                                        </p:anim>
                                        <p:anim calcmode="lin" valueType="num">
                                          <p:cBhvr>
                                            <p:cTn id="15" dur="500" fill="hold"/>
                                            <p:tgtEl>
                                              <p:spTgt spid="53"/>
                                            </p:tgtEl>
                                            <p:attrNameLst>
                                              <p:attrName>ppt_h</p:attrName>
                                            </p:attrNameLst>
                                          </p:cBhvr>
                                          <p:tavLst>
                                            <p:tav tm="0">
                                              <p:val>
                                                <p:fltVal val="0"/>
                                              </p:val>
                                            </p:tav>
                                            <p:tav tm="100000">
                                              <p:val>
                                                <p:strVal val="#ppt_h"/>
                                              </p:val>
                                            </p:tav>
                                          </p:tavLst>
                                        </p:anim>
                                        <p:animEffect transition="in" filter="fade">
                                          <p:cBhvr>
                                            <p:cTn id="16" dur="500"/>
                                            <p:tgtEl>
                                              <p:spTgt spid="53"/>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14:presetBounceEnd="66000">
                                      <p:stCondLst>
                                        <p:cond delay="0"/>
                                      </p:stCondLst>
                                      <p:childTnLst>
                                        <p:set>
                                          <p:cBhvr>
                                            <p:cTn id="20" dur="1" fill="hold">
                                              <p:stCondLst>
                                                <p:cond delay="0"/>
                                              </p:stCondLst>
                                            </p:cTn>
                                            <p:tgtEl>
                                              <p:spTgt spid="55"/>
                                            </p:tgtEl>
                                            <p:attrNameLst>
                                              <p:attrName>style.visibility</p:attrName>
                                            </p:attrNameLst>
                                          </p:cBhvr>
                                          <p:to>
                                            <p:strVal val="visible"/>
                                          </p:to>
                                        </p:set>
                                        <p:anim calcmode="lin" valueType="num" p14:bounceEnd="66000">
                                          <p:cBhvr additive="base">
                                            <p:cTn id="21" dur="500" fill="hold"/>
                                            <p:tgtEl>
                                              <p:spTgt spid="55"/>
                                            </p:tgtEl>
                                            <p:attrNameLst>
                                              <p:attrName>ppt_x</p:attrName>
                                            </p:attrNameLst>
                                          </p:cBhvr>
                                          <p:tavLst>
                                            <p:tav tm="0">
                                              <p:val>
                                                <p:strVal val="#ppt_x"/>
                                              </p:val>
                                            </p:tav>
                                            <p:tav tm="100000">
                                              <p:val>
                                                <p:strVal val="#ppt_x"/>
                                              </p:val>
                                            </p:tav>
                                          </p:tavLst>
                                        </p:anim>
                                        <p:anim calcmode="lin" valueType="num" p14:bounceEnd="66000">
                                          <p:cBhvr additive="base">
                                            <p:cTn id="22" dur="500" fill="hold"/>
                                            <p:tgtEl>
                                              <p:spTgt spid="55"/>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62"/>
                                            </p:tgtEl>
                                            <p:attrNameLst>
                                              <p:attrName>style.visibility</p:attrName>
                                            </p:attrNameLst>
                                          </p:cBhvr>
                                          <p:to>
                                            <p:strVal val="visible"/>
                                          </p:to>
                                        </p:set>
                                        <p:animEffect transition="in" filter="wipe(left)">
                                          <p:cBhvr>
                                            <p:cTn id="27" dur="500"/>
                                            <p:tgtEl>
                                              <p:spTgt spid="62"/>
                                            </p:tgtEl>
                                          </p:cBhvr>
                                        </p:animEffect>
                                      </p:childTnLst>
                                    </p:cTn>
                                  </p:par>
                                  <p:par>
                                    <p:cTn id="28" presetID="22" presetClass="entr" presetSubtype="8" fill="hold" nodeType="withEffect">
                                      <p:stCondLst>
                                        <p:cond delay="0"/>
                                      </p:stCondLst>
                                      <p:childTnLst>
                                        <p:set>
                                          <p:cBhvr>
                                            <p:cTn id="29" dur="1" fill="hold">
                                              <p:stCondLst>
                                                <p:cond delay="0"/>
                                              </p:stCondLst>
                                            </p:cTn>
                                            <p:tgtEl>
                                              <p:spTgt spid="54"/>
                                            </p:tgtEl>
                                            <p:attrNameLst>
                                              <p:attrName>style.visibility</p:attrName>
                                            </p:attrNameLst>
                                          </p:cBhvr>
                                          <p:to>
                                            <p:strVal val="visible"/>
                                          </p:to>
                                        </p:set>
                                        <p:animEffect transition="in" filter="wipe(left)">
                                          <p:cBhvr>
                                            <p:cTn id="30" dur="500"/>
                                            <p:tgtEl>
                                              <p:spTgt spid="54"/>
                                            </p:tgtEl>
                                          </p:cBhvr>
                                        </p:animEffect>
                                      </p:childTnLst>
                                    </p:cTn>
                                  </p:par>
                                </p:childTnLst>
                              </p:cTn>
                            </p:par>
                            <p:par>
                              <p:cTn id="31" fill="hold">
                                <p:stCondLst>
                                  <p:cond delay="500"/>
                                </p:stCondLst>
                                <p:childTnLst>
                                  <p:par>
                                    <p:cTn id="32" presetID="22" presetClass="entr" presetSubtype="8" fill="hold" nodeType="afterEffect">
                                      <p:stCondLst>
                                        <p:cond delay="0"/>
                                      </p:stCondLst>
                                      <p:childTnLst>
                                        <p:set>
                                          <p:cBhvr>
                                            <p:cTn id="33" dur="1" fill="hold">
                                              <p:stCondLst>
                                                <p:cond delay="0"/>
                                              </p:stCondLst>
                                            </p:cTn>
                                            <p:tgtEl>
                                              <p:spTgt spid="59"/>
                                            </p:tgtEl>
                                            <p:attrNameLst>
                                              <p:attrName>style.visibility</p:attrName>
                                            </p:attrNameLst>
                                          </p:cBhvr>
                                          <p:to>
                                            <p:strVal val="visible"/>
                                          </p:to>
                                        </p:set>
                                        <p:animEffect transition="in" filter="wipe(left)">
                                          <p:cBhvr>
                                            <p:cTn id="34"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500" fill="hold"/>
                                            <p:tgtEl>
                                              <p:spTgt spid="25"/>
                                            </p:tgtEl>
                                            <p:attrNameLst>
                                              <p:attrName>ppt_x</p:attrName>
                                            </p:attrNameLst>
                                          </p:cBhvr>
                                          <p:tavLst>
                                            <p:tav tm="0">
                                              <p:val>
                                                <p:strVal val="1+#ppt_w/2"/>
                                              </p:val>
                                            </p:tav>
                                            <p:tav tm="100000">
                                              <p:val>
                                                <p:strVal val="#ppt_x"/>
                                              </p:val>
                                            </p:tav>
                                          </p:tavLst>
                                        </p:anim>
                                        <p:anim calcmode="lin" valueType="num">
                                          <p:cBhvr additive="base">
                                            <p:cTn id="8" dur="500" fill="hold"/>
                                            <p:tgtEl>
                                              <p:spTgt spid="25"/>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750"/>
                                      </p:stCondLst>
                                      <p:childTnLst>
                                        <p:set>
                                          <p:cBhvr>
                                            <p:cTn id="10" dur="1" fill="hold">
                                              <p:stCondLst>
                                                <p:cond delay="0"/>
                                              </p:stCondLst>
                                            </p:cTn>
                                            <p:tgtEl>
                                              <p:spTgt spid="49"/>
                                            </p:tgtEl>
                                            <p:attrNameLst>
                                              <p:attrName>style.visibility</p:attrName>
                                            </p:attrNameLst>
                                          </p:cBhvr>
                                          <p:to>
                                            <p:strVal val="visible"/>
                                          </p:to>
                                        </p:set>
                                        <p:animEffect transition="in" filter="fade">
                                          <p:cBhvr>
                                            <p:cTn id="11" dur="250"/>
                                            <p:tgtEl>
                                              <p:spTgt spid="49"/>
                                            </p:tgtEl>
                                          </p:cBhvr>
                                        </p:animEffect>
                                      </p:childTnLst>
                                    </p:cTn>
                                  </p:par>
                                  <p:par>
                                    <p:cTn id="12" presetID="53" presetClass="entr" presetSubtype="16" fill="hold" nodeType="withEffect">
                                      <p:stCondLst>
                                        <p:cond delay="1200"/>
                                      </p:stCondLst>
                                      <p:childTnLst>
                                        <p:set>
                                          <p:cBhvr>
                                            <p:cTn id="13" dur="1" fill="hold">
                                              <p:stCondLst>
                                                <p:cond delay="0"/>
                                              </p:stCondLst>
                                            </p:cTn>
                                            <p:tgtEl>
                                              <p:spTgt spid="53"/>
                                            </p:tgtEl>
                                            <p:attrNameLst>
                                              <p:attrName>style.visibility</p:attrName>
                                            </p:attrNameLst>
                                          </p:cBhvr>
                                          <p:to>
                                            <p:strVal val="visible"/>
                                          </p:to>
                                        </p:set>
                                        <p:anim calcmode="lin" valueType="num">
                                          <p:cBhvr>
                                            <p:cTn id="14" dur="500" fill="hold"/>
                                            <p:tgtEl>
                                              <p:spTgt spid="53"/>
                                            </p:tgtEl>
                                            <p:attrNameLst>
                                              <p:attrName>ppt_w</p:attrName>
                                            </p:attrNameLst>
                                          </p:cBhvr>
                                          <p:tavLst>
                                            <p:tav tm="0">
                                              <p:val>
                                                <p:fltVal val="0"/>
                                              </p:val>
                                            </p:tav>
                                            <p:tav tm="100000">
                                              <p:val>
                                                <p:strVal val="#ppt_w"/>
                                              </p:val>
                                            </p:tav>
                                          </p:tavLst>
                                        </p:anim>
                                        <p:anim calcmode="lin" valueType="num">
                                          <p:cBhvr>
                                            <p:cTn id="15" dur="500" fill="hold"/>
                                            <p:tgtEl>
                                              <p:spTgt spid="53"/>
                                            </p:tgtEl>
                                            <p:attrNameLst>
                                              <p:attrName>ppt_h</p:attrName>
                                            </p:attrNameLst>
                                          </p:cBhvr>
                                          <p:tavLst>
                                            <p:tav tm="0">
                                              <p:val>
                                                <p:fltVal val="0"/>
                                              </p:val>
                                            </p:tav>
                                            <p:tav tm="100000">
                                              <p:val>
                                                <p:strVal val="#ppt_h"/>
                                              </p:val>
                                            </p:tav>
                                          </p:tavLst>
                                        </p:anim>
                                        <p:animEffect transition="in" filter="fade">
                                          <p:cBhvr>
                                            <p:cTn id="16" dur="500"/>
                                            <p:tgtEl>
                                              <p:spTgt spid="53"/>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55"/>
                                            </p:tgtEl>
                                            <p:attrNameLst>
                                              <p:attrName>style.visibility</p:attrName>
                                            </p:attrNameLst>
                                          </p:cBhvr>
                                          <p:to>
                                            <p:strVal val="visible"/>
                                          </p:to>
                                        </p:set>
                                        <p:anim calcmode="lin" valueType="num">
                                          <p:cBhvr additive="base">
                                            <p:cTn id="21" dur="500" fill="hold"/>
                                            <p:tgtEl>
                                              <p:spTgt spid="55"/>
                                            </p:tgtEl>
                                            <p:attrNameLst>
                                              <p:attrName>ppt_x</p:attrName>
                                            </p:attrNameLst>
                                          </p:cBhvr>
                                          <p:tavLst>
                                            <p:tav tm="0">
                                              <p:val>
                                                <p:strVal val="#ppt_x"/>
                                              </p:val>
                                            </p:tav>
                                            <p:tav tm="100000">
                                              <p:val>
                                                <p:strVal val="#ppt_x"/>
                                              </p:val>
                                            </p:tav>
                                          </p:tavLst>
                                        </p:anim>
                                        <p:anim calcmode="lin" valueType="num">
                                          <p:cBhvr additive="base">
                                            <p:cTn id="22" dur="500" fill="hold"/>
                                            <p:tgtEl>
                                              <p:spTgt spid="55"/>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62"/>
                                            </p:tgtEl>
                                            <p:attrNameLst>
                                              <p:attrName>style.visibility</p:attrName>
                                            </p:attrNameLst>
                                          </p:cBhvr>
                                          <p:to>
                                            <p:strVal val="visible"/>
                                          </p:to>
                                        </p:set>
                                        <p:animEffect transition="in" filter="wipe(left)">
                                          <p:cBhvr>
                                            <p:cTn id="27" dur="500"/>
                                            <p:tgtEl>
                                              <p:spTgt spid="62"/>
                                            </p:tgtEl>
                                          </p:cBhvr>
                                        </p:animEffect>
                                      </p:childTnLst>
                                    </p:cTn>
                                  </p:par>
                                  <p:par>
                                    <p:cTn id="28" presetID="22" presetClass="entr" presetSubtype="8" fill="hold" nodeType="withEffect">
                                      <p:stCondLst>
                                        <p:cond delay="0"/>
                                      </p:stCondLst>
                                      <p:childTnLst>
                                        <p:set>
                                          <p:cBhvr>
                                            <p:cTn id="29" dur="1" fill="hold">
                                              <p:stCondLst>
                                                <p:cond delay="0"/>
                                              </p:stCondLst>
                                            </p:cTn>
                                            <p:tgtEl>
                                              <p:spTgt spid="54"/>
                                            </p:tgtEl>
                                            <p:attrNameLst>
                                              <p:attrName>style.visibility</p:attrName>
                                            </p:attrNameLst>
                                          </p:cBhvr>
                                          <p:to>
                                            <p:strVal val="visible"/>
                                          </p:to>
                                        </p:set>
                                        <p:animEffect transition="in" filter="wipe(left)">
                                          <p:cBhvr>
                                            <p:cTn id="30" dur="500"/>
                                            <p:tgtEl>
                                              <p:spTgt spid="54"/>
                                            </p:tgtEl>
                                          </p:cBhvr>
                                        </p:animEffect>
                                      </p:childTnLst>
                                    </p:cTn>
                                  </p:par>
                                </p:childTnLst>
                              </p:cTn>
                            </p:par>
                            <p:par>
                              <p:cTn id="31" fill="hold">
                                <p:stCondLst>
                                  <p:cond delay="500"/>
                                </p:stCondLst>
                                <p:childTnLst>
                                  <p:par>
                                    <p:cTn id="32" presetID="22" presetClass="entr" presetSubtype="8" fill="hold" nodeType="afterEffect">
                                      <p:stCondLst>
                                        <p:cond delay="0"/>
                                      </p:stCondLst>
                                      <p:childTnLst>
                                        <p:set>
                                          <p:cBhvr>
                                            <p:cTn id="33" dur="1" fill="hold">
                                              <p:stCondLst>
                                                <p:cond delay="0"/>
                                              </p:stCondLst>
                                            </p:cTn>
                                            <p:tgtEl>
                                              <p:spTgt spid="59"/>
                                            </p:tgtEl>
                                            <p:attrNameLst>
                                              <p:attrName>style.visibility</p:attrName>
                                            </p:attrNameLst>
                                          </p:cBhvr>
                                          <p:to>
                                            <p:strVal val="visible"/>
                                          </p:to>
                                        </p:set>
                                        <p:animEffect transition="in" filter="wipe(left)">
                                          <p:cBhvr>
                                            <p:cTn id="34"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12CD80E1-2A27-20F5-944C-9CF16A3ED405}"/>
              </a:ext>
            </a:extLst>
          </p:cNvPr>
          <p:cNvPicPr>
            <a:picLocks noChangeAspect="1"/>
          </p:cNvPicPr>
          <p:nvPr/>
        </p:nvPicPr>
        <p:blipFill>
          <a:blip r:embed="rId3"/>
          <a:stretch>
            <a:fillRect/>
          </a:stretch>
        </p:blipFill>
        <p:spPr>
          <a:xfrm>
            <a:off x="3078480" y="1456586"/>
            <a:ext cx="7000240" cy="4494531"/>
          </a:xfrm>
          <a:prstGeom prst="rect">
            <a:avLst/>
          </a:prstGeom>
        </p:spPr>
      </p:pic>
      <p:sp>
        <p:nvSpPr>
          <p:cNvPr id="7" name="noiquy">
            <a:extLst>
              <a:ext uri="{FF2B5EF4-FFF2-40B4-BE49-F238E27FC236}">
                <a16:creationId xmlns:a16="http://schemas.microsoft.com/office/drawing/2014/main" xmlns="" id="{070EECC2-C50D-B1F5-F503-30BBF523034F}"/>
              </a:ext>
            </a:extLst>
          </p:cNvPr>
          <p:cNvSpPr txBox="1"/>
          <p:nvPr/>
        </p:nvSpPr>
        <p:spPr>
          <a:xfrm>
            <a:off x="3302001" y="3030426"/>
            <a:ext cx="6492240" cy="175432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002060"/>
                </a:solidFill>
                <a:effectLst/>
                <a:uLnTx/>
                <a:uFillTx/>
                <a:latin typeface="Nunito Black" pitchFamily="2" charset="0"/>
              </a:rPr>
              <a:t>Các</a:t>
            </a:r>
            <a:r>
              <a:rPr kumimoji="0" lang="en-US" sz="3600" b="0" i="0" u="none" strike="noStrike" kern="1200" cap="none" spc="0" normalizeH="0" baseline="0" noProof="0" dirty="0">
                <a:ln>
                  <a:noFill/>
                </a:ln>
                <a:solidFill>
                  <a:srgbClr val="002060"/>
                </a:solidFill>
                <a:effectLst/>
                <a:uLnTx/>
                <a:uFillTx/>
                <a:latin typeface="Nunito Black" pitchFamily="2" charset="0"/>
              </a:rPr>
              <a:t> </a:t>
            </a:r>
            <a:r>
              <a:rPr kumimoji="0" lang="en-US" sz="3600" b="0" i="0" u="none" strike="noStrike" kern="1200" cap="none" spc="0" normalizeH="0" baseline="0" noProof="0" dirty="0" err="1">
                <a:ln>
                  <a:noFill/>
                </a:ln>
                <a:solidFill>
                  <a:srgbClr val="002060"/>
                </a:solidFill>
                <a:effectLst/>
                <a:uLnTx/>
                <a:uFillTx/>
                <a:latin typeface="Nunito Black" pitchFamily="2" charset="0"/>
              </a:rPr>
              <a:t>em</a:t>
            </a:r>
            <a:r>
              <a:rPr kumimoji="0" lang="en-US" sz="3600" b="0" i="0" u="none" strike="noStrike" kern="1200" cap="none" spc="0" normalizeH="0" baseline="0" noProof="0" dirty="0">
                <a:ln>
                  <a:noFill/>
                </a:ln>
                <a:solidFill>
                  <a:srgbClr val="002060"/>
                </a:solidFill>
                <a:effectLst/>
                <a:uLnTx/>
                <a:uFillTx/>
                <a:latin typeface="Nunito Black" pitchFamily="2" charset="0"/>
              </a:rPr>
              <a:t> </a:t>
            </a:r>
            <a:r>
              <a:rPr kumimoji="0" lang="en-US" sz="3600" b="0" i="0" u="none" strike="noStrike" kern="1200" cap="none" spc="0" normalizeH="0" baseline="0" noProof="0" dirty="0" err="1">
                <a:ln>
                  <a:noFill/>
                </a:ln>
                <a:solidFill>
                  <a:srgbClr val="002060"/>
                </a:solidFill>
                <a:effectLst/>
                <a:uLnTx/>
                <a:uFillTx/>
                <a:latin typeface="Nunito Black" pitchFamily="2" charset="0"/>
              </a:rPr>
              <a:t>lần</a:t>
            </a:r>
            <a:r>
              <a:rPr kumimoji="0" lang="en-US" sz="3600" b="0" i="0" u="none" strike="noStrike" kern="1200" cap="none" spc="0" normalizeH="0" baseline="0" noProof="0" dirty="0">
                <a:ln>
                  <a:noFill/>
                </a:ln>
                <a:solidFill>
                  <a:srgbClr val="002060"/>
                </a:solidFill>
                <a:effectLst/>
                <a:uLnTx/>
                <a:uFillTx/>
                <a:latin typeface="Nunito Black" pitchFamily="2" charset="0"/>
              </a:rPr>
              <a:t> </a:t>
            </a:r>
            <a:r>
              <a:rPr kumimoji="0" lang="en-US" sz="3600" b="0" i="0" u="none" strike="noStrike" kern="1200" cap="none" spc="0" normalizeH="0" baseline="0" noProof="0" dirty="0" err="1">
                <a:ln>
                  <a:noFill/>
                </a:ln>
                <a:solidFill>
                  <a:srgbClr val="002060"/>
                </a:solidFill>
                <a:effectLst/>
                <a:uLnTx/>
                <a:uFillTx/>
                <a:latin typeface="Nunito Black" pitchFamily="2" charset="0"/>
              </a:rPr>
              <a:t>lượt</a:t>
            </a:r>
            <a:r>
              <a:rPr kumimoji="0" lang="en-US" sz="3600" b="0" i="0" u="none" strike="noStrike" kern="1200" cap="none" spc="0" normalizeH="0" baseline="0" noProof="0" dirty="0">
                <a:ln>
                  <a:noFill/>
                </a:ln>
                <a:solidFill>
                  <a:srgbClr val="002060"/>
                </a:solidFill>
                <a:effectLst/>
                <a:uLnTx/>
                <a:uFillTx/>
                <a:latin typeface="Nunito Black" pitchFamily="2" charset="0"/>
              </a:rPr>
              <a:t> </a:t>
            </a:r>
            <a:r>
              <a:rPr kumimoji="0" lang="en-US" sz="3600" b="0" i="0" u="none" strike="noStrike" kern="1200" cap="none" spc="0" normalizeH="0" baseline="0" noProof="0" dirty="0" err="1">
                <a:ln>
                  <a:noFill/>
                </a:ln>
                <a:solidFill>
                  <a:srgbClr val="002060"/>
                </a:solidFill>
                <a:effectLst/>
                <a:uLnTx/>
                <a:uFillTx/>
                <a:latin typeface="Nunito Black" pitchFamily="2" charset="0"/>
              </a:rPr>
              <a:t>trả</a:t>
            </a:r>
            <a:r>
              <a:rPr kumimoji="0" lang="en-US" sz="3600" b="0" i="0" u="none" strike="noStrike" kern="1200" cap="none" spc="0" normalizeH="0" baseline="0" noProof="0" dirty="0">
                <a:ln>
                  <a:noFill/>
                </a:ln>
                <a:solidFill>
                  <a:srgbClr val="002060"/>
                </a:solidFill>
                <a:effectLst/>
                <a:uLnTx/>
                <a:uFillTx/>
                <a:latin typeface="Nunito Black" pitchFamily="2" charset="0"/>
              </a:rPr>
              <a:t> </a:t>
            </a:r>
            <a:r>
              <a:rPr kumimoji="0" lang="en-US" sz="3600" b="0" i="0" u="none" strike="noStrike" kern="1200" cap="none" spc="0" normalizeH="0" baseline="0" noProof="0" dirty="0" err="1">
                <a:ln>
                  <a:noFill/>
                </a:ln>
                <a:solidFill>
                  <a:srgbClr val="002060"/>
                </a:solidFill>
                <a:effectLst/>
                <a:uLnTx/>
                <a:uFillTx/>
                <a:latin typeface="Nunito Black" pitchFamily="2" charset="0"/>
              </a:rPr>
              <a:t>lời</a:t>
            </a:r>
            <a:r>
              <a:rPr kumimoji="0" lang="en-US" sz="3600" b="0" i="0" u="none" strike="noStrike" kern="1200" cap="none" spc="0" normalizeH="0" baseline="0" noProof="0" dirty="0">
                <a:ln>
                  <a:noFill/>
                </a:ln>
                <a:solidFill>
                  <a:srgbClr val="002060"/>
                </a:solidFill>
                <a:effectLst/>
                <a:uLnTx/>
                <a:uFillTx/>
                <a:latin typeface="Nunito Black" pitchFamily="2" charset="0"/>
              </a:rPr>
              <a:t> </a:t>
            </a:r>
            <a:r>
              <a:rPr kumimoji="0" lang="en-US" sz="3600" b="0" i="0" u="none" strike="noStrike" kern="1200" cap="none" spc="0" normalizeH="0" baseline="0" noProof="0" dirty="0" err="1">
                <a:ln>
                  <a:noFill/>
                </a:ln>
                <a:solidFill>
                  <a:srgbClr val="002060"/>
                </a:solidFill>
                <a:effectLst/>
                <a:uLnTx/>
                <a:uFillTx/>
                <a:latin typeface="Nunito Black" pitchFamily="2" charset="0"/>
              </a:rPr>
              <a:t>các</a:t>
            </a:r>
            <a:r>
              <a:rPr kumimoji="0" lang="en-US" sz="3600" b="0" i="0" u="none" strike="noStrike" kern="1200" cap="none" spc="0" normalizeH="0" noProof="0" dirty="0">
                <a:ln>
                  <a:noFill/>
                </a:ln>
                <a:solidFill>
                  <a:srgbClr val="002060"/>
                </a:solidFill>
                <a:effectLst/>
                <a:uLnTx/>
                <a:uFillTx/>
                <a:latin typeface="Nunito Black" pitchFamily="2" charset="0"/>
              </a:rPr>
              <a:t> </a:t>
            </a:r>
            <a:r>
              <a:rPr kumimoji="0" lang="en-US" sz="3600" b="0" i="0" u="none" strike="noStrike" kern="1200" cap="none" spc="0" normalizeH="0" noProof="0" dirty="0" err="1">
                <a:ln>
                  <a:noFill/>
                </a:ln>
                <a:solidFill>
                  <a:srgbClr val="002060"/>
                </a:solidFill>
                <a:effectLst/>
                <a:uLnTx/>
                <a:uFillTx/>
                <a:latin typeface="Nunito Black" pitchFamily="2" charset="0"/>
              </a:rPr>
              <a:t>câu</a:t>
            </a:r>
            <a:r>
              <a:rPr kumimoji="0" lang="en-US" sz="3600" b="0" i="0" u="none" strike="noStrike" kern="1200" cap="none" spc="0" normalizeH="0" noProof="0" dirty="0">
                <a:ln>
                  <a:noFill/>
                </a:ln>
                <a:solidFill>
                  <a:srgbClr val="002060"/>
                </a:solidFill>
                <a:effectLst/>
                <a:uLnTx/>
                <a:uFillTx/>
                <a:latin typeface="Nunito Black" pitchFamily="2" charset="0"/>
              </a:rPr>
              <a:t> </a:t>
            </a:r>
            <a:r>
              <a:rPr kumimoji="0" lang="en-US" sz="3600" b="0" i="0" u="none" strike="noStrike" kern="1200" cap="none" spc="0" normalizeH="0" noProof="0" dirty="0" err="1">
                <a:ln>
                  <a:noFill/>
                </a:ln>
                <a:solidFill>
                  <a:srgbClr val="002060"/>
                </a:solidFill>
                <a:effectLst/>
                <a:uLnTx/>
                <a:uFillTx/>
                <a:latin typeface="Nunito Black" pitchFamily="2" charset="0"/>
              </a:rPr>
              <a:t>hỏi</a:t>
            </a:r>
            <a:r>
              <a:rPr kumimoji="0" lang="en-US" sz="3600" b="0" i="0" u="none" strike="noStrike" kern="1200" cap="none" spc="0" normalizeH="0" noProof="0" dirty="0">
                <a:ln>
                  <a:noFill/>
                </a:ln>
                <a:solidFill>
                  <a:srgbClr val="002060"/>
                </a:solidFill>
                <a:effectLst/>
                <a:uLnTx/>
                <a:uFillTx/>
                <a:latin typeface="Nunito Black" pitchFamily="2" charset="0"/>
              </a:rPr>
              <a:t> </a:t>
            </a:r>
            <a:r>
              <a:rPr kumimoji="0" lang="en-US" sz="3600" b="0" i="0" u="none" strike="noStrike" kern="1200" cap="none" spc="0" normalizeH="0" noProof="0" dirty="0" err="1">
                <a:ln>
                  <a:noFill/>
                </a:ln>
                <a:solidFill>
                  <a:srgbClr val="002060"/>
                </a:solidFill>
                <a:effectLst/>
                <a:uLnTx/>
                <a:uFillTx/>
                <a:latin typeface="Nunito Black" pitchFamily="2" charset="0"/>
              </a:rPr>
              <a:t>để</a:t>
            </a:r>
            <a:r>
              <a:rPr kumimoji="0" lang="en-US" sz="3600" b="0" i="0" u="none" strike="noStrike" kern="1200" cap="none" spc="0" normalizeH="0" noProof="0" dirty="0">
                <a:ln>
                  <a:noFill/>
                </a:ln>
                <a:solidFill>
                  <a:srgbClr val="002060"/>
                </a:solidFill>
                <a:effectLst/>
                <a:uLnTx/>
                <a:uFillTx/>
                <a:latin typeface="Nunito Black" pitchFamily="2" charset="0"/>
              </a:rPr>
              <a:t> </a:t>
            </a:r>
            <a:r>
              <a:rPr kumimoji="0" lang="en-US" sz="3600" b="0" i="0" u="none" strike="noStrike" kern="1200" cap="none" spc="0" normalizeH="0" noProof="0" dirty="0" err="1">
                <a:ln>
                  <a:noFill/>
                </a:ln>
                <a:solidFill>
                  <a:srgbClr val="002060"/>
                </a:solidFill>
                <a:effectLst/>
                <a:uLnTx/>
                <a:uFillTx/>
                <a:latin typeface="Nunito Black" pitchFamily="2" charset="0"/>
              </a:rPr>
              <a:t>giúp</a:t>
            </a:r>
            <a:r>
              <a:rPr kumimoji="0" lang="en-US" sz="3600" b="0" i="0" u="none" strike="noStrike" kern="1200" cap="none" spc="0" normalizeH="0" noProof="0" dirty="0">
                <a:ln>
                  <a:noFill/>
                </a:ln>
                <a:solidFill>
                  <a:srgbClr val="002060"/>
                </a:solidFill>
                <a:effectLst/>
                <a:uLnTx/>
                <a:uFillTx/>
                <a:latin typeface="Nunito Black" pitchFamily="2" charset="0"/>
              </a:rPr>
              <a:t> </a:t>
            </a:r>
            <a:r>
              <a:rPr kumimoji="0" lang="en-US" sz="3600" b="0" i="0" u="none" strike="noStrike" kern="1200" cap="none" spc="0" normalizeH="0" noProof="0" dirty="0" err="1">
                <a:ln>
                  <a:noFill/>
                </a:ln>
                <a:solidFill>
                  <a:srgbClr val="002060"/>
                </a:solidFill>
                <a:effectLst/>
                <a:uLnTx/>
                <a:uFillTx/>
                <a:latin typeface="Nunito Black" pitchFamily="2" charset="0"/>
              </a:rPr>
              <a:t>trồng</a:t>
            </a:r>
            <a:r>
              <a:rPr kumimoji="0" lang="en-US" sz="3600" b="0" i="0" u="none" strike="noStrike" kern="1200" cap="none" spc="0" normalizeH="0" noProof="0" dirty="0">
                <a:ln>
                  <a:noFill/>
                </a:ln>
                <a:solidFill>
                  <a:srgbClr val="002060"/>
                </a:solidFill>
                <a:effectLst/>
                <a:uLnTx/>
                <a:uFillTx/>
                <a:latin typeface="Nunito Black" pitchFamily="2" charset="0"/>
              </a:rPr>
              <a:t> </a:t>
            </a:r>
            <a:r>
              <a:rPr kumimoji="0" lang="en-US" sz="3600" b="0" i="0" u="none" strike="noStrike" kern="1200" cap="none" spc="0" normalizeH="0" noProof="0" dirty="0" err="1">
                <a:ln>
                  <a:noFill/>
                </a:ln>
                <a:solidFill>
                  <a:srgbClr val="002060"/>
                </a:solidFill>
                <a:effectLst/>
                <a:uLnTx/>
                <a:uFillTx/>
                <a:latin typeface="Nunito Black" pitchFamily="2" charset="0"/>
              </a:rPr>
              <a:t>những</a:t>
            </a:r>
            <a:r>
              <a:rPr kumimoji="0" lang="en-US" sz="3600" b="0" i="0" u="none" strike="noStrike" kern="1200" cap="none" spc="0" normalizeH="0" noProof="0" dirty="0">
                <a:ln>
                  <a:noFill/>
                </a:ln>
                <a:solidFill>
                  <a:srgbClr val="002060"/>
                </a:solidFill>
                <a:effectLst/>
                <a:uLnTx/>
                <a:uFillTx/>
                <a:latin typeface="Nunito Black" pitchFamily="2" charset="0"/>
              </a:rPr>
              <a:t> </a:t>
            </a:r>
            <a:r>
              <a:rPr kumimoji="0" lang="en-US" sz="3600" b="0" i="0" u="none" strike="noStrike" kern="1200" cap="none" spc="0" normalizeH="0" noProof="0" dirty="0" err="1">
                <a:ln>
                  <a:noFill/>
                </a:ln>
                <a:solidFill>
                  <a:srgbClr val="002060"/>
                </a:solidFill>
                <a:effectLst/>
                <a:uLnTx/>
                <a:uFillTx/>
                <a:latin typeface="Nunito Black" pitchFamily="2" charset="0"/>
              </a:rPr>
              <a:t>bông</a:t>
            </a:r>
            <a:r>
              <a:rPr kumimoji="0" lang="en-US" sz="3600" b="0" i="0" u="none" strike="noStrike" kern="1200" cap="none" spc="0" normalizeH="0" noProof="0" dirty="0">
                <a:ln>
                  <a:noFill/>
                </a:ln>
                <a:solidFill>
                  <a:srgbClr val="002060"/>
                </a:solidFill>
                <a:effectLst/>
                <a:uLnTx/>
                <a:uFillTx/>
                <a:latin typeface="Nunito Black" pitchFamily="2" charset="0"/>
              </a:rPr>
              <a:t> </a:t>
            </a:r>
            <a:r>
              <a:rPr kumimoji="0" lang="en-US" sz="3600" b="0" i="0" u="none" strike="noStrike" kern="1200" cap="none" spc="0" normalizeH="0" noProof="0" dirty="0" err="1">
                <a:ln>
                  <a:noFill/>
                </a:ln>
                <a:solidFill>
                  <a:srgbClr val="002060"/>
                </a:solidFill>
                <a:effectLst/>
                <a:uLnTx/>
                <a:uFillTx/>
                <a:latin typeface="Nunito Black" pitchFamily="2" charset="0"/>
              </a:rPr>
              <a:t>hoa</a:t>
            </a:r>
            <a:r>
              <a:rPr kumimoji="0" lang="en-US" sz="3600" b="0" i="0" u="none" strike="noStrike" kern="1200" cap="none" spc="0" normalizeH="0" noProof="0" dirty="0">
                <a:ln>
                  <a:noFill/>
                </a:ln>
                <a:solidFill>
                  <a:srgbClr val="002060"/>
                </a:solidFill>
                <a:effectLst/>
                <a:uLnTx/>
                <a:uFillTx/>
                <a:latin typeface="Nunito Black" pitchFamily="2" charset="0"/>
              </a:rPr>
              <a:t> </a:t>
            </a:r>
            <a:r>
              <a:rPr kumimoji="0" lang="en-US" sz="3600" b="0" i="0" u="none" strike="noStrike" kern="1200" cap="none" spc="0" normalizeH="0" noProof="0" dirty="0" err="1">
                <a:ln>
                  <a:noFill/>
                </a:ln>
                <a:solidFill>
                  <a:srgbClr val="002060"/>
                </a:solidFill>
                <a:effectLst/>
                <a:uLnTx/>
                <a:uFillTx/>
                <a:latin typeface="Nunito Black" pitchFamily="2" charset="0"/>
              </a:rPr>
              <a:t>mặt</a:t>
            </a:r>
            <a:r>
              <a:rPr kumimoji="0" lang="en-US" sz="3600" b="0" i="0" u="none" strike="noStrike" kern="1200" cap="none" spc="0" normalizeH="0" noProof="0" dirty="0">
                <a:ln>
                  <a:noFill/>
                </a:ln>
                <a:solidFill>
                  <a:srgbClr val="002060"/>
                </a:solidFill>
                <a:effectLst/>
                <a:uLnTx/>
                <a:uFillTx/>
                <a:latin typeface="Nunito Black" pitchFamily="2" charset="0"/>
              </a:rPr>
              <a:t> </a:t>
            </a:r>
            <a:r>
              <a:rPr kumimoji="0" lang="en-US" sz="3600" b="0" i="0" u="none" strike="noStrike" kern="1200" cap="none" spc="0" normalizeH="0" noProof="0" dirty="0" err="1">
                <a:ln>
                  <a:noFill/>
                </a:ln>
                <a:solidFill>
                  <a:srgbClr val="002060"/>
                </a:solidFill>
                <a:effectLst/>
                <a:uLnTx/>
                <a:uFillTx/>
                <a:latin typeface="Nunito Black" pitchFamily="2" charset="0"/>
              </a:rPr>
              <a:t>trời</a:t>
            </a:r>
            <a:r>
              <a:rPr kumimoji="0" lang="en-US" sz="3600" b="0" i="0" u="none" strike="noStrike" kern="1200" cap="none" spc="0" normalizeH="0" noProof="0" dirty="0">
                <a:ln>
                  <a:noFill/>
                </a:ln>
                <a:solidFill>
                  <a:srgbClr val="002060"/>
                </a:solidFill>
                <a:effectLst/>
                <a:uLnTx/>
                <a:uFillTx/>
                <a:latin typeface="Nunito Black" pitchFamily="2" charset="0"/>
              </a:rPr>
              <a:t> </a:t>
            </a:r>
            <a:r>
              <a:rPr kumimoji="0" lang="en-US" sz="3600" b="0" i="0" u="none" strike="noStrike" kern="1200" cap="none" spc="0" normalizeH="0" noProof="0" dirty="0" err="1">
                <a:ln>
                  <a:noFill/>
                </a:ln>
                <a:solidFill>
                  <a:srgbClr val="002060"/>
                </a:solidFill>
                <a:effectLst/>
                <a:uLnTx/>
                <a:uFillTx/>
                <a:latin typeface="Nunito Black" pitchFamily="2" charset="0"/>
              </a:rPr>
              <a:t>nhé</a:t>
            </a:r>
            <a:r>
              <a:rPr kumimoji="0" lang="en-US" sz="3600" b="0" i="0" u="none" strike="noStrike" kern="1200" cap="none" spc="0" normalizeH="0" noProof="0" dirty="0">
                <a:ln>
                  <a:noFill/>
                </a:ln>
                <a:solidFill>
                  <a:srgbClr val="002060"/>
                </a:solidFill>
                <a:effectLst/>
                <a:uLnTx/>
                <a:uFillTx/>
                <a:latin typeface="Nunito Black" pitchFamily="2" charset="0"/>
              </a:rPr>
              <a:t>!</a:t>
            </a:r>
            <a:endParaRPr kumimoji="0" lang="en-US" sz="3600" b="0" i="0" u="none" strike="noStrike" kern="1200" cap="none" spc="0" normalizeH="0" baseline="0" noProof="0" dirty="0">
              <a:ln>
                <a:noFill/>
              </a:ln>
              <a:solidFill>
                <a:srgbClr val="002060"/>
              </a:solidFill>
              <a:effectLst/>
              <a:uLnTx/>
              <a:uFillTx/>
              <a:latin typeface="Nunito Black" pitchFamily="2" charset="0"/>
            </a:endParaRPr>
          </a:p>
        </p:txBody>
      </p:sp>
      <p:grpSp>
        <p:nvGrpSpPr>
          <p:cNvPr id="13" name="Group 12">
            <a:extLst>
              <a:ext uri="{FF2B5EF4-FFF2-40B4-BE49-F238E27FC236}">
                <a16:creationId xmlns:a16="http://schemas.microsoft.com/office/drawing/2014/main" xmlns="" id="{8AC59F76-3B14-D165-5950-3CDDEDA754AD}"/>
              </a:ext>
            </a:extLst>
          </p:cNvPr>
          <p:cNvGrpSpPr/>
          <p:nvPr/>
        </p:nvGrpSpPr>
        <p:grpSpPr>
          <a:xfrm>
            <a:off x="-1" y="5045066"/>
            <a:ext cx="12192001" cy="1812934"/>
            <a:chOff x="-1" y="5045066"/>
            <a:chExt cx="12192001" cy="1812934"/>
          </a:xfrm>
        </p:grpSpPr>
        <p:pic>
          <p:nvPicPr>
            <p:cNvPr id="11" name="BONG">
              <a:extLst>
                <a:ext uri="{FF2B5EF4-FFF2-40B4-BE49-F238E27FC236}">
                  <a16:creationId xmlns:a16="http://schemas.microsoft.com/office/drawing/2014/main" xmlns="" id="{B1D2719C-1A9B-AEC6-30FF-B0414B39C200}"/>
                </a:ext>
              </a:extLst>
            </p:cNvPr>
            <p:cNvPicPr/>
            <p:nvPr/>
          </p:nvPicPr>
          <p:blipFill rotWithShape="1">
            <a:blip r:embed="rId4"/>
            <a:srcRect l="8284"/>
            <a:stretch/>
          </p:blipFill>
          <p:spPr>
            <a:xfrm>
              <a:off x="-1" y="5045066"/>
              <a:ext cx="7725733" cy="1812103"/>
            </a:xfrm>
            <a:prstGeom prst="rect">
              <a:avLst/>
            </a:prstGeom>
          </p:spPr>
        </p:pic>
        <p:pic>
          <p:nvPicPr>
            <p:cNvPr id="12" name="BONG">
              <a:extLst>
                <a:ext uri="{FF2B5EF4-FFF2-40B4-BE49-F238E27FC236}">
                  <a16:creationId xmlns:a16="http://schemas.microsoft.com/office/drawing/2014/main" xmlns="" id="{31EBC806-DB8F-BDCF-DD0A-0B387D5865DF}"/>
                </a:ext>
              </a:extLst>
            </p:cNvPr>
            <p:cNvPicPr/>
            <p:nvPr/>
          </p:nvPicPr>
          <p:blipFill rotWithShape="1">
            <a:blip r:embed="rId4"/>
            <a:srcRect l="17138" r="27682"/>
            <a:stretch/>
          </p:blipFill>
          <p:spPr>
            <a:xfrm>
              <a:off x="7543800" y="5045897"/>
              <a:ext cx="4648200" cy="1812103"/>
            </a:xfrm>
            <a:prstGeom prst="rect">
              <a:avLst/>
            </a:prstGeom>
          </p:spPr>
        </p:pic>
      </p:grpSp>
      <p:sp>
        <p:nvSpPr>
          <p:cNvPr id="14" name="gtchu">
            <a:extLst>
              <a:ext uri="{FF2B5EF4-FFF2-40B4-BE49-F238E27FC236}">
                <a16:creationId xmlns:a16="http://schemas.microsoft.com/office/drawing/2014/main" xmlns="" id="{4E9DB0C2-0D24-4A28-7280-FD1565E409BF}"/>
              </a:ext>
            </a:extLst>
          </p:cNvPr>
          <p:cNvSpPr txBox="1"/>
          <p:nvPr/>
        </p:nvSpPr>
        <p:spPr>
          <a:xfrm>
            <a:off x="4771123" y="2044005"/>
            <a:ext cx="3259226" cy="92333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w="3175">
                  <a:noFill/>
                </a:ln>
                <a:solidFill>
                  <a:srgbClr val="4472C4"/>
                </a:solidFill>
                <a:effectLst>
                  <a:glow rad="63500">
                    <a:prstClr val="white">
                      <a:alpha val="40000"/>
                    </a:prstClr>
                  </a:glow>
                  <a:outerShdw blurRad="50800" dist="38100" dir="8100000" algn="tr" rotWithShape="0">
                    <a:prstClr val="black">
                      <a:alpha val="40000"/>
                    </a:prstClr>
                  </a:outerShdw>
                </a:effectLst>
                <a:uLnTx/>
                <a:uFillTx/>
                <a:latin typeface="Nunito Black" pitchFamily="2" charset="0"/>
              </a:rPr>
              <a:t>Luật</a:t>
            </a:r>
            <a:r>
              <a:rPr kumimoji="0" lang="en-US" sz="5400" b="0" i="0" u="none" strike="noStrike" kern="1200" cap="none" spc="0" normalizeH="0" noProof="0" dirty="0">
                <a:ln w="3175">
                  <a:noFill/>
                </a:ln>
                <a:solidFill>
                  <a:srgbClr val="4472C4"/>
                </a:solidFill>
                <a:effectLst>
                  <a:glow rad="63500">
                    <a:prstClr val="white">
                      <a:alpha val="40000"/>
                    </a:prstClr>
                  </a:glow>
                  <a:outerShdw blurRad="50800" dist="38100" dir="8100000" algn="tr" rotWithShape="0">
                    <a:prstClr val="black">
                      <a:alpha val="40000"/>
                    </a:prstClr>
                  </a:outerShdw>
                </a:effectLst>
                <a:uLnTx/>
                <a:uFillTx/>
                <a:latin typeface="Nunito Black" pitchFamily="2" charset="0"/>
              </a:rPr>
              <a:t> </a:t>
            </a:r>
            <a:r>
              <a:rPr kumimoji="0" lang="en-US" sz="5400" b="0" i="0" u="none" strike="noStrike" kern="1200" cap="none" spc="0" normalizeH="0" noProof="0" dirty="0" err="1">
                <a:ln w="3175">
                  <a:noFill/>
                </a:ln>
                <a:solidFill>
                  <a:srgbClr val="4472C4"/>
                </a:solidFill>
                <a:effectLst>
                  <a:glow rad="63500">
                    <a:prstClr val="white">
                      <a:alpha val="40000"/>
                    </a:prstClr>
                  </a:glow>
                  <a:outerShdw blurRad="50800" dist="38100" dir="8100000" algn="tr" rotWithShape="0">
                    <a:prstClr val="black">
                      <a:alpha val="40000"/>
                    </a:prstClr>
                  </a:outerShdw>
                </a:effectLst>
                <a:uLnTx/>
                <a:uFillTx/>
                <a:latin typeface="Nunito Black" pitchFamily="2" charset="0"/>
              </a:rPr>
              <a:t>chơi</a:t>
            </a:r>
            <a:endParaRPr kumimoji="0" lang="en-US" sz="5400" b="0" i="0" u="none" strike="noStrike" kern="1200" cap="none" spc="0" normalizeH="0" baseline="0" noProof="0" dirty="0">
              <a:ln w="3175">
                <a:noFill/>
              </a:ln>
              <a:solidFill>
                <a:srgbClr val="4472C4"/>
              </a:solidFill>
              <a:effectLst>
                <a:glow rad="63500">
                  <a:prstClr val="white">
                    <a:alpha val="40000"/>
                  </a:prstClr>
                </a:glow>
                <a:outerShdw blurRad="50800" dist="38100" dir="8100000" algn="tr" rotWithShape="0">
                  <a:prstClr val="black">
                    <a:alpha val="40000"/>
                  </a:prstClr>
                </a:outerShdw>
              </a:effectLst>
              <a:uLnTx/>
              <a:uFillTx/>
              <a:latin typeface="Nunito Black" pitchFamily="2" charset="0"/>
            </a:endParaRPr>
          </a:p>
        </p:txBody>
      </p:sp>
      <p:pic>
        <p:nvPicPr>
          <p:cNvPr id="15" name="nvnu">
            <a:extLst>
              <a:ext uri="{FF2B5EF4-FFF2-40B4-BE49-F238E27FC236}">
                <a16:creationId xmlns:a16="http://schemas.microsoft.com/office/drawing/2014/main" xmlns="" id="{34DC2230-639A-E995-7624-3BE365551823}"/>
              </a:ext>
            </a:extLst>
          </p:cNvPr>
          <p:cNvPicPr>
            <a:picLocks noChangeAspect="1"/>
          </p:cNvPicPr>
          <p:nvPr/>
        </p:nvPicPr>
        <p:blipFill>
          <a:blip r:embed="rId5"/>
          <a:stretch>
            <a:fillRect/>
          </a:stretch>
        </p:blipFill>
        <p:spPr>
          <a:xfrm>
            <a:off x="856959" y="1812934"/>
            <a:ext cx="1907719" cy="3492479"/>
          </a:xfrm>
          <a:prstGeom prst="rect">
            <a:avLst/>
          </a:prstGeom>
        </p:spPr>
      </p:pic>
      <p:pic>
        <p:nvPicPr>
          <p:cNvPr id="16" name="Picture 15" descr="Icon&#10;&#10;Description automatically generated">
            <a:hlinkClick r:id="rId6" action="ppaction://hlinksldjump"/>
            <a:extLst>
              <a:ext uri="{FF2B5EF4-FFF2-40B4-BE49-F238E27FC236}">
                <a16:creationId xmlns:a16="http://schemas.microsoft.com/office/drawing/2014/main" xmlns="" id="{020D5542-818B-BBFE-1B98-22FDB300131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609980" y="5399385"/>
            <a:ext cx="1394992" cy="1394992"/>
          </a:xfrm>
          <a:prstGeom prst="rect">
            <a:avLst/>
          </a:prstGeom>
        </p:spPr>
      </p:pic>
    </p:spTree>
    <p:extLst>
      <p:ext uri="{BB962C8B-B14F-4D97-AF65-F5344CB8AC3E}">
        <p14:creationId xmlns:p14="http://schemas.microsoft.com/office/powerpoint/2010/main" val="403487624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ppt_x"/>
                                          </p:val>
                                        </p:tav>
                                        <p:tav tm="100000">
                                          <p:val>
                                            <p:strVal val="#ppt_x"/>
                                          </p:val>
                                        </p:tav>
                                      </p:tavLst>
                                    </p:anim>
                                    <p:anim calcmode="lin" valueType="num">
                                      <p:cBhvr additive="base">
                                        <p:cTn id="12" dur="500" fill="hold"/>
                                        <p:tgtEl>
                                          <p:spTgt spid="1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4"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圆角 9">
            <a:extLst>
              <a:ext uri="{FF2B5EF4-FFF2-40B4-BE49-F238E27FC236}">
                <a16:creationId xmlns:a16="http://schemas.microsoft.com/office/drawing/2014/main" xmlns="" id="{826518D0-4D48-4928-9BCB-5E1DDDA8EDC1}"/>
              </a:ext>
            </a:extLst>
          </p:cNvPr>
          <p:cNvSpPr/>
          <p:nvPr/>
        </p:nvSpPr>
        <p:spPr>
          <a:xfrm>
            <a:off x="501250" y="493844"/>
            <a:ext cx="11208150" cy="5906956"/>
          </a:xfrm>
          <a:prstGeom prst="roundRect">
            <a:avLst>
              <a:gd name="adj" fmla="val 383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20号-石头体" panose="020F0502020204030204"/>
              <a:ea typeface="字魂20号-石头体"/>
              <a:cs typeface="+mn-ea"/>
              <a:sym typeface="+mn-lt"/>
            </a:endParaRPr>
          </a:p>
        </p:txBody>
      </p:sp>
      <p:sp>
        <p:nvSpPr>
          <p:cNvPr id="49" name="Oval 48">
            <a:extLst>
              <a:ext uri="{FF2B5EF4-FFF2-40B4-BE49-F238E27FC236}">
                <a16:creationId xmlns:a16="http://schemas.microsoft.com/office/drawing/2014/main" xmlns="" id="{A84C37F6-E87A-450F-B15F-55AFCA3F0D9B}"/>
              </a:ext>
            </a:extLst>
          </p:cNvPr>
          <p:cNvSpPr/>
          <p:nvPr/>
        </p:nvSpPr>
        <p:spPr>
          <a:xfrm rot="21127157">
            <a:off x="1498124" y="2017171"/>
            <a:ext cx="814530" cy="742096"/>
          </a:xfrm>
          <a:prstGeom prst="ellipse">
            <a:avLst/>
          </a:prstGeom>
          <a:solidFill>
            <a:schemeClr val="bg1"/>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ea typeface="字魂20号-石头体"/>
              <a:cs typeface="+mn-cs"/>
            </a:endParaRPr>
          </a:p>
        </p:txBody>
      </p:sp>
      <p:pic>
        <p:nvPicPr>
          <p:cNvPr id="53" name="Picture 52" descr="Icon&#10;&#10;Description automatically generated">
            <a:extLst>
              <a:ext uri="{FF2B5EF4-FFF2-40B4-BE49-F238E27FC236}">
                <a16:creationId xmlns:a16="http://schemas.microsoft.com/office/drawing/2014/main" xmlns="" id="{F818B825-B087-48BA-BD3C-13916938830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9734" t="14246" r="19393" b="7977"/>
          <a:stretch/>
        </p:blipFill>
        <p:spPr>
          <a:xfrm rot="20117925">
            <a:off x="1249565" y="2056790"/>
            <a:ext cx="777087" cy="785806"/>
          </a:xfrm>
          <a:prstGeom prst="rect">
            <a:avLst/>
          </a:prstGeom>
        </p:spPr>
      </p:pic>
      <p:pic>
        <p:nvPicPr>
          <p:cNvPr id="54" name="Picture 53" descr="Shape, arrow&#10;&#10;Description automatically generated">
            <a:extLst>
              <a:ext uri="{FF2B5EF4-FFF2-40B4-BE49-F238E27FC236}">
                <a16:creationId xmlns:a16="http://schemas.microsoft.com/office/drawing/2014/main" xmlns="" id="{4B6086BC-A4D4-41DF-9756-FDD1520A4CB4}"/>
              </a:ext>
            </a:extLst>
          </p:cNvPr>
          <p:cNvPicPr>
            <a:picLocks noChangeAspect="1"/>
          </p:cNvPicPr>
          <p:nvPr/>
        </p:nvPicPr>
        <p:blipFill rotWithShape="1">
          <a:blip r:embed="rId4">
            <a:extLst>
              <a:ext uri="{28A0092B-C50C-407E-A947-70E740481C1C}">
                <a14:useLocalDpi xmlns:a14="http://schemas.microsoft.com/office/drawing/2010/main" val="0"/>
              </a:ext>
            </a:extLst>
          </a:blip>
          <a:srcRect l="79967" t="40280" r="-4276" b="42410"/>
          <a:stretch/>
        </p:blipFill>
        <p:spPr>
          <a:xfrm rot="15293549" flipH="1">
            <a:off x="965222" y="4125227"/>
            <a:ext cx="1623831" cy="1512184"/>
          </a:xfrm>
          <a:prstGeom prst="rect">
            <a:avLst/>
          </a:prstGeom>
        </p:spPr>
      </p:pic>
      <p:grpSp>
        <p:nvGrpSpPr>
          <p:cNvPr id="55" name="Group 54">
            <a:extLst>
              <a:ext uri="{FF2B5EF4-FFF2-40B4-BE49-F238E27FC236}">
                <a16:creationId xmlns:a16="http://schemas.microsoft.com/office/drawing/2014/main" xmlns="" id="{8894176E-917E-4E4A-9C34-615D393DDD0A}"/>
              </a:ext>
            </a:extLst>
          </p:cNvPr>
          <p:cNvGrpSpPr/>
          <p:nvPr/>
        </p:nvGrpSpPr>
        <p:grpSpPr>
          <a:xfrm>
            <a:off x="1891127" y="2272063"/>
            <a:ext cx="9607473" cy="2310610"/>
            <a:chOff x="2215701" y="4110677"/>
            <a:chExt cx="9607473" cy="1759862"/>
          </a:xfrm>
        </p:grpSpPr>
        <p:sp>
          <p:nvSpPr>
            <p:cNvPr id="56" name="îṥḷíďê">
              <a:extLst>
                <a:ext uri="{FF2B5EF4-FFF2-40B4-BE49-F238E27FC236}">
                  <a16:creationId xmlns:a16="http://schemas.microsoft.com/office/drawing/2014/main" xmlns="" id="{A2BF1E4A-A9BE-42B7-8F8E-24AFEF5716B2}"/>
                </a:ext>
              </a:extLst>
            </p:cNvPr>
            <p:cNvSpPr/>
            <p:nvPr/>
          </p:nvSpPr>
          <p:spPr bwMode="auto">
            <a:xfrm>
              <a:off x="2229963" y="4180202"/>
              <a:ext cx="9509594" cy="1690337"/>
            </a:xfrm>
            <a:prstGeom prst="roundRect">
              <a:avLst>
                <a:gd name="adj" fmla="val 37244"/>
              </a:avLst>
            </a:prstGeom>
            <a:solidFill>
              <a:schemeClr val="bg1"/>
            </a:solidFill>
            <a:ln w="53975" cap="rnd" cmpd="thickThin">
              <a:solidFill>
                <a:schemeClr val="accent2">
                  <a:lumMod val="75000"/>
                </a:schemeClr>
              </a:solidFill>
              <a:prstDash val="sysDash"/>
              <a:round/>
              <a:headEnd/>
              <a:tailEnd/>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1050" b="0" i="0" u="none" strike="noStrike" kern="1200" cap="none" spc="0" normalizeH="0" baseline="0" noProof="0" dirty="0">
                <a:ln>
                  <a:noFill/>
                </a:ln>
                <a:solidFill>
                  <a:prstClr val="black"/>
                </a:solidFill>
                <a:effectLst/>
                <a:uLnTx/>
                <a:uFillTx/>
                <a:ea typeface="字魂20号-石头体"/>
                <a:cs typeface="+mn-cs"/>
              </a:endParaRPr>
            </a:p>
          </p:txBody>
        </p:sp>
        <p:sp>
          <p:nvSpPr>
            <p:cNvPr id="57" name="TextBox 56">
              <a:extLst>
                <a:ext uri="{FF2B5EF4-FFF2-40B4-BE49-F238E27FC236}">
                  <a16:creationId xmlns:a16="http://schemas.microsoft.com/office/drawing/2014/main" xmlns="" id="{7277E420-1712-4D9C-BB50-805D9BE66BDB}"/>
                </a:ext>
              </a:extLst>
            </p:cNvPr>
            <p:cNvSpPr txBox="1"/>
            <p:nvPr/>
          </p:nvSpPr>
          <p:spPr>
            <a:xfrm>
              <a:off x="2404375" y="4246356"/>
              <a:ext cx="9418799" cy="15940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vi-VN" sz="3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Mùa đông, thỏ quấn tấm vải lên người cho đỡ rét thì gió thổi tấm vải bay xuống ao. Nhím giúp thỏ khều tấm vải vào bờ và nói:</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vi-VN" sz="3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 Phải may thành áo mới được.</a:t>
              </a:r>
              <a:endParaRPr kumimoji="0" lang="en-US" sz="3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58" name="Teardrop 57">
              <a:extLst>
                <a:ext uri="{FF2B5EF4-FFF2-40B4-BE49-F238E27FC236}">
                  <a16:creationId xmlns:a16="http://schemas.microsoft.com/office/drawing/2014/main" xmlns="" id="{9D05674D-559E-4AEA-97CC-967D9538714A}"/>
                </a:ext>
              </a:extLst>
            </p:cNvPr>
            <p:cNvSpPr/>
            <p:nvPr/>
          </p:nvSpPr>
          <p:spPr>
            <a:xfrm>
              <a:off x="2215701" y="4110677"/>
              <a:ext cx="423548" cy="355424"/>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ea typeface="字魂20号-石头体"/>
                  <a:cs typeface="Arial"/>
                  <a:sym typeface="Arial"/>
                </a:rPr>
                <a:t>1</a:t>
              </a:r>
            </a:p>
          </p:txBody>
        </p:sp>
      </p:grpSp>
      <p:grpSp>
        <p:nvGrpSpPr>
          <p:cNvPr id="59" name="Group 58">
            <a:extLst>
              <a:ext uri="{FF2B5EF4-FFF2-40B4-BE49-F238E27FC236}">
                <a16:creationId xmlns:a16="http://schemas.microsoft.com/office/drawing/2014/main" xmlns="" id="{51CE15FA-149C-4707-9B78-D146F1ED1270}"/>
              </a:ext>
            </a:extLst>
          </p:cNvPr>
          <p:cNvGrpSpPr/>
          <p:nvPr/>
        </p:nvGrpSpPr>
        <p:grpSpPr>
          <a:xfrm>
            <a:off x="2012194" y="4948052"/>
            <a:ext cx="9037400" cy="1233314"/>
            <a:chOff x="2229963" y="4180202"/>
            <a:chExt cx="9593211" cy="1600425"/>
          </a:xfrm>
        </p:grpSpPr>
        <p:sp>
          <p:nvSpPr>
            <p:cNvPr id="60" name="îṥḷíďê">
              <a:extLst>
                <a:ext uri="{FF2B5EF4-FFF2-40B4-BE49-F238E27FC236}">
                  <a16:creationId xmlns:a16="http://schemas.microsoft.com/office/drawing/2014/main" xmlns="" id="{070551F6-F5EB-4D82-8958-FAAC4297A4AD}"/>
                </a:ext>
              </a:extLst>
            </p:cNvPr>
            <p:cNvSpPr/>
            <p:nvPr/>
          </p:nvSpPr>
          <p:spPr bwMode="auto">
            <a:xfrm>
              <a:off x="2229963" y="4180202"/>
              <a:ext cx="9509594" cy="1600425"/>
            </a:xfrm>
            <a:prstGeom prst="roundRect">
              <a:avLst>
                <a:gd name="adj" fmla="val 37244"/>
              </a:avLst>
            </a:prstGeom>
            <a:solidFill>
              <a:schemeClr val="bg1"/>
            </a:solidFill>
            <a:ln w="53975" cap="rnd" cmpd="thickThin">
              <a:solidFill>
                <a:schemeClr val="accent6">
                  <a:lumMod val="75000"/>
                </a:schemeClr>
              </a:solidFill>
              <a:prstDash val="sysDash"/>
              <a:round/>
              <a:headEnd/>
              <a:tailEnd/>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1050" b="0" i="0" u="none" strike="noStrike" kern="1200" cap="none" spc="0" normalizeH="0" baseline="0" noProof="0" dirty="0">
                <a:ln>
                  <a:noFill/>
                </a:ln>
                <a:solidFill>
                  <a:prstClr val="black"/>
                </a:solidFill>
                <a:effectLst/>
                <a:uLnTx/>
                <a:uFillTx/>
                <a:ea typeface="字魂20号-石头体"/>
                <a:cs typeface="+mn-cs"/>
              </a:endParaRPr>
            </a:p>
          </p:txBody>
        </p:sp>
        <p:sp>
          <p:nvSpPr>
            <p:cNvPr id="61" name="TextBox 60">
              <a:extLst>
                <a:ext uri="{FF2B5EF4-FFF2-40B4-BE49-F238E27FC236}">
                  <a16:creationId xmlns:a16="http://schemas.microsoft.com/office/drawing/2014/main" xmlns="" id="{E84685F0-BB98-42B2-824E-B6C25A06D003}"/>
                </a:ext>
              </a:extLst>
            </p:cNvPr>
            <p:cNvSpPr txBox="1"/>
            <p:nvPr/>
          </p:nvSpPr>
          <p:spPr>
            <a:xfrm>
              <a:off x="2404375" y="4246355"/>
              <a:ext cx="9418799" cy="124440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600"/>
                </a:spcBef>
                <a:spcAft>
                  <a:spcPts val="600"/>
                </a:spcAft>
                <a:buClrTx/>
                <a:buSzTx/>
                <a:buFontTx/>
                <a:buNone/>
                <a:tabLst/>
                <a:defRPr/>
              </a:pPr>
              <a:r>
                <a:rPr lang="en-US" sz="3200" i="0"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Nhím</a:t>
              </a:r>
              <a:r>
                <a:rPr lang="en-US" sz="3200"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i="0"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nảy</a:t>
              </a:r>
              <a:r>
                <a:rPr lang="en-US" sz="3200"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i="0"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ra</a:t>
              </a:r>
              <a:r>
                <a:rPr lang="en-US" sz="3200"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i="0"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sáng</a:t>
              </a:r>
              <a:r>
                <a:rPr lang="en-US" sz="3200"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i="0"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kiến</a:t>
              </a:r>
              <a:r>
                <a:rPr lang="en-US" sz="3200"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may </a:t>
              </a:r>
              <a:r>
                <a:rPr lang="en-US" sz="3200" i="0"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áo</a:t>
              </a:r>
              <a:r>
                <a:rPr lang="en-US" sz="3200"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i="0"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ấm</a:t>
              </a:r>
              <a:r>
                <a:rPr lang="en-US" sz="3200"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i="0"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vì</a:t>
              </a:r>
              <a:r>
                <a:rPr lang="en-US" sz="3200"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i="0"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tấm</a:t>
              </a:r>
              <a:r>
                <a:rPr lang="en-US" sz="3200"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i="0"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vải</a:t>
              </a:r>
              <a:r>
                <a:rPr lang="en-US" sz="3200"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i="0"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của</a:t>
              </a:r>
              <a:r>
                <a:rPr lang="en-US" sz="3200"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i="0"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thỏ</a:t>
              </a:r>
              <a:r>
                <a:rPr lang="en-US" sz="3200"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i="0"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bị</a:t>
              </a:r>
              <a:r>
                <a:rPr lang="en-US" sz="3200"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i="0"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gió</a:t>
              </a:r>
              <a:r>
                <a:rPr lang="en-US" sz="3200"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i="0"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thổi</a:t>
              </a:r>
              <a:r>
                <a:rPr lang="en-US" sz="3200"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bay </a:t>
              </a:r>
              <a:r>
                <a:rPr lang="en-US" sz="3200" i="0"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xuống</a:t>
              </a:r>
              <a:r>
                <a:rPr lang="en-US" sz="3200"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i="0"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ao</a:t>
              </a:r>
              <a:r>
                <a:rPr lang="en-US" sz="3200"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a:t>
              </a:r>
              <a:endParaRPr kumimoji="0" lang="en-US" sz="320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cxnSp>
        <p:nvCxnSpPr>
          <p:cNvPr id="62" name="Straight Connector 61">
            <a:extLst>
              <a:ext uri="{FF2B5EF4-FFF2-40B4-BE49-F238E27FC236}">
                <a16:creationId xmlns:a16="http://schemas.microsoft.com/office/drawing/2014/main" xmlns="" id="{A212FF62-AED0-4641-9C13-5527EA6911EE}"/>
              </a:ext>
            </a:extLst>
          </p:cNvPr>
          <p:cNvCxnSpPr>
            <a:cxnSpLocks/>
          </p:cNvCxnSpPr>
          <p:nvPr/>
        </p:nvCxnSpPr>
        <p:spPr>
          <a:xfrm flipV="1">
            <a:off x="2831062" y="3336984"/>
            <a:ext cx="5095877" cy="31858"/>
          </a:xfrm>
          <a:prstGeom prst="line">
            <a:avLst/>
          </a:prstGeom>
          <a:noFill/>
          <a:ln w="38100" cap="flat" cmpd="sng" algn="ctr">
            <a:solidFill>
              <a:srgbClr val="FF0000"/>
            </a:solidFill>
            <a:prstDash val="solid"/>
          </a:ln>
          <a:effectLst/>
        </p:spPr>
      </p:cxnSp>
      <p:grpSp>
        <p:nvGrpSpPr>
          <p:cNvPr id="31" name="Group 30">
            <a:extLst>
              <a:ext uri="{FF2B5EF4-FFF2-40B4-BE49-F238E27FC236}">
                <a16:creationId xmlns:a16="http://schemas.microsoft.com/office/drawing/2014/main" xmlns="" id="{A87B6313-29C1-4E55-AB28-EE2D89A0C9F8}"/>
              </a:ext>
            </a:extLst>
          </p:cNvPr>
          <p:cNvGrpSpPr/>
          <p:nvPr/>
        </p:nvGrpSpPr>
        <p:grpSpPr>
          <a:xfrm>
            <a:off x="1554561" y="630524"/>
            <a:ext cx="9755123" cy="1644802"/>
            <a:chOff x="1426287" y="2516701"/>
            <a:chExt cx="7933302" cy="1644802"/>
          </a:xfrm>
        </p:grpSpPr>
        <p:grpSp>
          <p:nvGrpSpPr>
            <p:cNvPr id="32" name="Group 31">
              <a:extLst>
                <a:ext uri="{FF2B5EF4-FFF2-40B4-BE49-F238E27FC236}">
                  <a16:creationId xmlns:a16="http://schemas.microsoft.com/office/drawing/2014/main" xmlns="" id="{C14451A4-A799-465D-BC91-4C173E3D4AC0}"/>
                </a:ext>
              </a:extLst>
            </p:cNvPr>
            <p:cNvGrpSpPr/>
            <p:nvPr/>
          </p:nvGrpSpPr>
          <p:grpSpPr>
            <a:xfrm>
              <a:off x="2365113" y="3084285"/>
              <a:ext cx="6994476" cy="1077218"/>
              <a:chOff x="1837994" y="2220845"/>
              <a:chExt cx="5901871" cy="1077218"/>
            </a:xfrm>
          </p:grpSpPr>
          <p:sp>
            <p:nvSpPr>
              <p:cNvPr id="36" name="Rectangle: Rounded Corners 43">
                <a:extLst>
                  <a:ext uri="{FF2B5EF4-FFF2-40B4-BE49-F238E27FC236}">
                    <a16:creationId xmlns:a16="http://schemas.microsoft.com/office/drawing/2014/main" xmlns="" id="{22958938-7EFB-4EC2-B704-EFCBC422FE6A}"/>
                  </a:ext>
                </a:extLst>
              </p:cNvPr>
              <p:cNvSpPr/>
              <p:nvPr/>
            </p:nvSpPr>
            <p:spPr>
              <a:xfrm>
                <a:off x="1837994" y="2249329"/>
                <a:ext cx="5901871" cy="523393"/>
              </a:xfrm>
              <a:custGeom>
                <a:avLst/>
                <a:gdLst>
                  <a:gd name="connsiteX0" fmla="*/ 0 w 5901871"/>
                  <a:gd name="connsiteY0" fmla="*/ 87234 h 523393"/>
                  <a:gd name="connsiteX1" fmla="*/ 87234 w 5901871"/>
                  <a:gd name="connsiteY1" fmla="*/ 0 h 523393"/>
                  <a:gd name="connsiteX2" fmla="*/ 659974 w 5901871"/>
                  <a:gd name="connsiteY2" fmla="*/ 0 h 523393"/>
                  <a:gd name="connsiteX3" fmla="*/ 1175441 w 5901871"/>
                  <a:gd name="connsiteY3" fmla="*/ 0 h 523393"/>
                  <a:gd name="connsiteX4" fmla="*/ 1633633 w 5901871"/>
                  <a:gd name="connsiteY4" fmla="*/ 0 h 523393"/>
                  <a:gd name="connsiteX5" fmla="*/ 2320921 w 5901871"/>
                  <a:gd name="connsiteY5" fmla="*/ 0 h 523393"/>
                  <a:gd name="connsiteX6" fmla="*/ 2779113 w 5901871"/>
                  <a:gd name="connsiteY6" fmla="*/ 0 h 523393"/>
                  <a:gd name="connsiteX7" fmla="*/ 3409128 w 5901871"/>
                  <a:gd name="connsiteY7" fmla="*/ 0 h 523393"/>
                  <a:gd name="connsiteX8" fmla="*/ 3867320 w 5901871"/>
                  <a:gd name="connsiteY8" fmla="*/ 0 h 523393"/>
                  <a:gd name="connsiteX9" fmla="*/ 4325512 w 5901871"/>
                  <a:gd name="connsiteY9" fmla="*/ 0 h 523393"/>
                  <a:gd name="connsiteX10" fmla="*/ 5012801 w 5901871"/>
                  <a:gd name="connsiteY10" fmla="*/ 0 h 523393"/>
                  <a:gd name="connsiteX11" fmla="*/ 5814637 w 5901871"/>
                  <a:gd name="connsiteY11" fmla="*/ 0 h 523393"/>
                  <a:gd name="connsiteX12" fmla="*/ 5901871 w 5901871"/>
                  <a:gd name="connsiteY12" fmla="*/ 87234 h 523393"/>
                  <a:gd name="connsiteX13" fmla="*/ 5901871 w 5901871"/>
                  <a:gd name="connsiteY13" fmla="*/ 436159 h 523393"/>
                  <a:gd name="connsiteX14" fmla="*/ 5814637 w 5901871"/>
                  <a:gd name="connsiteY14" fmla="*/ 523393 h 523393"/>
                  <a:gd name="connsiteX15" fmla="*/ 5356445 w 5901871"/>
                  <a:gd name="connsiteY15" fmla="*/ 523393 h 523393"/>
                  <a:gd name="connsiteX16" fmla="*/ 4955527 w 5901871"/>
                  <a:gd name="connsiteY16" fmla="*/ 523393 h 523393"/>
                  <a:gd name="connsiteX17" fmla="*/ 4497334 w 5901871"/>
                  <a:gd name="connsiteY17" fmla="*/ 523393 h 523393"/>
                  <a:gd name="connsiteX18" fmla="*/ 3867320 w 5901871"/>
                  <a:gd name="connsiteY18" fmla="*/ 523393 h 523393"/>
                  <a:gd name="connsiteX19" fmla="*/ 3466402 w 5901871"/>
                  <a:gd name="connsiteY19" fmla="*/ 523393 h 523393"/>
                  <a:gd name="connsiteX20" fmla="*/ 2950936 w 5901871"/>
                  <a:gd name="connsiteY20" fmla="*/ 523393 h 523393"/>
                  <a:gd name="connsiteX21" fmla="*/ 2492743 w 5901871"/>
                  <a:gd name="connsiteY21" fmla="*/ 523393 h 523393"/>
                  <a:gd name="connsiteX22" fmla="*/ 1977277 w 5901871"/>
                  <a:gd name="connsiteY22" fmla="*/ 523393 h 523393"/>
                  <a:gd name="connsiteX23" fmla="*/ 1519085 w 5901871"/>
                  <a:gd name="connsiteY23" fmla="*/ 523393 h 523393"/>
                  <a:gd name="connsiteX24" fmla="*/ 946344 w 5901871"/>
                  <a:gd name="connsiteY24" fmla="*/ 523393 h 523393"/>
                  <a:gd name="connsiteX25" fmla="*/ 87234 w 5901871"/>
                  <a:gd name="connsiteY25" fmla="*/ 523393 h 523393"/>
                  <a:gd name="connsiteX26" fmla="*/ 0 w 5901871"/>
                  <a:gd name="connsiteY26" fmla="*/ 436159 h 523393"/>
                  <a:gd name="connsiteX27" fmla="*/ 0 w 5901871"/>
                  <a:gd name="connsiteY27" fmla="*/ 87234 h 523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901871" h="523393" fill="none" extrusionOk="0">
                    <a:moveTo>
                      <a:pt x="0" y="87234"/>
                    </a:moveTo>
                    <a:cubicBezTo>
                      <a:pt x="-5912" y="41502"/>
                      <a:pt x="40354" y="-10773"/>
                      <a:pt x="87234" y="0"/>
                    </a:cubicBezTo>
                    <a:cubicBezTo>
                      <a:pt x="279172" y="-51218"/>
                      <a:pt x="408317" y="25437"/>
                      <a:pt x="659974" y="0"/>
                    </a:cubicBezTo>
                    <a:cubicBezTo>
                      <a:pt x="911631" y="-25437"/>
                      <a:pt x="951389" y="53793"/>
                      <a:pt x="1175441" y="0"/>
                    </a:cubicBezTo>
                    <a:cubicBezTo>
                      <a:pt x="1399493" y="-53793"/>
                      <a:pt x="1485196" y="8085"/>
                      <a:pt x="1633633" y="0"/>
                    </a:cubicBezTo>
                    <a:cubicBezTo>
                      <a:pt x="1782070" y="-8085"/>
                      <a:pt x="2092162" y="13346"/>
                      <a:pt x="2320921" y="0"/>
                    </a:cubicBezTo>
                    <a:cubicBezTo>
                      <a:pt x="2549680" y="-13346"/>
                      <a:pt x="2592341" y="20654"/>
                      <a:pt x="2779113" y="0"/>
                    </a:cubicBezTo>
                    <a:cubicBezTo>
                      <a:pt x="2965885" y="-20654"/>
                      <a:pt x="3239294" y="6272"/>
                      <a:pt x="3409128" y="0"/>
                    </a:cubicBezTo>
                    <a:cubicBezTo>
                      <a:pt x="3578963" y="-6272"/>
                      <a:pt x="3690809" y="2462"/>
                      <a:pt x="3867320" y="0"/>
                    </a:cubicBezTo>
                    <a:cubicBezTo>
                      <a:pt x="4043831" y="-2462"/>
                      <a:pt x="4163396" y="31835"/>
                      <a:pt x="4325512" y="0"/>
                    </a:cubicBezTo>
                    <a:cubicBezTo>
                      <a:pt x="4487628" y="-31835"/>
                      <a:pt x="4844418" y="42768"/>
                      <a:pt x="5012801" y="0"/>
                    </a:cubicBezTo>
                    <a:cubicBezTo>
                      <a:pt x="5181184" y="-42768"/>
                      <a:pt x="5488524" y="42933"/>
                      <a:pt x="5814637" y="0"/>
                    </a:cubicBezTo>
                    <a:cubicBezTo>
                      <a:pt x="5859013" y="-2964"/>
                      <a:pt x="5904347" y="29186"/>
                      <a:pt x="5901871" y="87234"/>
                    </a:cubicBezTo>
                    <a:cubicBezTo>
                      <a:pt x="5917281" y="206847"/>
                      <a:pt x="5861362" y="325962"/>
                      <a:pt x="5901871" y="436159"/>
                    </a:cubicBezTo>
                    <a:cubicBezTo>
                      <a:pt x="5894074" y="477953"/>
                      <a:pt x="5863767" y="525312"/>
                      <a:pt x="5814637" y="523393"/>
                    </a:cubicBezTo>
                    <a:cubicBezTo>
                      <a:pt x="5634877" y="573105"/>
                      <a:pt x="5543687" y="510906"/>
                      <a:pt x="5356445" y="523393"/>
                    </a:cubicBezTo>
                    <a:cubicBezTo>
                      <a:pt x="5169203" y="535880"/>
                      <a:pt x="5089721" y="481648"/>
                      <a:pt x="4955527" y="523393"/>
                    </a:cubicBezTo>
                    <a:cubicBezTo>
                      <a:pt x="4821333" y="565138"/>
                      <a:pt x="4610661" y="506135"/>
                      <a:pt x="4497334" y="523393"/>
                    </a:cubicBezTo>
                    <a:cubicBezTo>
                      <a:pt x="4384007" y="540651"/>
                      <a:pt x="4153695" y="462964"/>
                      <a:pt x="3867320" y="523393"/>
                    </a:cubicBezTo>
                    <a:cubicBezTo>
                      <a:pt x="3580945" y="583822"/>
                      <a:pt x="3611830" y="497802"/>
                      <a:pt x="3466402" y="523393"/>
                    </a:cubicBezTo>
                    <a:cubicBezTo>
                      <a:pt x="3320974" y="548984"/>
                      <a:pt x="3157555" y="463361"/>
                      <a:pt x="2950936" y="523393"/>
                    </a:cubicBezTo>
                    <a:cubicBezTo>
                      <a:pt x="2744317" y="583425"/>
                      <a:pt x="2666457" y="481935"/>
                      <a:pt x="2492743" y="523393"/>
                    </a:cubicBezTo>
                    <a:cubicBezTo>
                      <a:pt x="2319029" y="564851"/>
                      <a:pt x="2168639" y="494969"/>
                      <a:pt x="1977277" y="523393"/>
                    </a:cubicBezTo>
                    <a:cubicBezTo>
                      <a:pt x="1785915" y="551817"/>
                      <a:pt x="1670699" y="494134"/>
                      <a:pt x="1519085" y="523393"/>
                    </a:cubicBezTo>
                    <a:cubicBezTo>
                      <a:pt x="1367471" y="552652"/>
                      <a:pt x="1169267" y="492952"/>
                      <a:pt x="946344" y="523393"/>
                    </a:cubicBezTo>
                    <a:cubicBezTo>
                      <a:pt x="723421" y="553834"/>
                      <a:pt x="407911" y="420709"/>
                      <a:pt x="87234" y="523393"/>
                    </a:cubicBezTo>
                    <a:cubicBezTo>
                      <a:pt x="31118" y="518124"/>
                      <a:pt x="2215" y="476825"/>
                      <a:pt x="0" y="436159"/>
                    </a:cubicBezTo>
                    <a:cubicBezTo>
                      <a:pt x="-14829" y="351086"/>
                      <a:pt x="25771" y="228201"/>
                      <a:pt x="0" y="87234"/>
                    </a:cubicBezTo>
                    <a:close/>
                  </a:path>
                  <a:path w="5901871" h="523393" stroke="0" extrusionOk="0">
                    <a:moveTo>
                      <a:pt x="0" y="87234"/>
                    </a:moveTo>
                    <a:cubicBezTo>
                      <a:pt x="-5620" y="37396"/>
                      <a:pt x="49113" y="7656"/>
                      <a:pt x="87234" y="0"/>
                    </a:cubicBezTo>
                    <a:cubicBezTo>
                      <a:pt x="355662" y="-3388"/>
                      <a:pt x="580837" y="11869"/>
                      <a:pt x="717248" y="0"/>
                    </a:cubicBezTo>
                    <a:cubicBezTo>
                      <a:pt x="853659" y="-11869"/>
                      <a:pt x="1215212" y="22015"/>
                      <a:pt x="1347263" y="0"/>
                    </a:cubicBezTo>
                    <a:cubicBezTo>
                      <a:pt x="1479314" y="-22015"/>
                      <a:pt x="1809918" y="24371"/>
                      <a:pt x="1977277" y="0"/>
                    </a:cubicBezTo>
                    <a:cubicBezTo>
                      <a:pt x="2144636" y="-24371"/>
                      <a:pt x="2476233" y="45736"/>
                      <a:pt x="2664565" y="0"/>
                    </a:cubicBezTo>
                    <a:cubicBezTo>
                      <a:pt x="2852897" y="-45736"/>
                      <a:pt x="3027573" y="12206"/>
                      <a:pt x="3122758" y="0"/>
                    </a:cubicBezTo>
                    <a:cubicBezTo>
                      <a:pt x="3217943" y="-12206"/>
                      <a:pt x="3458356" y="64945"/>
                      <a:pt x="3695498" y="0"/>
                    </a:cubicBezTo>
                    <a:cubicBezTo>
                      <a:pt x="3932640" y="-64945"/>
                      <a:pt x="4041157" y="16237"/>
                      <a:pt x="4210964" y="0"/>
                    </a:cubicBezTo>
                    <a:cubicBezTo>
                      <a:pt x="4380771" y="-16237"/>
                      <a:pt x="4537493" y="5755"/>
                      <a:pt x="4669156" y="0"/>
                    </a:cubicBezTo>
                    <a:cubicBezTo>
                      <a:pt x="4800819" y="-5755"/>
                      <a:pt x="5061033" y="4379"/>
                      <a:pt x="5299171" y="0"/>
                    </a:cubicBezTo>
                    <a:cubicBezTo>
                      <a:pt x="5537309" y="-4379"/>
                      <a:pt x="5628904" y="8933"/>
                      <a:pt x="5814637" y="0"/>
                    </a:cubicBezTo>
                    <a:cubicBezTo>
                      <a:pt x="5865709" y="7158"/>
                      <a:pt x="5901536" y="40783"/>
                      <a:pt x="5901871" y="87234"/>
                    </a:cubicBezTo>
                    <a:cubicBezTo>
                      <a:pt x="5909352" y="224078"/>
                      <a:pt x="5899795" y="300037"/>
                      <a:pt x="5901871" y="436159"/>
                    </a:cubicBezTo>
                    <a:cubicBezTo>
                      <a:pt x="5909127" y="483999"/>
                      <a:pt x="5863764" y="528543"/>
                      <a:pt x="5814637" y="523393"/>
                    </a:cubicBezTo>
                    <a:cubicBezTo>
                      <a:pt x="5574665" y="545155"/>
                      <a:pt x="5542700" y="479259"/>
                      <a:pt x="5299171" y="523393"/>
                    </a:cubicBezTo>
                    <a:cubicBezTo>
                      <a:pt x="5055642" y="567527"/>
                      <a:pt x="4889261" y="507923"/>
                      <a:pt x="4783704" y="523393"/>
                    </a:cubicBezTo>
                    <a:cubicBezTo>
                      <a:pt x="4678147" y="538863"/>
                      <a:pt x="4304897" y="477931"/>
                      <a:pt x="4096416" y="523393"/>
                    </a:cubicBezTo>
                    <a:cubicBezTo>
                      <a:pt x="3887935" y="568855"/>
                      <a:pt x="3714388" y="489475"/>
                      <a:pt x="3580950" y="523393"/>
                    </a:cubicBezTo>
                    <a:cubicBezTo>
                      <a:pt x="3447512" y="557311"/>
                      <a:pt x="3234963" y="505130"/>
                      <a:pt x="2950935" y="523393"/>
                    </a:cubicBezTo>
                    <a:cubicBezTo>
                      <a:pt x="2666907" y="541656"/>
                      <a:pt x="2596429" y="503250"/>
                      <a:pt x="2492743" y="523393"/>
                    </a:cubicBezTo>
                    <a:cubicBezTo>
                      <a:pt x="2389057" y="543536"/>
                      <a:pt x="2158212" y="495203"/>
                      <a:pt x="2034551" y="523393"/>
                    </a:cubicBezTo>
                    <a:cubicBezTo>
                      <a:pt x="1910890" y="551583"/>
                      <a:pt x="1579011" y="484270"/>
                      <a:pt x="1461811" y="523393"/>
                    </a:cubicBezTo>
                    <a:cubicBezTo>
                      <a:pt x="1344611" y="562516"/>
                      <a:pt x="1164799" y="476870"/>
                      <a:pt x="889070" y="523393"/>
                    </a:cubicBezTo>
                    <a:cubicBezTo>
                      <a:pt x="613341" y="569916"/>
                      <a:pt x="476627" y="517290"/>
                      <a:pt x="87234" y="523393"/>
                    </a:cubicBezTo>
                    <a:cubicBezTo>
                      <a:pt x="40697" y="531451"/>
                      <a:pt x="7151" y="475333"/>
                      <a:pt x="0" y="436159"/>
                    </a:cubicBezTo>
                    <a:cubicBezTo>
                      <a:pt x="-7442" y="312891"/>
                      <a:pt x="7744" y="190684"/>
                      <a:pt x="0" y="87234"/>
                    </a:cubicBezTo>
                    <a:close/>
                  </a:path>
                </a:pathLst>
              </a:custGeom>
              <a:solidFill>
                <a:srgbClr val="DEEAC2"/>
              </a:solidFill>
              <a:ln w="12700" cap="flat" cmpd="sng" algn="ctr">
                <a:solidFill>
                  <a:srgbClr val="92D050"/>
                </a:solidFill>
                <a:prstDash val="solid"/>
                <a:miter lim="800000"/>
                <a:extLst>
                  <a:ext uri="{C807C97D-BFC1-408E-A445-0C87EB9F89A2}">
                    <ask:lineSketchStyleProps xmlns:ask="http://schemas.microsoft.com/office/drawing/2018/sketchyshapes" xmlns="" sd="3444377824">
                      <a:prstGeom prst="roundRect">
                        <a:avLst/>
                      </a:prstGeom>
                      <ask:type>
                        <ask:lineSketchScribble/>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white"/>
                  </a:solidFill>
                  <a:effectLst/>
                  <a:uLnTx/>
                  <a:uFillTx/>
                  <a:latin typeface="等线"/>
                </a:endParaRPr>
              </a:p>
            </p:txBody>
          </p:sp>
          <p:sp>
            <p:nvSpPr>
              <p:cNvPr id="37" name="Rectangle 36">
                <a:extLst>
                  <a:ext uri="{FF2B5EF4-FFF2-40B4-BE49-F238E27FC236}">
                    <a16:creationId xmlns:a16="http://schemas.microsoft.com/office/drawing/2014/main" xmlns="" id="{53596D34-9222-4FBD-BEED-F2DC9250B7A5}"/>
                  </a:ext>
                </a:extLst>
              </p:cNvPr>
              <p:cNvSpPr/>
              <p:nvPr/>
            </p:nvSpPr>
            <p:spPr>
              <a:xfrm>
                <a:off x="1964361" y="2220845"/>
                <a:ext cx="5597028" cy="1077218"/>
              </a:xfrm>
              <a:prstGeom prst="rect">
                <a:avLst/>
              </a:prstGeom>
            </p:spPr>
            <p:txBody>
              <a:bodyPr wrap="square">
                <a:spAutoFit/>
              </a:bodyPr>
              <a:lstStyle/>
              <a:p>
                <a:pPr lvl="0"/>
                <a:r>
                  <a:rPr lang="en-US" sz="3200" dirty="0" err="1">
                    <a:latin typeface="Arial-Rounded" panose="020B0500000000000000" pitchFamily="34" charset="0"/>
                    <a:ea typeface="Arial-Rounded" panose="020B0500000000000000" pitchFamily="34" charset="0"/>
                    <a:cs typeface="Arial-Rounded" panose="020B0500000000000000" pitchFamily="34" charset="0"/>
                  </a:rPr>
                  <a:t>Vì</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sao</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nhím</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nảy</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ra</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sáng</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kiến</a:t>
                </a:r>
                <a:r>
                  <a:rPr lang="en-US" sz="3200" dirty="0">
                    <a:latin typeface="Arial-Rounded" panose="020B0500000000000000" pitchFamily="34" charset="0"/>
                    <a:ea typeface="Arial-Rounded" panose="020B0500000000000000" pitchFamily="34" charset="0"/>
                    <a:cs typeface="Arial-Rounded" panose="020B0500000000000000" pitchFamily="34" charset="0"/>
                  </a:rPr>
                  <a:t> may </a:t>
                </a:r>
                <a:r>
                  <a:rPr lang="en-US" sz="3200" dirty="0" err="1">
                    <a:latin typeface="Arial-Rounded" panose="020B0500000000000000" pitchFamily="34" charset="0"/>
                    <a:ea typeface="Arial-Rounded" panose="020B0500000000000000" pitchFamily="34" charset="0"/>
                    <a:cs typeface="Arial-Rounded" panose="020B0500000000000000" pitchFamily="34" charset="0"/>
                  </a:rPr>
                  <a:t>áo</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ấm</a:t>
                </a:r>
                <a:r>
                  <a:rPr lang="en-US" sz="3200" dirty="0">
                    <a:latin typeface="Arial-Rounded" panose="020B0500000000000000" pitchFamily="34" charset="0"/>
                    <a:ea typeface="Arial-Rounded" panose="020B0500000000000000" pitchFamily="34" charset="0"/>
                    <a:cs typeface="Arial-Rounded" panose="020B0500000000000000" pitchFamily="34" charset="0"/>
                  </a:rPr>
                  <a:t>?</a:t>
                </a:r>
                <a:endParaRPr kumimoji="0" lang="en-US" sz="3200" b="0" i="0" u="none" strike="noStrike" kern="0" cap="none" spc="0" normalizeH="0" baseline="0" noProof="0" dirty="0">
                  <a:ln>
                    <a:noFill/>
                  </a:ln>
                  <a:solidFill>
                    <a:srgbClr val="663F0D">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33" name="Group 32">
              <a:extLst>
                <a:ext uri="{FF2B5EF4-FFF2-40B4-BE49-F238E27FC236}">
                  <a16:creationId xmlns:a16="http://schemas.microsoft.com/office/drawing/2014/main" xmlns="" id="{063C3E32-CD72-4D2D-A17B-34F3B4B89150}"/>
                </a:ext>
              </a:extLst>
            </p:cNvPr>
            <p:cNvGrpSpPr/>
            <p:nvPr/>
          </p:nvGrpSpPr>
          <p:grpSpPr>
            <a:xfrm>
              <a:off x="1426287" y="2516701"/>
              <a:ext cx="968582" cy="1429758"/>
              <a:chOff x="1266195" y="2994753"/>
              <a:chExt cx="968582" cy="1429758"/>
            </a:xfrm>
          </p:grpSpPr>
          <p:pic>
            <p:nvPicPr>
              <p:cNvPr id="34" name="Picture 33">
                <a:extLst>
                  <a:ext uri="{FF2B5EF4-FFF2-40B4-BE49-F238E27FC236}">
                    <a16:creationId xmlns:a16="http://schemas.microsoft.com/office/drawing/2014/main" xmlns="" id="{EF008FF6-0AB0-440D-AA0D-A956CABCE80D}"/>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67125" b="87375" l="38889" r="66000">
                            <a14:foregroundMark x1="39111" y1="75750" x2="39111" y2="75750"/>
                            <a14:foregroundMark x1="49778" y1="78000" x2="49778" y2="78000"/>
                            <a14:foregroundMark x1="57778" y1="77750" x2="57778" y2="77750"/>
                            <a14:foregroundMark x1="49778" y1="77625" x2="49778" y2="77625"/>
                            <a14:foregroundMark x1="47333" y1="83625" x2="47333" y2="83625"/>
                            <a14:foregroundMark x1="52444" y1="82875" x2="52889" y2="85250"/>
                            <a14:foregroundMark x1="47111" y1="82750" x2="47333" y2="85250"/>
                            <a14:foregroundMark x1="47333" y1="85250" x2="49556" y2="86250"/>
                            <a14:foregroundMark x1="52000" y1="83500" x2="52000" y2="83500"/>
                            <a14:foregroundMark x1="51333" y1="84000" x2="51333" y2="84000"/>
                            <a14:foregroundMark x1="53333" y1="87375" x2="53333" y2="87375"/>
                            <a14:foregroundMark x1="48222" y1="77250" x2="48222" y2="77250"/>
                          </a14:backgroundRemoval>
                        </a14:imgEffect>
                      </a14:imgLayer>
                    </a14:imgProps>
                  </a:ext>
                  <a:ext uri="{28A0092B-C50C-407E-A947-70E740481C1C}">
                    <a14:useLocalDpi xmlns:a14="http://schemas.microsoft.com/office/drawing/2010/main" val="0"/>
                  </a:ext>
                </a:extLst>
              </a:blip>
              <a:srcRect l="37187" t="64928" r="30224" b="12366"/>
              <a:stretch/>
            </p:blipFill>
            <p:spPr>
              <a:xfrm rot="21008371">
                <a:off x="1353182" y="2994753"/>
                <a:ext cx="881595" cy="1091954"/>
              </a:xfrm>
              <a:prstGeom prst="rect">
                <a:avLst/>
              </a:prstGeom>
            </p:spPr>
          </p:pic>
          <p:pic>
            <p:nvPicPr>
              <p:cNvPr id="35" name="Picture 34">
                <a:extLst>
                  <a:ext uri="{FF2B5EF4-FFF2-40B4-BE49-F238E27FC236}">
                    <a16:creationId xmlns:a16="http://schemas.microsoft.com/office/drawing/2014/main" xmlns="" id="{8E15BDAF-B711-4240-A711-E177A8CD7B5C}"/>
                  </a:ext>
                </a:extLst>
              </p:cNvPr>
              <p:cNvPicPr>
                <a:picLocks noChangeAspect="1"/>
              </p:cNvPicPr>
              <p:nvPr/>
            </p:nvPicPr>
            <p:blipFill rotWithShape="1">
              <a:blip r:embed="rId7">
                <a:extLst>
                  <a:ext uri="{28A0092B-C50C-407E-A947-70E740481C1C}">
                    <a14:useLocalDpi xmlns:a14="http://schemas.microsoft.com/office/drawing/2010/main" val="0"/>
                  </a:ext>
                </a:extLst>
              </a:blip>
              <a:srcRect l="25018" t="9783" r="54347" b="63042"/>
              <a:stretch/>
            </p:blipFill>
            <p:spPr>
              <a:xfrm>
                <a:off x="1266195" y="3724156"/>
                <a:ext cx="626789" cy="700355"/>
              </a:xfrm>
              <a:prstGeom prst="rect">
                <a:avLst/>
              </a:prstGeom>
            </p:spPr>
          </p:pic>
        </p:grpSp>
      </p:grpSp>
      <p:cxnSp>
        <p:nvCxnSpPr>
          <p:cNvPr id="38" name="Straight Connector 37">
            <a:extLst>
              <a:ext uri="{FF2B5EF4-FFF2-40B4-BE49-F238E27FC236}">
                <a16:creationId xmlns:a16="http://schemas.microsoft.com/office/drawing/2014/main" xmlns="" id="{ABC58061-9BCF-4DBA-B7DD-C3C26BA46534}"/>
              </a:ext>
            </a:extLst>
          </p:cNvPr>
          <p:cNvCxnSpPr>
            <a:cxnSpLocks/>
          </p:cNvCxnSpPr>
          <p:nvPr/>
        </p:nvCxnSpPr>
        <p:spPr>
          <a:xfrm>
            <a:off x="2682948" y="4464625"/>
            <a:ext cx="4520492" cy="0"/>
          </a:xfrm>
          <a:prstGeom prst="line">
            <a:avLst/>
          </a:prstGeom>
          <a:noFill/>
          <a:ln w="38100" cap="flat" cmpd="sng" algn="ctr">
            <a:solidFill>
              <a:srgbClr val="FF0000"/>
            </a:solidFill>
            <a:prstDash val="solid"/>
          </a:ln>
          <a:effectLst/>
        </p:spPr>
      </p:cxnSp>
    </p:spTree>
    <p:extLst>
      <p:ext uri="{BB962C8B-B14F-4D97-AF65-F5344CB8AC3E}">
        <p14:creationId xmlns:p14="http://schemas.microsoft.com/office/powerpoint/2010/main" val="157851973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14:presetBounceEnd="66000">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14:bounceEnd="66000">
                                          <p:cBhvr additive="base">
                                            <p:cTn id="7" dur="500" fill="hold"/>
                                            <p:tgtEl>
                                              <p:spTgt spid="31"/>
                                            </p:tgtEl>
                                            <p:attrNameLst>
                                              <p:attrName>ppt_x</p:attrName>
                                            </p:attrNameLst>
                                          </p:cBhvr>
                                          <p:tavLst>
                                            <p:tav tm="0">
                                              <p:val>
                                                <p:strVal val="1+#ppt_w/2"/>
                                              </p:val>
                                            </p:tav>
                                            <p:tav tm="100000">
                                              <p:val>
                                                <p:strVal val="#ppt_x"/>
                                              </p:val>
                                            </p:tav>
                                          </p:tavLst>
                                        </p:anim>
                                        <p:anim calcmode="lin" valueType="num" p14:bounceEnd="66000">
                                          <p:cBhvr additive="base">
                                            <p:cTn id="8" dur="500" fill="hold"/>
                                            <p:tgtEl>
                                              <p:spTgt spid="31"/>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750"/>
                                      </p:stCondLst>
                                      <p:childTnLst>
                                        <p:set>
                                          <p:cBhvr>
                                            <p:cTn id="10" dur="1" fill="hold">
                                              <p:stCondLst>
                                                <p:cond delay="0"/>
                                              </p:stCondLst>
                                            </p:cTn>
                                            <p:tgtEl>
                                              <p:spTgt spid="49"/>
                                            </p:tgtEl>
                                            <p:attrNameLst>
                                              <p:attrName>style.visibility</p:attrName>
                                            </p:attrNameLst>
                                          </p:cBhvr>
                                          <p:to>
                                            <p:strVal val="visible"/>
                                          </p:to>
                                        </p:set>
                                        <p:animEffect transition="in" filter="fade">
                                          <p:cBhvr>
                                            <p:cTn id="11" dur="250"/>
                                            <p:tgtEl>
                                              <p:spTgt spid="49"/>
                                            </p:tgtEl>
                                          </p:cBhvr>
                                        </p:animEffect>
                                      </p:childTnLst>
                                    </p:cTn>
                                  </p:par>
                                  <p:par>
                                    <p:cTn id="12" presetID="53" presetClass="entr" presetSubtype="16" fill="hold" nodeType="withEffect">
                                      <p:stCondLst>
                                        <p:cond delay="1200"/>
                                      </p:stCondLst>
                                      <p:childTnLst>
                                        <p:set>
                                          <p:cBhvr>
                                            <p:cTn id="13" dur="1" fill="hold">
                                              <p:stCondLst>
                                                <p:cond delay="0"/>
                                              </p:stCondLst>
                                            </p:cTn>
                                            <p:tgtEl>
                                              <p:spTgt spid="53"/>
                                            </p:tgtEl>
                                            <p:attrNameLst>
                                              <p:attrName>style.visibility</p:attrName>
                                            </p:attrNameLst>
                                          </p:cBhvr>
                                          <p:to>
                                            <p:strVal val="visible"/>
                                          </p:to>
                                        </p:set>
                                        <p:anim calcmode="lin" valueType="num">
                                          <p:cBhvr>
                                            <p:cTn id="14" dur="500" fill="hold"/>
                                            <p:tgtEl>
                                              <p:spTgt spid="53"/>
                                            </p:tgtEl>
                                            <p:attrNameLst>
                                              <p:attrName>ppt_w</p:attrName>
                                            </p:attrNameLst>
                                          </p:cBhvr>
                                          <p:tavLst>
                                            <p:tav tm="0">
                                              <p:val>
                                                <p:fltVal val="0"/>
                                              </p:val>
                                            </p:tav>
                                            <p:tav tm="100000">
                                              <p:val>
                                                <p:strVal val="#ppt_w"/>
                                              </p:val>
                                            </p:tav>
                                          </p:tavLst>
                                        </p:anim>
                                        <p:anim calcmode="lin" valueType="num">
                                          <p:cBhvr>
                                            <p:cTn id="15" dur="500" fill="hold"/>
                                            <p:tgtEl>
                                              <p:spTgt spid="53"/>
                                            </p:tgtEl>
                                            <p:attrNameLst>
                                              <p:attrName>ppt_h</p:attrName>
                                            </p:attrNameLst>
                                          </p:cBhvr>
                                          <p:tavLst>
                                            <p:tav tm="0">
                                              <p:val>
                                                <p:fltVal val="0"/>
                                              </p:val>
                                            </p:tav>
                                            <p:tav tm="100000">
                                              <p:val>
                                                <p:strVal val="#ppt_h"/>
                                              </p:val>
                                            </p:tav>
                                          </p:tavLst>
                                        </p:anim>
                                        <p:animEffect transition="in" filter="fade">
                                          <p:cBhvr>
                                            <p:cTn id="16" dur="500"/>
                                            <p:tgtEl>
                                              <p:spTgt spid="53"/>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14:presetBounceEnd="66000">
                                      <p:stCondLst>
                                        <p:cond delay="0"/>
                                      </p:stCondLst>
                                      <p:childTnLst>
                                        <p:set>
                                          <p:cBhvr>
                                            <p:cTn id="20" dur="1" fill="hold">
                                              <p:stCondLst>
                                                <p:cond delay="0"/>
                                              </p:stCondLst>
                                            </p:cTn>
                                            <p:tgtEl>
                                              <p:spTgt spid="55"/>
                                            </p:tgtEl>
                                            <p:attrNameLst>
                                              <p:attrName>style.visibility</p:attrName>
                                            </p:attrNameLst>
                                          </p:cBhvr>
                                          <p:to>
                                            <p:strVal val="visible"/>
                                          </p:to>
                                        </p:set>
                                        <p:anim calcmode="lin" valueType="num" p14:bounceEnd="66000">
                                          <p:cBhvr additive="base">
                                            <p:cTn id="21" dur="500" fill="hold"/>
                                            <p:tgtEl>
                                              <p:spTgt spid="55"/>
                                            </p:tgtEl>
                                            <p:attrNameLst>
                                              <p:attrName>ppt_x</p:attrName>
                                            </p:attrNameLst>
                                          </p:cBhvr>
                                          <p:tavLst>
                                            <p:tav tm="0">
                                              <p:val>
                                                <p:strVal val="#ppt_x"/>
                                              </p:val>
                                            </p:tav>
                                            <p:tav tm="100000">
                                              <p:val>
                                                <p:strVal val="#ppt_x"/>
                                              </p:val>
                                            </p:tav>
                                          </p:tavLst>
                                        </p:anim>
                                        <p:anim calcmode="lin" valueType="num" p14:bounceEnd="66000">
                                          <p:cBhvr additive="base">
                                            <p:cTn id="22" dur="500" fill="hold"/>
                                            <p:tgtEl>
                                              <p:spTgt spid="55"/>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62"/>
                                            </p:tgtEl>
                                            <p:attrNameLst>
                                              <p:attrName>style.visibility</p:attrName>
                                            </p:attrNameLst>
                                          </p:cBhvr>
                                          <p:to>
                                            <p:strVal val="visible"/>
                                          </p:to>
                                        </p:set>
                                        <p:animEffect transition="in" filter="wipe(left)">
                                          <p:cBhvr>
                                            <p:cTn id="27" dur="500"/>
                                            <p:tgtEl>
                                              <p:spTgt spid="62"/>
                                            </p:tgtEl>
                                          </p:cBhvr>
                                        </p:animEffect>
                                      </p:childTnLst>
                                    </p:cTn>
                                  </p:par>
                                  <p:par>
                                    <p:cTn id="28" presetID="22" presetClass="entr" presetSubtype="8" fill="hold" nodeType="withEffect">
                                      <p:stCondLst>
                                        <p:cond delay="0"/>
                                      </p:stCondLst>
                                      <p:childTnLst>
                                        <p:set>
                                          <p:cBhvr>
                                            <p:cTn id="29" dur="1" fill="hold">
                                              <p:stCondLst>
                                                <p:cond delay="0"/>
                                              </p:stCondLst>
                                            </p:cTn>
                                            <p:tgtEl>
                                              <p:spTgt spid="38"/>
                                            </p:tgtEl>
                                            <p:attrNameLst>
                                              <p:attrName>style.visibility</p:attrName>
                                            </p:attrNameLst>
                                          </p:cBhvr>
                                          <p:to>
                                            <p:strVal val="visible"/>
                                          </p:to>
                                        </p:set>
                                        <p:animEffect transition="in" filter="wipe(left)">
                                          <p:cBhvr>
                                            <p:cTn id="30" dur="500"/>
                                            <p:tgtEl>
                                              <p:spTgt spid="38"/>
                                            </p:tgtEl>
                                          </p:cBhvr>
                                        </p:animEffect>
                                      </p:childTnLst>
                                    </p:cTn>
                                  </p:par>
                                  <p:par>
                                    <p:cTn id="31" presetID="22" presetClass="entr" presetSubtype="8" fill="hold" nodeType="withEffect">
                                      <p:stCondLst>
                                        <p:cond delay="0"/>
                                      </p:stCondLst>
                                      <p:childTnLst>
                                        <p:set>
                                          <p:cBhvr>
                                            <p:cTn id="32" dur="1" fill="hold">
                                              <p:stCondLst>
                                                <p:cond delay="0"/>
                                              </p:stCondLst>
                                            </p:cTn>
                                            <p:tgtEl>
                                              <p:spTgt spid="54"/>
                                            </p:tgtEl>
                                            <p:attrNameLst>
                                              <p:attrName>style.visibility</p:attrName>
                                            </p:attrNameLst>
                                          </p:cBhvr>
                                          <p:to>
                                            <p:strVal val="visible"/>
                                          </p:to>
                                        </p:set>
                                        <p:animEffect transition="in" filter="wipe(left)">
                                          <p:cBhvr>
                                            <p:cTn id="33" dur="500"/>
                                            <p:tgtEl>
                                              <p:spTgt spid="54"/>
                                            </p:tgtEl>
                                          </p:cBhvr>
                                        </p:animEffect>
                                      </p:childTnLst>
                                    </p:cTn>
                                  </p:par>
                                </p:childTnLst>
                              </p:cTn>
                            </p:par>
                            <p:par>
                              <p:cTn id="34" fill="hold">
                                <p:stCondLst>
                                  <p:cond delay="500"/>
                                </p:stCondLst>
                                <p:childTnLst>
                                  <p:par>
                                    <p:cTn id="35" presetID="22" presetClass="entr" presetSubtype="8" fill="hold" nodeType="afterEffect">
                                      <p:stCondLst>
                                        <p:cond delay="0"/>
                                      </p:stCondLst>
                                      <p:childTnLst>
                                        <p:set>
                                          <p:cBhvr>
                                            <p:cTn id="36" dur="1" fill="hold">
                                              <p:stCondLst>
                                                <p:cond delay="0"/>
                                              </p:stCondLst>
                                            </p:cTn>
                                            <p:tgtEl>
                                              <p:spTgt spid="59"/>
                                            </p:tgtEl>
                                            <p:attrNameLst>
                                              <p:attrName>style.visibility</p:attrName>
                                            </p:attrNameLst>
                                          </p:cBhvr>
                                          <p:to>
                                            <p:strVal val="visible"/>
                                          </p:to>
                                        </p:set>
                                        <p:animEffect transition="in" filter="wipe(left)">
                                          <p:cBhvr>
                                            <p:cTn id="37"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fill="hold"/>
                                            <p:tgtEl>
                                              <p:spTgt spid="31"/>
                                            </p:tgtEl>
                                            <p:attrNameLst>
                                              <p:attrName>ppt_x</p:attrName>
                                            </p:attrNameLst>
                                          </p:cBhvr>
                                          <p:tavLst>
                                            <p:tav tm="0">
                                              <p:val>
                                                <p:strVal val="1+#ppt_w/2"/>
                                              </p:val>
                                            </p:tav>
                                            <p:tav tm="100000">
                                              <p:val>
                                                <p:strVal val="#ppt_x"/>
                                              </p:val>
                                            </p:tav>
                                          </p:tavLst>
                                        </p:anim>
                                        <p:anim calcmode="lin" valueType="num">
                                          <p:cBhvr additive="base">
                                            <p:cTn id="8" dur="500" fill="hold"/>
                                            <p:tgtEl>
                                              <p:spTgt spid="31"/>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750"/>
                                      </p:stCondLst>
                                      <p:childTnLst>
                                        <p:set>
                                          <p:cBhvr>
                                            <p:cTn id="10" dur="1" fill="hold">
                                              <p:stCondLst>
                                                <p:cond delay="0"/>
                                              </p:stCondLst>
                                            </p:cTn>
                                            <p:tgtEl>
                                              <p:spTgt spid="49"/>
                                            </p:tgtEl>
                                            <p:attrNameLst>
                                              <p:attrName>style.visibility</p:attrName>
                                            </p:attrNameLst>
                                          </p:cBhvr>
                                          <p:to>
                                            <p:strVal val="visible"/>
                                          </p:to>
                                        </p:set>
                                        <p:animEffect transition="in" filter="fade">
                                          <p:cBhvr>
                                            <p:cTn id="11" dur="250"/>
                                            <p:tgtEl>
                                              <p:spTgt spid="49"/>
                                            </p:tgtEl>
                                          </p:cBhvr>
                                        </p:animEffect>
                                      </p:childTnLst>
                                    </p:cTn>
                                  </p:par>
                                  <p:par>
                                    <p:cTn id="12" presetID="53" presetClass="entr" presetSubtype="16" fill="hold" nodeType="withEffect">
                                      <p:stCondLst>
                                        <p:cond delay="1200"/>
                                      </p:stCondLst>
                                      <p:childTnLst>
                                        <p:set>
                                          <p:cBhvr>
                                            <p:cTn id="13" dur="1" fill="hold">
                                              <p:stCondLst>
                                                <p:cond delay="0"/>
                                              </p:stCondLst>
                                            </p:cTn>
                                            <p:tgtEl>
                                              <p:spTgt spid="53"/>
                                            </p:tgtEl>
                                            <p:attrNameLst>
                                              <p:attrName>style.visibility</p:attrName>
                                            </p:attrNameLst>
                                          </p:cBhvr>
                                          <p:to>
                                            <p:strVal val="visible"/>
                                          </p:to>
                                        </p:set>
                                        <p:anim calcmode="lin" valueType="num">
                                          <p:cBhvr>
                                            <p:cTn id="14" dur="500" fill="hold"/>
                                            <p:tgtEl>
                                              <p:spTgt spid="53"/>
                                            </p:tgtEl>
                                            <p:attrNameLst>
                                              <p:attrName>ppt_w</p:attrName>
                                            </p:attrNameLst>
                                          </p:cBhvr>
                                          <p:tavLst>
                                            <p:tav tm="0">
                                              <p:val>
                                                <p:fltVal val="0"/>
                                              </p:val>
                                            </p:tav>
                                            <p:tav tm="100000">
                                              <p:val>
                                                <p:strVal val="#ppt_w"/>
                                              </p:val>
                                            </p:tav>
                                          </p:tavLst>
                                        </p:anim>
                                        <p:anim calcmode="lin" valueType="num">
                                          <p:cBhvr>
                                            <p:cTn id="15" dur="500" fill="hold"/>
                                            <p:tgtEl>
                                              <p:spTgt spid="53"/>
                                            </p:tgtEl>
                                            <p:attrNameLst>
                                              <p:attrName>ppt_h</p:attrName>
                                            </p:attrNameLst>
                                          </p:cBhvr>
                                          <p:tavLst>
                                            <p:tav tm="0">
                                              <p:val>
                                                <p:fltVal val="0"/>
                                              </p:val>
                                            </p:tav>
                                            <p:tav tm="100000">
                                              <p:val>
                                                <p:strVal val="#ppt_h"/>
                                              </p:val>
                                            </p:tav>
                                          </p:tavLst>
                                        </p:anim>
                                        <p:animEffect transition="in" filter="fade">
                                          <p:cBhvr>
                                            <p:cTn id="16" dur="500"/>
                                            <p:tgtEl>
                                              <p:spTgt spid="53"/>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55"/>
                                            </p:tgtEl>
                                            <p:attrNameLst>
                                              <p:attrName>style.visibility</p:attrName>
                                            </p:attrNameLst>
                                          </p:cBhvr>
                                          <p:to>
                                            <p:strVal val="visible"/>
                                          </p:to>
                                        </p:set>
                                        <p:anim calcmode="lin" valueType="num">
                                          <p:cBhvr additive="base">
                                            <p:cTn id="21" dur="500" fill="hold"/>
                                            <p:tgtEl>
                                              <p:spTgt spid="55"/>
                                            </p:tgtEl>
                                            <p:attrNameLst>
                                              <p:attrName>ppt_x</p:attrName>
                                            </p:attrNameLst>
                                          </p:cBhvr>
                                          <p:tavLst>
                                            <p:tav tm="0">
                                              <p:val>
                                                <p:strVal val="#ppt_x"/>
                                              </p:val>
                                            </p:tav>
                                            <p:tav tm="100000">
                                              <p:val>
                                                <p:strVal val="#ppt_x"/>
                                              </p:val>
                                            </p:tav>
                                          </p:tavLst>
                                        </p:anim>
                                        <p:anim calcmode="lin" valueType="num">
                                          <p:cBhvr additive="base">
                                            <p:cTn id="22" dur="500" fill="hold"/>
                                            <p:tgtEl>
                                              <p:spTgt spid="55"/>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62"/>
                                            </p:tgtEl>
                                            <p:attrNameLst>
                                              <p:attrName>style.visibility</p:attrName>
                                            </p:attrNameLst>
                                          </p:cBhvr>
                                          <p:to>
                                            <p:strVal val="visible"/>
                                          </p:to>
                                        </p:set>
                                        <p:animEffect transition="in" filter="wipe(left)">
                                          <p:cBhvr>
                                            <p:cTn id="27" dur="500"/>
                                            <p:tgtEl>
                                              <p:spTgt spid="62"/>
                                            </p:tgtEl>
                                          </p:cBhvr>
                                        </p:animEffect>
                                      </p:childTnLst>
                                    </p:cTn>
                                  </p:par>
                                  <p:par>
                                    <p:cTn id="28" presetID="22" presetClass="entr" presetSubtype="8" fill="hold" nodeType="withEffect">
                                      <p:stCondLst>
                                        <p:cond delay="0"/>
                                      </p:stCondLst>
                                      <p:childTnLst>
                                        <p:set>
                                          <p:cBhvr>
                                            <p:cTn id="29" dur="1" fill="hold">
                                              <p:stCondLst>
                                                <p:cond delay="0"/>
                                              </p:stCondLst>
                                            </p:cTn>
                                            <p:tgtEl>
                                              <p:spTgt spid="38"/>
                                            </p:tgtEl>
                                            <p:attrNameLst>
                                              <p:attrName>style.visibility</p:attrName>
                                            </p:attrNameLst>
                                          </p:cBhvr>
                                          <p:to>
                                            <p:strVal val="visible"/>
                                          </p:to>
                                        </p:set>
                                        <p:animEffect transition="in" filter="wipe(left)">
                                          <p:cBhvr>
                                            <p:cTn id="30" dur="500"/>
                                            <p:tgtEl>
                                              <p:spTgt spid="38"/>
                                            </p:tgtEl>
                                          </p:cBhvr>
                                        </p:animEffect>
                                      </p:childTnLst>
                                    </p:cTn>
                                  </p:par>
                                  <p:par>
                                    <p:cTn id="31" presetID="22" presetClass="entr" presetSubtype="8" fill="hold" nodeType="withEffect">
                                      <p:stCondLst>
                                        <p:cond delay="0"/>
                                      </p:stCondLst>
                                      <p:childTnLst>
                                        <p:set>
                                          <p:cBhvr>
                                            <p:cTn id="32" dur="1" fill="hold">
                                              <p:stCondLst>
                                                <p:cond delay="0"/>
                                              </p:stCondLst>
                                            </p:cTn>
                                            <p:tgtEl>
                                              <p:spTgt spid="54"/>
                                            </p:tgtEl>
                                            <p:attrNameLst>
                                              <p:attrName>style.visibility</p:attrName>
                                            </p:attrNameLst>
                                          </p:cBhvr>
                                          <p:to>
                                            <p:strVal val="visible"/>
                                          </p:to>
                                        </p:set>
                                        <p:animEffect transition="in" filter="wipe(left)">
                                          <p:cBhvr>
                                            <p:cTn id="33" dur="500"/>
                                            <p:tgtEl>
                                              <p:spTgt spid="54"/>
                                            </p:tgtEl>
                                          </p:cBhvr>
                                        </p:animEffect>
                                      </p:childTnLst>
                                    </p:cTn>
                                  </p:par>
                                </p:childTnLst>
                              </p:cTn>
                            </p:par>
                            <p:par>
                              <p:cTn id="34" fill="hold">
                                <p:stCondLst>
                                  <p:cond delay="500"/>
                                </p:stCondLst>
                                <p:childTnLst>
                                  <p:par>
                                    <p:cTn id="35" presetID="22" presetClass="entr" presetSubtype="8" fill="hold" nodeType="afterEffect">
                                      <p:stCondLst>
                                        <p:cond delay="0"/>
                                      </p:stCondLst>
                                      <p:childTnLst>
                                        <p:set>
                                          <p:cBhvr>
                                            <p:cTn id="36" dur="1" fill="hold">
                                              <p:stCondLst>
                                                <p:cond delay="0"/>
                                              </p:stCondLst>
                                            </p:cTn>
                                            <p:tgtEl>
                                              <p:spTgt spid="59"/>
                                            </p:tgtEl>
                                            <p:attrNameLst>
                                              <p:attrName>style.visibility</p:attrName>
                                            </p:attrNameLst>
                                          </p:cBhvr>
                                          <p:to>
                                            <p:strVal val="visible"/>
                                          </p:to>
                                        </p:set>
                                        <p:animEffect transition="in" filter="wipe(left)">
                                          <p:cBhvr>
                                            <p:cTn id="37"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Lst>
      </p:timing>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8">
            <a:extLst>
              <a:ext uri="{FF2B5EF4-FFF2-40B4-BE49-F238E27FC236}">
                <a16:creationId xmlns:a16="http://schemas.microsoft.com/office/drawing/2014/main" xmlns="" id="{725CDDA5-B9B3-44AF-A9D3-D558F92E0A3F}"/>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90050" y="-310946"/>
            <a:ext cx="12217453" cy="4348609"/>
          </a:xfrm>
          <a:prstGeom prst="rect">
            <a:avLst/>
          </a:prstGeom>
        </p:spPr>
      </p:pic>
      <p:pic>
        <p:nvPicPr>
          <p:cNvPr id="18" name="图片 17">
            <a:extLst>
              <a:ext uri="{FF2B5EF4-FFF2-40B4-BE49-F238E27FC236}">
                <a16:creationId xmlns:a16="http://schemas.microsoft.com/office/drawing/2014/main" xmlns="" id="{357035A9-28CA-46AC-80B9-035FF0410764}"/>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15501" y="-136193"/>
            <a:ext cx="12192001" cy="4903304"/>
          </a:xfrm>
          <a:prstGeom prst="rect">
            <a:avLst/>
          </a:prstGeom>
        </p:spPr>
      </p:pic>
      <p:pic>
        <p:nvPicPr>
          <p:cNvPr id="8" name="图片 7">
            <a:extLst>
              <a:ext uri="{FF2B5EF4-FFF2-40B4-BE49-F238E27FC236}">
                <a16:creationId xmlns:a16="http://schemas.microsoft.com/office/drawing/2014/main" xmlns="" id="{CC8D482E-FFD0-46F3-8F5C-1034C3589632}"/>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01997" y="308006"/>
            <a:ext cx="12192000" cy="6858001"/>
          </a:xfrm>
          <a:prstGeom prst="rect">
            <a:avLst/>
          </a:prstGeom>
        </p:spPr>
      </p:pic>
      <p:sp>
        <p:nvSpPr>
          <p:cNvPr id="5" name="矩形: 圆角 4">
            <a:extLst>
              <a:ext uri="{FF2B5EF4-FFF2-40B4-BE49-F238E27FC236}">
                <a16:creationId xmlns:a16="http://schemas.microsoft.com/office/drawing/2014/main" xmlns="" id="{53D93AEA-F173-47A7-945C-E60F759EDE51}"/>
              </a:ext>
            </a:extLst>
          </p:cNvPr>
          <p:cNvSpPr/>
          <p:nvPr/>
        </p:nvSpPr>
        <p:spPr>
          <a:xfrm>
            <a:off x="451653" y="192550"/>
            <a:ext cx="11538350" cy="6211756"/>
          </a:xfrm>
          <a:prstGeom prst="roundRect">
            <a:avLst>
              <a:gd name="adj" fmla="val 3831"/>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panose="020B0604020202020204" pitchFamily="34" charset="0"/>
              <a:ea typeface="Arial-Rounded" panose="020B0500000000000000" pitchFamily="34" charset="0"/>
              <a:cs typeface="Arial" panose="020B0604020202020204" pitchFamily="34" charset="0"/>
              <a:sym typeface="+mn-lt"/>
            </a:endParaRPr>
          </a:p>
        </p:txBody>
      </p:sp>
      <p:sp>
        <p:nvSpPr>
          <p:cNvPr id="10" name="矩形: 圆角 9">
            <a:extLst>
              <a:ext uri="{FF2B5EF4-FFF2-40B4-BE49-F238E27FC236}">
                <a16:creationId xmlns:a16="http://schemas.microsoft.com/office/drawing/2014/main" xmlns="" id="{826518D0-4D48-4928-9BCB-5E1DDDA8EDC1}"/>
              </a:ext>
            </a:extLst>
          </p:cNvPr>
          <p:cNvSpPr/>
          <p:nvPr/>
        </p:nvSpPr>
        <p:spPr>
          <a:xfrm>
            <a:off x="616753" y="192550"/>
            <a:ext cx="11208150" cy="5906956"/>
          </a:xfrm>
          <a:prstGeom prst="roundRect">
            <a:avLst>
              <a:gd name="adj" fmla="val 383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panose="020B0604020202020204" pitchFamily="34" charset="0"/>
              <a:ea typeface="Arial-Rounded" panose="020B0500000000000000" pitchFamily="34" charset="0"/>
              <a:cs typeface="Arial" panose="020B0604020202020204" pitchFamily="34" charset="0"/>
              <a:sym typeface="+mn-lt"/>
            </a:endParaRPr>
          </a:p>
        </p:txBody>
      </p:sp>
      <p:graphicFrame>
        <p:nvGraphicFramePr>
          <p:cNvPr id="2" name="Table 1">
            <a:extLst>
              <a:ext uri="{FF2B5EF4-FFF2-40B4-BE49-F238E27FC236}">
                <a16:creationId xmlns:a16="http://schemas.microsoft.com/office/drawing/2014/main" xmlns="" id="{65BF658D-768A-4249-A51B-7A65F8ED4052}"/>
              </a:ext>
            </a:extLst>
          </p:cNvPr>
          <p:cNvGraphicFramePr>
            <a:graphicFrameLocks noGrp="1"/>
          </p:cNvGraphicFramePr>
          <p:nvPr>
            <p:extLst>
              <p:ext uri="{D42A27DB-BD31-4B8C-83A1-F6EECF244321}">
                <p14:modId xmlns:p14="http://schemas.microsoft.com/office/powerpoint/2010/main" val="357953370"/>
              </p:ext>
            </p:extLst>
          </p:nvPr>
        </p:nvGraphicFramePr>
        <p:xfrm>
          <a:off x="1551271" y="2088547"/>
          <a:ext cx="9042400" cy="3431540"/>
        </p:xfrm>
        <a:graphic>
          <a:graphicData uri="http://schemas.openxmlformats.org/drawingml/2006/table">
            <a:tbl>
              <a:tblPr>
                <a:tableStyleId>{5DA37D80-6434-44D0-A028-1B22A696006F}</a:tableStyleId>
              </a:tblPr>
              <a:tblGrid>
                <a:gridCol w="4521200">
                  <a:extLst>
                    <a:ext uri="{9D8B030D-6E8A-4147-A177-3AD203B41FA5}">
                      <a16:colId xmlns:a16="http://schemas.microsoft.com/office/drawing/2014/main" xmlns="" val="91610303"/>
                    </a:ext>
                  </a:extLst>
                </a:gridCol>
                <a:gridCol w="4521200">
                  <a:extLst>
                    <a:ext uri="{9D8B030D-6E8A-4147-A177-3AD203B41FA5}">
                      <a16:colId xmlns:a16="http://schemas.microsoft.com/office/drawing/2014/main" xmlns="" val="52159894"/>
                    </a:ext>
                  </a:extLst>
                </a:gridCol>
              </a:tblGrid>
              <a:tr h="384927">
                <a:tc>
                  <a:txBody>
                    <a:bodyPr/>
                    <a:lstStyle/>
                    <a:p>
                      <a:pPr algn="ctr" fontAlgn="t"/>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Tên</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 con </a:t>
                      </a: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vật</a:t>
                      </a:r>
                      <a:endParaRPr lang="en-US" sz="2800" b="0" dirty="0">
                        <a:effectLst/>
                        <a:latin typeface="Arial-Rounded" panose="020B0500000000000000" pitchFamily="34" charset="0"/>
                        <a:ea typeface="Arial-Rounded" panose="020B0500000000000000" pitchFamily="34" charset="0"/>
                        <a:cs typeface="Arial-Rounded" panose="020B0500000000000000" pitchFamily="34" charset="0"/>
                      </a:endParaRP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algn="ctr" fontAlgn="t"/>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Việc</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làm</a:t>
                      </a:r>
                      <a:endParaRPr lang="en-US" sz="2800" b="0" dirty="0">
                        <a:effectLst/>
                        <a:latin typeface="Arial-Rounded" panose="020B0500000000000000" pitchFamily="34" charset="0"/>
                        <a:ea typeface="Arial-Rounded" panose="020B0500000000000000" pitchFamily="34" charset="0"/>
                        <a:cs typeface="Arial-Rounded" panose="020B0500000000000000" pitchFamily="34" charset="0"/>
                      </a:endParaRP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extLst>
                  <a:ext uri="{0D108BD9-81ED-4DB2-BD59-A6C34878D82A}">
                    <a16:rowId xmlns:a16="http://schemas.microsoft.com/office/drawing/2014/main" xmlns="" val="507441743"/>
                  </a:ext>
                </a:extLst>
              </a:tr>
              <a:tr h="384927">
                <a:tc>
                  <a:txBody>
                    <a:bodyPr/>
                    <a:lstStyle/>
                    <a:p>
                      <a:pPr fontAlgn="t"/>
                      <a:r>
                        <a:rPr lang="en-US" sz="2800" b="0" dirty="0" err="1">
                          <a:effectLst/>
                          <a:latin typeface="Arial-Rounded" panose="020B0500000000000000" pitchFamily="34" charset="0"/>
                          <a:ea typeface="Arial-Rounded" panose="020B0500000000000000" pitchFamily="34" charset="0"/>
                          <a:cs typeface="Arial-Rounded" panose="020B0500000000000000" pitchFamily="34" charset="0"/>
                        </a:rPr>
                        <a:t>Nhím</a:t>
                      </a:r>
                      <a:endParaRPr lang="en-US" sz="2800" b="0" dirty="0">
                        <a:effectLst/>
                        <a:latin typeface="Arial-Rounded" panose="020B0500000000000000" pitchFamily="34" charset="0"/>
                        <a:ea typeface="Arial-Rounded" panose="020B0500000000000000" pitchFamily="34" charset="0"/>
                        <a:cs typeface="Arial-Rounded" panose="020B0500000000000000" pitchFamily="34" charset="0"/>
                      </a:endParaRP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fontAlgn="t"/>
                      <a:r>
                        <a:rPr lang="en-US" sz="2800" b="0">
                          <a:effectLst/>
                          <a:latin typeface="Arial-Rounded" panose="020B0500000000000000" pitchFamily="34" charset="0"/>
                          <a:ea typeface="Arial-Rounded" panose="020B0500000000000000" pitchFamily="34" charset="0"/>
                          <a:cs typeface="Arial-Rounded" panose="020B0500000000000000" pitchFamily="34" charset="0"/>
                        </a:rPr>
                        <a:t>Chắp vải, dùi lỗi</a:t>
                      </a: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4078499099"/>
                  </a:ext>
                </a:extLst>
              </a:tr>
              <a:tr h="384927">
                <a:tc>
                  <a:txBody>
                    <a:bodyPr/>
                    <a:lstStyle/>
                    <a:p>
                      <a:pPr fontAlgn="t"/>
                      <a:r>
                        <a:rPr lang="en-US" sz="2800" b="0" dirty="0" err="1">
                          <a:effectLst/>
                          <a:latin typeface="Arial-Rounded" panose="020B0500000000000000" pitchFamily="34" charset="0"/>
                          <a:ea typeface="Arial-Rounded" panose="020B0500000000000000" pitchFamily="34" charset="0"/>
                          <a:cs typeface="Arial-Rounded" panose="020B0500000000000000" pitchFamily="34" charset="0"/>
                        </a:rPr>
                        <a:t>Thỏ</a:t>
                      </a:r>
                      <a:endParaRPr lang="en-US" sz="2800" b="0" dirty="0">
                        <a:effectLst/>
                        <a:latin typeface="Arial-Rounded" panose="020B0500000000000000" pitchFamily="34" charset="0"/>
                        <a:ea typeface="Arial-Rounded" panose="020B0500000000000000" pitchFamily="34" charset="0"/>
                        <a:cs typeface="Arial-Rounded" panose="020B0500000000000000" pitchFamily="34" charset="0"/>
                      </a:endParaRP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fontAlgn="t"/>
                      <a:r>
                        <a:rPr lang="en-US" sz="2800" b="0">
                          <a:effectLst/>
                          <a:latin typeface="Arial-Rounded" panose="020B0500000000000000" pitchFamily="34" charset="0"/>
                          <a:ea typeface="Arial-Rounded" panose="020B0500000000000000" pitchFamily="34" charset="0"/>
                          <a:cs typeface="Arial-Rounded" panose="020B0500000000000000" pitchFamily="34" charset="0"/>
                        </a:rPr>
                        <a:t>Trải vải</a:t>
                      </a: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2979528713"/>
                  </a:ext>
                </a:extLst>
              </a:tr>
              <a:tr h="384927">
                <a:tc>
                  <a:txBody>
                    <a:bodyPr/>
                    <a:lstStyle/>
                    <a:p>
                      <a:pPr fontAlgn="t"/>
                      <a:r>
                        <a:rPr lang="en-US" sz="2800" b="0" dirty="0" err="1">
                          <a:effectLst/>
                          <a:latin typeface="Arial-Rounded" panose="020B0500000000000000" pitchFamily="34" charset="0"/>
                          <a:ea typeface="Arial-Rounded" panose="020B0500000000000000" pitchFamily="34" charset="0"/>
                          <a:cs typeface="Arial-Rounded" panose="020B0500000000000000" pitchFamily="34" charset="0"/>
                        </a:rPr>
                        <a:t>Chim</a:t>
                      </a:r>
                      <a:endParaRPr lang="en-US" sz="2800" b="0" dirty="0">
                        <a:effectLst/>
                        <a:latin typeface="Arial-Rounded" panose="020B0500000000000000" pitchFamily="34" charset="0"/>
                        <a:ea typeface="Arial-Rounded" panose="020B0500000000000000" pitchFamily="34" charset="0"/>
                        <a:cs typeface="Arial-Rounded" panose="020B0500000000000000" pitchFamily="34" charset="0"/>
                      </a:endParaRP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fontAlgn="t"/>
                      <a:r>
                        <a:rPr lang="en-US" sz="2800" b="0" dirty="0" err="1">
                          <a:effectLst/>
                          <a:latin typeface="Arial-Rounded" panose="020B0500000000000000" pitchFamily="34" charset="0"/>
                          <a:ea typeface="Arial-Rounded" panose="020B0500000000000000" pitchFamily="34" charset="0"/>
                          <a:cs typeface="Arial-Rounded" panose="020B0500000000000000" pitchFamily="34" charset="0"/>
                        </a:rPr>
                        <a:t>Luồn</a:t>
                      </a:r>
                      <a:r>
                        <a:rPr lang="en-US" sz="2800" b="0"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800" b="0" dirty="0" err="1">
                          <a:effectLst/>
                          <a:latin typeface="Arial-Rounded" panose="020B0500000000000000" pitchFamily="34" charset="0"/>
                          <a:ea typeface="Arial-Rounded" panose="020B0500000000000000" pitchFamily="34" charset="0"/>
                          <a:cs typeface="Arial-Rounded" panose="020B0500000000000000" pitchFamily="34" charset="0"/>
                        </a:rPr>
                        <a:t>kim</a:t>
                      </a:r>
                      <a:r>
                        <a:rPr lang="en-US" sz="2800" b="0" dirty="0">
                          <a:effectLst/>
                          <a:latin typeface="Arial-Rounded" panose="020B0500000000000000" pitchFamily="34" charset="0"/>
                          <a:ea typeface="Arial-Rounded" panose="020B0500000000000000" pitchFamily="34" charset="0"/>
                          <a:cs typeface="Arial-Rounded" panose="020B0500000000000000" pitchFamily="34" charset="0"/>
                        </a:rPr>
                        <a:t>, may </a:t>
                      </a:r>
                      <a:r>
                        <a:rPr lang="en-US" sz="2800" b="0" dirty="0" err="1">
                          <a:effectLst/>
                          <a:latin typeface="Arial-Rounded" panose="020B0500000000000000" pitchFamily="34" charset="0"/>
                          <a:ea typeface="Arial-Rounded" panose="020B0500000000000000" pitchFamily="34" charset="0"/>
                          <a:cs typeface="Arial-Rounded" panose="020B0500000000000000" pitchFamily="34" charset="0"/>
                        </a:rPr>
                        <a:t>áo</a:t>
                      </a:r>
                      <a:endParaRPr lang="en-US" sz="2800" b="0" dirty="0">
                        <a:effectLst/>
                        <a:latin typeface="Arial-Rounded" panose="020B0500000000000000" pitchFamily="34" charset="0"/>
                        <a:ea typeface="Arial-Rounded" panose="020B0500000000000000" pitchFamily="34" charset="0"/>
                        <a:cs typeface="Arial-Rounded" panose="020B0500000000000000" pitchFamily="34" charset="0"/>
                      </a:endParaRP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2284710572"/>
                  </a:ext>
                </a:extLst>
              </a:tr>
              <a:tr h="384927">
                <a:tc>
                  <a:txBody>
                    <a:bodyPr/>
                    <a:lstStyle/>
                    <a:p>
                      <a:pPr fontAlgn="t"/>
                      <a:r>
                        <a:rPr lang="en-US" sz="2800" b="0">
                          <a:effectLst/>
                          <a:latin typeface="Arial-Rounded" panose="020B0500000000000000" pitchFamily="34" charset="0"/>
                          <a:ea typeface="Arial-Rounded" panose="020B0500000000000000" pitchFamily="34" charset="0"/>
                          <a:cs typeface="Arial-Rounded" panose="020B0500000000000000" pitchFamily="34" charset="0"/>
                        </a:rPr>
                        <a:t>Ốc sên</a:t>
                      </a: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fontAlgn="t"/>
                      <a:r>
                        <a:rPr lang="vi-VN" sz="2800" b="0" dirty="0">
                          <a:effectLst/>
                          <a:latin typeface="Arial-Rounded" panose="020B0500000000000000" pitchFamily="34" charset="0"/>
                          <a:ea typeface="Arial-Rounded" panose="020B0500000000000000" pitchFamily="34" charset="0"/>
                          <a:cs typeface="Arial-Rounded" panose="020B0500000000000000" pitchFamily="34" charset="0"/>
                        </a:rPr>
                        <a:t>Kẻ đường vạch trên vải</a:t>
                      </a: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4262789158"/>
                  </a:ext>
                </a:extLst>
              </a:tr>
              <a:tr h="384927">
                <a:tc>
                  <a:txBody>
                    <a:bodyPr/>
                    <a:lstStyle/>
                    <a:p>
                      <a:pPr fontAlgn="t"/>
                      <a:r>
                        <a:rPr lang="en-US" sz="2800" b="0">
                          <a:effectLst/>
                          <a:latin typeface="Arial-Rounded" panose="020B0500000000000000" pitchFamily="34" charset="0"/>
                          <a:ea typeface="Arial-Rounded" panose="020B0500000000000000" pitchFamily="34" charset="0"/>
                          <a:cs typeface="Arial-Rounded" panose="020B0500000000000000" pitchFamily="34" charset="0"/>
                        </a:rPr>
                        <a:t>Bọ ngựa</a:t>
                      </a: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fontAlgn="t"/>
                      <a:r>
                        <a:rPr lang="en-US" sz="2800" b="0" dirty="0" err="1">
                          <a:effectLst/>
                          <a:latin typeface="Arial-Rounded" panose="020B0500000000000000" pitchFamily="34" charset="0"/>
                          <a:ea typeface="Arial-Rounded" panose="020B0500000000000000" pitchFamily="34" charset="0"/>
                          <a:cs typeface="Arial-Rounded" panose="020B0500000000000000" pitchFamily="34" charset="0"/>
                        </a:rPr>
                        <a:t>Cắt</a:t>
                      </a:r>
                      <a:r>
                        <a:rPr lang="en-US" sz="2800" b="0"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800" b="0" dirty="0" err="1">
                          <a:effectLst/>
                          <a:latin typeface="Arial-Rounded" panose="020B0500000000000000" pitchFamily="34" charset="0"/>
                          <a:ea typeface="Arial-Rounded" panose="020B0500000000000000" pitchFamily="34" charset="0"/>
                          <a:cs typeface="Arial-Rounded" panose="020B0500000000000000" pitchFamily="34" charset="0"/>
                        </a:rPr>
                        <a:t>vải</a:t>
                      </a:r>
                      <a:endParaRPr lang="en-US" sz="2800" b="0" dirty="0">
                        <a:effectLst/>
                        <a:latin typeface="Arial-Rounded" panose="020B0500000000000000" pitchFamily="34" charset="0"/>
                        <a:ea typeface="Arial-Rounded" panose="020B0500000000000000" pitchFamily="34" charset="0"/>
                        <a:cs typeface="Arial-Rounded" panose="020B0500000000000000" pitchFamily="34" charset="0"/>
                      </a:endParaRP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1857090455"/>
                  </a:ext>
                </a:extLst>
              </a:tr>
              <a:tr h="384927">
                <a:tc>
                  <a:txBody>
                    <a:bodyPr/>
                    <a:lstStyle/>
                    <a:p>
                      <a:pPr fontAlgn="t"/>
                      <a:r>
                        <a:rPr lang="en-US" sz="2800" b="0">
                          <a:effectLst/>
                          <a:latin typeface="Arial-Rounded" panose="020B0500000000000000" pitchFamily="34" charset="0"/>
                          <a:ea typeface="Arial-Rounded" panose="020B0500000000000000" pitchFamily="34" charset="0"/>
                          <a:cs typeface="Arial-Rounded" panose="020B0500000000000000" pitchFamily="34" charset="0"/>
                        </a:rPr>
                        <a:t>Tằm</a:t>
                      </a: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fontAlgn="t"/>
                      <a:r>
                        <a:rPr lang="en-US" sz="2800" b="0" dirty="0">
                          <a:effectLst/>
                          <a:latin typeface="Arial-Rounded" panose="020B0500000000000000" pitchFamily="34" charset="0"/>
                          <a:ea typeface="Arial-Rounded" panose="020B0500000000000000" pitchFamily="34" charset="0"/>
                          <a:cs typeface="Arial-Rounded" panose="020B0500000000000000" pitchFamily="34" charset="0"/>
                        </a:rPr>
                        <a:t>Xe </a:t>
                      </a:r>
                      <a:r>
                        <a:rPr lang="en-US" sz="2800" b="0" dirty="0" err="1">
                          <a:effectLst/>
                          <a:latin typeface="Arial-Rounded" panose="020B0500000000000000" pitchFamily="34" charset="0"/>
                          <a:ea typeface="Arial-Rounded" panose="020B0500000000000000" pitchFamily="34" charset="0"/>
                          <a:cs typeface="Arial-Rounded" panose="020B0500000000000000" pitchFamily="34" charset="0"/>
                        </a:rPr>
                        <a:t>chỉ</a:t>
                      </a:r>
                      <a:endParaRPr lang="en-US" sz="2800" b="0" dirty="0">
                        <a:effectLst/>
                        <a:latin typeface="Arial-Rounded" panose="020B0500000000000000" pitchFamily="34" charset="0"/>
                        <a:ea typeface="Arial-Rounded" panose="020B0500000000000000" pitchFamily="34" charset="0"/>
                        <a:cs typeface="Arial-Rounded" panose="020B0500000000000000" pitchFamily="34" charset="0"/>
                      </a:endParaRP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1037655647"/>
                  </a:ext>
                </a:extLst>
              </a:tr>
            </a:tbl>
          </a:graphicData>
        </a:graphic>
      </p:graphicFrame>
      <p:grpSp>
        <p:nvGrpSpPr>
          <p:cNvPr id="9" name="Group 8">
            <a:extLst>
              <a:ext uri="{FF2B5EF4-FFF2-40B4-BE49-F238E27FC236}">
                <a16:creationId xmlns:a16="http://schemas.microsoft.com/office/drawing/2014/main" xmlns="" id="{ED6489ED-9C79-4BBA-BFAE-AC07A620D323}"/>
              </a:ext>
            </a:extLst>
          </p:cNvPr>
          <p:cNvGrpSpPr/>
          <p:nvPr/>
        </p:nvGrpSpPr>
        <p:grpSpPr>
          <a:xfrm>
            <a:off x="1095297" y="308006"/>
            <a:ext cx="10122044" cy="1337024"/>
            <a:chOff x="797252" y="3875613"/>
            <a:chExt cx="10122044" cy="1337024"/>
          </a:xfrm>
        </p:grpSpPr>
        <p:grpSp>
          <p:nvGrpSpPr>
            <p:cNvPr id="11" name="Group 10">
              <a:extLst>
                <a:ext uri="{FF2B5EF4-FFF2-40B4-BE49-F238E27FC236}">
                  <a16:creationId xmlns:a16="http://schemas.microsoft.com/office/drawing/2014/main" xmlns="" id="{3F38A81F-2583-4379-AC6D-DC479895BAD9}"/>
                </a:ext>
              </a:extLst>
            </p:cNvPr>
            <p:cNvGrpSpPr/>
            <p:nvPr/>
          </p:nvGrpSpPr>
          <p:grpSpPr>
            <a:xfrm>
              <a:off x="2366645" y="4176994"/>
              <a:ext cx="8552651" cy="1027170"/>
              <a:chOff x="1273082" y="1222856"/>
              <a:chExt cx="5056889" cy="1027170"/>
            </a:xfrm>
          </p:grpSpPr>
          <p:sp>
            <p:nvSpPr>
              <p:cNvPr id="15" name="Rectangle: Rounded Corners 43">
                <a:extLst>
                  <a:ext uri="{FF2B5EF4-FFF2-40B4-BE49-F238E27FC236}">
                    <a16:creationId xmlns:a16="http://schemas.microsoft.com/office/drawing/2014/main" xmlns="" id="{359BA8EF-2D55-48B2-883C-20C9FC691944}"/>
                  </a:ext>
                </a:extLst>
              </p:cNvPr>
              <p:cNvSpPr/>
              <p:nvPr/>
            </p:nvSpPr>
            <p:spPr>
              <a:xfrm>
                <a:off x="1273082" y="1222856"/>
                <a:ext cx="5020809" cy="993611"/>
              </a:xfrm>
              <a:custGeom>
                <a:avLst/>
                <a:gdLst>
                  <a:gd name="connsiteX0" fmla="*/ 0 w 5020809"/>
                  <a:gd name="connsiteY0" fmla="*/ 165605 h 993611"/>
                  <a:gd name="connsiteX1" fmla="*/ 165605 w 5020809"/>
                  <a:gd name="connsiteY1" fmla="*/ 0 h 993611"/>
                  <a:gd name="connsiteX2" fmla="*/ 845597 w 5020809"/>
                  <a:gd name="connsiteY2" fmla="*/ 0 h 993611"/>
                  <a:gd name="connsiteX3" fmla="*/ 1338005 w 5020809"/>
                  <a:gd name="connsiteY3" fmla="*/ 0 h 993611"/>
                  <a:gd name="connsiteX4" fmla="*/ 1971101 w 5020809"/>
                  <a:gd name="connsiteY4" fmla="*/ 0 h 993611"/>
                  <a:gd name="connsiteX5" fmla="*/ 2463509 w 5020809"/>
                  <a:gd name="connsiteY5" fmla="*/ 0 h 993611"/>
                  <a:gd name="connsiteX6" fmla="*/ 3049708 w 5020809"/>
                  <a:gd name="connsiteY6" fmla="*/ 0 h 993611"/>
                  <a:gd name="connsiteX7" fmla="*/ 3589012 w 5020809"/>
                  <a:gd name="connsiteY7" fmla="*/ 0 h 993611"/>
                  <a:gd name="connsiteX8" fmla="*/ 4081420 w 5020809"/>
                  <a:gd name="connsiteY8" fmla="*/ 0 h 993611"/>
                  <a:gd name="connsiteX9" fmla="*/ 4855204 w 5020809"/>
                  <a:gd name="connsiteY9" fmla="*/ 0 h 993611"/>
                  <a:gd name="connsiteX10" fmla="*/ 5020809 w 5020809"/>
                  <a:gd name="connsiteY10" fmla="*/ 165605 h 993611"/>
                  <a:gd name="connsiteX11" fmla="*/ 5020809 w 5020809"/>
                  <a:gd name="connsiteY11" fmla="*/ 476933 h 993611"/>
                  <a:gd name="connsiteX12" fmla="*/ 5020809 w 5020809"/>
                  <a:gd name="connsiteY12" fmla="*/ 828006 h 993611"/>
                  <a:gd name="connsiteX13" fmla="*/ 4855204 w 5020809"/>
                  <a:gd name="connsiteY13" fmla="*/ 993611 h 993611"/>
                  <a:gd name="connsiteX14" fmla="*/ 4315900 w 5020809"/>
                  <a:gd name="connsiteY14" fmla="*/ 993611 h 993611"/>
                  <a:gd name="connsiteX15" fmla="*/ 3776596 w 5020809"/>
                  <a:gd name="connsiteY15" fmla="*/ 993611 h 993611"/>
                  <a:gd name="connsiteX16" fmla="*/ 3143500 w 5020809"/>
                  <a:gd name="connsiteY16" fmla="*/ 993611 h 993611"/>
                  <a:gd name="connsiteX17" fmla="*/ 2510405 w 5020809"/>
                  <a:gd name="connsiteY17" fmla="*/ 993611 h 993611"/>
                  <a:gd name="connsiteX18" fmla="*/ 2064893 w 5020809"/>
                  <a:gd name="connsiteY18" fmla="*/ 993611 h 993611"/>
                  <a:gd name="connsiteX19" fmla="*/ 1619381 w 5020809"/>
                  <a:gd name="connsiteY19" fmla="*/ 993611 h 993611"/>
                  <a:gd name="connsiteX20" fmla="*/ 1173869 w 5020809"/>
                  <a:gd name="connsiteY20" fmla="*/ 993611 h 993611"/>
                  <a:gd name="connsiteX21" fmla="*/ 681461 w 5020809"/>
                  <a:gd name="connsiteY21" fmla="*/ 993611 h 993611"/>
                  <a:gd name="connsiteX22" fmla="*/ 165605 w 5020809"/>
                  <a:gd name="connsiteY22" fmla="*/ 993611 h 993611"/>
                  <a:gd name="connsiteX23" fmla="*/ 0 w 5020809"/>
                  <a:gd name="connsiteY23" fmla="*/ 828006 h 993611"/>
                  <a:gd name="connsiteX24" fmla="*/ 0 w 5020809"/>
                  <a:gd name="connsiteY24" fmla="*/ 516678 h 993611"/>
                  <a:gd name="connsiteX25" fmla="*/ 0 w 5020809"/>
                  <a:gd name="connsiteY25" fmla="*/ 165605 h 993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020809" h="993611" fill="none" extrusionOk="0">
                    <a:moveTo>
                      <a:pt x="0" y="165605"/>
                    </a:moveTo>
                    <a:cubicBezTo>
                      <a:pt x="-15673" y="81902"/>
                      <a:pt x="82739" y="-5545"/>
                      <a:pt x="165605" y="0"/>
                    </a:cubicBezTo>
                    <a:cubicBezTo>
                      <a:pt x="383585" y="-74724"/>
                      <a:pt x="597078" y="59447"/>
                      <a:pt x="845597" y="0"/>
                    </a:cubicBezTo>
                    <a:cubicBezTo>
                      <a:pt x="1094116" y="-59447"/>
                      <a:pt x="1182205" y="6678"/>
                      <a:pt x="1338005" y="0"/>
                    </a:cubicBezTo>
                    <a:cubicBezTo>
                      <a:pt x="1493805" y="-6678"/>
                      <a:pt x="1781965" y="26821"/>
                      <a:pt x="1971101" y="0"/>
                    </a:cubicBezTo>
                    <a:cubicBezTo>
                      <a:pt x="2160237" y="-26821"/>
                      <a:pt x="2253652" y="55226"/>
                      <a:pt x="2463509" y="0"/>
                    </a:cubicBezTo>
                    <a:cubicBezTo>
                      <a:pt x="2673366" y="-55226"/>
                      <a:pt x="2879099" y="51226"/>
                      <a:pt x="3049708" y="0"/>
                    </a:cubicBezTo>
                    <a:cubicBezTo>
                      <a:pt x="3220317" y="-51226"/>
                      <a:pt x="3439235" y="22660"/>
                      <a:pt x="3589012" y="0"/>
                    </a:cubicBezTo>
                    <a:cubicBezTo>
                      <a:pt x="3738789" y="-22660"/>
                      <a:pt x="3936320" y="27741"/>
                      <a:pt x="4081420" y="0"/>
                    </a:cubicBezTo>
                    <a:cubicBezTo>
                      <a:pt x="4226520" y="-27741"/>
                      <a:pt x="4547146" y="83364"/>
                      <a:pt x="4855204" y="0"/>
                    </a:cubicBezTo>
                    <a:cubicBezTo>
                      <a:pt x="4941407" y="-9820"/>
                      <a:pt x="5032962" y="81672"/>
                      <a:pt x="5020809" y="165605"/>
                    </a:cubicBezTo>
                    <a:cubicBezTo>
                      <a:pt x="5033027" y="265990"/>
                      <a:pt x="5011848" y="400396"/>
                      <a:pt x="5020809" y="476933"/>
                    </a:cubicBezTo>
                    <a:cubicBezTo>
                      <a:pt x="5029770" y="553470"/>
                      <a:pt x="4989844" y="735042"/>
                      <a:pt x="5020809" y="828006"/>
                    </a:cubicBezTo>
                    <a:cubicBezTo>
                      <a:pt x="4995037" y="924839"/>
                      <a:pt x="4946472" y="1002236"/>
                      <a:pt x="4855204" y="993611"/>
                    </a:cubicBezTo>
                    <a:cubicBezTo>
                      <a:pt x="4616159" y="1012899"/>
                      <a:pt x="4551607" y="961596"/>
                      <a:pt x="4315900" y="993611"/>
                    </a:cubicBezTo>
                    <a:cubicBezTo>
                      <a:pt x="4080193" y="1025626"/>
                      <a:pt x="3894015" y="951073"/>
                      <a:pt x="3776596" y="993611"/>
                    </a:cubicBezTo>
                    <a:cubicBezTo>
                      <a:pt x="3659177" y="1036149"/>
                      <a:pt x="3346213" y="967688"/>
                      <a:pt x="3143500" y="993611"/>
                    </a:cubicBezTo>
                    <a:cubicBezTo>
                      <a:pt x="2940787" y="1019534"/>
                      <a:pt x="2722338" y="954059"/>
                      <a:pt x="2510405" y="993611"/>
                    </a:cubicBezTo>
                    <a:cubicBezTo>
                      <a:pt x="2298473" y="1033163"/>
                      <a:pt x="2236888" y="968035"/>
                      <a:pt x="2064893" y="993611"/>
                    </a:cubicBezTo>
                    <a:cubicBezTo>
                      <a:pt x="1892898" y="1019187"/>
                      <a:pt x="1736049" y="974228"/>
                      <a:pt x="1619381" y="993611"/>
                    </a:cubicBezTo>
                    <a:cubicBezTo>
                      <a:pt x="1502713" y="1012994"/>
                      <a:pt x="1325760" y="982349"/>
                      <a:pt x="1173869" y="993611"/>
                    </a:cubicBezTo>
                    <a:cubicBezTo>
                      <a:pt x="1021978" y="1004873"/>
                      <a:pt x="810245" y="983531"/>
                      <a:pt x="681461" y="993611"/>
                    </a:cubicBezTo>
                    <a:cubicBezTo>
                      <a:pt x="552677" y="1003691"/>
                      <a:pt x="371654" y="951794"/>
                      <a:pt x="165605" y="993611"/>
                    </a:cubicBezTo>
                    <a:cubicBezTo>
                      <a:pt x="90062" y="974420"/>
                      <a:pt x="-13762" y="914055"/>
                      <a:pt x="0" y="828006"/>
                    </a:cubicBezTo>
                    <a:cubicBezTo>
                      <a:pt x="-1219" y="735227"/>
                      <a:pt x="25454" y="596930"/>
                      <a:pt x="0" y="516678"/>
                    </a:cubicBezTo>
                    <a:cubicBezTo>
                      <a:pt x="-25454" y="436426"/>
                      <a:pt x="32010" y="311972"/>
                      <a:pt x="0" y="165605"/>
                    </a:cubicBezTo>
                    <a:close/>
                  </a:path>
                  <a:path w="5020809" h="993611" stroke="0" extrusionOk="0">
                    <a:moveTo>
                      <a:pt x="0" y="165605"/>
                    </a:moveTo>
                    <a:cubicBezTo>
                      <a:pt x="-13549" y="70141"/>
                      <a:pt x="77282" y="2389"/>
                      <a:pt x="165605" y="0"/>
                    </a:cubicBezTo>
                    <a:cubicBezTo>
                      <a:pt x="351547" y="-21936"/>
                      <a:pt x="523350" y="71536"/>
                      <a:pt x="798701" y="0"/>
                    </a:cubicBezTo>
                    <a:cubicBezTo>
                      <a:pt x="1074052" y="-71536"/>
                      <a:pt x="1267593" y="1185"/>
                      <a:pt x="1431797" y="0"/>
                    </a:cubicBezTo>
                    <a:cubicBezTo>
                      <a:pt x="1596001" y="-1185"/>
                      <a:pt x="1850706" y="62486"/>
                      <a:pt x="2064893" y="0"/>
                    </a:cubicBezTo>
                    <a:cubicBezTo>
                      <a:pt x="2279080" y="-62486"/>
                      <a:pt x="2480709" y="6598"/>
                      <a:pt x="2744884" y="0"/>
                    </a:cubicBezTo>
                    <a:cubicBezTo>
                      <a:pt x="3009059" y="-6598"/>
                      <a:pt x="3132696" y="34851"/>
                      <a:pt x="3237292" y="0"/>
                    </a:cubicBezTo>
                    <a:cubicBezTo>
                      <a:pt x="3341888" y="-34851"/>
                      <a:pt x="3618089" y="6114"/>
                      <a:pt x="3823492" y="0"/>
                    </a:cubicBezTo>
                    <a:cubicBezTo>
                      <a:pt x="4028895" y="-6114"/>
                      <a:pt x="4534408" y="111919"/>
                      <a:pt x="4855204" y="0"/>
                    </a:cubicBezTo>
                    <a:cubicBezTo>
                      <a:pt x="4948573" y="3224"/>
                      <a:pt x="5014747" y="52029"/>
                      <a:pt x="5020809" y="165605"/>
                    </a:cubicBezTo>
                    <a:cubicBezTo>
                      <a:pt x="5028760" y="265883"/>
                      <a:pt x="4988334" y="364073"/>
                      <a:pt x="5020809" y="490181"/>
                    </a:cubicBezTo>
                    <a:cubicBezTo>
                      <a:pt x="5053284" y="616289"/>
                      <a:pt x="5010156" y="741467"/>
                      <a:pt x="5020809" y="828006"/>
                    </a:cubicBezTo>
                    <a:cubicBezTo>
                      <a:pt x="5027064" y="898711"/>
                      <a:pt x="4949944" y="987024"/>
                      <a:pt x="4855204" y="993611"/>
                    </a:cubicBezTo>
                    <a:cubicBezTo>
                      <a:pt x="4688433" y="1044514"/>
                      <a:pt x="4533098" y="925265"/>
                      <a:pt x="4269004" y="993611"/>
                    </a:cubicBezTo>
                    <a:cubicBezTo>
                      <a:pt x="4004910" y="1061957"/>
                      <a:pt x="3924258" y="922477"/>
                      <a:pt x="3589012" y="993611"/>
                    </a:cubicBezTo>
                    <a:cubicBezTo>
                      <a:pt x="3253766" y="1064745"/>
                      <a:pt x="3147370" y="942050"/>
                      <a:pt x="2909020" y="993611"/>
                    </a:cubicBezTo>
                    <a:cubicBezTo>
                      <a:pt x="2670670" y="1045172"/>
                      <a:pt x="2492666" y="960580"/>
                      <a:pt x="2369717" y="993611"/>
                    </a:cubicBezTo>
                    <a:cubicBezTo>
                      <a:pt x="2246768" y="1026642"/>
                      <a:pt x="1914489" y="945871"/>
                      <a:pt x="1689725" y="993611"/>
                    </a:cubicBezTo>
                    <a:cubicBezTo>
                      <a:pt x="1464961" y="1041351"/>
                      <a:pt x="1315292" y="950112"/>
                      <a:pt x="1150421" y="993611"/>
                    </a:cubicBezTo>
                    <a:cubicBezTo>
                      <a:pt x="985550" y="1037110"/>
                      <a:pt x="494303" y="898731"/>
                      <a:pt x="165605" y="993611"/>
                    </a:cubicBezTo>
                    <a:cubicBezTo>
                      <a:pt x="76998" y="981686"/>
                      <a:pt x="-2072" y="918158"/>
                      <a:pt x="0" y="828006"/>
                    </a:cubicBezTo>
                    <a:cubicBezTo>
                      <a:pt x="-32148" y="755099"/>
                      <a:pt x="27911" y="578015"/>
                      <a:pt x="0" y="490181"/>
                    </a:cubicBezTo>
                    <a:cubicBezTo>
                      <a:pt x="-27911" y="402348"/>
                      <a:pt x="15694" y="303937"/>
                      <a:pt x="0" y="165605"/>
                    </a:cubicBezTo>
                    <a:close/>
                  </a:path>
                </a:pathLst>
              </a:custGeom>
              <a:solidFill>
                <a:srgbClr val="E6D5F3"/>
              </a:solidFill>
              <a:ln w="12700" cap="flat" cmpd="sng" algn="ctr">
                <a:solidFill>
                  <a:srgbClr val="F79AF4"/>
                </a:solidFill>
                <a:prstDash val="solid"/>
                <a:miter lim="800000"/>
                <a:extLst>
                  <a:ext uri="{C807C97D-BFC1-408E-A445-0C87EB9F89A2}">
                    <ask:lineSketchStyleProps xmlns:ask="http://schemas.microsoft.com/office/drawing/2018/sketchyshapes" xmlns="" sd="3444377824">
                      <a:prstGeom prst="roundRect">
                        <a:avLst/>
                      </a:prstGeom>
                      <ask:type>
                        <ask:lineSketchScribble/>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F79AF4"/>
                  </a:solidFill>
                  <a:effectLst/>
                  <a:uLnTx/>
                  <a:uFillTx/>
                  <a:latin typeface="等线"/>
                </a:endParaRPr>
              </a:p>
            </p:txBody>
          </p:sp>
          <p:sp>
            <p:nvSpPr>
              <p:cNvPr id="16" name="Rectangle 15">
                <a:extLst>
                  <a:ext uri="{FF2B5EF4-FFF2-40B4-BE49-F238E27FC236}">
                    <a16:creationId xmlns:a16="http://schemas.microsoft.com/office/drawing/2014/main" xmlns="" id="{08B6D34D-27D9-47BF-9312-CB000C1EC274}"/>
                  </a:ext>
                </a:extLst>
              </p:cNvPr>
              <p:cNvSpPr/>
              <p:nvPr/>
            </p:nvSpPr>
            <p:spPr>
              <a:xfrm>
                <a:off x="1309162" y="1295919"/>
                <a:ext cx="5020809" cy="954107"/>
              </a:xfrm>
              <a:prstGeom prst="rect">
                <a:avLst/>
              </a:prstGeom>
            </p:spPr>
            <p:txBody>
              <a:bodyPr wrap="square">
                <a:spAutoFit/>
              </a:bodyPr>
              <a:lstStyle/>
              <a:p>
                <a:pPr lvl="0">
                  <a:defRPr/>
                </a:pPr>
                <a:r>
                  <a:rPr lang="en-US" sz="2800" dirty="0" err="1">
                    <a:latin typeface="Arial-Rounded" panose="020B0500000000000000" pitchFamily="34" charset="0"/>
                    <a:ea typeface="Arial-Rounded" panose="020B0500000000000000" pitchFamily="34" charset="0"/>
                    <a:cs typeface="Arial-Rounded" panose="020B0500000000000000" pitchFamily="34" charset="0"/>
                  </a:rPr>
                  <a:t>Mỗi</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nhân</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vật</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trong</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câu</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chuyện</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đã</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góp</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gì</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vào</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việc</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làm</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ra</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những</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chiếc</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áo</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ấm</a:t>
                </a:r>
                <a:r>
                  <a:rPr lang="en-US" sz="2800" dirty="0">
                    <a:latin typeface="Arial-Rounded" panose="020B0500000000000000" pitchFamily="34" charset="0"/>
                    <a:ea typeface="Arial-Rounded" panose="020B0500000000000000" pitchFamily="34" charset="0"/>
                    <a:cs typeface="Arial-Rounded" panose="020B0500000000000000" pitchFamily="34" charset="0"/>
                  </a:rPr>
                  <a:t>?</a:t>
                </a:r>
                <a:endParaRPr lang="vi-VN" sz="2800" kern="0" dirty="0">
                  <a:solidFill>
                    <a:srgbClr val="663F0D">
                      <a:lumMod val="50000"/>
                    </a:srgbClr>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12" name="Group 11">
              <a:extLst>
                <a:ext uri="{FF2B5EF4-FFF2-40B4-BE49-F238E27FC236}">
                  <a16:creationId xmlns:a16="http://schemas.microsoft.com/office/drawing/2014/main" xmlns="" id="{23E826C3-0AD3-404B-B4D6-B1DB01835414}"/>
                </a:ext>
              </a:extLst>
            </p:cNvPr>
            <p:cNvGrpSpPr/>
            <p:nvPr/>
          </p:nvGrpSpPr>
          <p:grpSpPr>
            <a:xfrm>
              <a:off x="797252" y="3875613"/>
              <a:ext cx="1543942" cy="1337024"/>
              <a:chOff x="704662" y="4624100"/>
              <a:chExt cx="1543942" cy="1337024"/>
            </a:xfrm>
          </p:grpSpPr>
          <p:pic>
            <p:nvPicPr>
              <p:cNvPr id="13" name="Picture 12">
                <a:extLst>
                  <a:ext uri="{FF2B5EF4-FFF2-40B4-BE49-F238E27FC236}">
                    <a16:creationId xmlns:a16="http://schemas.microsoft.com/office/drawing/2014/main" xmlns="" id="{27428304-A53C-402F-8833-356335CA480F}"/>
                  </a:ext>
                </a:extLst>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9385" b="90154" l="10000" r="90000">
                            <a14:foregroundMark x1="51538" y1="9385" x2="51538" y2="9385"/>
                            <a14:foregroundMark x1="77846" y1="90154" x2="77846" y2="90154"/>
                            <a14:foregroundMark x1="66923" y1="89846" x2="66923" y2="89846"/>
                            <a14:foregroundMark x1="48462" y1="70000" x2="48462" y2="70000"/>
                          </a14:backgroundRemoval>
                        </a14:imgEffect>
                      </a14:imgLayer>
                    </a14:imgProps>
                  </a:ext>
                  <a:ext uri="{28A0092B-C50C-407E-A947-70E740481C1C}">
                    <a14:useLocalDpi xmlns:a14="http://schemas.microsoft.com/office/drawing/2010/main" val="0"/>
                  </a:ext>
                </a:extLst>
              </a:blip>
              <a:stretch>
                <a:fillRect/>
              </a:stretch>
            </p:blipFill>
            <p:spPr>
              <a:xfrm>
                <a:off x="1021806" y="4734326"/>
                <a:ext cx="1226798" cy="1226798"/>
              </a:xfrm>
              <a:prstGeom prst="rect">
                <a:avLst/>
              </a:prstGeom>
            </p:spPr>
          </p:pic>
          <p:pic>
            <p:nvPicPr>
              <p:cNvPr id="14" name="Picture 13">
                <a:extLst>
                  <a:ext uri="{FF2B5EF4-FFF2-40B4-BE49-F238E27FC236}">
                    <a16:creationId xmlns:a16="http://schemas.microsoft.com/office/drawing/2014/main" xmlns="" id="{A8B574D8-9133-4A71-9349-BFC897402831}"/>
                  </a:ext>
                </a:extLst>
              </p:cNvPr>
              <p:cNvPicPr>
                <a:picLocks noChangeAspect="1"/>
              </p:cNvPicPr>
              <p:nvPr/>
            </p:nvPicPr>
            <p:blipFill rotWithShape="1">
              <a:blip r:embed="rId8">
                <a:extLst>
                  <a:ext uri="{28A0092B-C50C-407E-A947-70E740481C1C}">
                    <a14:useLocalDpi xmlns:a14="http://schemas.microsoft.com/office/drawing/2010/main" val="0"/>
                  </a:ext>
                </a:extLst>
              </a:blip>
              <a:srcRect l="48276" t="9436" r="31089" b="63389"/>
              <a:stretch/>
            </p:blipFill>
            <p:spPr>
              <a:xfrm>
                <a:off x="704662" y="4624100"/>
                <a:ext cx="869060" cy="692324"/>
              </a:xfrm>
              <a:prstGeom prst="rect">
                <a:avLst/>
              </a:prstGeom>
            </p:spPr>
          </p:pic>
        </p:grpSp>
      </p:grpSp>
    </p:spTree>
    <p:extLst>
      <p:ext uri="{BB962C8B-B14F-4D97-AF65-F5344CB8AC3E}">
        <p14:creationId xmlns:p14="http://schemas.microsoft.com/office/powerpoint/2010/main" val="14110952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14:presetBounceEnd="66000">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14:bounceEnd="66000">
                                          <p:cBhvr additive="base">
                                            <p:cTn id="7" dur="500" fill="hold"/>
                                            <p:tgtEl>
                                              <p:spTgt spid="9"/>
                                            </p:tgtEl>
                                            <p:attrNameLst>
                                              <p:attrName>ppt_x</p:attrName>
                                            </p:attrNameLst>
                                          </p:cBhvr>
                                          <p:tavLst>
                                            <p:tav tm="0">
                                              <p:val>
                                                <p:strVal val="1+#ppt_w/2"/>
                                              </p:val>
                                            </p:tav>
                                            <p:tav tm="100000">
                                              <p:val>
                                                <p:strVal val="#ppt_x"/>
                                              </p:val>
                                            </p:tav>
                                          </p:tavLst>
                                        </p:anim>
                                        <p:anim calcmode="lin" valueType="num" p14:bounceEnd="66000">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1+#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圆角 9">
            <a:extLst>
              <a:ext uri="{FF2B5EF4-FFF2-40B4-BE49-F238E27FC236}">
                <a16:creationId xmlns:a16="http://schemas.microsoft.com/office/drawing/2014/main" xmlns="" id="{826518D0-4D48-4928-9BCB-5E1DDDA8EDC1}"/>
              </a:ext>
            </a:extLst>
          </p:cNvPr>
          <p:cNvSpPr/>
          <p:nvPr/>
        </p:nvSpPr>
        <p:spPr>
          <a:xfrm>
            <a:off x="491925" y="475522"/>
            <a:ext cx="11208150" cy="5906956"/>
          </a:xfrm>
          <a:prstGeom prst="roundRect">
            <a:avLst>
              <a:gd name="adj" fmla="val 383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20号-石头体" panose="020F0502020204030204"/>
              <a:ea typeface="字魂20号-石头体"/>
              <a:cs typeface="+mn-ea"/>
              <a:sym typeface="+mn-lt"/>
            </a:endParaRPr>
          </a:p>
        </p:txBody>
      </p:sp>
      <p:grpSp>
        <p:nvGrpSpPr>
          <p:cNvPr id="21" name="Group 20">
            <a:extLst>
              <a:ext uri="{FF2B5EF4-FFF2-40B4-BE49-F238E27FC236}">
                <a16:creationId xmlns:a16="http://schemas.microsoft.com/office/drawing/2014/main" xmlns="" id="{7DB645EB-1F0E-4857-AAE2-3E90797FAC7C}"/>
              </a:ext>
            </a:extLst>
          </p:cNvPr>
          <p:cNvGrpSpPr/>
          <p:nvPr/>
        </p:nvGrpSpPr>
        <p:grpSpPr>
          <a:xfrm>
            <a:off x="710932" y="718690"/>
            <a:ext cx="10770136" cy="1226798"/>
            <a:chOff x="972609" y="5415330"/>
            <a:chExt cx="10770136" cy="1226798"/>
          </a:xfrm>
        </p:grpSpPr>
        <p:grpSp>
          <p:nvGrpSpPr>
            <p:cNvPr id="22" name="Group 21">
              <a:extLst>
                <a:ext uri="{FF2B5EF4-FFF2-40B4-BE49-F238E27FC236}">
                  <a16:creationId xmlns:a16="http://schemas.microsoft.com/office/drawing/2014/main" xmlns="" id="{845121A6-415B-4F50-AFCC-75D511E99D48}"/>
                </a:ext>
              </a:extLst>
            </p:cNvPr>
            <p:cNvGrpSpPr/>
            <p:nvPr/>
          </p:nvGrpSpPr>
          <p:grpSpPr>
            <a:xfrm>
              <a:off x="2419022" y="5749947"/>
              <a:ext cx="9323723" cy="677623"/>
              <a:chOff x="1525723" y="4395580"/>
              <a:chExt cx="8186927" cy="909170"/>
            </a:xfrm>
          </p:grpSpPr>
          <p:sp>
            <p:nvSpPr>
              <p:cNvPr id="29" name="Rectangle: Rounded Corners 43">
                <a:extLst>
                  <a:ext uri="{FF2B5EF4-FFF2-40B4-BE49-F238E27FC236}">
                    <a16:creationId xmlns:a16="http://schemas.microsoft.com/office/drawing/2014/main" xmlns="" id="{CA038A76-1A5C-4629-9208-9C57EF12E961}"/>
                  </a:ext>
                </a:extLst>
              </p:cNvPr>
              <p:cNvSpPr/>
              <p:nvPr/>
            </p:nvSpPr>
            <p:spPr>
              <a:xfrm>
                <a:off x="1532498" y="4395580"/>
                <a:ext cx="8180152" cy="909170"/>
              </a:xfrm>
              <a:custGeom>
                <a:avLst/>
                <a:gdLst>
                  <a:gd name="connsiteX0" fmla="*/ 0 w 8180152"/>
                  <a:gd name="connsiteY0" fmla="*/ 151531 h 909170"/>
                  <a:gd name="connsiteX1" fmla="*/ 151531 w 8180152"/>
                  <a:gd name="connsiteY1" fmla="*/ 0 h 909170"/>
                  <a:gd name="connsiteX2" fmla="*/ 635409 w 8180152"/>
                  <a:gd name="connsiteY2" fmla="*/ 0 h 909170"/>
                  <a:gd name="connsiteX3" fmla="*/ 1276830 w 8180152"/>
                  <a:gd name="connsiteY3" fmla="*/ 0 h 909170"/>
                  <a:gd name="connsiteX4" fmla="*/ 1603166 w 8180152"/>
                  <a:gd name="connsiteY4" fmla="*/ 0 h 909170"/>
                  <a:gd name="connsiteX5" fmla="*/ 1929503 w 8180152"/>
                  <a:gd name="connsiteY5" fmla="*/ 0 h 909170"/>
                  <a:gd name="connsiteX6" fmla="*/ 2255839 w 8180152"/>
                  <a:gd name="connsiteY6" fmla="*/ 0 h 909170"/>
                  <a:gd name="connsiteX7" fmla="*/ 2660947 w 8180152"/>
                  <a:gd name="connsiteY7" fmla="*/ 0 h 909170"/>
                  <a:gd name="connsiteX8" fmla="*/ 3302367 w 8180152"/>
                  <a:gd name="connsiteY8" fmla="*/ 0 h 909170"/>
                  <a:gd name="connsiteX9" fmla="*/ 3628704 w 8180152"/>
                  <a:gd name="connsiteY9" fmla="*/ 0 h 909170"/>
                  <a:gd name="connsiteX10" fmla="*/ 4112582 w 8180152"/>
                  <a:gd name="connsiteY10" fmla="*/ 0 h 909170"/>
                  <a:gd name="connsiteX11" fmla="*/ 4517689 w 8180152"/>
                  <a:gd name="connsiteY11" fmla="*/ 0 h 909170"/>
                  <a:gd name="connsiteX12" fmla="*/ 5001568 w 8180152"/>
                  <a:gd name="connsiteY12" fmla="*/ 0 h 909170"/>
                  <a:gd name="connsiteX13" fmla="*/ 5406675 w 8180152"/>
                  <a:gd name="connsiteY13" fmla="*/ 0 h 909170"/>
                  <a:gd name="connsiteX14" fmla="*/ 5969325 w 8180152"/>
                  <a:gd name="connsiteY14" fmla="*/ 0 h 909170"/>
                  <a:gd name="connsiteX15" fmla="*/ 6374432 w 8180152"/>
                  <a:gd name="connsiteY15" fmla="*/ 0 h 909170"/>
                  <a:gd name="connsiteX16" fmla="*/ 6858310 w 8180152"/>
                  <a:gd name="connsiteY16" fmla="*/ 0 h 909170"/>
                  <a:gd name="connsiteX17" fmla="*/ 7420960 w 8180152"/>
                  <a:gd name="connsiteY17" fmla="*/ 0 h 909170"/>
                  <a:gd name="connsiteX18" fmla="*/ 8028621 w 8180152"/>
                  <a:gd name="connsiteY18" fmla="*/ 0 h 909170"/>
                  <a:gd name="connsiteX19" fmla="*/ 8180152 w 8180152"/>
                  <a:gd name="connsiteY19" fmla="*/ 151531 h 909170"/>
                  <a:gd name="connsiteX20" fmla="*/ 8180152 w 8180152"/>
                  <a:gd name="connsiteY20" fmla="*/ 466707 h 909170"/>
                  <a:gd name="connsiteX21" fmla="*/ 8180152 w 8180152"/>
                  <a:gd name="connsiteY21" fmla="*/ 757639 h 909170"/>
                  <a:gd name="connsiteX22" fmla="*/ 8028621 w 8180152"/>
                  <a:gd name="connsiteY22" fmla="*/ 909170 h 909170"/>
                  <a:gd name="connsiteX23" fmla="*/ 7308430 w 8180152"/>
                  <a:gd name="connsiteY23" fmla="*/ 909170 h 909170"/>
                  <a:gd name="connsiteX24" fmla="*/ 6745781 w 8180152"/>
                  <a:gd name="connsiteY24" fmla="*/ 909170 h 909170"/>
                  <a:gd name="connsiteX25" fmla="*/ 6419444 w 8180152"/>
                  <a:gd name="connsiteY25" fmla="*/ 909170 h 909170"/>
                  <a:gd name="connsiteX26" fmla="*/ 5699253 w 8180152"/>
                  <a:gd name="connsiteY26" fmla="*/ 909170 h 909170"/>
                  <a:gd name="connsiteX27" fmla="*/ 4979062 w 8180152"/>
                  <a:gd name="connsiteY27" fmla="*/ 909170 h 909170"/>
                  <a:gd name="connsiteX28" fmla="*/ 4337642 w 8180152"/>
                  <a:gd name="connsiteY28" fmla="*/ 909170 h 909170"/>
                  <a:gd name="connsiteX29" fmla="*/ 3617451 w 8180152"/>
                  <a:gd name="connsiteY29" fmla="*/ 909170 h 909170"/>
                  <a:gd name="connsiteX30" fmla="*/ 3054801 w 8180152"/>
                  <a:gd name="connsiteY30" fmla="*/ 909170 h 909170"/>
                  <a:gd name="connsiteX31" fmla="*/ 2413381 w 8180152"/>
                  <a:gd name="connsiteY31" fmla="*/ 909170 h 909170"/>
                  <a:gd name="connsiteX32" fmla="*/ 1929503 w 8180152"/>
                  <a:gd name="connsiteY32" fmla="*/ 909170 h 909170"/>
                  <a:gd name="connsiteX33" fmla="*/ 1603166 w 8180152"/>
                  <a:gd name="connsiteY33" fmla="*/ 909170 h 909170"/>
                  <a:gd name="connsiteX34" fmla="*/ 1276830 w 8180152"/>
                  <a:gd name="connsiteY34" fmla="*/ 909170 h 909170"/>
                  <a:gd name="connsiteX35" fmla="*/ 871722 w 8180152"/>
                  <a:gd name="connsiteY35" fmla="*/ 909170 h 909170"/>
                  <a:gd name="connsiteX36" fmla="*/ 151531 w 8180152"/>
                  <a:gd name="connsiteY36" fmla="*/ 909170 h 909170"/>
                  <a:gd name="connsiteX37" fmla="*/ 0 w 8180152"/>
                  <a:gd name="connsiteY37" fmla="*/ 757639 h 909170"/>
                  <a:gd name="connsiteX38" fmla="*/ 0 w 8180152"/>
                  <a:gd name="connsiteY38" fmla="*/ 472768 h 909170"/>
                  <a:gd name="connsiteX39" fmla="*/ 0 w 8180152"/>
                  <a:gd name="connsiteY39" fmla="*/ 151531 h 909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8180152" h="909170" fill="none" extrusionOk="0">
                    <a:moveTo>
                      <a:pt x="0" y="151531"/>
                    </a:moveTo>
                    <a:cubicBezTo>
                      <a:pt x="-4332" y="64466"/>
                      <a:pt x="68773" y="-3705"/>
                      <a:pt x="151531" y="0"/>
                    </a:cubicBezTo>
                    <a:cubicBezTo>
                      <a:pt x="297105" y="-51573"/>
                      <a:pt x="518740" y="22934"/>
                      <a:pt x="635409" y="0"/>
                    </a:cubicBezTo>
                    <a:cubicBezTo>
                      <a:pt x="752078" y="-22934"/>
                      <a:pt x="1085409" y="24355"/>
                      <a:pt x="1276830" y="0"/>
                    </a:cubicBezTo>
                    <a:cubicBezTo>
                      <a:pt x="1468251" y="-24355"/>
                      <a:pt x="1511838" y="16252"/>
                      <a:pt x="1603166" y="0"/>
                    </a:cubicBezTo>
                    <a:cubicBezTo>
                      <a:pt x="1694494" y="-16252"/>
                      <a:pt x="1801054" y="8920"/>
                      <a:pt x="1929503" y="0"/>
                    </a:cubicBezTo>
                    <a:cubicBezTo>
                      <a:pt x="2057952" y="-8920"/>
                      <a:pt x="2145491" y="6340"/>
                      <a:pt x="2255839" y="0"/>
                    </a:cubicBezTo>
                    <a:cubicBezTo>
                      <a:pt x="2366187" y="-6340"/>
                      <a:pt x="2478825" y="35935"/>
                      <a:pt x="2660947" y="0"/>
                    </a:cubicBezTo>
                    <a:cubicBezTo>
                      <a:pt x="2843069" y="-35935"/>
                      <a:pt x="3012299" y="17135"/>
                      <a:pt x="3302367" y="0"/>
                    </a:cubicBezTo>
                    <a:cubicBezTo>
                      <a:pt x="3592435" y="-17135"/>
                      <a:pt x="3517221" y="25704"/>
                      <a:pt x="3628704" y="0"/>
                    </a:cubicBezTo>
                    <a:cubicBezTo>
                      <a:pt x="3740187" y="-25704"/>
                      <a:pt x="3882742" y="55596"/>
                      <a:pt x="4112582" y="0"/>
                    </a:cubicBezTo>
                    <a:cubicBezTo>
                      <a:pt x="4342422" y="-55596"/>
                      <a:pt x="4350786" y="24733"/>
                      <a:pt x="4517689" y="0"/>
                    </a:cubicBezTo>
                    <a:cubicBezTo>
                      <a:pt x="4684592" y="-24733"/>
                      <a:pt x="4879482" y="26897"/>
                      <a:pt x="5001568" y="0"/>
                    </a:cubicBezTo>
                    <a:cubicBezTo>
                      <a:pt x="5123654" y="-26897"/>
                      <a:pt x="5213197" y="4063"/>
                      <a:pt x="5406675" y="0"/>
                    </a:cubicBezTo>
                    <a:cubicBezTo>
                      <a:pt x="5600153" y="-4063"/>
                      <a:pt x="5694013" y="65697"/>
                      <a:pt x="5969325" y="0"/>
                    </a:cubicBezTo>
                    <a:cubicBezTo>
                      <a:pt x="6244637" y="-65697"/>
                      <a:pt x="6182399" y="16869"/>
                      <a:pt x="6374432" y="0"/>
                    </a:cubicBezTo>
                    <a:cubicBezTo>
                      <a:pt x="6566465" y="-16869"/>
                      <a:pt x="6701437" y="9567"/>
                      <a:pt x="6858310" y="0"/>
                    </a:cubicBezTo>
                    <a:cubicBezTo>
                      <a:pt x="7015183" y="-9567"/>
                      <a:pt x="7255198" y="8030"/>
                      <a:pt x="7420960" y="0"/>
                    </a:cubicBezTo>
                    <a:cubicBezTo>
                      <a:pt x="7586722" y="-8030"/>
                      <a:pt x="7754979" y="296"/>
                      <a:pt x="8028621" y="0"/>
                    </a:cubicBezTo>
                    <a:cubicBezTo>
                      <a:pt x="8110452" y="3699"/>
                      <a:pt x="8193305" y="68359"/>
                      <a:pt x="8180152" y="151531"/>
                    </a:cubicBezTo>
                    <a:cubicBezTo>
                      <a:pt x="8199106" y="234231"/>
                      <a:pt x="8169874" y="360647"/>
                      <a:pt x="8180152" y="466707"/>
                    </a:cubicBezTo>
                    <a:cubicBezTo>
                      <a:pt x="8190430" y="572767"/>
                      <a:pt x="8174267" y="680005"/>
                      <a:pt x="8180152" y="757639"/>
                    </a:cubicBezTo>
                    <a:cubicBezTo>
                      <a:pt x="8179716" y="836793"/>
                      <a:pt x="8111982" y="907441"/>
                      <a:pt x="8028621" y="909170"/>
                    </a:cubicBezTo>
                    <a:cubicBezTo>
                      <a:pt x="7723779" y="942403"/>
                      <a:pt x="7631595" y="881908"/>
                      <a:pt x="7308430" y="909170"/>
                    </a:cubicBezTo>
                    <a:cubicBezTo>
                      <a:pt x="6985265" y="936432"/>
                      <a:pt x="6916122" y="887482"/>
                      <a:pt x="6745781" y="909170"/>
                    </a:cubicBezTo>
                    <a:cubicBezTo>
                      <a:pt x="6575440" y="930858"/>
                      <a:pt x="6512129" y="889915"/>
                      <a:pt x="6419444" y="909170"/>
                    </a:cubicBezTo>
                    <a:cubicBezTo>
                      <a:pt x="6326759" y="928425"/>
                      <a:pt x="5906232" y="859889"/>
                      <a:pt x="5699253" y="909170"/>
                    </a:cubicBezTo>
                    <a:cubicBezTo>
                      <a:pt x="5492274" y="958451"/>
                      <a:pt x="5125091" y="870580"/>
                      <a:pt x="4979062" y="909170"/>
                    </a:cubicBezTo>
                    <a:cubicBezTo>
                      <a:pt x="4833033" y="947760"/>
                      <a:pt x="4495724" y="863493"/>
                      <a:pt x="4337642" y="909170"/>
                    </a:cubicBezTo>
                    <a:cubicBezTo>
                      <a:pt x="4179560" y="954847"/>
                      <a:pt x="3872022" y="851786"/>
                      <a:pt x="3617451" y="909170"/>
                    </a:cubicBezTo>
                    <a:cubicBezTo>
                      <a:pt x="3362880" y="966554"/>
                      <a:pt x="3238000" y="852446"/>
                      <a:pt x="3054801" y="909170"/>
                    </a:cubicBezTo>
                    <a:cubicBezTo>
                      <a:pt x="2871602" y="965894"/>
                      <a:pt x="2548862" y="833031"/>
                      <a:pt x="2413381" y="909170"/>
                    </a:cubicBezTo>
                    <a:cubicBezTo>
                      <a:pt x="2277900" y="985309"/>
                      <a:pt x="2161377" y="886164"/>
                      <a:pt x="1929503" y="909170"/>
                    </a:cubicBezTo>
                    <a:cubicBezTo>
                      <a:pt x="1697629" y="932176"/>
                      <a:pt x="1742508" y="900678"/>
                      <a:pt x="1603166" y="909170"/>
                    </a:cubicBezTo>
                    <a:cubicBezTo>
                      <a:pt x="1463824" y="917662"/>
                      <a:pt x="1435094" y="880746"/>
                      <a:pt x="1276830" y="909170"/>
                    </a:cubicBezTo>
                    <a:cubicBezTo>
                      <a:pt x="1118566" y="937594"/>
                      <a:pt x="1030854" y="891219"/>
                      <a:pt x="871722" y="909170"/>
                    </a:cubicBezTo>
                    <a:cubicBezTo>
                      <a:pt x="712590" y="927121"/>
                      <a:pt x="308802" y="823183"/>
                      <a:pt x="151531" y="909170"/>
                    </a:cubicBezTo>
                    <a:cubicBezTo>
                      <a:pt x="76985" y="922749"/>
                      <a:pt x="-9922" y="830850"/>
                      <a:pt x="0" y="757639"/>
                    </a:cubicBezTo>
                    <a:cubicBezTo>
                      <a:pt x="-26338" y="662858"/>
                      <a:pt x="21476" y="560132"/>
                      <a:pt x="0" y="472768"/>
                    </a:cubicBezTo>
                    <a:cubicBezTo>
                      <a:pt x="-21476" y="385404"/>
                      <a:pt x="29753" y="307067"/>
                      <a:pt x="0" y="151531"/>
                    </a:cubicBezTo>
                    <a:close/>
                  </a:path>
                  <a:path w="8180152" h="909170" stroke="0" extrusionOk="0">
                    <a:moveTo>
                      <a:pt x="0" y="151531"/>
                    </a:moveTo>
                    <a:cubicBezTo>
                      <a:pt x="-19838" y="61983"/>
                      <a:pt x="86917" y="14521"/>
                      <a:pt x="151531" y="0"/>
                    </a:cubicBezTo>
                    <a:cubicBezTo>
                      <a:pt x="306584" y="-69969"/>
                      <a:pt x="566641" y="11656"/>
                      <a:pt x="792951" y="0"/>
                    </a:cubicBezTo>
                    <a:cubicBezTo>
                      <a:pt x="1019261" y="-11656"/>
                      <a:pt x="1139145" y="24516"/>
                      <a:pt x="1434371" y="0"/>
                    </a:cubicBezTo>
                    <a:cubicBezTo>
                      <a:pt x="1729597" y="-24516"/>
                      <a:pt x="1766372" y="34549"/>
                      <a:pt x="2075792" y="0"/>
                    </a:cubicBezTo>
                    <a:cubicBezTo>
                      <a:pt x="2385212" y="-34549"/>
                      <a:pt x="2611769" y="81992"/>
                      <a:pt x="2795983" y="0"/>
                    </a:cubicBezTo>
                    <a:cubicBezTo>
                      <a:pt x="2980197" y="-81992"/>
                      <a:pt x="3088912" y="23362"/>
                      <a:pt x="3201090" y="0"/>
                    </a:cubicBezTo>
                    <a:cubicBezTo>
                      <a:pt x="3313268" y="-23362"/>
                      <a:pt x="3568082" y="46386"/>
                      <a:pt x="3763739" y="0"/>
                    </a:cubicBezTo>
                    <a:cubicBezTo>
                      <a:pt x="3959396" y="-46386"/>
                      <a:pt x="4111473" y="55379"/>
                      <a:pt x="4247618" y="0"/>
                    </a:cubicBezTo>
                    <a:cubicBezTo>
                      <a:pt x="4383763" y="-55379"/>
                      <a:pt x="4548444" y="13951"/>
                      <a:pt x="4652725" y="0"/>
                    </a:cubicBezTo>
                    <a:cubicBezTo>
                      <a:pt x="4757006" y="-13951"/>
                      <a:pt x="5161539" y="23581"/>
                      <a:pt x="5294145" y="0"/>
                    </a:cubicBezTo>
                    <a:cubicBezTo>
                      <a:pt x="5426751" y="-23581"/>
                      <a:pt x="5471410" y="27901"/>
                      <a:pt x="5620482" y="0"/>
                    </a:cubicBezTo>
                    <a:cubicBezTo>
                      <a:pt x="5769554" y="-27901"/>
                      <a:pt x="5859813" y="4212"/>
                      <a:pt x="5946819" y="0"/>
                    </a:cubicBezTo>
                    <a:cubicBezTo>
                      <a:pt x="6033825" y="-4212"/>
                      <a:pt x="6431775" y="5008"/>
                      <a:pt x="6588239" y="0"/>
                    </a:cubicBezTo>
                    <a:cubicBezTo>
                      <a:pt x="6744703" y="-5008"/>
                      <a:pt x="6830278" y="41645"/>
                      <a:pt x="6993346" y="0"/>
                    </a:cubicBezTo>
                    <a:cubicBezTo>
                      <a:pt x="7156414" y="-41645"/>
                      <a:pt x="7302481" y="15721"/>
                      <a:pt x="7398454" y="0"/>
                    </a:cubicBezTo>
                    <a:cubicBezTo>
                      <a:pt x="7494427" y="-15721"/>
                      <a:pt x="7812923" y="1954"/>
                      <a:pt x="8028621" y="0"/>
                    </a:cubicBezTo>
                    <a:cubicBezTo>
                      <a:pt x="8093599" y="12811"/>
                      <a:pt x="8181290" y="65449"/>
                      <a:pt x="8180152" y="151531"/>
                    </a:cubicBezTo>
                    <a:cubicBezTo>
                      <a:pt x="8200874" y="278229"/>
                      <a:pt x="8154824" y="366742"/>
                      <a:pt x="8180152" y="454585"/>
                    </a:cubicBezTo>
                    <a:cubicBezTo>
                      <a:pt x="8205480" y="542428"/>
                      <a:pt x="8176930" y="693144"/>
                      <a:pt x="8180152" y="757639"/>
                    </a:cubicBezTo>
                    <a:cubicBezTo>
                      <a:pt x="8184100" y="845345"/>
                      <a:pt x="8128876" y="926194"/>
                      <a:pt x="8028621" y="909170"/>
                    </a:cubicBezTo>
                    <a:cubicBezTo>
                      <a:pt x="7828528" y="947905"/>
                      <a:pt x="7608836" y="862536"/>
                      <a:pt x="7308430" y="909170"/>
                    </a:cubicBezTo>
                    <a:cubicBezTo>
                      <a:pt x="7008024" y="955804"/>
                      <a:pt x="6896351" y="902535"/>
                      <a:pt x="6745781" y="909170"/>
                    </a:cubicBezTo>
                    <a:cubicBezTo>
                      <a:pt x="6595211" y="915805"/>
                      <a:pt x="6459749" y="890595"/>
                      <a:pt x="6183131" y="909170"/>
                    </a:cubicBezTo>
                    <a:cubicBezTo>
                      <a:pt x="5906513" y="927745"/>
                      <a:pt x="5977093" y="903495"/>
                      <a:pt x="5856795" y="909170"/>
                    </a:cubicBezTo>
                    <a:cubicBezTo>
                      <a:pt x="5736497" y="914845"/>
                      <a:pt x="5551903" y="864049"/>
                      <a:pt x="5451687" y="909170"/>
                    </a:cubicBezTo>
                    <a:cubicBezTo>
                      <a:pt x="5351471" y="954291"/>
                      <a:pt x="5221189" y="904644"/>
                      <a:pt x="5125351" y="909170"/>
                    </a:cubicBezTo>
                    <a:cubicBezTo>
                      <a:pt x="5029513" y="913696"/>
                      <a:pt x="4849485" y="861677"/>
                      <a:pt x="4720243" y="909170"/>
                    </a:cubicBezTo>
                    <a:cubicBezTo>
                      <a:pt x="4591001" y="956663"/>
                      <a:pt x="4221690" y="876330"/>
                      <a:pt x="4078823" y="909170"/>
                    </a:cubicBezTo>
                    <a:cubicBezTo>
                      <a:pt x="3935956" y="942010"/>
                      <a:pt x="3839255" y="883222"/>
                      <a:pt x="3673716" y="909170"/>
                    </a:cubicBezTo>
                    <a:cubicBezTo>
                      <a:pt x="3508177" y="935118"/>
                      <a:pt x="3254801" y="886870"/>
                      <a:pt x="3111066" y="909170"/>
                    </a:cubicBezTo>
                    <a:cubicBezTo>
                      <a:pt x="2967331" y="931470"/>
                      <a:pt x="2762334" y="855302"/>
                      <a:pt x="2627188" y="909170"/>
                    </a:cubicBezTo>
                    <a:cubicBezTo>
                      <a:pt x="2492042" y="963038"/>
                      <a:pt x="2377985" y="870681"/>
                      <a:pt x="2222080" y="909170"/>
                    </a:cubicBezTo>
                    <a:cubicBezTo>
                      <a:pt x="2066175" y="947659"/>
                      <a:pt x="1852807" y="868249"/>
                      <a:pt x="1501889" y="909170"/>
                    </a:cubicBezTo>
                    <a:cubicBezTo>
                      <a:pt x="1150971" y="950091"/>
                      <a:pt x="1272290" y="872636"/>
                      <a:pt x="1096782" y="909170"/>
                    </a:cubicBezTo>
                    <a:cubicBezTo>
                      <a:pt x="921274" y="945704"/>
                      <a:pt x="421173" y="830077"/>
                      <a:pt x="151531" y="909170"/>
                    </a:cubicBezTo>
                    <a:cubicBezTo>
                      <a:pt x="76081" y="913634"/>
                      <a:pt x="2071" y="840852"/>
                      <a:pt x="0" y="757639"/>
                    </a:cubicBezTo>
                    <a:cubicBezTo>
                      <a:pt x="-17593" y="692473"/>
                      <a:pt x="2784" y="587811"/>
                      <a:pt x="0" y="466707"/>
                    </a:cubicBezTo>
                    <a:cubicBezTo>
                      <a:pt x="-2784" y="345603"/>
                      <a:pt x="34762" y="228236"/>
                      <a:pt x="0" y="151531"/>
                    </a:cubicBezTo>
                    <a:close/>
                  </a:path>
                </a:pathLst>
              </a:custGeom>
              <a:solidFill>
                <a:schemeClr val="accent2">
                  <a:lumMod val="20000"/>
                  <a:lumOff val="80000"/>
                </a:schemeClr>
              </a:solidFill>
              <a:ln w="12700" cap="flat" cmpd="sng" algn="ctr">
                <a:solidFill>
                  <a:schemeClr val="accent2"/>
                </a:solidFill>
                <a:prstDash val="solid"/>
                <a:miter lim="800000"/>
                <a:extLst>
                  <a:ext uri="{C807C97D-BFC1-408E-A445-0C87EB9F89A2}">
                    <ask:lineSketchStyleProps xmlns:ask="http://schemas.microsoft.com/office/drawing/2018/sketchyshapes" xmlns="" sd="3444377824">
                      <a:prstGeom prst="roundRect">
                        <a:avLst/>
                      </a:prstGeom>
                      <ask:type>
                        <ask:lineSketchScribble/>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chemeClr val="bg2">
                      <a:lumMod val="50000"/>
                    </a:schemeClr>
                  </a:solidFill>
                  <a:effectLst/>
                  <a:uLnTx/>
                  <a:uFillTx/>
                  <a:latin typeface="等线"/>
                </a:endParaRPr>
              </a:p>
            </p:txBody>
          </p:sp>
          <p:sp>
            <p:nvSpPr>
              <p:cNvPr id="30" name="Rectangle 29">
                <a:extLst>
                  <a:ext uri="{FF2B5EF4-FFF2-40B4-BE49-F238E27FC236}">
                    <a16:creationId xmlns:a16="http://schemas.microsoft.com/office/drawing/2014/main" xmlns="" id="{3BB3EE13-2A08-488F-9ABE-21547DB14F92}"/>
                  </a:ext>
                </a:extLst>
              </p:cNvPr>
              <p:cNvSpPr/>
              <p:nvPr/>
            </p:nvSpPr>
            <p:spPr>
              <a:xfrm>
                <a:off x="1525723" y="4495490"/>
                <a:ext cx="8180152" cy="784595"/>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32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Em</a:t>
                </a:r>
                <a:r>
                  <a:rPr lang="en-US" sz="32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thích</a:t>
                </a:r>
                <a:r>
                  <a:rPr lang="en-US" sz="32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nhân</a:t>
                </a:r>
                <a:r>
                  <a:rPr lang="en-US" sz="32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vật</a:t>
                </a:r>
                <a:r>
                  <a:rPr lang="en-US" sz="32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nào</a:t>
                </a:r>
                <a:r>
                  <a:rPr lang="en-US" sz="32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trong</a:t>
                </a:r>
                <a:r>
                  <a:rPr lang="en-US" sz="32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câu</a:t>
                </a:r>
                <a:r>
                  <a:rPr lang="en-US" sz="32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chuyện</a:t>
                </a:r>
                <a:r>
                  <a:rPr lang="en-US" sz="32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Vì</a:t>
                </a:r>
                <a:r>
                  <a:rPr lang="en-US" sz="32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sao</a:t>
                </a:r>
                <a:r>
                  <a:rPr lang="en-US" sz="32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a:t>
                </a:r>
                <a:endParaRPr kumimoji="0" lang="vi-VN" sz="3200" b="1" i="0" u="none" strike="noStrike" kern="0" cap="none" spc="0" normalizeH="0" baseline="0" noProof="0" dirty="0">
                  <a:ln>
                    <a:noFill/>
                  </a:ln>
                  <a:solidFill>
                    <a:srgbClr val="663F0D">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23" name="Group 22">
              <a:extLst>
                <a:ext uri="{FF2B5EF4-FFF2-40B4-BE49-F238E27FC236}">
                  <a16:creationId xmlns:a16="http://schemas.microsoft.com/office/drawing/2014/main" xmlns="" id="{3A68E06D-AD3C-445C-B791-0901FE9058E0}"/>
                </a:ext>
              </a:extLst>
            </p:cNvPr>
            <p:cNvGrpSpPr/>
            <p:nvPr/>
          </p:nvGrpSpPr>
          <p:grpSpPr>
            <a:xfrm>
              <a:off x="972609" y="5415330"/>
              <a:ext cx="1446413" cy="1226798"/>
              <a:chOff x="813424" y="5475068"/>
              <a:chExt cx="1446413" cy="1226798"/>
            </a:xfrm>
          </p:grpSpPr>
          <p:pic>
            <p:nvPicPr>
              <p:cNvPr id="24" name="Picture 23">
                <a:extLst>
                  <a:ext uri="{FF2B5EF4-FFF2-40B4-BE49-F238E27FC236}">
                    <a16:creationId xmlns:a16="http://schemas.microsoft.com/office/drawing/2014/main" xmlns="" id="{18B357F5-1465-4A06-A256-8824594A5C51}"/>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7231" b="91692" l="10000" r="90000">
                            <a14:foregroundMark x1="43077" y1="9538" x2="54000" y2="9385"/>
                            <a14:foregroundMark x1="54000" y1="9385" x2="60923" y2="9385"/>
                            <a14:foregroundMark x1="60000" y1="91846" x2="60000" y2="91846"/>
                            <a14:foregroundMark x1="84462" y1="63538" x2="84462" y2="63538"/>
                            <a14:foregroundMark x1="60308" y1="7231" x2="60308" y2="7231"/>
                            <a14:foregroundMark x1="48769" y1="7692" x2="48769" y2="7692"/>
                            <a14:foregroundMark x1="17846" y1="65846" x2="17846" y2="65846"/>
                            <a14:foregroundMark x1="16769" y1="64462" x2="16769" y2="64462"/>
                            <a14:foregroundMark x1="84923" y1="65231" x2="79692" y2="72154"/>
                          </a14:backgroundRemoval>
                        </a14:imgEffect>
                      </a14:imgLayer>
                    </a14:imgProps>
                  </a:ext>
                  <a:ext uri="{28A0092B-C50C-407E-A947-70E740481C1C}">
                    <a14:useLocalDpi xmlns:a14="http://schemas.microsoft.com/office/drawing/2010/main" val="0"/>
                  </a:ext>
                </a:extLst>
              </a:blip>
              <a:stretch>
                <a:fillRect/>
              </a:stretch>
            </p:blipFill>
            <p:spPr>
              <a:xfrm>
                <a:off x="1033039" y="5475068"/>
                <a:ext cx="1226798" cy="1226798"/>
              </a:xfrm>
              <a:prstGeom prst="rect">
                <a:avLst/>
              </a:prstGeom>
            </p:spPr>
          </p:pic>
          <p:pic>
            <p:nvPicPr>
              <p:cNvPr id="28" name="Picture 27">
                <a:extLst>
                  <a:ext uri="{FF2B5EF4-FFF2-40B4-BE49-F238E27FC236}">
                    <a16:creationId xmlns:a16="http://schemas.microsoft.com/office/drawing/2014/main" xmlns="" id="{89A7BFD4-7E00-492D-B185-B2F1A5A37629}"/>
                  </a:ext>
                </a:extLst>
              </p:cNvPr>
              <p:cNvPicPr>
                <a:picLocks noChangeAspect="1"/>
              </p:cNvPicPr>
              <p:nvPr/>
            </p:nvPicPr>
            <p:blipFill rotWithShape="1">
              <a:blip r:embed="rId5">
                <a:extLst>
                  <a:ext uri="{28A0092B-C50C-407E-A947-70E740481C1C}">
                    <a14:useLocalDpi xmlns:a14="http://schemas.microsoft.com/office/drawing/2010/main" val="0"/>
                  </a:ext>
                </a:extLst>
              </a:blip>
              <a:srcRect l="69451" t="8047" r="9914" b="64778"/>
              <a:stretch/>
            </p:blipFill>
            <p:spPr>
              <a:xfrm>
                <a:off x="813424" y="5922667"/>
                <a:ext cx="707312" cy="700355"/>
              </a:xfrm>
              <a:prstGeom prst="rect">
                <a:avLst/>
              </a:prstGeom>
            </p:spPr>
          </p:pic>
        </p:grpSp>
      </p:grpSp>
    </p:spTree>
    <p:extLst>
      <p:ext uri="{BB962C8B-B14F-4D97-AF65-F5344CB8AC3E}">
        <p14:creationId xmlns:p14="http://schemas.microsoft.com/office/powerpoint/2010/main" val="99247136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14:presetBounceEnd="66000">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14:bounceEnd="66000">
                                          <p:cBhvr additive="base">
                                            <p:cTn id="7" dur="500" fill="hold"/>
                                            <p:tgtEl>
                                              <p:spTgt spid="21"/>
                                            </p:tgtEl>
                                            <p:attrNameLst>
                                              <p:attrName>ppt_x</p:attrName>
                                            </p:attrNameLst>
                                          </p:cBhvr>
                                          <p:tavLst>
                                            <p:tav tm="0">
                                              <p:val>
                                                <p:strVal val="1+#ppt_w/2"/>
                                              </p:val>
                                            </p:tav>
                                            <p:tav tm="100000">
                                              <p:val>
                                                <p:strVal val="#ppt_x"/>
                                              </p:val>
                                            </p:tav>
                                          </p:tavLst>
                                        </p:anim>
                                        <p:anim calcmode="lin" valueType="num" p14:bounceEnd="66000">
                                          <p:cBhvr additive="base">
                                            <p:cTn id="8" dur="500" fill="hold"/>
                                            <p:tgtEl>
                                              <p:spTgt spid="2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1+#ppt_w/2"/>
                                              </p:val>
                                            </p:tav>
                                            <p:tav tm="100000">
                                              <p:val>
                                                <p:strVal val="#ppt_x"/>
                                              </p:val>
                                            </p:tav>
                                          </p:tavLst>
                                        </p:anim>
                                        <p:anim calcmode="lin" valueType="num">
                                          <p:cBhvr additive="base">
                                            <p:cTn id="8" dur="500" fill="hold"/>
                                            <p:tgtEl>
                                              <p:spTgt spid="2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圆角 9">
            <a:extLst>
              <a:ext uri="{FF2B5EF4-FFF2-40B4-BE49-F238E27FC236}">
                <a16:creationId xmlns:a16="http://schemas.microsoft.com/office/drawing/2014/main" xmlns="" id="{826518D0-4D48-4928-9BCB-5E1DDDA8EDC1}"/>
              </a:ext>
            </a:extLst>
          </p:cNvPr>
          <p:cNvSpPr/>
          <p:nvPr/>
        </p:nvSpPr>
        <p:spPr>
          <a:xfrm>
            <a:off x="508699" y="524323"/>
            <a:ext cx="11208150" cy="5906956"/>
          </a:xfrm>
          <a:prstGeom prst="roundRect">
            <a:avLst>
              <a:gd name="adj" fmla="val 383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20号-石头体" panose="020F0502020204030204"/>
              <a:ea typeface="字魂20号-石头体"/>
              <a:cs typeface="+mn-ea"/>
              <a:sym typeface="+mn-lt"/>
            </a:endParaRPr>
          </a:p>
        </p:txBody>
      </p:sp>
      <p:pic>
        <p:nvPicPr>
          <p:cNvPr id="20" name="Picture 19" descr="Logo&#10;&#10;Description automatically generated">
            <a:extLst>
              <a:ext uri="{FF2B5EF4-FFF2-40B4-BE49-F238E27FC236}">
                <a16:creationId xmlns:a16="http://schemas.microsoft.com/office/drawing/2014/main" xmlns="" id="{C1DDEB54-8D31-43F5-88C7-D5821793A1D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17994" y="457200"/>
            <a:ext cx="1116312" cy="1116312"/>
          </a:xfrm>
          <a:prstGeom prst="rect">
            <a:avLst/>
          </a:prstGeom>
        </p:spPr>
      </p:pic>
      <p:grpSp>
        <p:nvGrpSpPr>
          <p:cNvPr id="21" name="Group 20">
            <a:extLst>
              <a:ext uri="{FF2B5EF4-FFF2-40B4-BE49-F238E27FC236}">
                <a16:creationId xmlns:a16="http://schemas.microsoft.com/office/drawing/2014/main" xmlns="" id="{56C49326-F626-4755-A21C-3EFA18964B68}"/>
              </a:ext>
            </a:extLst>
          </p:cNvPr>
          <p:cNvGrpSpPr/>
          <p:nvPr/>
        </p:nvGrpSpPr>
        <p:grpSpPr>
          <a:xfrm>
            <a:off x="2277451" y="575050"/>
            <a:ext cx="8560595" cy="880596"/>
            <a:chOff x="1532497" y="4536707"/>
            <a:chExt cx="8215874" cy="693635"/>
          </a:xfrm>
        </p:grpSpPr>
        <p:sp>
          <p:nvSpPr>
            <p:cNvPr id="22" name="Rectangle: Rounded Corners 43">
              <a:extLst>
                <a:ext uri="{FF2B5EF4-FFF2-40B4-BE49-F238E27FC236}">
                  <a16:creationId xmlns:a16="http://schemas.microsoft.com/office/drawing/2014/main" xmlns="" id="{05A74545-2E42-4CAD-A662-F95B94BD37DE}"/>
                </a:ext>
              </a:extLst>
            </p:cNvPr>
            <p:cNvSpPr/>
            <p:nvPr/>
          </p:nvSpPr>
          <p:spPr>
            <a:xfrm>
              <a:off x="1532497" y="4536707"/>
              <a:ext cx="8215874" cy="693635"/>
            </a:xfrm>
            <a:custGeom>
              <a:avLst/>
              <a:gdLst>
                <a:gd name="connsiteX0" fmla="*/ 0 w 8215874"/>
                <a:gd name="connsiteY0" fmla="*/ 115608 h 693635"/>
                <a:gd name="connsiteX1" fmla="*/ 115608 w 8215874"/>
                <a:gd name="connsiteY1" fmla="*/ 0 h 693635"/>
                <a:gd name="connsiteX2" fmla="*/ 685941 w 8215874"/>
                <a:gd name="connsiteY2" fmla="*/ 0 h 693635"/>
                <a:gd name="connsiteX3" fmla="*/ 1336120 w 8215874"/>
                <a:gd name="connsiteY3" fmla="*/ 0 h 693635"/>
                <a:gd name="connsiteX4" fmla="*/ 1986299 w 8215874"/>
                <a:gd name="connsiteY4" fmla="*/ 0 h 693635"/>
                <a:gd name="connsiteX5" fmla="*/ 2317092 w 8215874"/>
                <a:gd name="connsiteY5" fmla="*/ 0 h 693635"/>
                <a:gd name="connsiteX6" fmla="*/ 2647885 w 8215874"/>
                <a:gd name="connsiteY6" fmla="*/ 0 h 693635"/>
                <a:gd name="connsiteX7" fmla="*/ 2978678 w 8215874"/>
                <a:gd name="connsiteY7" fmla="*/ 0 h 693635"/>
                <a:gd name="connsiteX8" fmla="*/ 3389318 w 8215874"/>
                <a:gd name="connsiteY8" fmla="*/ 0 h 693635"/>
                <a:gd name="connsiteX9" fmla="*/ 4039497 w 8215874"/>
                <a:gd name="connsiteY9" fmla="*/ 0 h 693635"/>
                <a:gd name="connsiteX10" fmla="*/ 4370290 w 8215874"/>
                <a:gd name="connsiteY10" fmla="*/ 0 h 693635"/>
                <a:gd name="connsiteX11" fmla="*/ 4860776 w 8215874"/>
                <a:gd name="connsiteY11" fmla="*/ 0 h 693635"/>
                <a:gd name="connsiteX12" fmla="*/ 5271416 w 8215874"/>
                <a:gd name="connsiteY12" fmla="*/ 0 h 693635"/>
                <a:gd name="connsiteX13" fmla="*/ 5761902 w 8215874"/>
                <a:gd name="connsiteY13" fmla="*/ 0 h 693635"/>
                <a:gd name="connsiteX14" fmla="*/ 6172541 w 8215874"/>
                <a:gd name="connsiteY14" fmla="*/ 0 h 693635"/>
                <a:gd name="connsiteX15" fmla="*/ 6742874 w 8215874"/>
                <a:gd name="connsiteY15" fmla="*/ 0 h 693635"/>
                <a:gd name="connsiteX16" fmla="*/ 7153514 w 8215874"/>
                <a:gd name="connsiteY16" fmla="*/ 0 h 693635"/>
                <a:gd name="connsiteX17" fmla="*/ 8100266 w 8215874"/>
                <a:gd name="connsiteY17" fmla="*/ 0 h 693635"/>
                <a:gd name="connsiteX18" fmla="*/ 8215874 w 8215874"/>
                <a:gd name="connsiteY18" fmla="*/ 115608 h 693635"/>
                <a:gd name="connsiteX19" fmla="*/ 8215874 w 8215874"/>
                <a:gd name="connsiteY19" fmla="*/ 578027 h 693635"/>
                <a:gd name="connsiteX20" fmla="*/ 8100266 w 8215874"/>
                <a:gd name="connsiteY20" fmla="*/ 693635 h 693635"/>
                <a:gd name="connsiteX21" fmla="*/ 7769473 w 8215874"/>
                <a:gd name="connsiteY21" fmla="*/ 693635 h 693635"/>
                <a:gd name="connsiteX22" fmla="*/ 7039447 w 8215874"/>
                <a:gd name="connsiteY22" fmla="*/ 693635 h 693635"/>
                <a:gd name="connsiteX23" fmla="*/ 6628808 w 8215874"/>
                <a:gd name="connsiteY23" fmla="*/ 693635 h 693635"/>
                <a:gd name="connsiteX24" fmla="*/ 5898782 w 8215874"/>
                <a:gd name="connsiteY24" fmla="*/ 693635 h 693635"/>
                <a:gd name="connsiteX25" fmla="*/ 5328449 w 8215874"/>
                <a:gd name="connsiteY25" fmla="*/ 693635 h 693635"/>
                <a:gd name="connsiteX26" fmla="*/ 4997656 w 8215874"/>
                <a:gd name="connsiteY26" fmla="*/ 693635 h 693635"/>
                <a:gd name="connsiteX27" fmla="*/ 4267630 w 8215874"/>
                <a:gd name="connsiteY27" fmla="*/ 693635 h 693635"/>
                <a:gd name="connsiteX28" fmla="*/ 3537604 w 8215874"/>
                <a:gd name="connsiteY28" fmla="*/ 693635 h 693635"/>
                <a:gd name="connsiteX29" fmla="*/ 2887425 w 8215874"/>
                <a:gd name="connsiteY29" fmla="*/ 693635 h 693635"/>
                <a:gd name="connsiteX30" fmla="*/ 2157399 w 8215874"/>
                <a:gd name="connsiteY30" fmla="*/ 693635 h 693635"/>
                <a:gd name="connsiteX31" fmla="*/ 1587066 w 8215874"/>
                <a:gd name="connsiteY31" fmla="*/ 693635 h 693635"/>
                <a:gd name="connsiteX32" fmla="*/ 936887 w 8215874"/>
                <a:gd name="connsiteY32" fmla="*/ 693635 h 693635"/>
                <a:gd name="connsiteX33" fmla="*/ 115608 w 8215874"/>
                <a:gd name="connsiteY33" fmla="*/ 693635 h 693635"/>
                <a:gd name="connsiteX34" fmla="*/ 0 w 8215874"/>
                <a:gd name="connsiteY34" fmla="*/ 578027 h 693635"/>
                <a:gd name="connsiteX35" fmla="*/ 0 w 8215874"/>
                <a:gd name="connsiteY35" fmla="*/ 115608 h 693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8215874" h="693635" fill="none" extrusionOk="0">
                  <a:moveTo>
                    <a:pt x="0" y="115608"/>
                  </a:moveTo>
                  <a:cubicBezTo>
                    <a:pt x="341" y="55018"/>
                    <a:pt x="51676" y="-2677"/>
                    <a:pt x="115608" y="0"/>
                  </a:cubicBezTo>
                  <a:cubicBezTo>
                    <a:pt x="281775" y="-65672"/>
                    <a:pt x="441904" y="37896"/>
                    <a:pt x="685941" y="0"/>
                  </a:cubicBezTo>
                  <a:cubicBezTo>
                    <a:pt x="929978" y="-37896"/>
                    <a:pt x="1198975" y="32564"/>
                    <a:pt x="1336120" y="0"/>
                  </a:cubicBezTo>
                  <a:cubicBezTo>
                    <a:pt x="1473265" y="-32564"/>
                    <a:pt x="1852871" y="5965"/>
                    <a:pt x="1986299" y="0"/>
                  </a:cubicBezTo>
                  <a:cubicBezTo>
                    <a:pt x="2119727" y="-5965"/>
                    <a:pt x="2209480" y="7915"/>
                    <a:pt x="2317092" y="0"/>
                  </a:cubicBezTo>
                  <a:cubicBezTo>
                    <a:pt x="2424704" y="-7915"/>
                    <a:pt x="2501344" y="8302"/>
                    <a:pt x="2647885" y="0"/>
                  </a:cubicBezTo>
                  <a:cubicBezTo>
                    <a:pt x="2794426" y="-8302"/>
                    <a:pt x="2861566" y="3470"/>
                    <a:pt x="2978678" y="0"/>
                  </a:cubicBezTo>
                  <a:cubicBezTo>
                    <a:pt x="3095790" y="-3470"/>
                    <a:pt x="3192002" y="25994"/>
                    <a:pt x="3389318" y="0"/>
                  </a:cubicBezTo>
                  <a:cubicBezTo>
                    <a:pt x="3586634" y="-25994"/>
                    <a:pt x="3812759" y="8313"/>
                    <a:pt x="4039497" y="0"/>
                  </a:cubicBezTo>
                  <a:cubicBezTo>
                    <a:pt x="4266235" y="-8313"/>
                    <a:pt x="4259040" y="26471"/>
                    <a:pt x="4370290" y="0"/>
                  </a:cubicBezTo>
                  <a:cubicBezTo>
                    <a:pt x="4481540" y="-26471"/>
                    <a:pt x="4709257" y="17335"/>
                    <a:pt x="4860776" y="0"/>
                  </a:cubicBezTo>
                  <a:cubicBezTo>
                    <a:pt x="5012295" y="-17335"/>
                    <a:pt x="5122872" y="47377"/>
                    <a:pt x="5271416" y="0"/>
                  </a:cubicBezTo>
                  <a:cubicBezTo>
                    <a:pt x="5419960" y="-47377"/>
                    <a:pt x="5643216" y="23270"/>
                    <a:pt x="5761902" y="0"/>
                  </a:cubicBezTo>
                  <a:cubicBezTo>
                    <a:pt x="5880588" y="-23270"/>
                    <a:pt x="6052230" y="32281"/>
                    <a:pt x="6172541" y="0"/>
                  </a:cubicBezTo>
                  <a:cubicBezTo>
                    <a:pt x="6292852" y="-32281"/>
                    <a:pt x="6579768" y="12436"/>
                    <a:pt x="6742874" y="0"/>
                  </a:cubicBezTo>
                  <a:cubicBezTo>
                    <a:pt x="6905980" y="-12436"/>
                    <a:pt x="7013718" y="40868"/>
                    <a:pt x="7153514" y="0"/>
                  </a:cubicBezTo>
                  <a:cubicBezTo>
                    <a:pt x="7293310" y="-40868"/>
                    <a:pt x="7706999" y="76564"/>
                    <a:pt x="8100266" y="0"/>
                  </a:cubicBezTo>
                  <a:cubicBezTo>
                    <a:pt x="8156844" y="15614"/>
                    <a:pt x="8229875" y="63656"/>
                    <a:pt x="8215874" y="115608"/>
                  </a:cubicBezTo>
                  <a:cubicBezTo>
                    <a:pt x="8228262" y="295579"/>
                    <a:pt x="8188959" y="431766"/>
                    <a:pt x="8215874" y="578027"/>
                  </a:cubicBezTo>
                  <a:cubicBezTo>
                    <a:pt x="8209845" y="641012"/>
                    <a:pt x="8169067" y="699349"/>
                    <a:pt x="8100266" y="693635"/>
                  </a:cubicBezTo>
                  <a:cubicBezTo>
                    <a:pt x="8009624" y="705870"/>
                    <a:pt x="7903439" y="669097"/>
                    <a:pt x="7769473" y="693635"/>
                  </a:cubicBezTo>
                  <a:cubicBezTo>
                    <a:pt x="7635507" y="718173"/>
                    <a:pt x="7207587" y="632352"/>
                    <a:pt x="7039447" y="693635"/>
                  </a:cubicBezTo>
                  <a:cubicBezTo>
                    <a:pt x="6871307" y="754918"/>
                    <a:pt x="6815735" y="655350"/>
                    <a:pt x="6628808" y="693635"/>
                  </a:cubicBezTo>
                  <a:cubicBezTo>
                    <a:pt x="6441881" y="731920"/>
                    <a:pt x="6095564" y="690870"/>
                    <a:pt x="5898782" y="693635"/>
                  </a:cubicBezTo>
                  <a:cubicBezTo>
                    <a:pt x="5702000" y="696400"/>
                    <a:pt x="5611871" y="631049"/>
                    <a:pt x="5328449" y="693635"/>
                  </a:cubicBezTo>
                  <a:cubicBezTo>
                    <a:pt x="5045027" y="756221"/>
                    <a:pt x="5066899" y="664177"/>
                    <a:pt x="4997656" y="693635"/>
                  </a:cubicBezTo>
                  <a:cubicBezTo>
                    <a:pt x="4928413" y="723093"/>
                    <a:pt x="4518092" y="609549"/>
                    <a:pt x="4267630" y="693635"/>
                  </a:cubicBezTo>
                  <a:cubicBezTo>
                    <a:pt x="4017168" y="777721"/>
                    <a:pt x="3690312" y="670763"/>
                    <a:pt x="3537604" y="693635"/>
                  </a:cubicBezTo>
                  <a:cubicBezTo>
                    <a:pt x="3384896" y="716507"/>
                    <a:pt x="3044994" y="675693"/>
                    <a:pt x="2887425" y="693635"/>
                  </a:cubicBezTo>
                  <a:cubicBezTo>
                    <a:pt x="2729856" y="711577"/>
                    <a:pt x="2491196" y="660595"/>
                    <a:pt x="2157399" y="693635"/>
                  </a:cubicBezTo>
                  <a:cubicBezTo>
                    <a:pt x="1823602" y="726675"/>
                    <a:pt x="1767324" y="627783"/>
                    <a:pt x="1587066" y="693635"/>
                  </a:cubicBezTo>
                  <a:cubicBezTo>
                    <a:pt x="1406808" y="759487"/>
                    <a:pt x="1141042" y="625079"/>
                    <a:pt x="936887" y="693635"/>
                  </a:cubicBezTo>
                  <a:cubicBezTo>
                    <a:pt x="732732" y="762191"/>
                    <a:pt x="463032" y="660591"/>
                    <a:pt x="115608" y="693635"/>
                  </a:cubicBezTo>
                  <a:cubicBezTo>
                    <a:pt x="50952" y="702917"/>
                    <a:pt x="-7323" y="630185"/>
                    <a:pt x="0" y="578027"/>
                  </a:cubicBezTo>
                  <a:cubicBezTo>
                    <a:pt x="-10823" y="448813"/>
                    <a:pt x="9085" y="302648"/>
                    <a:pt x="0" y="115608"/>
                  </a:cubicBezTo>
                  <a:close/>
                </a:path>
                <a:path w="8215874" h="693635" stroke="0" extrusionOk="0">
                  <a:moveTo>
                    <a:pt x="0" y="115608"/>
                  </a:moveTo>
                  <a:cubicBezTo>
                    <a:pt x="-4629" y="50391"/>
                    <a:pt x="57330" y="4241"/>
                    <a:pt x="115608" y="0"/>
                  </a:cubicBezTo>
                  <a:cubicBezTo>
                    <a:pt x="291725" y="-18943"/>
                    <a:pt x="447826" y="40831"/>
                    <a:pt x="765787" y="0"/>
                  </a:cubicBezTo>
                  <a:cubicBezTo>
                    <a:pt x="1083748" y="-40831"/>
                    <a:pt x="1271682" y="74520"/>
                    <a:pt x="1415967" y="0"/>
                  </a:cubicBezTo>
                  <a:cubicBezTo>
                    <a:pt x="1560252" y="-74520"/>
                    <a:pt x="1894528" y="70236"/>
                    <a:pt x="2066146" y="0"/>
                  </a:cubicBezTo>
                  <a:cubicBezTo>
                    <a:pt x="2237764" y="-70236"/>
                    <a:pt x="2477344" y="75801"/>
                    <a:pt x="2796172" y="0"/>
                  </a:cubicBezTo>
                  <a:cubicBezTo>
                    <a:pt x="3115000" y="-75801"/>
                    <a:pt x="3079648" y="3792"/>
                    <a:pt x="3206811" y="0"/>
                  </a:cubicBezTo>
                  <a:cubicBezTo>
                    <a:pt x="3333974" y="-3792"/>
                    <a:pt x="3620687" y="45218"/>
                    <a:pt x="3777144" y="0"/>
                  </a:cubicBezTo>
                  <a:cubicBezTo>
                    <a:pt x="3933601" y="-45218"/>
                    <a:pt x="4149914" y="30793"/>
                    <a:pt x="4267630" y="0"/>
                  </a:cubicBezTo>
                  <a:cubicBezTo>
                    <a:pt x="4385346" y="-30793"/>
                    <a:pt x="4570139" y="19976"/>
                    <a:pt x="4678270" y="0"/>
                  </a:cubicBezTo>
                  <a:cubicBezTo>
                    <a:pt x="4786401" y="-19976"/>
                    <a:pt x="5181819" y="4208"/>
                    <a:pt x="5328449" y="0"/>
                  </a:cubicBezTo>
                  <a:cubicBezTo>
                    <a:pt x="5475079" y="-4208"/>
                    <a:pt x="5496379" y="1339"/>
                    <a:pt x="5659242" y="0"/>
                  </a:cubicBezTo>
                  <a:cubicBezTo>
                    <a:pt x="5822105" y="-1339"/>
                    <a:pt x="5855122" y="26683"/>
                    <a:pt x="5990035" y="0"/>
                  </a:cubicBezTo>
                  <a:cubicBezTo>
                    <a:pt x="6124948" y="-26683"/>
                    <a:pt x="6423806" y="71349"/>
                    <a:pt x="6640214" y="0"/>
                  </a:cubicBezTo>
                  <a:cubicBezTo>
                    <a:pt x="6856622" y="-71349"/>
                    <a:pt x="6963943" y="39293"/>
                    <a:pt x="7050854" y="0"/>
                  </a:cubicBezTo>
                  <a:cubicBezTo>
                    <a:pt x="7137765" y="-39293"/>
                    <a:pt x="7355711" y="44138"/>
                    <a:pt x="7461493" y="0"/>
                  </a:cubicBezTo>
                  <a:cubicBezTo>
                    <a:pt x="7567275" y="-44138"/>
                    <a:pt x="7854206" y="29980"/>
                    <a:pt x="8100266" y="0"/>
                  </a:cubicBezTo>
                  <a:cubicBezTo>
                    <a:pt x="8154407" y="6647"/>
                    <a:pt x="8219211" y="44737"/>
                    <a:pt x="8215874" y="115608"/>
                  </a:cubicBezTo>
                  <a:cubicBezTo>
                    <a:pt x="8217813" y="298040"/>
                    <a:pt x="8208833" y="369609"/>
                    <a:pt x="8215874" y="578027"/>
                  </a:cubicBezTo>
                  <a:cubicBezTo>
                    <a:pt x="8230407" y="634465"/>
                    <a:pt x="8163189" y="678650"/>
                    <a:pt x="8100266" y="693635"/>
                  </a:cubicBezTo>
                  <a:cubicBezTo>
                    <a:pt x="7833280" y="748654"/>
                    <a:pt x="7803484" y="639859"/>
                    <a:pt x="7529933" y="693635"/>
                  </a:cubicBezTo>
                  <a:cubicBezTo>
                    <a:pt x="7256382" y="747411"/>
                    <a:pt x="7204476" y="670208"/>
                    <a:pt x="7119294" y="693635"/>
                  </a:cubicBezTo>
                  <a:cubicBezTo>
                    <a:pt x="7034112" y="717062"/>
                    <a:pt x="6724119" y="657186"/>
                    <a:pt x="6548961" y="693635"/>
                  </a:cubicBezTo>
                  <a:cubicBezTo>
                    <a:pt x="6373803" y="730084"/>
                    <a:pt x="6258280" y="688835"/>
                    <a:pt x="5978628" y="693635"/>
                  </a:cubicBezTo>
                  <a:cubicBezTo>
                    <a:pt x="5698976" y="698435"/>
                    <a:pt x="5723337" y="666349"/>
                    <a:pt x="5647835" y="693635"/>
                  </a:cubicBezTo>
                  <a:cubicBezTo>
                    <a:pt x="5572333" y="720921"/>
                    <a:pt x="5398371" y="682231"/>
                    <a:pt x="5237196" y="693635"/>
                  </a:cubicBezTo>
                  <a:cubicBezTo>
                    <a:pt x="5076021" y="705039"/>
                    <a:pt x="5029875" y="676505"/>
                    <a:pt x="4906403" y="693635"/>
                  </a:cubicBezTo>
                  <a:cubicBezTo>
                    <a:pt x="4782931" y="710765"/>
                    <a:pt x="4606986" y="683147"/>
                    <a:pt x="4495763" y="693635"/>
                  </a:cubicBezTo>
                  <a:cubicBezTo>
                    <a:pt x="4384540" y="704123"/>
                    <a:pt x="4154524" y="634752"/>
                    <a:pt x="3845584" y="693635"/>
                  </a:cubicBezTo>
                  <a:cubicBezTo>
                    <a:pt x="3536644" y="752518"/>
                    <a:pt x="3590489" y="645439"/>
                    <a:pt x="3434944" y="693635"/>
                  </a:cubicBezTo>
                  <a:cubicBezTo>
                    <a:pt x="3279399" y="741831"/>
                    <a:pt x="3117490" y="627223"/>
                    <a:pt x="2864612" y="693635"/>
                  </a:cubicBezTo>
                  <a:cubicBezTo>
                    <a:pt x="2611734" y="760047"/>
                    <a:pt x="2474346" y="656052"/>
                    <a:pt x="2374126" y="693635"/>
                  </a:cubicBezTo>
                  <a:cubicBezTo>
                    <a:pt x="2273906" y="731218"/>
                    <a:pt x="2161620" y="686184"/>
                    <a:pt x="1963486" y="693635"/>
                  </a:cubicBezTo>
                  <a:cubicBezTo>
                    <a:pt x="1765352" y="701086"/>
                    <a:pt x="1413092" y="682715"/>
                    <a:pt x="1233460" y="693635"/>
                  </a:cubicBezTo>
                  <a:cubicBezTo>
                    <a:pt x="1053828" y="704555"/>
                    <a:pt x="970437" y="667621"/>
                    <a:pt x="822821" y="693635"/>
                  </a:cubicBezTo>
                  <a:cubicBezTo>
                    <a:pt x="675205" y="719649"/>
                    <a:pt x="293405" y="667417"/>
                    <a:pt x="115608" y="693635"/>
                  </a:cubicBezTo>
                  <a:cubicBezTo>
                    <a:pt x="58738" y="697417"/>
                    <a:pt x="14364" y="638581"/>
                    <a:pt x="0" y="578027"/>
                  </a:cubicBezTo>
                  <a:cubicBezTo>
                    <a:pt x="-32323" y="352499"/>
                    <a:pt x="3249" y="217830"/>
                    <a:pt x="0" y="115608"/>
                  </a:cubicBezTo>
                  <a:close/>
                </a:path>
              </a:pathLst>
            </a:custGeom>
            <a:ln>
              <a:extLst>
                <a:ext uri="{C807C97D-BFC1-408E-A445-0C87EB9F89A2}">
                  <ask:lineSketchStyleProps xmlns:ask="http://schemas.microsoft.com/office/drawing/2018/sketchyshapes" xmlns="" sd="3444377824">
                    <a:prstGeom prst="roundRect">
                      <a:avLst/>
                    </a:prstGeom>
                    <ask:type>
                      <ask:lineSketchScribble/>
                    </ask:type>
                  </ask:lineSketchStyleProps>
                </a:ext>
              </a:extLst>
            </a:ln>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rgbClr val="663F0D">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3" name="Rectangle 22">
              <a:extLst>
                <a:ext uri="{FF2B5EF4-FFF2-40B4-BE49-F238E27FC236}">
                  <a16:creationId xmlns:a16="http://schemas.microsoft.com/office/drawing/2014/main" xmlns="" id="{5736EE6A-F484-441C-80BF-54DC2B21CA0A}"/>
                </a:ext>
              </a:extLst>
            </p:cNvPr>
            <p:cNvSpPr/>
            <p:nvPr/>
          </p:nvSpPr>
          <p:spPr>
            <a:xfrm>
              <a:off x="1572794" y="4685896"/>
              <a:ext cx="8169634" cy="472742"/>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vi-VN" sz="33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Em học được điều gì qua câu chuyện trên?</a:t>
              </a:r>
              <a:endParaRPr kumimoji="0" lang="vi-VN" sz="3300" b="1" i="0" u="none" strike="noStrike" kern="0" cap="none" spc="0" normalizeH="0" baseline="0" noProof="0" dirty="0">
                <a:ln>
                  <a:noFill/>
                </a:ln>
                <a:solidFill>
                  <a:srgbClr val="663F0D">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24" name="Group 23">
            <a:extLst>
              <a:ext uri="{FF2B5EF4-FFF2-40B4-BE49-F238E27FC236}">
                <a16:creationId xmlns:a16="http://schemas.microsoft.com/office/drawing/2014/main" xmlns="" id="{2E435D32-80DA-432D-9B69-EFB652FC1897}"/>
              </a:ext>
            </a:extLst>
          </p:cNvPr>
          <p:cNvGrpSpPr/>
          <p:nvPr/>
        </p:nvGrpSpPr>
        <p:grpSpPr>
          <a:xfrm>
            <a:off x="908215" y="2358190"/>
            <a:ext cx="10409118" cy="2059807"/>
            <a:chOff x="1740977" y="4180202"/>
            <a:chExt cx="9998580" cy="4777616"/>
          </a:xfrm>
        </p:grpSpPr>
        <p:sp>
          <p:nvSpPr>
            <p:cNvPr id="25" name="îṥḷíďê">
              <a:extLst>
                <a:ext uri="{FF2B5EF4-FFF2-40B4-BE49-F238E27FC236}">
                  <a16:creationId xmlns:a16="http://schemas.microsoft.com/office/drawing/2014/main" xmlns="" id="{DD5A8E33-3A6D-443E-8E5F-1996C26A2A10}"/>
                </a:ext>
              </a:extLst>
            </p:cNvPr>
            <p:cNvSpPr/>
            <p:nvPr/>
          </p:nvSpPr>
          <p:spPr bwMode="auto">
            <a:xfrm>
              <a:off x="1740977" y="4180202"/>
              <a:ext cx="9998580" cy="4777616"/>
            </a:xfrm>
            <a:prstGeom prst="roundRect">
              <a:avLst>
                <a:gd name="adj" fmla="val 37244"/>
              </a:avLst>
            </a:prstGeom>
            <a:solidFill>
              <a:schemeClr val="bg1"/>
            </a:solidFill>
            <a:ln w="53975" cap="rnd" cmpd="thickThin">
              <a:solidFill>
                <a:schemeClr val="accent6">
                  <a:lumMod val="75000"/>
                </a:schemeClr>
              </a:solidFill>
              <a:prstDash val="sysDash"/>
              <a:round/>
              <a:headEnd/>
              <a:tailEnd/>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a:endParaRPr lang="en-US" altLang="zh-CN" sz="1050" dirty="0"/>
            </a:p>
          </p:txBody>
        </p:sp>
        <p:sp>
          <p:nvSpPr>
            <p:cNvPr id="26" name="TextBox 25">
              <a:extLst>
                <a:ext uri="{FF2B5EF4-FFF2-40B4-BE49-F238E27FC236}">
                  <a16:creationId xmlns:a16="http://schemas.microsoft.com/office/drawing/2014/main" xmlns="" id="{C38BE5E6-4ADB-4552-B6E2-14A86DF0485A}"/>
                </a:ext>
              </a:extLst>
            </p:cNvPr>
            <p:cNvSpPr txBox="1"/>
            <p:nvPr/>
          </p:nvSpPr>
          <p:spPr>
            <a:xfrm>
              <a:off x="2084722" y="4890085"/>
              <a:ext cx="9185738" cy="3185257"/>
            </a:xfrm>
            <a:prstGeom prst="rect">
              <a:avLst/>
            </a:prstGeom>
            <a:noFill/>
          </p:spPr>
          <p:txBody>
            <a:bodyPr wrap="square" rtlCol="0">
              <a:spAutoFit/>
            </a:bodyPr>
            <a:lstStyle/>
            <a:p>
              <a:pPr marL="0" marR="0" algn="just">
                <a:lnSpc>
                  <a:spcPct val="120000"/>
                </a:lnSpc>
                <a:spcBef>
                  <a:spcPts val="0"/>
                </a:spcBef>
                <a:spcAft>
                  <a:spcPts val="0"/>
                </a:spcAft>
              </a:pPr>
              <a:r>
                <a:rPr lang="en-US" sz="320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Qua </a:t>
              </a:r>
              <a:r>
                <a:rPr lang="en-US" sz="3200"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câu</a:t>
              </a:r>
              <a:r>
                <a:rPr lang="en-US" sz="320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chuyện</a:t>
              </a:r>
              <a:r>
                <a:rPr lang="en-US" sz="320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giúp</a:t>
              </a:r>
              <a:r>
                <a:rPr lang="en-US" sz="320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em</a:t>
              </a:r>
              <a:r>
                <a:rPr lang="en-US" sz="320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hiểu</a:t>
              </a:r>
              <a:r>
                <a:rPr lang="en-US" sz="320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Không</a:t>
              </a:r>
              <a:r>
                <a:rPr lang="en-US" sz="320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có</a:t>
              </a:r>
              <a:r>
                <a:rPr lang="en-US" sz="320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việc</a:t>
              </a:r>
              <a:r>
                <a:rPr lang="en-US" sz="320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gì</a:t>
              </a:r>
              <a:r>
                <a:rPr lang="en-US" sz="320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khó</a:t>
              </a:r>
              <a:r>
                <a:rPr lang="en-US" sz="320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nếu</a:t>
              </a:r>
              <a:r>
                <a:rPr lang="en-US" sz="320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biết</a:t>
              </a:r>
              <a:r>
                <a:rPr lang="en-US" sz="320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huy</a:t>
              </a:r>
              <a:r>
                <a:rPr lang="en-US" sz="320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động</a:t>
              </a:r>
              <a:r>
                <a:rPr lang="en-US" sz="320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sức</a:t>
              </a:r>
              <a:r>
                <a:rPr lang="en-US" sz="320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mạnh</a:t>
              </a:r>
              <a:r>
                <a:rPr lang="en-US" sz="320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và</a:t>
              </a:r>
              <a:r>
                <a:rPr lang="en-US" sz="320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trí</a:t>
              </a:r>
              <a:r>
                <a:rPr lang="en-US" sz="320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tuệ</a:t>
              </a:r>
              <a:r>
                <a:rPr lang="en-US" sz="320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của</a:t>
              </a:r>
              <a:r>
                <a:rPr lang="en-US" sz="320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tập</a:t>
              </a:r>
              <a:r>
                <a:rPr lang="en-US" sz="320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thể</a:t>
              </a:r>
              <a:r>
                <a:rPr lang="en-US" sz="320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a:t>
              </a:r>
            </a:p>
          </p:txBody>
        </p:sp>
      </p:grpSp>
    </p:spTree>
    <p:extLst>
      <p:ext uri="{BB962C8B-B14F-4D97-AF65-F5344CB8AC3E}">
        <p14:creationId xmlns:p14="http://schemas.microsoft.com/office/powerpoint/2010/main" val="15159250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1"/>
                                        </p:tgtEl>
                                        <p:attrNameLst>
                                          <p:attrName>style.visibility</p:attrName>
                                        </p:attrNameLst>
                                      </p:cBhvr>
                                      <p:to>
                                        <p:strVal val="visible"/>
                                      </p:to>
                                    </p:set>
                                    <p:anim calcmode="lin" valueType="num">
                                      <p:cBhvr additive="base">
                                        <p:cTn id="11" dur="500" fill="hold"/>
                                        <p:tgtEl>
                                          <p:spTgt spid="21"/>
                                        </p:tgtEl>
                                        <p:attrNameLst>
                                          <p:attrName>ppt_x</p:attrName>
                                        </p:attrNameLst>
                                      </p:cBhvr>
                                      <p:tavLst>
                                        <p:tav tm="0">
                                          <p:val>
                                            <p:strVal val="#ppt_x"/>
                                          </p:val>
                                        </p:tav>
                                        <p:tav tm="100000">
                                          <p:val>
                                            <p:strVal val="#ppt_x"/>
                                          </p:val>
                                        </p:tav>
                                      </p:tavLst>
                                    </p:anim>
                                    <p:anim calcmode="lin" valueType="num">
                                      <p:cBhvr additive="base">
                                        <p:cTn id="12"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wipe(left)">
                                      <p:cBhvr>
                                        <p:cTn id="1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圆角 9">
            <a:extLst>
              <a:ext uri="{FF2B5EF4-FFF2-40B4-BE49-F238E27FC236}">
                <a16:creationId xmlns:a16="http://schemas.microsoft.com/office/drawing/2014/main" xmlns="" id="{826518D0-4D48-4928-9BCB-5E1DDDA8EDC1}"/>
              </a:ext>
            </a:extLst>
          </p:cNvPr>
          <p:cNvSpPr/>
          <p:nvPr/>
        </p:nvSpPr>
        <p:spPr>
          <a:xfrm>
            <a:off x="508699" y="494506"/>
            <a:ext cx="11208150" cy="5906956"/>
          </a:xfrm>
          <a:prstGeom prst="roundRect">
            <a:avLst>
              <a:gd name="adj" fmla="val 383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dirty="0">
              <a:solidFill>
                <a:prstClr val="white"/>
              </a:solidFill>
              <a:cs typeface="+mn-ea"/>
              <a:sym typeface="+mn-lt"/>
            </a:endParaRPr>
          </a:p>
        </p:txBody>
      </p:sp>
      <p:grpSp>
        <p:nvGrpSpPr>
          <p:cNvPr id="21" name="Group 20">
            <a:extLst>
              <a:ext uri="{FF2B5EF4-FFF2-40B4-BE49-F238E27FC236}">
                <a16:creationId xmlns:a16="http://schemas.microsoft.com/office/drawing/2014/main" xmlns="" id="{56C49326-F626-4755-A21C-3EFA18964B68}"/>
              </a:ext>
            </a:extLst>
          </p:cNvPr>
          <p:cNvGrpSpPr/>
          <p:nvPr/>
        </p:nvGrpSpPr>
        <p:grpSpPr>
          <a:xfrm>
            <a:off x="4891442" y="884268"/>
            <a:ext cx="2940592" cy="880596"/>
            <a:chOff x="1532497" y="4536707"/>
            <a:chExt cx="8215874" cy="693635"/>
          </a:xfrm>
          <a:solidFill>
            <a:srgbClr val="FFFF00"/>
          </a:solidFill>
        </p:grpSpPr>
        <p:sp>
          <p:nvSpPr>
            <p:cNvPr id="22" name="Rectangle: Rounded Corners 43">
              <a:extLst>
                <a:ext uri="{FF2B5EF4-FFF2-40B4-BE49-F238E27FC236}">
                  <a16:creationId xmlns:a16="http://schemas.microsoft.com/office/drawing/2014/main" xmlns="" id="{05A74545-2E42-4CAD-A662-F95B94BD37DE}"/>
                </a:ext>
              </a:extLst>
            </p:cNvPr>
            <p:cNvSpPr/>
            <p:nvPr/>
          </p:nvSpPr>
          <p:spPr>
            <a:xfrm>
              <a:off x="1532497" y="4536707"/>
              <a:ext cx="8215874" cy="693635"/>
            </a:xfrm>
            <a:custGeom>
              <a:avLst/>
              <a:gdLst>
                <a:gd name="connsiteX0" fmla="*/ 0 w 8215874"/>
                <a:gd name="connsiteY0" fmla="*/ 115608 h 693635"/>
                <a:gd name="connsiteX1" fmla="*/ 115608 w 8215874"/>
                <a:gd name="connsiteY1" fmla="*/ 0 h 693635"/>
                <a:gd name="connsiteX2" fmla="*/ 685941 w 8215874"/>
                <a:gd name="connsiteY2" fmla="*/ 0 h 693635"/>
                <a:gd name="connsiteX3" fmla="*/ 1336120 w 8215874"/>
                <a:gd name="connsiteY3" fmla="*/ 0 h 693635"/>
                <a:gd name="connsiteX4" fmla="*/ 1986299 w 8215874"/>
                <a:gd name="connsiteY4" fmla="*/ 0 h 693635"/>
                <a:gd name="connsiteX5" fmla="*/ 2317092 w 8215874"/>
                <a:gd name="connsiteY5" fmla="*/ 0 h 693635"/>
                <a:gd name="connsiteX6" fmla="*/ 2647885 w 8215874"/>
                <a:gd name="connsiteY6" fmla="*/ 0 h 693635"/>
                <a:gd name="connsiteX7" fmla="*/ 2978678 w 8215874"/>
                <a:gd name="connsiteY7" fmla="*/ 0 h 693635"/>
                <a:gd name="connsiteX8" fmla="*/ 3389318 w 8215874"/>
                <a:gd name="connsiteY8" fmla="*/ 0 h 693635"/>
                <a:gd name="connsiteX9" fmla="*/ 4039497 w 8215874"/>
                <a:gd name="connsiteY9" fmla="*/ 0 h 693635"/>
                <a:gd name="connsiteX10" fmla="*/ 4370290 w 8215874"/>
                <a:gd name="connsiteY10" fmla="*/ 0 h 693635"/>
                <a:gd name="connsiteX11" fmla="*/ 4860776 w 8215874"/>
                <a:gd name="connsiteY11" fmla="*/ 0 h 693635"/>
                <a:gd name="connsiteX12" fmla="*/ 5271416 w 8215874"/>
                <a:gd name="connsiteY12" fmla="*/ 0 h 693635"/>
                <a:gd name="connsiteX13" fmla="*/ 5761902 w 8215874"/>
                <a:gd name="connsiteY13" fmla="*/ 0 h 693635"/>
                <a:gd name="connsiteX14" fmla="*/ 6172541 w 8215874"/>
                <a:gd name="connsiteY14" fmla="*/ 0 h 693635"/>
                <a:gd name="connsiteX15" fmla="*/ 6742874 w 8215874"/>
                <a:gd name="connsiteY15" fmla="*/ 0 h 693635"/>
                <a:gd name="connsiteX16" fmla="*/ 7153514 w 8215874"/>
                <a:gd name="connsiteY16" fmla="*/ 0 h 693635"/>
                <a:gd name="connsiteX17" fmla="*/ 8100266 w 8215874"/>
                <a:gd name="connsiteY17" fmla="*/ 0 h 693635"/>
                <a:gd name="connsiteX18" fmla="*/ 8215874 w 8215874"/>
                <a:gd name="connsiteY18" fmla="*/ 115608 h 693635"/>
                <a:gd name="connsiteX19" fmla="*/ 8215874 w 8215874"/>
                <a:gd name="connsiteY19" fmla="*/ 578027 h 693635"/>
                <a:gd name="connsiteX20" fmla="*/ 8100266 w 8215874"/>
                <a:gd name="connsiteY20" fmla="*/ 693635 h 693635"/>
                <a:gd name="connsiteX21" fmla="*/ 7769473 w 8215874"/>
                <a:gd name="connsiteY21" fmla="*/ 693635 h 693635"/>
                <a:gd name="connsiteX22" fmla="*/ 7039447 w 8215874"/>
                <a:gd name="connsiteY22" fmla="*/ 693635 h 693635"/>
                <a:gd name="connsiteX23" fmla="*/ 6628808 w 8215874"/>
                <a:gd name="connsiteY23" fmla="*/ 693635 h 693635"/>
                <a:gd name="connsiteX24" fmla="*/ 5898782 w 8215874"/>
                <a:gd name="connsiteY24" fmla="*/ 693635 h 693635"/>
                <a:gd name="connsiteX25" fmla="*/ 5328449 w 8215874"/>
                <a:gd name="connsiteY25" fmla="*/ 693635 h 693635"/>
                <a:gd name="connsiteX26" fmla="*/ 4997656 w 8215874"/>
                <a:gd name="connsiteY26" fmla="*/ 693635 h 693635"/>
                <a:gd name="connsiteX27" fmla="*/ 4267630 w 8215874"/>
                <a:gd name="connsiteY27" fmla="*/ 693635 h 693635"/>
                <a:gd name="connsiteX28" fmla="*/ 3537604 w 8215874"/>
                <a:gd name="connsiteY28" fmla="*/ 693635 h 693635"/>
                <a:gd name="connsiteX29" fmla="*/ 2887425 w 8215874"/>
                <a:gd name="connsiteY29" fmla="*/ 693635 h 693635"/>
                <a:gd name="connsiteX30" fmla="*/ 2157399 w 8215874"/>
                <a:gd name="connsiteY30" fmla="*/ 693635 h 693635"/>
                <a:gd name="connsiteX31" fmla="*/ 1587066 w 8215874"/>
                <a:gd name="connsiteY31" fmla="*/ 693635 h 693635"/>
                <a:gd name="connsiteX32" fmla="*/ 936887 w 8215874"/>
                <a:gd name="connsiteY32" fmla="*/ 693635 h 693635"/>
                <a:gd name="connsiteX33" fmla="*/ 115608 w 8215874"/>
                <a:gd name="connsiteY33" fmla="*/ 693635 h 693635"/>
                <a:gd name="connsiteX34" fmla="*/ 0 w 8215874"/>
                <a:gd name="connsiteY34" fmla="*/ 578027 h 693635"/>
                <a:gd name="connsiteX35" fmla="*/ 0 w 8215874"/>
                <a:gd name="connsiteY35" fmla="*/ 115608 h 693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8215874" h="693635" fill="none" extrusionOk="0">
                  <a:moveTo>
                    <a:pt x="0" y="115608"/>
                  </a:moveTo>
                  <a:cubicBezTo>
                    <a:pt x="341" y="55018"/>
                    <a:pt x="51676" y="-2677"/>
                    <a:pt x="115608" y="0"/>
                  </a:cubicBezTo>
                  <a:cubicBezTo>
                    <a:pt x="281775" y="-65672"/>
                    <a:pt x="441904" y="37896"/>
                    <a:pt x="685941" y="0"/>
                  </a:cubicBezTo>
                  <a:cubicBezTo>
                    <a:pt x="929978" y="-37896"/>
                    <a:pt x="1198975" y="32564"/>
                    <a:pt x="1336120" y="0"/>
                  </a:cubicBezTo>
                  <a:cubicBezTo>
                    <a:pt x="1473265" y="-32564"/>
                    <a:pt x="1852871" y="5965"/>
                    <a:pt x="1986299" y="0"/>
                  </a:cubicBezTo>
                  <a:cubicBezTo>
                    <a:pt x="2119727" y="-5965"/>
                    <a:pt x="2209480" y="7915"/>
                    <a:pt x="2317092" y="0"/>
                  </a:cubicBezTo>
                  <a:cubicBezTo>
                    <a:pt x="2424704" y="-7915"/>
                    <a:pt x="2501344" y="8302"/>
                    <a:pt x="2647885" y="0"/>
                  </a:cubicBezTo>
                  <a:cubicBezTo>
                    <a:pt x="2794426" y="-8302"/>
                    <a:pt x="2861566" y="3470"/>
                    <a:pt x="2978678" y="0"/>
                  </a:cubicBezTo>
                  <a:cubicBezTo>
                    <a:pt x="3095790" y="-3470"/>
                    <a:pt x="3192002" y="25994"/>
                    <a:pt x="3389318" y="0"/>
                  </a:cubicBezTo>
                  <a:cubicBezTo>
                    <a:pt x="3586634" y="-25994"/>
                    <a:pt x="3812759" y="8313"/>
                    <a:pt x="4039497" y="0"/>
                  </a:cubicBezTo>
                  <a:cubicBezTo>
                    <a:pt x="4266235" y="-8313"/>
                    <a:pt x="4259040" y="26471"/>
                    <a:pt x="4370290" y="0"/>
                  </a:cubicBezTo>
                  <a:cubicBezTo>
                    <a:pt x="4481540" y="-26471"/>
                    <a:pt x="4709257" y="17335"/>
                    <a:pt x="4860776" y="0"/>
                  </a:cubicBezTo>
                  <a:cubicBezTo>
                    <a:pt x="5012295" y="-17335"/>
                    <a:pt x="5122872" y="47377"/>
                    <a:pt x="5271416" y="0"/>
                  </a:cubicBezTo>
                  <a:cubicBezTo>
                    <a:pt x="5419960" y="-47377"/>
                    <a:pt x="5643216" y="23270"/>
                    <a:pt x="5761902" y="0"/>
                  </a:cubicBezTo>
                  <a:cubicBezTo>
                    <a:pt x="5880588" y="-23270"/>
                    <a:pt x="6052230" y="32281"/>
                    <a:pt x="6172541" y="0"/>
                  </a:cubicBezTo>
                  <a:cubicBezTo>
                    <a:pt x="6292852" y="-32281"/>
                    <a:pt x="6579768" y="12436"/>
                    <a:pt x="6742874" y="0"/>
                  </a:cubicBezTo>
                  <a:cubicBezTo>
                    <a:pt x="6905980" y="-12436"/>
                    <a:pt x="7013718" y="40868"/>
                    <a:pt x="7153514" y="0"/>
                  </a:cubicBezTo>
                  <a:cubicBezTo>
                    <a:pt x="7293310" y="-40868"/>
                    <a:pt x="7706999" y="76564"/>
                    <a:pt x="8100266" y="0"/>
                  </a:cubicBezTo>
                  <a:cubicBezTo>
                    <a:pt x="8156844" y="15614"/>
                    <a:pt x="8229875" y="63656"/>
                    <a:pt x="8215874" y="115608"/>
                  </a:cubicBezTo>
                  <a:cubicBezTo>
                    <a:pt x="8228262" y="295579"/>
                    <a:pt x="8188959" y="431766"/>
                    <a:pt x="8215874" y="578027"/>
                  </a:cubicBezTo>
                  <a:cubicBezTo>
                    <a:pt x="8209845" y="641012"/>
                    <a:pt x="8169067" y="699349"/>
                    <a:pt x="8100266" y="693635"/>
                  </a:cubicBezTo>
                  <a:cubicBezTo>
                    <a:pt x="8009624" y="705870"/>
                    <a:pt x="7903439" y="669097"/>
                    <a:pt x="7769473" y="693635"/>
                  </a:cubicBezTo>
                  <a:cubicBezTo>
                    <a:pt x="7635507" y="718173"/>
                    <a:pt x="7207587" y="632352"/>
                    <a:pt x="7039447" y="693635"/>
                  </a:cubicBezTo>
                  <a:cubicBezTo>
                    <a:pt x="6871307" y="754918"/>
                    <a:pt x="6815735" y="655350"/>
                    <a:pt x="6628808" y="693635"/>
                  </a:cubicBezTo>
                  <a:cubicBezTo>
                    <a:pt x="6441881" y="731920"/>
                    <a:pt x="6095564" y="690870"/>
                    <a:pt x="5898782" y="693635"/>
                  </a:cubicBezTo>
                  <a:cubicBezTo>
                    <a:pt x="5702000" y="696400"/>
                    <a:pt x="5611871" y="631049"/>
                    <a:pt x="5328449" y="693635"/>
                  </a:cubicBezTo>
                  <a:cubicBezTo>
                    <a:pt x="5045027" y="756221"/>
                    <a:pt x="5066899" y="664177"/>
                    <a:pt x="4997656" y="693635"/>
                  </a:cubicBezTo>
                  <a:cubicBezTo>
                    <a:pt x="4928413" y="723093"/>
                    <a:pt x="4518092" y="609549"/>
                    <a:pt x="4267630" y="693635"/>
                  </a:cubicBezTo>
                  <a:cubicBezTo>
                    <a:pt x="4017168" y="777721"/>
                    <a:pt x="3690312" y="670763"/>
                    <a:pt x="3537604" y="693635"/>
                  </a:cubicBezTo>
                  <a:cubicBezTo>
                    <a:pt x="3384896" y="716507"/>
                    <a:pt x="3044994" y="675693"/>
                    <a:pt x="2887425" y="693635"/>
                  </a:cubicBezTo>
                  <a:cubicBezTo>
                    <a:pt x="2729856" y="711577"/>
                    <a:pt x="2491196" y="660595"/>
                    <a:pt x="2157399" y="693635"/>
                  </a:cubicBezTo>
                  <a:cubicBezTo>
                    <a:pt x="1823602" y="726675"/>
                    <a:pt x="1767324" y="627783"/>
                    <a:pt x="1587066" y="693635"/>
                  </a:cubicBezTo>
                  <a:cubicBezTo>
                    <a:pt x="1406808" y="759487"/>
                    <a:pt x="1141042" y="625079"/>
                    <a:pt x="936887" y="693635"/>
                  </a:cubicBezTo>
                  <a:cubicBezTo>
                    <a:pt x="732732" y="762191"/>
                    <a:pt x="463032" y="660591"/>
                    <a:pt x="115608" y="693635"/>
                  </a:cubicBezTo>
                  <a:cubicBezTo>
                    <a:pt x="50952" y="702917"/>
                    <a:pt x="-7323" y="630185"/>
                    <a:pt x="0" y="578027"/>
                  </a:cubicBezTo>
                  <a:cubicBezTo>
                    <a:pt x="-10823" y="448813"/>
                    <a:pt x="9085" y="302648"/>
                    <a:pt x="0" y="115608"/>
                  </a:cubicBezTo>
                  <a:close/>
                </a:path>
                <a:path w="8215874" h="693635" stroke="0" extrusionOk="0">
                  <a:moveTo>
                    <a:pt x="0" y="115608"/>
                  </a:moveTo>
                  <a:cubicBezTo>
                    <a:pt x="-4629" y="50391"/>
                    <a:pt x="57330" y="4241"/>
                    <a:pt x="115608" y="0"/>
                  </a:cubicBezTo>
                  <a:cubicBezTo>
                    <a:pt x="291725" y="-18943"/>
                    <a:pt x="447826" y="40831"/>
                    <a:pt x="765787" y="0"/>
                  </a:cubicBezTo>
                  <a:cubicBezTo>
                    <a:pt x="1083748" y="-40831"/>
                    <a:pt x="1271682" y="74520"/>
                    <a:pt x="1415967" y="0"/>
                  </a:cubicBezTo>
                  <a:cubicBezTo>
                    <a:pt x="1560252" y="-74520"/>
                    <a:pt x="1894528" y="70236"/>
                    <a:pt x="2066146" y="0"/>
                  </a:cubicBezTo>
                  <a:cubicBezTo>
                    <a:pt x="2237764" y="-70236"/>
                    <a:pt x="2477344" y="75801"/>
                    <a:pt x="2796172" y="0"/>
                  </a:cubicBezTo>
                  <a:cubicBezTo>
                    <a:pt x="3115000" y="-75801"/>
                    <a:pt x="3079648" y="3792"/>
                    <a:pt x="3206811" y="0"/>
                  </a:cubicBezTo>
                  <a:cubicBezTo>
                    <a:pt x="3333974" y="-3792"/>
                    <a:pt x="3620687" y="45218"/>
                    <a:pt x="3777144" y="0"/>
                  </a:cubicBezTo>
                  <a:cubicBezTo>
                    <a:pt x="3933601" y="-45218"/>
                    <a:pt x="4149914" y="30793"/>
                    <a:pt x="4267630" y="0"/>
                  </a:cubicBezTo>
                  <a:cubicBezTo>
                    <a:pt x="4385346" y="-30793"/>
                    <a:pt x="4570139" y="19976"/>
                    <a:pt x="4678270" y="0"/>
                  </a:cubicBezTo>
                  <a:cubicBezTo>
                    <a:pt x="4786401" y="-19976"/>
                    <a:pt x="5181819" y="4208"/>
                    <a:pt x="5328449" y="0"/>
                  </a:cubicBezTo>
                  <a:cubicBezTo>
                    <a:pt x="5475079" y="-4208"/>
                    <a:pt x="5496379" y="1339"/>
                    <a:pt x="5659242" y="0"/>
                  </a:cubicBezTo>
                  <a:cubicBezTo>
                    <a:pt x="5822105" y="-1339"/>
                    <a:pt x="5855122" y="26683"/>
                    <a:pt x="5990035" y="0"/>
                  </a:cubicBezTo>
                  <a:cubicBezTo>
                    <a:pt x="6124948" y="-26683"/>
                    <a:pt x="6423806" y="71349"/>
                    <a:pt x="6640214" y="0"/>
                  </a:cubicBezTo>
                  <a:cubicBezTo>
                    <a:pt x="6856622" y="-71349"/>
                    <a:pt x="6963943" y="39293"/>
                    <a:pt x="7050854" y="0"/>
                  </a:cubicBezTo>
                  <a:cubicBezTo>
                    <a:pt x="7137765" y="-39293"/>
                    <a:pt x="7355711" y="44138"/>
                    <a:pt x="7461493" y="0"/>
                  </a:cubicBezTo>
                  <a:cubicBezTo>
                    <a:pt x="7567275" y="-44138"/>
                    <a:pt x="7854206" y="29980"/>
                    <a:pt x="8100266" y="0"/>
                  </a:cubicBezTo>
                  <a:cubicBezTo>
                    <a:pt x="8154407" y="6647"/>
                    <a:pt x="8219211" y="44737"/>
                    <a:pt x="8215874" y="115608"/>
                  </a:cubicBezTo>
                  <a:cubicBezTo>
                    <a:pt x="8217813" y="298040"/>
                    <a:pt x="8208833" y="369609"/>
                    <a:pt x="8215874" y="578027"/>
                  </a:cubicBezTo>
                  <a:cubicBezTo>
                    <a:pt x="8230407" y="634465"/>
                    <a:pt x="8163189" y="678650"/>
                    <a:pt x="8100266" y="693635"/>
                  </a:cubicBezTo>
                  <a:cubicBezTo>
                    <a:pt x="7833280" y="748654"/>
                    <a:pt x="7803484" y="639859"/>
                    <a:pt x="7529933" y="693635"/>
                  </a:cubicBezTo>
                  <a:cubicBezTo>
                    <a:pt x="7256382" y="747411"/>
                    <a:pt x="7204476" y="670208"/>
                    <a:pt x="7119294" y="693635"/>
                  </a:cubicBezTo>
                  <a:cubicBezTo>
                    <a:pt x="7034112" y="717062"/>
                    <a:pt x="6724119" y="657186"/>
                    <a:pt x="6548961" y="693635"/>
                  </a:cubicBezTo>
                  <a:cubicBezTo>
                    <a:pt x="6373803" y="730084"/>
                    <a:pt x="6258280" y="688835"/>
                    <a:pt x="5978628" y="693635"/>
                  </a:cubicBezTo>
                  <a:cubicBezTo>
                    <a:pt x="5698976" y="698435"/>
                    <a:pt x="5723337" y="666349"/>
                    <a:pt x="5647835" y="693635"/>
                  </a:cubicBezTo>
                  <a:cubicBezTo>
                    <a:pt x="5572333" y="720921"/>
                    <a:pt x="5398371" y="682231"/>
                    <a:pt x="5237196" y="693635"/>
                  </a:cubicBezTo>
                  <a:cubicBezTo>
                    <a:pt x="5076021" y="705039"/>
                    <a:pt x="5029875" y="676505"/>
                    <a:pt x="4906403" y="693635"/>
                  </a:cubicBezTo>
                  <a:cubicBezTo>
                    <a:pt x="4782931" y="710765"/>
                    <a:pt x="4606986" y="683147"/>
                    <a:pt x="4495763" y="693635"/>
                  </a:cubicBezTo>
                  <a:cubicBezTo>
                    <a:pt x="4384540" y="704123"/>
                    <a:pt x="4154524" y="634752"/>
                    <a:pt x="3845584" y="693635"/>
                  </a:cubicBezTo>
                  <a:cubicBezTo>
                    <a:pt x="3536644" y="752518"/>
                    <a:pt x="3590489" y="645439"/>
                    <a:pt x="3434944" y="693635"/>
                  </a:cubicBezTo>
                  <a:cubicBezTo>
                    <a:pt x="3279399" y="741831"/>
                    <a:pt x="3117490" y="627223"/>
                    <a:pt x="2864612" y="693635"/>
                  </a:cubicBezTo>
                  <a:cubicBezTo>
                    <a:pt x="2611734" y="760047"/>
                    <a:pt x="2474346" y="656052"/>
                    <a:pt x="2374126" y="693635"/>
                  </a:cubicBezTo>
                  <a:cubicBezTo>
                    <a:pt x="2273906" y="731218"/>
                    <a:pt x="2161620" y="686184"/>
                    <a:pt x="1963486" y="693635"/>
                  </a:cubicBezTo>
                  <a:cubicBezTo>
                    <a:pt x="1765352" y="701086"/>
                    <a:pt x="1413092" y="682715"/>
                    <a:pt x="1233460" y="693635"/>
                  </a:cubicBezTo>
                  <a:cubicBezTo>
                    <a:pt x="1053828" y="704555"/>
                    <a:pt x="970437" y="667621"/>
                    <a:pt x="822821" y="693635"/>
                  </a:cubicBezTo>
                  <a:cubicBezTo>
                    <a:pt x="675205" y="719649"/>
                    <a:pt x="293405" y="667417"/>
                    <a:pt x="115608" y="693635"/>
                  </a:cubicBezTo>
                  <a:cubicBezTo>
                    <a:pt x="58738" y="697417"/>
                    <a:pt x="14364" y="638581"/>
                    <a:pt x="0" y="578027"/>
                  </a:cubicBezTo>
                  <a:cubicBezTo>
                    <a:pt x="-32323" y="352499"/>
                    <a:pt x="3249" y="217830"/>
                    <a:pt x="0" y="115608"/>
                  </a:cubicBezTo>
                  <a:close/>
                </a:path>
              </a:pathLst>
            </a:custGeom>
            <a:grpFill/>
            <a:ln>
              <a:extLst>
                <a:ext uri="{C807C97D-BFC1-408E-A445-0C87EB9F89A2}">
                  <ask:lineSketchStyleProps xmlns:ask="http://schemas.microsoft.com/office/drawing/2018/sketchyshapes" xmlns="" sd="3444377824">
                    <a:prstGeom prst="roundRect">
                      <a:avLst/>
                    </a:prstGeom>
                    <ask:type>
                      <ask:lineSketchScribble/>
                    </ask:type>
                  </ask:lineSketchStyleProps>
                </a:ext>
              </a:extLst>
            </a:ln>
          </p:spPr>
          <p:style>
            <a:lnRef idx="1">
              <a:schemeClr val="accent6"/>
            </a:lnRef>
            <a:fillRef idx="2">
              <a:schemeClr val="accent6"/>
            </a:fillRef>
            <a:effectRef idx="1">
              <a:schemeClr val="accent6"/>
            </a:effectRef>
            <a:fontRef idx="minor">
              <a:schemeClr val="dk1"/>
            </a:fontRef>
          </p:style>
          <p:txBody>
            <a:bodyPr rtlCol="0" anchor="ctr"/>
            <a:lstStyle/>
            <a:p>
              <a:pPr algn="ctr">
                <a:defRPr/>
              </a:pPr>
              <a:endParaRPr lang="en-US" sz="2800" kern="0" dirty="0">
                <a:solidFill>
                  <a:srgbClr val="663F0D">
                    <a:lumMod val="50000"/>
                  </a:srgbClr>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3" name="Rectangle 22">
              <a:extLst>
                <a:ext uri="{FF2B5EF4-FFF2-40B4-BE49-F238E27FC236}">
                  <a16:creationId xmlns:a16="http://schemas.microsoft.com/office/drawing/2014/main" xmlns="" id="{5736EE6A-F484-441C-80BF-54DC2B21CA0A}"/>
                </a:ext>
              </a:extLst>
            </p:cNvPr>
            <p:cNvSpPr/>
            <p:nvPr/>
          </p:nvSpPr>
          <p:spPr>
            <a:xfrm>
              <a:off x="1572794" y="4685896"/>
              <a:ext cx="8169634" cy="472742"/>
            </a:xfrm>
            <a:prstGeom prst="rect">
              <a:avLst/>
            </a:prstGeom>
            <a:grpFill/>
          </p:spPr>
          <p:txBody>
            <a:bodyPr wrap="square">
              <a:spAutoFit/>
            </a:bodyPr>
            <a:lstStyle/>
            <a:p>
              <a:pPr algn="ctr">
                <a:defRPr/>
              </a:pPr>
              <a:r>
                <a:rPr lang="en-US" sz="3300" b="1" dirty="0" smtClean="0">
                  <a:solidFill>
                    <a:srgbClr val="FF0000"/>
                  </a:solidFill>
                  <a:latin typeface="Arial" panose="020B0604020202020204" pitchFamily="34" charset="0"/>
                  <a:ea typeface="Arial-Rounded" panose="020B0500000000000000" pitchFamily="34" charset="0"/>
                  <a:cs typeface="Arial" panose="020B0604020202020204" pitchFamily="34" charset="0"/>
                </a:rPr>
                <a:t>NỘI DUNG</a:t>
              </a:r>
              <a:endParaRPr lang="vi-VN" sz="3300" b="1" kern="0" dirty="0">
                <a:solidFill>
                  <a:srgbClr val="FF0000"/>
                </a:solidFill>
                <a:latin typeface="Arial" panose="020B0604020202020204" pitchFamily="34" charset="0"/>
                <a:ea typeface="Arial-Rounded" panose="020B0500000000000000" pitchFamily="34" charset="0"/>
                <a:cs typeface="Arial" panose="020B0604020202020204" pitchFamily="34" charset="0"/>
              </a:endParaRPr>
            </a:p>
          </p:txBody>
        </p:sp>
      </p:grpSp>
      <p:grpSp>
        <p:nvGrpSpPr>
          <p:cNvPr id="24" name="Group 23">
            <a:extLst>
              <a:ext uri="{FF2B5EF4-FFF2-40B4-BE49-F238E27FC236}">
                <a16:creationId xmlns:a16="http://schemas.microsoft.com/office/drawing/2014/main" xmlns="" id="{2E435D32-80DA-432D-9B69-EFB652FC1897}"/>
              </a:ext>
            </a:extLst>
          </p:cNvPr>
          <p:cNvGrpSpPr/>
          <p:nvPr/>
        </p:nvGrpSpPr>
        <p:grpSpPr>
          <a:xfrm>
            <a:off x="908215" y="2554356"/>
            <a:ext cx="10409118" cy="2006609"/>
            <a:chOff x="1740977" y="4890085"/>
            <a:chExt cx="9998580" cy="4067732"/>
          </a:xfrm>
        </p:grpSpPr>
        <p:sp>
          <p:nvSpPr>
            <p:cNvPr id="25" name="îṥḷíďê">
              <a:extLst>
                <a:ext uri="{FF2B5EF4-FFF2-40B4-BE49-F238E27FC236}">
                  <a16:creationId xmlns:a16="http://schemas.microsoft.com/office/drawing/2014/main" xmlns="" id="{DD5A8E33-3A6D-443E-8E5F-1996C26A2A10}"/>
                </a:ext>
              </a:extLst>
            </p:cNvPr>
            <p:cNvSpPr/>
            <p:nvPr/>
          </p:nvSpPr>
          <p:spPr bwMode="auto">
            <a:xfrm>
              <a:off x="1740977" y="4890085"/>
              <a:ext cx="9998580" cy="4067732"/>
            </a:xfrm>
            <a:prstGeom prst="roundRect">
              <a:avLst>
                <a:gd name="adj" fmla="val 37244"/>
              </a:avLst>
            </a:prstGeom>
            <a:solidFill>
              <a:schemeClr val="bg1"/>
            </a:solidFill>
            <a:ln w="53975" cap="rnd" cmpd="thickThin">
              <a:solidFill>
                <a:schemeClr val="accent6">
                  <a:lumMod val="75000"/>
                </a:schemeClr>
              </a:solidFill>
              <a:prstDash val="sysDash"/>
              <a:round/>
              <a:headEnd/>
              <a:tailEnd/>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a:endParaRPr lang="en-US" altLang="zh-CN" sz="1050" dirty="0">
                <a:solidFill>
                  <a:prstClr val="black"/>
                </a:solidFill>
              </a:endParaRPr>
            </a:p>
          </p:txBody>
        </p:sp>
        <p:sp>
          <p:nvSpPr>
            <p:cNvPr id="26" name="TextBox 25">
              <a:extLst>
                <a:ext uri="{FF2B5EF4-FFF2-40B4-BE49-F238E27FC236}">
                  <a16:creationId xmlns:a16="http://schemas.microsoft.com/office/drawing/2014/main" xmlns="" id="{C38BE5E6-4ADB-4552-B6E2-14A86DF0485A}"/>
                </a:ext>
              </a:extLst>
            </p:cNvPr>
            <p:cNvSpPr txBox="1"/>
            <p:nvPr/>
          </p:nvSpPr>
          <p:spPr>
            <a:xfrm>
              <a:off x="2145152" y="5074620"/>
              <a:ext cx="9190231" cy="3780923"/>
            </a:xfrm>
            <a:prstGeom prst="rect">
              <a:avLst/>
            </a:prstGeom>
            <a:noFill/>
          </p:spPr>
          <p:txBody>
            <a:bodyPr wrap="square" rtlCol="0">
              <a:spAutoFit/>
            </a:bodyPr>
            <a:lstStyle/>
            <a:p>
              <a:pPr algn="just">
                <a:lnSpc>
                  <a:spcPct val="120000"/>
                </a:lnSpc>
              </a:pPr>
              <a:r>
                <a:rPr lang="en-US" sz="3200" dirty="0" smtClean="0">
                  <a:solidFill>
                    <a:srgbClr val="FF0000"/>
                  </a:solidFill>
                  <a:latin typeface="Arial" panose="020B0604020202020204" pitchFamily="34" charset="0"/>
                  <a:ea typeface="Arial-Rounded" panose="020B0500000000000000" pitchFamily="34" charset="0"/>
                  <a:cs typeface="Arial" panose="020B0604020202020204" pitchFamily="34" charset="0"/>
                </a:rPr>
                <a:t>	</a:t>
              </a:r>
              <a:r>
                <a:rPr lang="en-US" sz="3200" dirty="0" err="1" smtClean="0">
                  <a:solidFill>
                    <a:srgbClr val="FF0000"/>
                  </a:solidFill>
                  <a:latin typeface="Arial" panose="020B0604020202020204" pitchFamily="34" charset="0"/>
                  <a:ea typeface="Arial-Rounded" panose="020B0500000000000000" pitchFamily="34" charset="0"/>
                  <a:cs typeface="Arial" panose="020B0604020202020204" pitchFamily="34" charset="0"/>
                </a:rPr>
                <a:t>Nếu</a:t>
              </a:r>
              <a:r>
                <a:rPr lang="en-US" sz="3200" dirty="0" smtClean="0">
                  <a:solidFill>
                    <a:srgbClr val="FF0000"/>
                  </a:solidFill>
                  <a:latin typeface="Arial" panose="020B0604020202020204" pitchFamily="34" charset="0"/>
                  <a:ea typeface="Arial-Rounded" panose="020B0500000000000000" pitchFamily="34" charset="0"/>
                  <a:cs typeface="Arial" panose="020B0604020202020204" pitchFamily="34" charset="0"/>
                </a:rPr>
                <a:t> </a:t>
              </a:r>
              <a:r>
                <a:rPr lang="en-US" sz="3200" dirty="0" err="1" smtClean="0">
                  <a:solidFill>
                    <a:srgbClr val="FF0000"/>
                  </a:solidFill>
                  <a:latin typeface="Arial" panose="020B0604020202020204" pitchFamily="34" charset="0"/>
                  <a:ea typeface="Arial-Rounded" panose="020B0500000000000000" pitchFamily="34" charset="0"/>
                  <a:cs typeface="Arial" panose="020B0604020202020204" pitchFamily="34" charset="0"/>
                </a:rPr>
                <a:t>tất</a:t>
              </a:r>
              <a:r>
                <a:rPr lang="en-US" sz="3200" dirty="0" smtClean="0">
                  <a:solidFill>
                    <a:srgbClr val="FF0000"/>
                  </a:solidFill>
                  <a:latin typeface="Arial" panose="020B0604020202020204" pitchFamily="34" charset="0"/>
                  <a:ea typeface="Arial-Rounded" panose="020B0500000000000000" pitchFamily="34" charset="0"/>
                  <a:cs typeface="Arial" panose="020B0604020202020204" pitchFamily="34" charset="0"/>
                </a:rPr>
                <a:t> </a:t>
              </a:r>
              <a:r>
                <a:rPr lang="en-US" sz="3200" dirty="0" err="1" smtClean="0">
                  <a:solidFill>
                    <a:srgbClr val="FF0000"/>
                  </a:solidFill>
                  <a:latin typeface="Arial" panose="020B0604020202020204" pitchFamily="34" charset="0"/>
                  <a:ea typeface="Arial-Rounded" panose="020B0500000000000000" pitchFamily="34" charset="0"/>
                  <a:cs typeface="Arial" panose="020B0604020202020204" pitchFamily="34" charset="0"/>
                </a:rPr>
                <a:t>cả</a:t>
              </a:r>
              <a:r>
                <a:rPr lang="en-US" sz="3200" dirty="0" smtClean="0">
                  <a:solidFill>
                    <a:srgbClr val="FF0000"/>
                  </a:solidFill>
                  <a:latin typeface="Arial" panose="020B0604020202020204" pitchFamily="34" charset="0"/>
                  <a:ea typeface="Arial-Rounded" panose="020B0500000000000000" pitchFamily="34" charset="0"/>
                  <a:cs typeface="Arial" panose="020B0604020202020204" pitchFamily="34" charset="0"/>
                </a:rPr>
                <a:t> </a:t>
              </a:r>
              <a:r>
                <a:rPr lang="en-US" sz="3200" dirty="0" err="1" smtClean="0">
                  <a:solidFill>
                    <a:srgbClr val="FF0000"/>
                  </a:solidFill>
                  <a:latin typeface="Arial" panose="020B0604020202020204" pitchFamily="34" charset="0"/>
                  <a:ea typeface="Arial-Rounded" panose="020B0500000000000000" pitchFamily="34" charset="0"/>
                  <a:cs typeface="Arial" panose="020B0604020202020204" pitchFamily="34" charset="0"/>
                </a:rPr>
                <a:t>chung</a:t>
              </a:r>
              <a:r>
                <a:rPr lang="en-US" sz="3200" dirty="0" smtClean="0">
                  <a:solidFill>
                    <a:srgbClr val="FF0000"/>
                  </a:solidFill>
                  <a:latin typeface="Arial" panose="020B0604020202020204" pitchFamily="34" charset="0"/>
                  <a:ea typeface="Arial-Rounded" panose="020B0500000000000000" pitchFamily="34" charset="0"/>
                  <a:cs typeface="Arial" panose="020B0604020202020204" pitchFamily="34" charset="0"/>
                </a:rPr>
                <a:t> </a:t>
              </a:r>
              <a:r>
                <a:rPr lang="en-US" sz="3200" dirty="0" err="1" smtClean="0">
                  <a:solidFill>
                    <a:srgbClr val="FF0000"/>
                  </a:solidFill>
                  <a:latin typeface="Arial" panose="020B0604020202020204" pitchFamily="34" charset="0"/>
                  <a:ea typeface="Arial-Rounded" panose="020B0500000000000000" pitchFamily="34" charset="0"/>
                  <a:cs typeface="Arial" panose="020B0604020202020204" pitchFamily="34" charset="0"/>
                </a:rPr>
                <a:t>sức</a:t>
              </a:r>
              <a:r>
                <a:rPr lang="en-US" sz="3200" dirty="0" smtClean="0">
                  <a:solidFill>
                    <a:srgbClr val="FF0000"/>
                  </a:solidFill>
                  <a:latin typeface="Arial" panose="020B0604020202020204" pitchFamily="34" charset="0"/>
                  <a:ea typeface="Arial-Rounded" panose="020B0500000000000000" pitchFamily="34" charset="0"/>
                  <a:cs typeface="Arial" panose="020B0604020202020204" pitchFamily="34" charset="0"/>
                </a:rPr>
                <a:t>, </a:t>
              </a:r>
              <a:r>
                <a:rPr lang="en-US" sz="3200" dirty="0" err="1" smtClean="0">
                  <a:solidFill>
                    <a:srgbClr val="FF0000"/>
                  </a:solidFill>
                  <a:latin typeface="Arial" panose="020B0604020202020204" pitchFamily="34" charset="0"/>
                  <a:ea typeface="Arial-Rounded" panose="020B0500000000000000" pitchFamily="34" charset="0"/>
                  <a:cs typeface="Arial" panose="020B0604020202020204" pitchFamily="34" charset="0"/>
                </a:rPr>
                <a:t>chung</a:t>
              </a:r>
              <a:r>
                <a:rPr lang="en-US" sz="3200" dirty="0" smtClean="0">
                  <a:solidFill>
                    <a:srgbClr val="FF0000"/>
                  </a:solidFill>
                  <a:latin typeface="Arial" panose="020B0604020202020204" pitchFamily="34" charset="0"/>
                  <a:ea typeface="Arial-Rounded" panose="020B0500000000000000" pitchFamily="34" charset="0"/>
                  <a:cs typeface="Arial" panose="020B0604020202020204" pitchFamily="34" charset="0"/>
                </a:rPr>
                <a:t> </a:t>
              </a:r>
              <a:r>
                <a:rPr lang="en-US" sz="3200" dirty="0" err="1" smtClean="0">
                  <a:solidFill>
                    <a:srgbClr val="FF0000"/>
                  </a:solidFill>
                  <a:latin typeface="Arial" panose="020B0604020202020204" pitchFamily="34" charset="0"/>
                  <a:ea typeface="Arial-Rounded" panose="020B0500000000000000" pitchFamily="34" charset="0"/>
                  <a:cs typeface="Arial" panose="020B0604020202020204" pitchFamily="34" charset="0"/>
                </a:rPr>
                <a:t>lòng</a:t>
              </a:r>
              <a:r>
                <a:rPr lang="en-US" sz="3200" dirty="0" smtClean="0">
                  <a:solidFill>
                    <a:srgbClr val="FF0000"/>
                  </a:solidFill>
                  <a:latin typeface="Arial" panose="020B0604020202020204" pitchFamily="34" charset="0"/>
                  <a:ea typeface="Arial-Rounded" panose="020B0500000000000000" pitchFamily="34" charset="0"/>
                  <a:cs typeface="Arial" panose="020B0604020202020204" pitchFamily="34" charset="0"/>
                </a:rPr>
                <a:t> ta </a:t>
              </a:r>
              <a:r>
                <a:rPr lang="en-US" sz="3200" dirty="0" err="1" smtClean="0">
                  <a:solidFill>
                    <a:srgbClr val="FF0000"/>
                  </a:solidFill>
                  <a:latin typeface="Arial" panose="020B0604020202020204" pitchFamily="34" charset="0"/>
                  <a:ea typeface="Arial-Rounded" panose="020B0500000000000000" pitchFamily="34" charset="0"/>
                  <a:cs typeface="Arial" panose="020B0604020202020204" pitchFamily="34" charset="0"/>
                </a:rPr>
                <a:t>sẽ</a:t>
              </a:r>
              <a:r>
                <a:rPr lang="en-US" sz="3200" dirty="0" smtClean="0">
                  <a:solidFill>
                    <a:srgbClr val="FF0000"/>
                  </a:solidFill>
                  <a:latin typeface="Arial" panose="020B0604020202020204" pitchFamily="34" charset="0"/>
                  <a:ea typeface="Arial-Rounded" panose="020B0500000000000000" pitchFamily="34" charset="0"/>
                  <a:cs typeface="Arial" panose="020B0604020202020204" pitchFamily="34" charset="0"/>
                </a:rPr>
                <a:t> </a:t>
              </a:r>
              <a:r>
                <a:rPr lang="en-US" sz="3200" dirty="0" err="1" smtClean="0">
                  <a:solidFill>
                    <a:srgbClr val="FF0000"/>
                  </a:solidFill>
                  <a:latin typeface="Arial" panose="020B0604020202020204" pitchFamily="34" charset="0"/>
                  <a:ea typeface="Arial-Rounded" panose="020B0500000000000000" pitchFamily="34" charset="0"/>
                  <a:cs typeface="Arial" panose="020B0604020202020204" pitchFamily="34" charset="0"/>
                </a:rPr>
                <a:t>làm</a:t>
              </a:r>
              <a:r>
                <a:rPr lang="en-US" sz="3200" dirty="0" smtClean="0">
                  <a:solidFill>
                    <a:srgbClr val="FF0000"/>
                  </a:solidFill>
                  <a:latin typeface="Arial" panose="020B0604020202020204" pitchFamily="34" charset="0"/>
                  <a:ea typeface="Arial-Rounded" panose="020B0500000000000000" pitchFamily="34" charset="0"/>
                  <a:cs typeface="Arial" panose="020B0604020202020204" pitchFamily="34" charset="0"/>
                </a:rPr>
                <a:t> </a:t>
              </a:r>
              <a:r>
                <a:rPr lang="en-US" sz="3200" dirty="0" err="1" smtClean="0">
                  <a:solidFill>
                    <a:srgbClr val="FF0000"/>
                  </a:solidFill>
                  <a:latin typeface="Arial" panose="020B0604020202020204" pitchFamily="34" charset="0"/>
                  <a:ea typeface="Arial-Rounded" panose="020B0500000000000000" pitchFamily="34" charset="0"/>
                  <a:cs typeface="Arial" panose="020B0604020202020204" pitchFamily="34" charset="0"/>
                </a:rPr>
                <a:t>được</a:t>
              </a:r>
              <a:r>
                <a:rPr lang="en-US" sz="3200" dirty="0" smtClean="0">
                  <a:solidFill>
                    <a:srgbClr val="FF0000"/>
                  </a:solidFill>
                  <a:latin typeface="Arial" panose="020B0604020202020204" pitchFamily="34" charset="0"/>
                  <a:ea typeface="Arial-Rounded" panose="020B0500000000000000" pitchFamily="34" charset="0"/>
                  <a:cs typeface="Arial" panose="020B0604020202020204" pitchFamily="34" charset="0"/>
                </a:rPr>
                <a:t> </a:t>
              </a:r>
              <a:r>
                <a:rPr lang="en-US" sz="3200" dirty="0" err="1" smtClean="0">
                  <a:solidFill>
                    <a:srgbClr val="FF0000"/>
                  </a:solidFill>
                  <a:latin typeface="Arial" panose="020B0604020202020204" pitchFamily="34" charset="0"/>
                  <a:ea typeface="Arial-Rounded" panose="020B0500000000000000" pitchFamily="34" charset="0"/>
                  <a:cs typeface="Arial" panose="020B0604020202020204" pitchFamily="34" charset="0"/>
                </a:rPr>
                <a:t>những</a:t>
              </a:r>
              <a:r>
                <a:rPr lang="en-US" sz="3200" dirty="0" smtClean="0">
                  <a:solidFill>
                    <a:srgbClr val="FF0000"/>
                  </a:solidFill>
                  <a:latin typeface="Arial" panose="020B0604020202020204" pitchFamily="34" charset="0"/>
                  <a:ea typeface="Arial-Rounded" panose="020B0500000000000000" pitchFamily="34" charset="0"/>
                  <a:cs typeface="Arial" panose="020B0604020202020204" pitchFamily="34" charset="0"/>
                </a:rPr>
                <a:t> </a:t>
              </a:r>
              <a:r>
                <a:rPr lang="en-US" sz="3200" dirty="0" err="1" smtClean="0">
                  <a:solidFill>
                    <a:srgbClr val="FF0000"/>
                  </a:solidFill>
                  <a:latin typeface="Arial" panose="020B0604020202020204" pitchFamily="34" charset="0"/>
                  <a:ea typeface="Arial-Rounded" panose="020B0500000000000000" pitchFamily="34" charset="0"/>
                  <a:cs typeface="Arial" panose="020B0604020202020204" pitchFamily="34" charset="0"/>
                </a:rPr>
                <a:t>việc</a:t>
              </a:r>
              <a:r>
                <a:rPr lang="en-US" sz="3200" dirty="0" smtClean="0">
                  <a:solidFill>
                    <a:srgbClr val="FF0000"/>
                  </a:solidFill>
                  <a:latin typeface="Arial" panose="020B0604020202020204" pitchFamily="34" charset="0"/>
                  <a:ea typeface="Arial-Rounded" panose="020B0500000000000000" pitchFamily="34" charset="0"/>
                  <a:cs typeface="Arial" panose="020B0604020202020204" pitchFamily="34" charset="0"/>
                </a:rPr>
                <a:t> </a:t>
              </a:r>
              <a:r>
                <a:rPr lang="en-US" sz="3200" dirty="0" err="1" smtClean="0">
                  <a:solidFill>
                    <a:srgbClr val="FF0000"/>
                  </a:solidFill>
                  <a:latin typeface="Arial" panose="020B0604020202020204" pitchFamily="34" charset="0"/>
                  <a:ea typeface="Arial-Rounded" panose="020B0500000000000000" pitchFamily="34" charset="0"/>
                  <a:cs typeface="Arial" panose="020B0604020202020204" pitchFamily="34" charset="0"/>
                </a:rPr>
                <a:t>lớn</a:t>
              </a:r>
              <a:r>
                <a:rPr lang="en-US" sz="3200" dirty="0" smtClean="0">
                  <a:solidFill>
                    <a:srgbClr val="FF0000"/>
                  </a:solidFill>
                  <a:latin typeface="Arial" panose="020B0604020202020204" pitchFamily="34" charset="0"/>
                  <a:ea typeface="Arial-Rounded" panose="020B0500000000000000" pitchFamily="34" charset="0"/>
                  <a:cs typeface="Arial" panose="020B0604020202020204" pitchFamily="34" charset="0"/>
                </a:rPr>
                <a:t> </a:t>
              </a:r>
              <a:r>
                <a:rPr lang="en-US" sz="3200" dirty="0" err="1" smtClean="0">
                  <a:solidFill>
                    <a:srgbClr val="FF0000"/>
                  </a:solidFill>
                  <a:latin typeface="Arial" panose="020B0604020202020204" pitchFamily="34" charset="0"/>
                  <a:ea typeface="Arial-Rounded" panose="020B0500000000000000" pitchFamily="34" charset="0"/>
                  <a:cs typeface="Arial" panose="020B0604020202020204" pitchFamily="34" charset="0"/>
                </a:rPr>
                <a:t>lao</a:t>
              </a:r>
              <a:r>
                <a:rPr lang="en-US" sz="3200" dirty="0" smtClean="0">
                  <a:solidFill>
                    <a:srgbClr val="FF0000"/>
                  </a:solidFill>
                  <a:latin typeface="Arial" panose="020B0604020202020204" pitchFamily="34" charset="0"/>
                  <a:ea typeface="Arial-Rounded" panose="020B0500000000000000" pitchFamily="34" charset="0"/>
                  <a:cs typeface="Arial" panose="020B0604020202020204" pitchFamily="34" charset="0"/>
                </a:rPr>
                <a:t> </a:t>
              </a:r>
              <a:r>
                <a:rPr lang="en-US" sz="3200" dirty="0" err="1" smtClean="0">
                  <a:solidFill>
                    <a:srgbClr val="FF0000"/>
                  </a:solidFill>
                  <a:latin typeface="Arial" panose="020B0604020202020204" pitchFamily="34" charset="0"/>
                  <a:ea typeface="Arial-Rounded" panose="020B0500000000000000" pitchFamily="34" charset="0"/>
                  <a:cs typeface="Arial" panose="020B0604020202020204" pitchFamily="34" charset="0"/>
                </a:rPr>
                <a:t>mà</a:t>
              </a:r>
              <a:r>
                <a:rPr lang="en-US" sz="3200" dirty="0" smtClean="0">
                  <a:solidFill>
                    <a:srgbClr val="FF0000"/>
                  </a:solidFill>
                  <a:latin typeface="Arial" panose="020B0604020202020204" pitchFamily="34" charset="0"/>
                  <a:ea typeface="Arial-Rounded" panose="020B0500000000000000" pitchFamily="34" charset="0"/>
                  <a:cs typeface="Arial" panose="020B0604020202020204" pitchFamily="34" charset="0"/>
                </a:rPr>
                <a:t> </a:t>
              </a:r>
              <a:r>
                <a:rPr lang="en-US" sz="3200" dirty="0" err="1" smtClean="0">
                  <a:solidFill>
                    <a:srgbClr val="FF0000"/>
                  </a:solidFill>
                  <a:latin typeface="Arial" panose="020B0604020202020204" pitchFamily="34" charset="0"/>
                  <a:ea typeface="Arial-Rounded" panose="020B0500000000000000" pitchFamily="34" charset="0"/>
                  <a:cs typeface="Arial" panose="020B0604020202020204" pitchFamily="34" charset="0"/>
                </a:rPr>
                <a:t>sức</a:t>
              </a:r>
              <a:r>
                <a:rPr lang="en-US" sz="3200" dirty="0" smtClean="0">
                  <a:solidFill>
                    <a:srgbClr val="FF0000"/>
                  </a:solidFill>
                  <a:latin typeface="Arial" panose="020B0604020202020204" pitchFamily="34" charset="0"/>
                  <a:ea typeface="Arial-Rounded" panose="020B0500000000000000" pitchFamily="34" charset="0"/>
                  <a:cs typeface="Arial" panose="020B0604020202020204" pitchFamily="34" charset="0"/>
                </a:rPr>
                <a:t> </a:t>
              </a:r>
              <a:r>
                <a:rPr lang="en-US" sz="3200" dirty="0" err="1" smtClean="0">
                  <a:solidFill>
                    <a:srgbClr val="FF0000"/>
                  </a:solidFill>
                  <a:latin typeface="Arial" panose="020B0604020202020204" pitchFamily="34" charset="0"/>
                  <a:ea typeface="Arial-Rounded" panose="020B0500000000000000" pitchFamily="34" charset="0"/>
                  <a:cs typeface="Arial" panose="020B0604020202020204" pitchFamily="34" charset="0"/>
                </a:rPr>
                <a:t>một</a:t>
              </a:r>
              <a:r>
                <a:rPr lang="en-US" sz="3200" dirty="0" smtClean="0">
                  <a:solidFill>
                    <a:srgbClr val="FF0000"/>
                  </a:solidFill>
                  <a:latin typeface="Arial" panose="020B0604020202020204" pitchFamily="34" charset="0"/>
                  <a:ea typeface="Arial-Rounded" panose="020B0500000000000000" pitchFamily="34" charset="0"/>
                  <a:cs typeface="Arial" panose="020B0604020202020204" pitchFamily="34" charset="0"/>
                </a:rPr>
                <a:t> </a:t>
              </a:r>
              <a:r>
                <a:rPr lang="en-US" sz="3200" dirty="0" err="1" smtClean="0">
                  <a:solidFill>
                    <a:srgbClr val="FF0000"/>
                  </a:solidFill>
                  <a:latin typeface="Arial" panose="020B0604020202020204" pitchFamily="34" charset="0"/>
                  <a:ea typeface="Arial-Rounded" panose="020B0500000000000000" pitchFamily="34" charset="0"/>
                  <a:cs typeface="Arial" panose="020B0604020202020204" pitchFamily="34" charset="0"/>
                </a:rPr>
                <a:t>người</a:t>
              </a:r>
              <a:r>
                <a:rPr lang="en-US" sz="3200" dirty="0" smtClean="0">
                  <a:solidFill>
                    <a:srgbClr val="FF0000"/>
                  </a:solidFill>
                  <a:latin typeface="Arial" panose="020B0604020202020204" pitchFamily="34" charset="0"/>
                  <a:ea typeface="Arial-Rounded" panose="020B0500000000000000" pitchFamily="34" charset="0"/>
                  <a:cs typeface="Arial" panose="020B0604020202020204" pitchFamily="34" charset="0"/>
                </a:rPr>
                <a:t> </a:t>
              </a:r>
              <a:r>
                <a:rPr lang="en-US" sz="3200" dirty="0" err="1" smtClean="0">
                  <a:solidFill>
                    <a:srgbClr val="FF0000"/>
                  </a:solidFill>
                  <a:latin typeface="Arial" panose="020B0604020202020204" pitchFamily="34" charset="0"/>
                  <a:ea typeface="Arial-Rounded" panose="020B0500000000000000" pitchFamily="34" charset="0"/>
                  <a:cs typeface="Arial" panose="020B0604020202020204" pitchFamily="34" charset="0"/>
                </a:rPr>
                <a:t>không</a:t>
              </a:r>
              <a:r>
                <a:rPr lang="en-US" sz="3200" dirty="0" smtClean="0">
                  <a:solidFill>
                    <a:srgbClr val="FF0000"/>
                  </a:solidFill>
                  <a:latin typeface="Arial" panose="020B0604020202020204" pitchFamily="34" charset="0"/>
                  <a:ea typeface="Arial-Rounded" panose="020B0500000000000000" pitchFamily="34" charset="0"/>
                  <a:cs typeface="Arial" panose="020B0604020202020204" pitchFamily="34" charset="0"/>
                </a:rPr>
                <a:t> </a:t>
              </a:r>
              <a:r>
                <a:rPr lang="en-US" sz="3200" dirty="0" err="1" smtClean="0">
                  <a:solidFill>
                    <a:srgbClr val="FF0000"/>
                  </a:solidFill>
                  <a:latin typeface="Arial" panose="020B0604020202020204" pitchFamily="34" charset="0"/>
                  <a:ea typeface="Arial-Rounded" panose="020B0500000000000000" pitchFamily="34" charset="0"/>
                  <a:cs typeface="Arial" panose="020B0604020202020204" pitchFamily="34" charset="0"/>
                </a:rPr>
                <a:t>thể</a:t>
              </a:r>
              <a:r>
                <a:rPr lang="en-US" sz="3200" dirty="0" smtClean="0">
                  <a:solidFill>
                    <a:srgbClr val="FF0000"/>
                  </a:solidFill>
                  <a:latin typeface="Arial" panose="020B0604020202020204" pitchFamily="34" charset="0"/>
                  <a:ea typeface="Arial-Rounded" panose="020B0500000000000000" pitchFamily="34" charset="0"/>
                  <a:cs typeface="Arial" panose="020B0604020202020204" pitchFamily="34" charset="0"/>
                </a:rPr>
                <a:t> </a:t>
              </a:r>
              <a:r>
                <a:rPr lang="en-US" sz="3200" dirty="0" err="1" smtClean="0">
                  <a:solidFill>
                    <a:srgbClr val="FF0000"/>
                  </a:solidFill>
                  <a:latin typeface="Arial" panose="020B0604020202020204" pitchFamily="34" charset="0"/>
                  <a:ea typeface="Arial-Rounded" panose="020B0500000000000000" pitchFamily="34" charset="0"/>
                  <a:cs typeface="Arial" panose="020B0604020202020204" pitchFamily="34" charset="0"/>
                </a:rPr>
                <a:t>làm</a:t>
              </a:r>
              <a:r>
                <a:rPr lang="en-US" sz="3200" dirty="0" smtClean="0">
                  <a:solidFill>
                    <a:srgbClr val="FF0000"/>
                  </a:solidFill>
                  <a:latin typeface="Arial" panose="020B0604020202020204" pitchFamily="34" charset="0"/>
                  <a:ea typeface="Arial-Rounded" panose="020B0500000000000000" pitchFamily="34" charset="0"/>
                  <a:cs typeface="Arial" panose="020B0604020202020204" pitchFamily="34" charset="0"/>
                </a:rPr>
                <a:t> </a:t>
              </a:r>
              <a:r>
                <a:rPr lang="en-US" sz="3200" dirty="0" err="1" smtClean="0">
                  <a:solidFill>
                    <a:srgbClr val="FF0000"/>
                  </a:solidFill>
                  <a:latin typeface="Arial" panose="020B0604020202020204" pitchFamily="34" charset="0"/>
                  <a:ea typeface="Arial-Rounded" panose="020B0500000000000000" pitchFamily="34" charset="0"/>
                  <a:cs typeface="Arial" panose="020B0604020202020204" pitchFamily="34" charset="0"/>
                </a:rPr>
                <a:t>được</a:t>
              </a:r>
              <a:r>
                <a:rPr lang="en-US" sz="3200" dirty="0" smtClean="0">
                  <a:solidFill>
                    <a:srgbClr val="FF0000"/>
                  </a:solidFill>
                  <a:latin typeface="Arial" panose="020B0604020202020204" pitchFamily="34" charset="0"/>
                  <a:ea typeface="Arial-Rounded" panose="020B0500000000000000" pitchFamily="34" charset="0"/>
                  <a:cs typeface="Arial" panose="020B0604020202020204" pitchFamily="34" charset="0"/>
                </a:rPr>
                <a:t>.</a:t>
              </a:r>
              <a:endParaRPr lang="en-US" sz="3200" dirty="0">
                <a:solidFill>
                  <a:srgbClr val="FF0000"/>
                </a:solidFill>
                <a:latin typeface="Arial" panose="020B0604020202020204" pitchFamily="34" charset="0"/>
                <a:ea typeface="Arial-Rounded" panose="020B0500000000000000" pitchFamily="34" charset="0"/>
                <a:cs typeface="Arial" panose="020B0604020202020204" pitchFamily="34" charset="0"/>
              </a:endParaRPr>
            </a:p>
          </p:txBody>
        </p:sp>
      </p:grpSp>
    </p:spTree>
    <p:extLst>
      <p:ext uri="{BB962C8B-B14F-4D97-AF65-F5344CB8AC3E}">
        <p14:creationId xmlns:p14="http://schemas.microsoft.com/office/powerpoint/2010/main" val="36443936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wipe(left)">
                                      <p:cBhvr>
                                        <p:cTn id="13"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圆角 9">
            <a:extLst>
              <a:ext uri="{FF2B5EF4-FFF2-40B4-BE49-F238E27FC236}">
                <a16:creationId xmlns:a16="http://schemas.microsoft.com/office/drawing/2014/main" xmlns="" id="{826518D0-4D48-4928-9BCB-5E1DDDA8EDC1}"/>
              </a:ext>
            </a:extLst>
          </p:cNvPr>
          <p:cNvSpPr/>
          <p:nvPr/>
        </p:nvSpPr>
        <p:spPr>
          <a:xfrm>
            <a:off x="477685" y="510019"/>
            <a:ext cx="11208150" cy="5906956"/>
          </a:xfrm>
          <a:prstGeom prst="roundRect">
            <a:avLst>
              <a:gd name="adj" fmla="val 383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altLang="zh-CN" sz="3200" dirty="0" smtClean="0">
                <a:solidFill>
                  <a:prstClr val="white"/>
                </a:solidFill>
                <a:latin typeface="Arial" panose="020B0604020202020204" pitchFamily="34" charset="0"/>
                <a:ea typeface="Arial-Rounded" panose="020B0500000000000000" pitchFamily="34" charset="0"/>
                <a:cs typeface="Arial" panose="020B0604020202020204" pitchFamily="34" charset="0"/>
                <a:sym typeface="+mn-lt"/>
              </a:rPr>
              <a:t>v</a:t>
            </a:r>
            <a:endParaRPr lang="zh-CN" altLang="en-US" sz="3200" dirty="0">
              <a:solidFill>
                <a:prstClr val="white"/>
              </a:solidFill>
              <a:latin typeface="Arial" panose="020B0604020202020204" pitchFamily="34" charset="0"/>
              <a:ea typeface="Arial-Rounded" panose="020B0500000000000000" pitchFamily="34" charset="0"/>
              <a:cs typeface="Arial" panose="020B0604020202020204" pitchFamily="34" charset="0"/>
              <a:sym typeface="+mn-lt"/>
            </a:endParaRPr>
          </a:p>
        </p:txBody>
      </p:sp>
      <p:sp>
        <p:nvSpPr>
          <p:cNvPr id="25" name="TextBox 24">
            <a:extLst>
              <a:ext uri="{FF2B5EF4-FFF2-40B4-BE49-F238E27FC236}">
                <a16:creationId xmlns:a16="http://schemas.microsoft.com/office/drawing/2014/main" xmlns="" id="{44E29D84-7D90-4E6B-8EC1-6A20D527F266}"/>
              </a:ext>
            </a:extLst>
          </p:cNvPr>
          <p:cNvSpPr txBox="1"/>
          <p:nvPr/>
        </p:nvSpPr>
        <p:spPr>
          <a:xfrm>
            <a:off x="1109777" y="610569"/>
            <a:ext cx="10142156" cy="6001643"/>
          </a:xfrm>
          <a:prstGeom prst="rect">
            <a:avLst/>
          </a:prstGeom>
          <a:noFill/>
        </p:spPr>
        <p:txBody>
          <a:bodyPr wrap="square" rtlCol="0">
            <a:spAutoFit/>
          </a:bodyPr>
          <a:lstStyle/>
          <a:p>
            <a:pPr algn="ctr">
              <a:defRPr/>
            </a:pPr>
            <a:r>
              <a:rPr lang="vi-VN" sz="2400" dirty="0">
                <a:solidFill>
                  <a:srgbClr val="FF0000"/>
                </a:solidFill>
                <a:latin typeface="Arial" panose="020B0604020202020204" pitchFamily="34" charset="0"/>
                <a:ea typeface="Arial-Rounded" panose="020B0500000000000000" pitchFamily="34" charset="0"/>
                <a:cs typeface="Arial" panose="020B0604020202020204" pitchFamily="34" charset="0"/>
              </a:rPr>
              <a:t>Những chiếc áo </a:t>
            </a:r>
            <a:r>
              <a:rPr lang="vi-VN" sz="2400" dirty="0" smtClean="0">
                <a:solidFill>
                  <a:srgbClr val="FF0000"/>
                </a:solidFill>
                <a:latin typeface="Arial" panose="020B0604020202020204" pitchFamily="34" charset="0"/>
                <a:ea typeface="Arial-Rounded" panose="020B0500000000000000" pitchFamily="34" charset="0"/>
                <a:cs typeface="Arial" panose="020B0604020202020204" pitchFamily="34" charset="0"/>
              </a:rPr>
              <a:t>ấm</a:t>
            </a:r>
            <a:endParaRPr lang="en-US" sz="2400" dirty="0" smtClean="0">
              <a:solidFill>
                <a:srgbClr val="FF0000"/>
              </a:solidFill>
              <a:latin typeface="Arial" panose="020B0604020202020204" pitchFamily="34" charset="0"/>
              <a:ea typeface="Arial-Rounded" panose="020B0500000000000000" pitchFamily="34" charset="0"/>
              <a:cs typeface="Arial" panose="020B0604020202020204" pitchFamily="34" charset="0"/>
            </a:endParaRPr>
          </a:p>
          <a:p>
            <a:pPr algn="ctr">
              <a:defRPr/>
            </a:pPr>
            <a:endParaRPr lang="vi-VN" sz="2400" dirty="0">
              <a:solidFill>
                <a:srgbClr val="002060"/>
              </a:solidFill>
              <a:latin typeface="Arial" panose="020B0604020202020204" pitchFamily="34" charset="0"/>
              <a:ea typeface="Arial-Rounded" panose="020B0500000000000000" pitchFamily="34" charset="0"/>
              <a:cs typeface="Arial" panose="020B0604020202020204" pitchFamily="34" charset="0"/>
            </a:endParaRPr>
          </a:p>
          <a:p>
            <a:pPr lvl="0" algn="just">
              <a:defRPr/>
            </a:pPr>
            <a:r>
              <a:rPr lang="en-US" sz="2400" dirty="0">
                <a:solidFill>
                  <a:srgbClr val="002060"/>
                </a:solidFill>
                <a:latin typeface="Arial" panose="020B0604020202020204" pitchFamily="34" charset="0"/>
                <a:ea typeface="Arial-Rounded" panose="020B0500000000000000" pitchFamily="34" charset="0"/>
                <a:cs typeface="Arial" panose="020B0604020202020204" pitchFamily="34" charset="0"/>
              </a:rPr>
              <a:t>   </a:t>
            </a:r>
            <a:r>
              <a:rPr lang="en-US" sz="2400" dirty="0" smtClean="0">
                <a:solidFill>
                  <a:srgbClr val="002060"/>
                </a:solidFill>
                <a:latin typeface="Arial" panose="020B0604020202020204" pitchFamily="34" charset="0"/>
                <a:ea typeface="Arial-Rounded" panose="020B0500000000000000" pitchFamily="34" charset="0"/>
                <a:cs typeface="Arial" panose="020B0604020202020204" pitchFamily="34" charset="0"/>
              </a:rPr>
              <a:t> </a:t>
            </a:r>
            <a:r>
              <a:rPr lang="vi-VN" sz="2400" dirty="0">
                <a:solidFill>
                  <a:srgbClr val="002060"/>
                </a:solidFill>
                <a:latin typeface="Arial" panose="020B0604020202020204" pitchFamily="34" charset="0"/>
                <a:ea typeface="Arial-Rounded" panose="020B0500000000000000" pitchFamily="34" charset="0"/>
                <a:cs typeface="Arial" panose="020B0604020202020204" pitchFamily="34" charset="0"/>
              </a:rPr>
              <a:t>Bọ ngựa đồng ý, vung kiếm cắt vải, nhím ngăn:</a:t>
            </a:r>
          </a:p>
          <a:p>
            <a:pPr lvl="0" algn="just">
              <a:defRPr/>
            </a:pPr>
            <a:r>
              <a:rPr lang="en-US" sz="2400" dirty="0">
                <a:solidFill>
                  <a:srgbClr val="002060"/>
                </a:solidFill>
                <a:latin typeface="Arial" panose="020B0604020202020204" pitchFamily="34" charset="0"/>
                <a:ea typeface="Arial-Rounded" panose="020B0500000000000000" pitchFamily="34" charset="0"/>
                <a:cs typeface="Arial" panose="020B0604020202020204" pitchFamily="34" charset="0"/>
              </a:rPr>
              <a:t>   </a:t>
            </a:r>
            <a:r>
              <a:rPr lang="vi-VN" sz="2400" dirty="0">
                <a:solidFill>
                  <a:srgbClr val="002060"/>
                </a:solidFill>
                <a:latin typeface="Arial" panose="020B0604020202020204" pitchFamily="34" charset="0"/>
                <a:ea typeface="Arial-Rounded" panose="020B0500000000000000" pitchFamily="34" charset="0"/>
                <a:cs typeface="Arial" panose="020B0604020202020204" pitchFamily="34" charset="0"/>
              </a:rPr>
              <a:t>- Phải cắt đúng theo kích thước.</a:t>
            </a:r>
          </a:p>
          <a:p>
            <a:pPr lvl="0" algn="just">
              <a:defRPr/>
            </a:pPr>
            <a:r>
              <a:rPr lang="en-US" sz="2400" dirty="0">
                <a:solidFill>
                  <a:srgbClr val="002060"/>
                </a:solidFill>
                <a:latin typeface="Arial" panose="020B0604020202020204" pitchFamily="34" charset="0"/>
                <a:ea typeface="Arial-Rounded" panose="020B0500000000000000" pitchFamily="34" charset="0"/>
                <a:cs typeface="Arial" panose="020B0604020202020204" pitchFamily="34" charset="0"/>
              </a:rPr>
              <a:t>   </a:t>
            </a:r>
            <a:r>
              <a:rPr lang="vi-VN" sz="2400" dirty="0">
                <a:solidFill>
                  <a:srgbClr val="002060"/>
                </a:solidFill>
                <a:latin typeface="Arial" panose="020B0604020202020204" pitchFamily="34" charset="0"/>
                <a:ea typeface="Arial-Rounded" panose="020B0500000000000000" pitchFamily="34" charset="0"/>
                <a:cs typeface="Arial" panose="020B0604020202020204" pitchFamily="34" charset="0"/>
              </a:rPr>
              <a:t>Tất cả lại đi tìm người biết kẻ đường vạch trên vải. Lúc qua vườn chuối, Nhím trông thấy ốc sên bò trên lá, cứ mỗi quãng, ốc sên lại để lại phía sau một đường vạch. Nhím nói:</a:t>
            </a:r>
          </a:p>
          <a:p>
            <a:pPr lvl="0" algn="just">
              <a:defRPr/>
            </a:pPr>
            <a:r>
              <a:rPr lang="en-US" sz="2400" dirty="0">
                <a:solidFill>
                  <a:srgbClr val="002060"/>
                </a:solidFill>
                <a:latin typeface="Arial" panose="020B0604020202020204" pitchFamily="34" charset="0"/>
                <a:ea typeface="Arial-Rounded" panose="020B0500000000000000" pitchFamily="34" charset="0"/>
                <a:cs typeface="Arial" panose="020B0604020202020204" pitchFamily="34" charset="0"/>
              </a:rPr>
              <a:t>   </a:t>
            </a:r>
            <a:r>
              <a:rPr lang="vi-VN" sz="2400" dirty="0">
                <a:solidFill>
                  <a:srgbClr val="002060"/>
                </a:solidFill>
                <a:latin typeface="Arial" panose="020B0604020202020204" pitchFamily="34" charset="0"/>
                <a:ea typeface="Arial-Rounded" panose="020B0500000000000000" pitchFamily="34" charset="0"/>
                <a:cs typeface="Arial" panose="020B0604020202020204" pitchFamily="34" charset="0"/>
              </a:rPr>
              <a:t>- Chúng tôi cần anh kẻ đường vạch để may áo ấm cho mọi người</a:t>
            </a:r>
            <a:r>
              <a:rPr lang="vi-VN" sz="2400" dirty="0" smtClean="0">
                <a:solidFill>
                  <a:srgbClr val="002060"/>
                </a:solidFill>
                <a:latin typeface="Arial" panose="020B0604020202020204" pitchFamily="34" charset="0"/>
                <a:ea typeface="Arial-Rounded" panose="020B0500000000000000" pitchFamily="34" charset="0"/>
                <a:cs typeface="Arial" panose="020B0604020202020204" pitchFamily="34" charset="0"/>
              </a:rPr>
              <a:t>.</a:t>
            </a:r>
            <a:endParaRPr lang="en-US" sz="2400" dirty="0" smtClean="0">
              <a:solidFill>
                <a:srgbClr val="002060"/>
              </a:solidFill>
              <a:latin typeface="Arial" panose="020B0604020202020204" pitchFamily="34" charset="0"/>
              <a:ea typeface="Arial-Rounded" panose="020B0500000000000000" pitchFamily="34" charset="0"/>
              <a:cs typeface="Arial" panose="020B0604020202020204" pitchFamily="34" charset="0"/>
            </a:endParaRPr>
          </a:p>
          <a:p>
            <a:pPr lvl="0" algn="just">
              <a:defRPr/>
            </a:pPr>
            <a:r>
              <a:rPr lang="vi-VN" sz="2400" dirty="0">
                <a:solidFill>
                  <a:srgbClr val="002060"/>
                </a:solidFill>
                <a:latin typeface="Arial" panose="020B0604020202020204" pitchFamily="34" charset="0"/>
                <a:ea typeface="Arial-Rounded" panose="020B0500000000000000" pitchFamily="34" charset="0"/>
                <a:cs typeface="Arial" panose="020B0604020202020204" pitchFamily="34" charset="0"/>
              </a:rPr>
              <a:t>Ốc sên nhận lời, bò lên tấm vải, vạch những đường rất rõ. Bây giờ chỉ còn thiếu người luồn kim giỏi. Tất cả lại đi tìm chim ổ dộc có biệt tài khâu vá.</a:t>
            </a:r>
            <a:endParaRPr lang="en-US" sz="2400" dirty="0">
              <a:solidFill>
                <a:srgbClr val="002060"/>
              </a:solidFill>
              <a:latin typeface="Arial" panose="020B0604020202020204" pitchFamily="34" charset="0"/>
              <a:ea typeface="Arial-Rounded" panose="020B0500000000000000" pitchFamily="34" charset="0"/>
              <a:cs typeface="Arial" panose="020B0604020202020204" pitchFamily="34" charset="0"/>
            </a:endParaRPr>
          </a:p>
          <a:p>
            <a:pPr lvl="0" algn="just">
              <a:defRPr/>
            </a:pPr>
            <a:r>
              <a:rPr lang="en-US" sz="2400" dirty="0">
                <a:solidFill>
                  <a:srgbClr val="002060"/>
                </a:solidFill>
                <a:latin typeface="Arial" panose="020B0604020202020204" pitchFamily="34" charset="0"/>
                <a:ea typeface="Arial-Rounded" panose="020B0500000000000000" pitchFamily="34" charset="0"/>
                <a:cs typeface="Arial" panose="020B0604020202020204" pitchFamily="34" charset="0"/>
              </a:rPr>
              <a:t>    </a:t>
            </a:r>
            <a:r>
              <a:rPr lang="vi-VN" sz="2400" dirty="0">
                <a:solidFill>
                  <a:srgbClr val="002060"/>
                </a:solidFill>
                <a:latin typeface="Arial" panose="020B0604020202020204" pitchFamily="34" charset="0"/>
                <a:ea typeface="Arial-Rounded" panose="020B0500000000000000" pitchFamily="34" charset="0"/>
                <a:cs typeface="Arial" panose="020B0604020202020204" pitchFamily="34" charset="0"/>
              </a:rPr>
              <a:t>Xưởng may áo ấm được dựng lên. Thỏ trải vải. Ốc sên kẻ đường vạch.</a:t>
            </a:r>
            <a:r>
              <a:rPr lang="en-US" sz="2400" dirty="0">
                <a:solidFill>
                  <a:srgbClr val="002060"/>
                </a:solidFill>
                <a:latin typeface="Arial" panose="020B0604020202020204" pitchFamily="34" charset="0"/>
                <a:ea typeface="Arial-Rounded" panose="020B0500000000000000" pitchFamily="34" charset="0"/>
                <a:cs typeface="Arial" panose="020B0604020202020204" pitchFamily="34" charset="0"/>
              </a:rPr>
              <a:t> </a:t>
            </a:r>
            <a:r>
              <a:rPr lang="vi-VN" sz="2400" dirty="0">
                <a:solidFill>
                  <a:srgbClr val="002060"/>
                </a:solidFill>
                <a:latin typeface="Arial" panose="020B0604020202020204" pitchFamily="34" charset="0"/>
                <a:ea typeface="Arial-Rounded" panose="020B0500000000000000" pitchFamily="34" charset="0"/>
                <a:cs typeface="Arial" panose="020B0604020202020204" pitchFamily="34" charset="0"/>
              </a:rPr>
              <a:t>Bọ ngựa cắt vải theo vạch. Tằm xe chỉ. Nhím chắp vải, dùi lỗ. Đôi chim ổ dộc luồn kim, may áo…</a:t>
            </a:r>
          </a:p>
          <a:p>
            <a:pPr lvl="0" algn="just">
              <a:defRPr/>
            </a:pPr>
            <a:r>
              <a:rPr lang="en-US" sz="2400" dirty="0">
                <a:solidFill>
                  <a:srgbClr val="002060"/>
                </a:solidFill>
                <a:latin typeface="Arial" panose="020B0604020202020204" pitchFamily="34" charset="0"/>
                <a:ea typeface="Arial-Rounded" panose="020B0500000000000000" pitchFamily="34" charset="0"/>
                <a:cs typeface="Arial" panose="020B0604020202020204" pitchFamily="34" charset="0"/>
              </a:rPr>
              <a:t>   </a:t>
            </a:r>
            <a:r>
              <a:rPr lang="en-US" sz="2400" dirty="0" smtClean="0">
                <a:solidFill>
                  <a:srgbClr val="002060"/>
                </a:solidFill>
                <a:latin typeface="Arial" panose="020B0604020202020204" pitchFamily="34" charset="0"/>
                <a:ea typeface="Arial-Rounded" panose="020B0500000000000000" pitchFamily="34" charset="0"/>
                <a:cs typeface="Arial" panose="020B0604020202020204" pitchFamily="34" charset="0"/>
              </a:rPr>
              <a:t> </a:t>
            </a:r>
            <a:r>
              <a:rPr lang="vi-VN" sz="2400" dirty="0" smtClean="0">
                <a:solidFill>
                  <a:srgbClr val="002060"/>
                </a:solidFill>
                <a:latin typeface="Arial" panose="020B0604020202020204" pitchFamily="34" charset="0"/>
                <a:ea typeface="Arial-Rounded" panose="020B0500000000000000" pitchFamily="34" charset="0"/>
                <a:cs typeface="Arial" panose="020B0604020202020204" pitchFamily="34" charset="0"/>
              </a:rPr>
              <a:t>Mùa </a:t>
            </a:r>
            <a:r>
              <a:rPr lang="vi-VN" sz="2400" dirty="0">
                <a:solidFill>
                  <a:srgbClr val="002060"/>
                </a:solidFill>
                <a:latin typeface="Arial" panose="020B0604020202020204" pitchFamily="34" charset="0"/>
                <a:ea typeface="Arial-Rounded" panose="020B0500000000000000" pitchFamily="34" charset="0"/>
                <a:cs typeface="Arial" panose="020B0604020202020204" pitchFamily="34" charset="0"/>
              </a:rPr>
              <a:t>đông năm ấy, trong rừng ai cũng có áo ấm để mặc.</a:t>
            </a:r>
          </a:p>
          <a:p>
            <a:pPr lvl="0" algn="just">
              <a:defRPr/>
            </a:pPr>
            <a:endParaRPr lang="vi-VN" sz="2400" dirty="0">
              <a:solidFill>
                <a:srgbClr val="002060"/>
              </a:solidFill>
              <a:latin typeface="Arial" panose="020B0604020202020204" pitchFamily="34" charset="0"/>
              <a:ea typeface="Arial-Rounded" panose="020B0500000000000000" pitchFamily="34" charset="0"/>
              <a:cs typeface="Arial" panose="020B0604020202020204" pitchFamily="34" charset="0"/>
            </a:endParaRPr>
          </a:p>
        </p:txBody>
      </p:sp>
      <p:grpSp>
        <p:nvGrpSpPr>
          <p:cNvPr id="6" name="Group 5">
            <a:extLst>
              <a:ext uri="{FF2B5EF4-FFF2-40B4-BE49-F238E27FC236}">
                <a16:creationId xmlns:a16="http://schemas.microsoft.com/office/drawing/2014/main" xmlns="" id="{B906C0C2-DC15-4F57-B64A-8C837B35840B}"/>
              </a:ext>
            </a:extLst>
          </p:cNvPr>
          <p:cNvGrpSpPr/>
          <p:nvPr/>
        </p:nvGrpSpPr>
        <p:grpSpPr>
          <a:xfrm>
            <a:off x="477685" y="424485"/>
            <a:ext cx="3540234" cy="625703"/>
            <a:chOff x="1053394" y="206467"/>
            <a:chExt cx="2880723" cy="432581"/>
          </a:xfrm>
        </p:grpSpPr>
        <p:sp>
          <p:nvSpPr>
            <p:cNvPr id="7" name="Rectangle: Rounded Corners 43">
              <a:extLst>
                <a:ext uri="{FF2B5EF4-FFF2-40B4-BE49-F238E27FC236}">
                  <a16:creationId xmlns:a16="http://schemas.microsoft.com/office/drawing/2014/main" xmlns="" id="{E2D66A6C-8D75-4E43-BB3A-8B758EEB2E47}"/>
                </a:ext>
              </a:extLst>
            </p:cNvPr>
            <p:cNvSpPr/>
            <p:nvPr/>
          </p:nvSpPr>
          <p:spPr>
            <a:xfrm>
              <a:off x="1106327" y="206467"/>
              <a:ext cx="2827790" cy="432581"/>
            </a:xfrm>
            <a:custGeom>
              <a:avLst/>
              <a:gdLst>
                <a:gd name="connsiteX0" fmla="*/ 0 w 2827790"/>
                <a:gd name="connsiteY0" fmla="*/ 72098 h 432581"/>
                <a:gd name="connsiteX1" fmla="*/ 72098 w 2827790"/>
                <a:gd name="connsiteY1" fmla="*/ 0 h 432581"/>
                <a:gd name="connsiteX2" fmla="*/ 635653 w 2827790"/>
                <a:gd name="connsiteY2" fmla="*/ 0 h 432581"/>
                <a:gd name="connsiteX3" fmla="*/ 1118700 w 2827790"/>
                <a:gd name="connsiteY3" fmla="*/ 0 h 432581"/>
                <a:gd name="connsiteX4" fmla="*/ 1601747 w 2827790"/>
                <a:gd name="connsiteY4" fmla="*/ 0 h 432581"/>
                <a:gd name="connsiteX5" fmla="*/ 2138465 w 2827790"/>
                <a:gd name="connsiteY5" fmla="*/ 0 h 432581"/>
                <a:gd name="connsiteX6" fmla="*/ 2755692 w 2827790"/>
                <a:gd name="connsiteY6" fmla="*/ 0 h 432581"/>
                <a:gd name="connsiteX7" fmla="*/ 2827790 w 2827790"/>
                <a:gd name="connsiteY7" fmla="*/ 72098 h 432581"/>
                <a:gd name="connsiteX8" fmla="*/ 2827790 w 2827790"/>
                <a:gd name="connsiteY8" fmla="*/ 360483 h 432581"/>
                <a:gd name="connsiteX9" fmla="*/ 2755692 w 2827790"/>
                <a:gd name="connsiteY9" fmla="*/ 432581 h 432581"/>
                <a:gd name="connsiteX10" fmla="*/ 2245809 w 2827790"/>
                <a:gd name="connsiteY10" fmla="*/ 432581 h 432581"/>
                <a:gd name="connsiteX11" fmla="*/ 1709090 w 2827790"/>
                <a:gd name="connsiteY11" fmla="*/ 432581 h 432581"/>
                <a:gd name="connsiteX12" fmla="*/ 1199207 w 2827790"/>
                <a:gd name="connsiteY12" fmla="*/ 432581 h 432581"/>
                <a:gd name="connsiteX13" fmla="*/ 716161 w 2827790"/>
                <a:gd name="connsiteY13" fmla="*/ 432581 h 432581"/>
                <a:gd name="connsiteX14" fmla="*/ 72098 w 2827790"/>
                <a:gd name="connsiteY14" fmla="*/ 432581 h 432581"/>
                <a:gd name="connsiteX15" fmla="*/ 0 w 2827790"/>
                <a:gd name="connsiteY15" fmla="*/ 360483 h 432581"/>
                <a:gd name="connsiteX16" fmla="*/ 0 w 2827790"/>
                <a:gd name="connsiteY16" fmla="*/ 72098 h 432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27790" h="432581" fill="none" extrusionOk="0">
                  <a:moveTo>
                    <a:pt x="0" y="72098"/>
                  </a:moveTo>
                  <a:cubicBezTo>
                    <a:pt x="1001" y="25215"/>
                    <a:pt x="34345" y="4891"/>
                    <a:pt x="72098" y="0"/>
                  </a:cubicBezTo>
                  <a:cubicBezTo>
                    <a:pt x="229340" y="-51516"/>
                    <a:pt x="419749" y="29485"/>
                    <a:pt x="635653" y="0"/>
                  </a:cubicBezTo>
                  <a:cubicBezTo>
                    <a:pt x="851558" y="-29485"/>
                    <a:pt x="978709" y="27118"/>
                    <a:pt x="1118700" y="0"/>
                  </a:cubicBezTo>
                  <a:cubicBezTo>
                    <a:pt x="1258691" y="-27118"/>
                    <a:pt x="1420170" y="14335"/>
                    <a:pt x="1601747" y="0"/>
                  </a:cubicBezTo>
                  <a:cubicBezTo>
                    <a:pt x="1783324" y="-14335"/>
                    <a:pt x="1952381" y="48729"/>
                    <a:pt x="2138465" y="0"/>
                  </a:cubicBezTo>
                  <a:cubicBezTo>
                    <a:pt x="2324549" y="-48729"/>
                    <a:pt x="2522957" y="32208"/>
                    <a:pt x="2755692" y="0"/>
                  </a:cubicBezTo>
                  <a:cubicBezTo>
                    <a:pt x="2792909" y="1288"/>
                    <a:pt x="2834995" y="27631"/>
                    <a:pt x="2827790" y="72098"/>
                  </a:cubicBezTo>
                  <a:cubicBezTo>
                    <a:pt x="2860237" y="179020"/>
                    <a:pt x="2816481" y="240392"/>
                    <a:pt x="2827790" y="360483"/>
                  </a:cubicBezTo>
                  <a:cubicBezTo>
                    <a:pt x="2826533" y="402355"/>
                    <a:pt x="2801843" y="439445"/>
                    <a:pt x="2755692" y="432581"/>
                  </a:cubicBezTo>
                  <a:cubicBezTo>
                    <a:pt x="2591990" y="455432"/>
                    <a:pt x="2398484" y="422711"/>
                    <a:pt x="2245809" y="432581"/>
                  </a:cubicBezTo>
                  <a:cubicBezTo>
                    <a:pt x="2093134" y="442451"/>
                    <a:pt x="1855517" y="416456"/>
                    <a:pt x="1709090" y="432581"/>
                  </a:cubicBezTo>
                  <a:cubicBezTo>
                    <a:pt x="1562663" y="448706"/>
                    <a:pt x="1370978" y="384086"/>
                    <a:pt x="1199207" y="432581"/>
                  </a:cubicBezTo>
                  <a:cubicBezTo>
                    <a:pt x="1027436" y="481076"/>
                    <a:pt x="897717" y="416537"/>
                    <a:pt x="716161" y="432581"/>
                  </a:cubicBezTo>
                  <a:cubicBezTo>
                    <a:pt x="534605" y="448625"/>
                    <a:pt x="318805" y="402407"/>
                    <a:pt x="72098" y="432581"/>
                  </a:cubicBezTo>
                  <a:cubicBezTo>
                    <a:pt x="28200" y="424964"/>
                    <a:pt x="7023" y="404653"/>
                    <a:pt x="0" y="360483"/>
                  </a:cubicBezTo>
                  <a:cubicBezTo>
                    <a:pt x="-14659" y="233349"/>
                    <a:pt x="21818" y="208548"/>
                    <a:pt x="0" y="72098"/>
                  </a:cubicBezTo>
                  <a:close/>
                </a:path>
                <a:path w="2827790" h="432581" stroke="0" extrusionOk="0">
                  <a:moveTo>
                    <a:pt x="0" y="72098"/>
                  </a:moveTo>
                  <a:cubicBezTo>
                    <a:pt x="-8013" y="29912"/>
                    <a:pt x="38893" y="5035"/>
                    <a:pt x="72098" y="0"/>
                  </a:cubicBezTo>
                  <a:cubicBezTo>
                    <a:pt x="286748" y="-20249"/>
                    <a:pt x="372321" y="44445"/>
                    <a:pt x="635653" y="0"/>
                  </a:cubicBezTo>
                  <a:cubicBezTo>
                    <a:pt x="898986" y="-44445"/>
                    <a:pt x="1061610" y="30941"/>
                    <a:pt x="1199207" y="0"/>
                  </a:cubicBezTo>
                  <a:cubicBezTo>
                    <a:pt x="1336804" y="-30941"/>
                    <a:pt x="1538963" y="51190"/>
                    <a:pt x="1762762" y="0"/>
                  </a:cubicBezTo>
                  <a:cubicBezTo>
                    <a:pt x="1986561" y="-51190"/>
                    <a:pt x="2397808" y="31337"/>
                    <a:pt x="2755692" y="0"/>
                  </a:cubicBezTo>
                  <a:cubicBezTo>
                    <a:pt x="2783903" y="-2755"/>
                    <a:pt x="2833834" y="30682"/>
                    <a:pt x="2827790" y="72098"/>
                  </a:cubicBezTo>
                  <a:cubicBezTo>
                    <a:pt x="2831393" y="140277"/>
                    <a:pt x="2794730" y="282470"/>
                    <a:pt x="2827790" y="360483"/>
                  </a:cubicBezTo>
                  <a:cubicBezTo>
                    <a:pt x="2830389" y="404694"/>
                    <a:pt x="2792864" y="422924"/>
                    <a:pt x="2755692" y="432581"/>
                  </a:cubicBezTo>
                  <a:cubicBezTo>
                    <a:pt x="2601571" y="472590"/>
                    <a:pt x="2351431" y="390222"/>
                    <a:pt x="2245809" y="432581"/>
                  </a:cubicBezTo>
                  <a:cubicBezTo>
                    <a:pt x="2140187" y="474940"/>
                    <a:pt x="1943293" y="414455"/>
                    <a:pt x="1789598" y="432581"/>
                  </a:cubicBezTo>
                  <a:cubicBezTo>
                    <a:pt x="1635903" y="450707"/>
                    <a:pt x="1357966" y="393016"/>
                    <a:pt x="1226043" y="432581"/>
                  </a:cubicBezTo>
                  <a:cubicBezTo>
                    <a:pt x="1094120" y="472146"/>
                    <a:pt x="893879" y="375318"/>
                    <a:pt x="742996" y="432581"/>
                  </a:cubicBezTo>
                  <a:cubicBezTo>
                    <a:pt x="592113" y="489844"/>
                    <a:pt x="359594" y="419002"/>
                    <a:pt x="72098" y="432581"/>
                  </a:cubicBezTo>
                  <a:cubicBezTo>
                    <a:pt x="36563" y="438401"/>
                    <a:pt x="1583" y="399949"/>
                    <a:pt x="0" y="360483"/>
                  </a:cubicBezTo>
                  <a:cubicBezTo>
                    <a:pt x="-20063" y="239111"/>
                    <a:pt x="23227" y="211769"/>
                    <a:pt x="0" y="72098"/>
                  </a:cubicBezTo>
                  <a:close/>
                </a:path>
              </a:pathLst>
            </a:custGeom>
            <a:solidFill>
              <a:srgbClr val="ED7D31">
                <a:lumMod val="40000"/>
                <a:lumOff val="60000"/>
              </a:srgbClr>
            </a:solidFill>
            <a:ln w="12700" cap="flat" cmpd="sng" algn="ctr">
              <a:solidFill>
                <a:srgbClr val="ED7D31">
                  <a:lumMod val="50000"/>
                </a:srgbClr>
              </a:solidFill>
              <a:prstDash val="solid"/>
              <a:miter lim="800000"/>
              <a:extLst>
                <a:ext uri="{C807C97D-BFC1-408E-A445-0C87EB9F89A2}">
                  <ask:lineSketchStyleProps xmlns:ask="http://schemas.microsoft.com/office/drawing/2018/sketchyshapes" xmln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Calibri" panose="020F0502020204030204" pitchFamily="34" charset="0"/>
                <a:ea typeface="字魂20号-石头体"/>
                <a:cs typeface="Calibri" panose="020F0502020204030204" pitchFamily="34" charset="0"/>
                <a:sym typeface="Arial"/>
              </a:endParaRPr>
            </a:p>
          </p:txBody>
        </p:sp>
        <p:sp>
          <p:nvSpPr>
            <p:cNvPr id="8" name="Rectangle 7">
              <a:extLst>
                <a:ext uri="{FF2B5EF4-FFF2-40B4-BE49-F238E27FC236}">
                  <a16:creationId xmlns:a16="http://schemas.microsoft.com/office/drawing/2014/main" xmlns="" id="{1B2D4302-8755-405D-8FBC-BF7948A801D9}"/>
                </a:ext>
              </a:extLst>
            </p:cNvPr>
            <p:cNvSpPr/>
            <p:nvPr/>
          </p:nvSpPr>
          <p:spPr>
            <a:xfrm>
              <a:off x="1053394" y="206467"/>
              <a:ext cx="2880723" cy="40428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ea typeface="字魂20号-石头体"/>
                  <a:cs typeface="Calibri" panose="020F0502020204030204" pitchFamily="34" charset="0"/>
                  <a:sym typeface="Arial"/>
                </a:rPr>
                <a:t>Luyện</a:t>
              </a:r>
              <a:r>
                <a:rPr kumimoji="0" lang="en-US" sz="3200" b="1" i="0" u="none" strike="noStrike" kern="0" cap="none" spc="0" normalizeH="0" baseline="0" noProof="0" dirty="0">
                  <a:ln>
                    <a:noFill/>
                  </a:ln>
                  <a:solidFill>
                    <a:prstClr val="black"/>
                  </a:solidFill>
                  <a:effectLst/>
                  <a:uLnTx/>
                  <a:uFillTx/>
                  <a:latin typeface="Calibri" panose="020F0502020204030204" pitchFamily="34" charset="0"/>
                  <a:ea typeface="字魂20号-石头体"/>
                  <a:cs typeface="Calibri" panose="020F0502020204030204" pitchFamily="34" charset="0"/>
                  <a:sym typeface="Arial"/>
                </a:rPr>
                <a:t> </a:t>
              </a: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ea typeface="字魂20号-石头体"/>
                  <a:cs typeface="Calibri" panose="020F0502020204030204" pitchFamily="34" charset="0"/>
                  <a:sym typeface="Arial"/>
                </a:rPr>
                <a:t>đọc</a:t>
              </a:r>
              <a:r>
                <a:rPr kumimoji="0" lang="en-US" sz="3200" b="1" i="0" u="none" strike="noStrike" kern="0" cap="none" spc="0" normalizeH="0" baseline="0" noProof="0" dirty="0">
                  <a:ln>
                    <a:noFill/>
                  </a:ln>
                  <a:solidFill>
                    <a:prstClr val="black"/>
                  </a:solidFill>
                  <a:effectLst/>
                  <a:uLnTx/>
                  <a:uFillTx/>
                  <a:latin typeface="Calibri" panose="020F0502020204030204" pitchFamily="34" charset="0"/>
                  <a:ea typeface="字魂20号-石头体"/>
                  <a:cs typeface="Calibri" panose="020F0502020204030204" pitchFamily="34" charset="0"/>
                  <a:sym typeface="Arial"/>
                </a:rPr>
                <a:t> </a:t>
              </a: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ea typeface="字魂20号-石头体"/>
                  <a:cs typeface="Calibri" panose="020F0502020204030204" pitchFamily="34" charset="0"/>
                  <a:sym typeface="Arial"/>
                </a:rPr>
                <a:t>lại</a:t>
              </a:r>
              <a:endParaRPr kumimoji="0" lang="en-US" sz="3200" b="1" i="0" u="none" strike="noStrike" kern="0" cap="none" spc="0" normalizeH="0" baseline="0" noProof="0" dirty="0">
                <a:ln>
                  <a:noFill/>
                </a:ln>
                <a:solidFill>
                  <a:prstClr val="black"/>
                </a:solidFill>
                <a:effectLst/>
                <a:uLnTx/>
                <a:uFillTx/>
                <a:latin typeface="Calibri" panose="020F0502020204030204" pitchFamily="34" charset="0"/>
                <a:ea typeface="字魂20号-石头体"/>
                <a:cs typeface="Calibri" panose="020F0502020204030204" pitchFamily="34" charset="0"/>
                <a:sym typeface="Arial"/>
              </a:endParaRPr>
            </a:p>
          </p:txBody>
        </p:sp>
      </p:grpSp>
      <p:pic>
        <p:nvPicPr>
          <p:cNvPr id="9" name="Picture 8">
            <a:extLst>
              <a:ext uri="{FF2B5EF4-FFF2-40B4-BE49-F238E27FC236}">
                <a16:creationId xmlns:a16="http://schemas.microsoft.com/office/drawing/2014/main" xmlns="" id="{C5AB30A6-C8D0-4ABE-8133-B6F306E9B2B5}"/>
              </a:ext>
            </a:extLst>
          </p:cNvPr>
          <p:cNvPicPr>
            <a:picLocks noChangeAspect="1"/>
          </p:cNvPicPr>
          <p:nvPr/>
        </p:nvPicPr>
        <p:blipFill>
          <a:blip r:embed="rId3">
            <a:clrChange>
              <a:clrFrom>
                <a:srgbClr val="F3FFD5"/>
              </a:clrFrom>
              <a:clrTo>
                <a:srgbClr val="F3FFD5">
                  <a:alpha val="0"/>
                </a:srgbClr>
              </a:clrTo>
            </a:clrChange>
            <a:extLst>
              <a:ext uri="{BEBA8EAE-BF5A-486C-A8C5-ECC9F3942E4B}">
                <a14:imgProps xmlns:a14="http://schemas.microsoft.com/office/drawing/2010/main">
                  <a14:imgLayer r:embed="rId4">
                    <a14:imgEffect>
                      <a14:backgroundRemoval t="9375" b="88542" l="2326" r="98837"/>
                    </a14:imgEffect>
                  </a14:imgLayer>
                </a14:imgProps>
              </a:ext>
            </a:extLst>
          </a:blip>
          <a:stretch>
            <a:fillRect/>
          </a:stretch>
        </p:blipFill>
        <p:spPr>
          <a:xfrm>
            <a:off x="442761" y="344584"/>
            <a:ext cx="667016" cy="744576"/>
          </a:xfrm>
          <a:prstGeom prst="rect">
            <a:avLst/>
          </a:prstGeom>
        </p:spPr>
      </p:pic>
    </p:spTree>
    <p:extLst>
      <p:ext uri="{BB962C8B-B14F-4D97-AF65-F5344CB8AC3E}">
        <p14:creationId xmlns:p14="http://schemas.microsoft.com/office/powerpoint/2010/main" val="19380570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圆角 9">
            <a:extLst>
              <a:ext uri="{FF2B5EF4-FFF2-40B4-BE49-F238E27FC236}">
                <a16:creationId xmlns:a16="http://schemas.microsoft.com/office/drawing/2014/main" xmlns="" id="{826518D0-4D48-4928-9BCB-5E1DDDA8EDC1}"/>
              </a:ext>
            </a:extLst>
          </p:cNvPr>
          <p:cNvSpPr/>
          <p:nvPr/>
        </p:nvSpPr>
        <p:spPr>
          <a:xfrm>
            <a:off x="477685" y="510019"/>
            <a:ext cx="11208150" cy="5906956"/>
          </a:xfrm>
          <a:prstGeom prst="roundRect">
            <a:avLst>
              <a:gd name="adj" fmla="val 383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altLang="zh-CN" sz="3200" dirty="0" smtClean="0">
                <a:solidFill>
                  <a:prstClr val="white"/>
                </a:solidFill>
                <a:latin typeface="Arial" panose="020B0604020202020204" pitchFamily="34" charset="0"/>
                <a:ea typeface="Arial-Rounded" panose="020B0500000000000000" pitchFamily="34" charset="0"/>
                <a:cs typeface="Arial" panose="020B0604020202020204" pitchFamily="34" charset="0"/>
                <a:sym typeface="+mn-lt"/>
              </a:rPr>
              <a:t>v</a:t>
            </a:r>
            <a:endParaRPr lang="zh-CN" altLang="en-US" sz="3200" dirty="0">
              <a:solidFill>
                <a:prstClr val="white"/>
              </a:solidFill>
              <a:latin typeface="Arial" panose="020B0604020202020204" pitchFamily="34" charset="0"/>
              <a:ea typeface="Arial-Rounded" panose="020B0500000000000000" pitchFamily="34" charset="0"/>
              <a:cs typeface="Arial" panose="020B0604020202020204" pitchFamily="34" charset="0"/>
              <a:sym typeface="+mn-lt"/>
            </a:endParaRPr>
          </a:p>
        </p:txBody>
      </p:sp>
      <p:sp>
        <p:nvSpPr>
          <p:cNvPr id="25" name="TextBox 24">
            <a:extLst>
              <a:ext uri="{FF2B5EF4-FFF2-40B4-BE49-F238E27FC236}">
                <a16:creationId xmlns:a16="http://schemas.microsoft.com/office/drawing/2014/main" xmlns="" id="{44E29D84-7D90-4E6B-8EC1-6A20D527F266}"/>
              </a:ext>
            </a:extLst>
          </p:cNvPr>
          <p:cNvSpPr txBox="1"/>
          <p:nvPr/>
        </p:nvSpPr>
        <p:spPr>
          <a:xfrm>
            <a:off x="1023148" y="870198"/>
            <a:ext cx="10305785" cy="5632311"/>
          </a:xfrm>
          <a:prstGeom prst="rect">
            <a:avLst/>
          </a:prstGeom>
          <a:noFill/>
        </p:spPr>
        <p:txBody>
          <a:bodyPr wrap="square" rtlCol="0">
            <a:spAutoFit/>
          </a:bodyPr>
          <a:lstStyle/>
          <a:p>
            <a:pPr algn="ctr">
              <a:defRPr/>
            </a:pPr>
            <a:r>
              <a:rPr lang="vi-VN" sz="2400" dirty="0">
                <a:solidFill>
                  <a:srgbClr val="FF0000"/>
                </a:solidFill>
                <a:latin typeface="Arial" panose="020B0604020202020204" pitchFamily="34" charset="0"/>
                <a:ea typeface="Arial-Rounded" panose="020B0500000000000000" pitchFamily="34" charset="0"/>
                <a:cs typeface="Arial" panose="020B0604020202020204" pitchFamily="34" charset="0"/>
              </a:rPr>
              <a:t>Những chiếc áo </a:t>
            </a:r>
            <a:r>
              <a:rPr lang="vi-VN" sz="2400" dirty="0" smtClean="0">
                <a:solidFill>
                  <a:srgbClr val="FF0000"/>
                </a:solidFill>
                <a:latin typeface="Arial" panose="020B0604020202020204" pitchFamily="34" charset="0"/>
                <a:ea typeface="Arial-Rounded" panose="020B0500000000000000" pitchFamily="34" charset="0"/>
                <a:cs typeface="Arial" panose="020B0604020202020204" pitchFamily="34" charset="0"/>
              </a:rPr>
              <a:t>ấm</a:t>
            </a:r>
            <a:endParaRPr lang="en-US" sz="2400" dirty="0" smtClean="0">
              <a:solidFill>
                <a:srgbClr val="FF0000"/>
              </a:solidFill>
              <a:latin typeface="Arial" panose="020B0604020202020204" pitchFamily="34" charset="0"/>
              <a:ea typeface="Arial-Rounded" panose="020B0500000000000000" pitchFamily="34" charset="0"/>
              <a:cs typeface="Arial" panose="020B0604020202020204" pitchFamily="34" charset="0"/>
            </a:endParaRPr>
          </a:p>
          <a:p>
            <a:pPr algn="ctr">
              <a:defRPr/>
            </a:pPr>
            <a:endParaRPr lang="vi-VN" sz="2400" dirty="0">
              <a:solidFill>
                <a:srgbClr val="002060"/>
              </a:solidFill>
              <a:latin typeface="Arial" panose="020B0604020202020204" pitchFamily="34" charset="0"/>
              <a:ea typeface="Arial-Rounded" panose="020B0500000000000000" pitchFamily="34" charset="0"/>
              <a:cs typeface="Arial" panose="020B0604020202020204" pitchFamily="34" charset="0"/>
            </a:endParaRPr>
          </a:p>
          <a:p>
            <a:pPr algn="just">
              <a:defRPr/>
            </a:pPr>
            <a:r>
              <a:rPr lang="en-US" sz="2400" dirty="0">
                <a:solidFill>
                  <a:srgbClr val="002060"/>
                </a:solidFill>
                <a:latin typeface="Arial" panose="020B0604020202020204" pitchFamily="34" charset="0"/>
                <a:ea typeface="Arial-Rounded" panose="020B0500000000000000" pitchFamily="34" charset="0"/>
                <a:cs typeface="Arial" panose="020B0604020202020204" pitchFamily="34" charset="0"/>
              </a:rPr>
              <a:t>   </a:t>
            </a:r>
            <a:r>
              <a:rPr lang="en-US" sz="2400" dirty="0" smtClean="0">
                <a:solidFill>
                  <a:srgbClr val="002060"/>
                </a:solidFill>
                <a:latin typeface="Arial" panose="020B0604020202020204" pitchFamily="34" charset="0"/>
                <a:ea typeface="Arial-Rounded" panose="020B0500000000000000" pitchFamily="34" charset="0"/>
                <a:cs typeface="Arial" panose="020B0604020202020204" pitchFamily="34" charset="0"/>
              </a:rPr>
              <a:t> </a:t>
            </a:r>
            <a:r>
              <a:rPr lang="vi-VN" sz="2400" dirty="0">
                <a:solidFill>
                  <a:srgbClr val="002060"/>
                </a:solidFill>
                <a:latin typeface="Arial" panose="020B0604020202020204" pitchFamily="34" charset="0"/>
                <a:ea typeface="Arial-Rounded" panose="020B0500000000000000" pitchFamily="34" charset="0"/>
                <a:cs typeface="Arial" panose="020B0604020202020204" pitchFamily="34" charset="0"/>
              </a:rPr>
              <a:t>Bọ ngựa đồng ý, </a:t>
            </a:r>
            <a:r>
              <a:rPr lang="vi-VN" sz="2400" dirty="0">
                <a:solidFill>
                  <a:srgbClr val="FF0000"/>
                </a:solidFill>
                <a:latin typeface="Arial" panose="020B0604020202020204" pitchFamily="34" charset="0"/>
                <a:ea typeface="Arial-Rounded" panose="020B0500000000000000" pitchFamily="34" charset="0"/>
                <a:cs typeface="Arial" panose="020B0604020202020204" pitchFamily="34" charset="0"/>
              </a:rPr>
              <a:t>vung kiếm </a:t>
            </a:r>
            <a:r>
              <a:rPr lang="vi-VN" sz="2400" dirty="0">
                <a:solidFill>
                  <a:srgbClr val="002060"/>
                </a:solidFill>
                <a:latin typeface="Arial" panose="020B0604020202020204" pitchFamily="34" charset="0"/>
                <a:ea typeface="Arial-Rounded" panose="020B0500000000000000" pitchFamily="34" charset="0"/>
                <a:cs typeface="Arial" panose="020B0604020202020204" pitchFamily="34" charset="0"/>
              </a:rPr>
              <a:t>cắt vải, nhím ngăn:</a:t>
            </a:r>
          </a:p>
          <a:p>
            <a:pPr algn="just">
              <a:defRPr/>
            </a:pPr>
            <a:r>
              <a:rPr lang="en-US" sz="2400" dirty="0">
                <a:solidFill>
                  <a:srgbClr val="002060"/>
                </a:solidFill>
                <a:latin typeface="Arial" panose="020B0604020202020204" pitchFamily="34" charset="0"/>
                <a:ea typeface="Arial-Rounded" panose="020B0500000000000000" pitchFamily="34" charset="0"/>
                <a:cs typeface="Arial" panose="020B0604020202020204" pitchFamily="34" charset="0"/>
              </a:rPr>
              <a:t>   </a:t>
            </a:r>
            <a:r>
              <a:rPr lang="vi-VN" sz="2400" dirty="0">
                <a:solidFill>
                  <a:srgbClr val="002060"/>
                </a:solidFill>
                <a:latin typeface="Arial" panose="020B0604020202020204" pitchFamily="34" charset="0"/>
                <a:ea typeface="Arial-Rounded" panose="020B0500000000000000" pitchFamily="34" charset="0"/>
                <a:cs typeface="Arial" panose="020B0604020202020204" pitchFamily="34" charset="0"/>
              </a:rPr>
              <a:t>- Phải cắt đúng theo kích thước.</a:t>
            </a:r>
          </a:p>
          <a:p>
            <a:pPr algn="just">
              <a:defRPr/>
            </a:pPr>
            <a:r>
              <a:rPr lang="en-US" sz="2400" dirty="0">
                <a:solidFill>
                  <a:srgbClr val="002060"/>
                </a:solidFill>
                <a:latin typeface="Arial" panose="020B0604020202020204" pitchFamily="34" charset="0"/>
                <a:ea typeface="Arial-Rounded" panose="020B0500000000000000" pitchFamily="34" charset="0"/>
                <a:cs typeface="Arial" panose="020B0604020202020204" pitchFamily="34" charset="0"/>
              </a:rPr>
              <a:t>   </a:t>
            </a:r>
            <a:r>
              <a:rPr lang="vi-VN" sz="2400" dirty="0">
                <a:solidFill>
                  <a:srgbClr val="002060"/>
                </a:solidFill>
                <a:latin typeface="Arial" panose="020B0604020202020204" pitchFamily="34" charset="0"/>
                <a:ea typeface="Arial-Rounded" panose="020B0500000000000000" pitchFamily="34" charset="0"/>
                <a:cs typeface="Arial" panose="020B0604020202020204" pitchFamily="34" charset="0"/>
              </a:rPr>
              <a:t>Tất cả lại đi tìm người biết kẻ đường vạch trên vải. Lúc qua vườn chuối, Nhím trông thấy ốc sên bò trên lá, cứ mỗi quãng, ốc sên lại để lại phía sau một đường vạch. Nhím nói:</a:t>
            </a:r>
          </a:p>
          <a:p>
            <a:pPr algn="just">
              <a:defRPr/>
            </a:pPr>
            <a:r>
              <a:rPr lang="en-US" sz="2400" dirty="0">
                <a:solidFill>
                  <a:srgbClr val="002060"/>
                </a:solidFill>
                <a:latin typeface="Arial" panose="020B0604020202020204" pitchFamily="34" charset="0"/>
                <a:ea typeface="Arial-Rounded" panose="020B0500000000000000" pitchFamily="34" charset="0"/>
                <a:cs typeface="Arial" panose="020B0604020202020204" pitchFamily="34" charset="0"/>
              </a:rPr>
              <a:t>   </a:t>
            </a:r>
            <a:r>
              <a:rPr lang="vi-VN" sz="2400" dirty="0">
                <a:solidFill>
                  <a:srgbClr val="002060"/>
                </a:solidFill>
                <a:latin typeface="Arial" panose="020B0604020202020204" pitchFamily="34" charset="0"/>
                <a:ea typeface="Arial-Rounded" panose="020B0500000000000000" pitchFamily="34" charset="0"/>
                <a:cs typeface="Arial" panose="020B0604020202020204" pitchFamily="34" charset="0"/>
              </a:rPr>
              <a:t>- Chúng tôi </a:t>
            </a:r>
            <a:r>
              <a:rPr lang="vi-VN" sz="2400" dirty="0">
                <a:solidFill>
                  <a:srgbClr val="FF0000"/>
                </a:solidFill>
                <a:latin typeface="Arial" panose="020B0604020202020204" pitchFamily="34" charset="0"/>
                <a:ea typeface="Arial-Rounded" panose="020B0500000000000000" pitchFamily="34" charset="0"/>
                <a:cs typeface="Arial" panose="020B0604020202020204" pitchFamily="34" charset="0"/>
              </a:rPr>
              <a:t>cần</a:t>
            </a:r>
            <a:r>
              <a:rPr lang="vi-VN" sz="2400" dirty="0">
                <a:solidFill>
                  <a:srgbClr val="002060"/>
                </a:solidFill>
                <a:latin typeface="Arial" panose="020B0604020202020204" pitchFamily="34" charset="0"/>
                <a:ea typeface="Arial-Rounded" panose="020B0500000000000000" pitchFamily="34" charset="0"/>
                <a:cs typeface="Arial" panose="020B0604020202020204" pitchFamily="34" charset="0"/>
              </a:rPr>
              <a:t> anh kẻ đường vạch để may áo ấm cho mọi người</a:t>
            </a:r>
            <a:r>
              <a:rPr lang="vi-VN" sz="2400" dirty="0" smtClean="0">
                <a:solidFill>
                  <a:srgbClr val="002060"/>
                </a:solidFill>
                <a:latin typeface="Arial" panose="020B0604020202020204" pitchFamily="34" charset="0"/>
                <a:ea typeface="Arial-Rounded" panose="020B0500000000000000" pitchFamily="34" charset="0"/>
                <a:cs typeface="Arial" panose="020B0604020202020204" pitchFamily="34" charset="0"/>
              </a:rPr>
              <a:t>.</a:t>
            </a:r>
            <a:endParaRPr lang="en-US" sz="2400" dirty="0" smtClean="0">
              <a:solidFill>
                <a:srgbClr val="002060"/>
              </a:solidFill>
              <a:latin typeface="Arial" panose="020B0604020202020204" pitchFamily="34" charset="0"/>
              <a:ea typeface="Arial-Rounded" panose="020B0500000000000000" pitchFamily="34" charset="0"/>
              <a:cs typeface="Arial" panose="020B0604020202020204" pitchFamily="34" charset="0"/>
            </a:endParaRPr>
          </a:p>
          <a:p>
            <a:pPr algn="just">
              <a:defRPr/>
            </a:pPr>
            <a:r>
              <a:rPr lang="vi-VN" sz="2400" dirty="0">
                <a:solidFill>
                  <a:srgbClr val="002060"/>
                </a:solidFill>
                <a:latin typeface="Arial" panose="020B0604020202020204" pitchFamily="34" charset="0"/>
                <a:ea typeface="Arial-Rounded" panose="020B0500000000000000" pitchFamily="34" charset="0"/>
                <a:cs typeface="Arial" panose="020B0604020202020204" pitchFamily="34" charset="0"/>
              </a:rPr>
              <a:t>Ốc sên nhận lời, bò lên tấm vải, vạch những đường rất rõ. Bây giờ chỉ còn thiếu người luồn kim giỏi. Tất cả lại đi tìm chim ổ dộc có biệt tài khâu vá.</a:t>
            </a:r>
            <a:endParaRPr lang="en-US" sz="2400" dirty="0">
              <a:solidFill>
                <a:srgbClr val="002060"/>
              </a:solidFill>
              <a:latin typeface="Arial" panose="020B0604020202020204" pitchFamily="34" charset="0"/>
              <a:ea typeface="Arial-Rounded" panose="020B0500000000000000" pitchFamily="34" charset="0"/>
              <a:cs typeface="Arial" panose="020B0604020202020204" pitchFamily="34" charset="0"/>
            </a:endParaRPr>
          </a:p>
          <a:p>
            <a:pPr algn="just">
              <a:defRPr/>
            </a:pPr>
            <a:r>
              <a:rPr lang="en-US" sz="2400" dirty="0">
                <a:solidFill>
                  <a:srgbClr val="002060"/>
                </a:solidFill>
                <a:latin typeface="Arial" panose="020B0604020202020204" pitchFamily="34" charset="0"/>
                <a:ea typeface="Arial-Rounded" panose="020B0500000000000000" pitchFamily="34" charset="0"/>
                <a:cs typeface="Arial" panose="020B0604020202020204" pitchFamily="34" charset="0"/>
              </a:rPr>
              <a:t>    </a:t>
            </a:r>
            <a:r>
              <a:rPr lang="vi-VN" sz="2400" dirty="0">
                <a:solidFill>
                  <a:srgbClr val="002060"/>
                </a:solidFill>
                <a:latin typeface="Arial" panose="020B0604020202020204" pitchFamily="34" charset="0"/>
                <a:ea typeface="Arial-Rounded" panose="020B0500000000000000" pitchFamily="34" charset="0"/>
                <a:cs typeface="Arial" panose="020B0604020202020204" pitchFamily="34" charset="0"/>
              </a:rPr>
              <a:t>Xưởng may áo ấm được dựng lên. Thỏ </a:t>
            </a:r>
            <a:r>
              <a:rPr lang="vi-VN" sz="2400" dirty="0">
                <a:solidFill>
                  <a:srgbClr val="FF0000"/>
                </a:solidFill>
                <a:latin typeface="Arial" panose="020B0604020202020204" pitchFamily="34" charset="0"/>
                <a:ea typeface="Arial-Rounded" panose="020B0500000000000000" pitchFamily="34" charset="0"/>
                <a:cs typeface="Arial" panose="020B0604020202020204" pitchFamily="34" charset="0"/>
              </a:rPr>
              <a:t>trải vải</a:t>
            </a:r>
            <a:r>
              <a:rPr lang="vi-VN" sz="2400" dirty="0">
                <a:solidFill>
                  <a:srgbClr val="002060"/>
                </a:solidFill>
                <a:latin typeface="Arial" panose="020B0604020202020204" pitchFamily="34" charset="0"/>
                <a:ea typeface="Arial-Rounded" panose="020B0500000000000000" pitchFamily="34" charset="0"/>
                <a:cs typeface="Arial" panose="020B0604020202020204" pitchFamily="34" charset="0"/>
              </a:rPr>
              <a:t>. Ốc sên </a:t>
            </a:r>
            <a:r>
              <a:rPr lang="vi-VN" sz="2400" dirty="0">
                <a:solidFill>
                  <a:srgbClr val="FF0000"/>
                </a:solidFill>
                <a:latin typeface="Arial" panose="020B0604020202020204" pitchFamily="34" charset="0"/>
                <a:ea typeface="Arial-Rounded" panose="020B0500000000000000" pitchFamily="34" charset="0"/>
                <a:cs typeface="Arial" panose="020B0604020202020204" pitchFamily="34" charset="0"/>
              </a:rPr>
              <a:t>kẻ</a:t>
            </a:r>
            <a:r>
              <a:rPr lang="vi-VN" sz="2400" dirty="0">
                <a:solidFill>
                  <a:srgbClr val="002060"/>
                </a:solidFill>
                <a:latin typeface="Arial" panose="020B0604020202020204" pitchFamily="34" charset="0"/>
                <a:ea typeface="Arial-Rounded" panose="020B0500000000000000" pitchFamily="34" charset="0"/>
                <a:cs typeface="Arial" panose="020B0604020202020204" pitchFamily="34" charset="0"/>
              </a:rPr>
              <a:t> đường vạch.</a:t>
            </a:r>
            <a:r>
              <a:rPr lang="en-US" sz="2400" dirty="0">
                <a:solidFill>
                  <a:srgbClr val="002060"/>
                </a:solidFill>
                <a:latin typeface="Arial" panose="020B0604020202020204" pitchFamily="34" charset="0"/>
                <a:ea typeface="Arial-Rounded" panose="020B0500000000000000" pitchFamily="34" charset="0"/>
                <a:cs typeface="Arial" panose="020B0604020202020204" pitchFamily="34" charset="0"/>
              </a:rPr>
              <a:t> </a:t>
            </a:r>
            <a:r>
              <a:rPr lang="vi-VN" sz="2400" dirty="0">
                <a:solidFill>
                  <a:srgbClr val="002060"/>
                </a:solidFill>
                <a:latin typeface="Arial" panose="020B0604020202020204" pitchFamily="34" charset="0"/>
                <a:ea typeface="Arial-Rounded" panose="020B0500000000000000" pitchFamily="34" charset="0"/>
                <a:cs typeface="Arial" panose="020B0604020202020204" pitchFamily="34" charset="0"/>
              </a:rPr>
              <a:t>Bọ ngựa </a:t>
            </a:r>
            <a:r>
              <a:rPr lang="vi-VN" sz="2400" dirty="0">
                <a:solidFill>
                  <a:srgbClr val="FF0000"/>
                </a:solidFill>
                <a:latin typeface="Arial" panose="020B0604020202020204" pitchFamily="34" charset="0"/>
                <a:ea typeface="Arial-Rounded" panose="020B0500000000000000" pitchFamily="34" charset="0"/>
                <a:cs typeface="Arial" panose="020B0604020202020204" pitchFamily="34" charset="0"/>
              </a:rPr>
              <a:t>cắt vải </a:t>
            </a:r>
            <a:r>
              <a:rPr lang="vi-VN" sz="2400" dirty="0">
                <a:solidFill>
                  <a:srgbClr val="002060"/>
                </a:solidFill>
                <a:latin typeface="Arial" panose="020B0604020202020204" pitchFamily="34" charset="0"/>
                <a:ea typeface="Arial-Rounded" panose="020B0500000000000000" pitchFamily="34" charset="0"/>
                <a:cs typeface="Arial" panose="020B0604020202020204" pitchFamily="34" charset="0"/>
              </a:rPr>
              <a:t>theo vạch. Tằm </a:t>
            </a:r>
            <a:r>
              <a:rPr lang="vi-VN" sz="2400" dirty="0">
                <a:solidFill>
                  <a:srgbClr val="FF0000"/>
                </a:solidFill>
                <a:latin typeface="Arial" panose="020B0604020202020204" pitchFamily="34" charset="0"/>
                <a:ea typeface="Arial-Rounded" panose="020B0500000000000000" pitchFamily="34" charset="0"/>
                <a:cs typeface="Arial" panose="020B0604020202020204" pitchFamily="34" charset="0"/>
              </a:rPr>
              <a:t>xe chỉ</a:t>
            </a:r>
            <a:r>
              <a:rPr lang="vi-VN" sz="2400" dirty="0">
                <a:solidFill>
                  <a:srgbClr val="002060"/>
                </a:solidFill>
                <a:latin typeface="Arial" panose="020B0604020202020204" pitchFamily="34" charset="0"/>
                <a:ea typeface="Arial-Rounded" panose="020B0500000000000000" pitchFamily="34" charset="0"/>
                <a:cs typeface="Arial" panose="020B0604020202020204" pitchFamily="34" charset="0"/>
              </a:rPr>
              <a:t>. Nhím </a:t>
            </a:r>
            <a:r>
              <a:rPr lang="vi-VN" sz="2400" dirty="0">
                <a:solidFill>
                  <a:srgbClr val="FF0000"/>
                </a:solidFill>
                <a:latin typeface="Arial" panose="020B0604020202020204" pitchFamily="34" charset="0"/>
                <a:ea typeface="Arial-Rounded" panose="020B0500000000000000" pitchFamily="34" charset="0"/>
                <a:cs typeface="Arial" panose="020B0604020202020204" pitchFamily="34" charset="0"/>
              </a:rPr>
              <a:t>chắp vải, dùi lỗ</a:t>
            </a:r>
            <a:r>
              <a:rPr lang="vi-VN" sz="2400" dirty="0">
                <a:solidFill>
                  <a:srgbClr val="002060"/>
                </a:solidFill>
                <a:latin typeface="Arial" panose="020B0604020202020204" pitchFamily="34" charset="0"/>
                <a:ea typeface="Arial-Rounded" panose="020B0500000000000000" pitchFamily="34" charset="0"/>
                <a:cs typeface="Arial" panose="020B0604020202020204" pitchFamily="34" charset="0"/>
              </a:rPr>
              <a:t>. Đôi chim ổ dộc luồn kim, may áo…</a:t>
            </a:r>
          </a:p>
          <a:p>
            <a:pPr algn="just">
              <a:defRPr/>
            </a:pPr>
            <a:r>
              <a:rPr lang="en-US" sz="2400" dirty="0">
                <a:solidFill>
                  <a:srgbClr val="002060"/>
                </a:solidFill>
                <a:latin typeface="Arial" panose="020B0604020202020204" pitchFamily="34" charset="0"/>
                <a:ea typeface="Arial-Rounded" panose="020B0500000000000000" pitchFamily="34" charset="0"/>
                <a:cs typeface="Arial" panose="020B0604020202020204" pitchFamily="34" charset="0"/>
              </a:rPr>
              <a:t>   </a:t>
            </a:r>
            <a:r>
              <a:rPr lang="en-US" sz="2400" dirty="0" smtClean="0">
                <a:solidFill>
                  <a:srgbClr val="002060"/>
                </a:solidFill>
                <a:latin typeface="Arial" panose="020B0604020202020204" pitchFamily="34" charset="0"/>
                <a:ea typeface="Arial-Rounded" panose="020B0500000000000000" pitchFamily="34" charset="0"/>
                <a:cs typeface="Arial" panose="020B0604020202020204" pitchFamily="34" charset="0"/>
              </a:rPr>
              <a:t> </a:t>
            </a:r>
            <a:r>
              <a:rPr lang="vi-VN" sz="2400" dirty="0" smtClean="0">
                <a:solidFill>
                  <a:srgbClr val="002060"/>
                </a:solidFill>
                <a:latin typeface="Arial" panose="020B0604020202020204" pitchFamily="34" charset="0"/>
                <a:ea typeface="Arial-Rounded" panose="020B0500000000000000" pitchFamily="34" charset="0"/>
                <a:cs typeface="Arial" panose="020B0604020202020204" pitchFamily="34" charset="0"/>
              </a:rPr>
              <a:t>Mùa </a:t>
            </a:r>
            <a:r>
              <a:rPr lang="vi-VN" sz="2400" dirty="0">
                <a:solidFill>
                  <a:srgbClr val="002060"/>
                </a:solidFill>
                <a:latin typeface="Arial" panose="020B0604020202020204" pitchFamily="34" charset="0"/>
                <a:ea typeface="Arial-Rounded" panose="020B0500000000000000" pitchFamily="34" charset="0"/>
                <a:cs typeface="Arial" panose="020B0604020202020204" pitchFamily="34" charset="0"/>
              </a:rPr>
              <a:t>đông năm ấy, trong rừng ai cũng có áo ấm để mặc.</a:t>
            </a:r>
          </a:p>
          <a:p>
            <a:pPr algn="just">
              <a:defRPr/>
            </a:pPr>
            <a:endParaRPr lang="vi-VN" sz="2400" dirty="0">
              <a:solidFill>
                <a:srgbClr val="002060"/>
              </a:solidFill>
              <a:latin typeface="Arial" panose="020B0604020202020204" pitchFamily="34" charset="0"/>
              <a:ea typeface="Arial-Rounded" panose="020B0500000000000000" pitchFamily="34" charset="0"/>
              <a:cs typeface="Arial" panose="020B0604020202020204" pitchFamily="34" charset="0"/>
            </a:endParaRPr>
          </a:p>
        </p:txBody>
      </p:sp>
      <p:grpSp>
        <p:nvGrpSpPr>
          <p:cNvPr id="6" name="Group 5">
            <a:extLst>
              <a:ext uri="{FF2B5EF4-FFF2-40B4-BE49-F238E27FC236}">
                <a16:creationId xmlns:a16="http://schemas.microsoft.com/office/drawing/2014/main" xmlns="" id="{B906C0C2-DC15-4F57-B64A-8C837B35840B}"/>
              </a:ext>
            </a:extLst>
          </p:cNvPr>
          <p:cNvGrpSpPr/>
          <p:nvPr/>
        </p:nvGrpSpPr>
        <p:grpSpPr>
          <a:xfrm>
            <a:off x="477685" y="424485"/>
            <a:ext cx="3540234" cy="625703"/>
            <a:chOff x="1053394" y="206467"/>
            <a:chExt cx="2880723" cy="432581"/>
          </a:xfrm>
        </p:grpSpPr>
        <p:sp>
          <p:nvSpPr>
            <p:cNvPr id="7" name="Rectangle: Rounded Corners 43">
              <a:extLst>
                <a:ext uri="{FF2B5EF4-FFF2-40B4-BE49-F238E27FC236}">
                  <a16:creationId xmlns:a16="http://schemas.microsoft.com/office/drawing/2014/main" xmlns="" id="{E2D66A6C-8D75-4E43-BB3A-8B758EEB2E47}"/>
                </a:ext>
              </a:extLst>
            </p:cNvPr>
            <p:cNvSpPr/>
            <p:nvPr/>
          </p:nvSpPr>
          <p:spPr>
            <a:xfrm>
              <a:off x="1106327" y="206467"/>
              <a:ext cx="2827790" cy="432581"/>
            </a:xfrm>
            <a:custGeom>
              <a:avLst/>
              <a:gdLst>
                <a:gd name="connsiteX0" fmla="*/ 0 w 2827790"/>
                <a:gd name="connsiteY0" fmla="*/ 72098 h 432581"/>
                <a:gd name="connsiteX1" fmla="*/ 72098 w 2827790"/>
                <a:gd name="connsiteY1" fmla="*/ 0 h 432581"/>
                <a:gd name="connsiteX2" fmla="*/ 635653 w 2827790"/>
                <a:gd name="connsiteY2" fmla="*/ 0 h 432581"/>
                <a:gd name="connsiteX3" fmla="*/ 1118700 w 2827790"/>
                <a:gd name="connsiteY3" fmla="*/ 0 h 432581"/>
                <a:gd name="connsiteX4" fmla="*/ 1601747 w 2827790"/>
                <a:gd name="connsiteY4" fmla="*/ 0 h 432581"/>
                <a:gd name="connsiteX5" fmla="*/ 2138465 w 2827790"/>
                <a:gd name="connsiteY5" fmla="*/ 0 h 432581"/>
                <a:gd name="connsiteX6" fmla="*/ 2755692 w 2827790"/>
                <a:gd name="connsiteY6" fmla="*/ 0 h 432581"/>
                <a:gd name="connsiteX7" fmla="*/ 2827790 w 2827790"/>
                <a:gd name="connsiteY7" fmla="*/ 72098 h 432581"/>
                <a:gd name="connsiteX8" fmla="*/ 2827790 w 2827790"/>
                <a:gd name="connsiteY8" fmla="*/ 360483 h 432581"/>
                <a:gd name="connsiteX9" fmla="*/ 2755692 w 2827790"/>
                <a:gd name="connsiteY9" fmla="*/ 432581 h 432581"/>
                <a:gd name="connsiteX10" fmla="*/ 2245809 w 2827790"/>
                <a:gd name="connsiteY10" fmla="*/ 432581 h 432581"/>
                <a:gd name="connsiteX11" fmla="*/ 1709090 w 2827790"/>
                <a:gd name="connsiteY11" fmla="*/ 432581 h 432581"/>
                <a:gd name="connsiteX12" fmla="*/ 1199207 w 2827790"/>
                <a:gd name="connsiteY12" fmla="*/ 432581 h 432581"/>
                <a:gd name="connsiteX13" fmla="*/ 716161 w 2827790"/>
                <a:gd name="connsiteY13" fmla="*/ 432581 h 432581"/>
                <a:gd name="connsiteX14" fmla="*/ 72098 w 2827790"/>
                <a:gd name="connsiteY14" fmla="*/ 432581 h 432581"/>
                <a:gd name="connsiteX15" fmla="*/ 0 w 2827790"/>
                <a:gd name="connsiteY15" fmla="*/ 360483 h 432581"/>
                <a:gd name="connsiteX16" fmla="*/ 0 w 2827790"/>
                <a:gd name="connsiteY16" fmla="*/ 72098 h 432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27790" h="432581" fill="none" extrusionOk="0">
                  <a:moveTo>
                    <a:pt x="0" y="72098"/>
                  </a:moveTo>
                  <a:cubicBezTo>
                    <a:pt x="1001" y="25215"/>
                    <a:pt x="34345" y="4891"/>
                    <a:pt x="72098" y="0"/>
                  </a:cubicBezTo>
                  <a:cubicBezTo>
                    <a:pt x="229340" y="-51516"/>
                    <a:pt x="419749" y="29485"/>
                    <a:pt x="635653" y="0"/>
                  </a:cubicBezTo>
                  <a:cubicBezTo>
                    <a:pt x="851558" y="-29485"/>
                    <a:pt x="978709" y="27118"/>
                    <a:pt x="1118700" y="0"/>
                  </a:cubicBezTo>
                  <a:cubicBezTo>
                    <a:pt x="1258691" y="-27118"/>
                    <a:pt x="1420170" y="14335"/>
                    <a:pt x="1601747" y="0"/>
                  </a:cubicBezTo>
                  <a:cubicBezTo>
                    <a:pt x="1783324" y="-14335"/>
                    <a:pt x="1952381" y="48729"/>
                    <a:pt x="2138465" y="0"/>
                  </a:cubicBezTo>
                  <a:cubicBezTo>
                    <a:pt x="2324549" y="-48729"/>
                    <a:pt x="2522957" y="32208"/>
                    <a:pt x="2755692" y="0"/>
                  </a:cubicBezTo>
                  <a:cubicBezTo>
                    <a:pt x="2792909" y="1288"/>
                    <a:pt x="2834995" y="27631"/>
                    <a:pt x="2827790" y="72098"/>
                  </a:cubicBezTo>
                  <a:cubicBezTo>
                    <a:pt x="2860237" y="179020"/>
                    <a:pt x="2816481" y="240392"/>
                    <a:pt x="2827790" y="360483"/>
                  </a:cubicBezTo>
                  <a:cubicBezTo>
                    <a:pt x="2826533" y="402355"/>
                    <a:pt x="2801843" y="439445"/>
                    <a:pt x="2755692" y="432581"/>
                  </a:cubicBezTo>
                  <a:cubicBezTo>
                    <a:pt x="2591990" y="455432"/>
                    <a:pt x="2398484" y="422711"/>
                    <a:pt x="2245809" y="432581"/>
                  </a:cubicBezTo>
                  <a:cubicBezTo>
                    <a:pt x="2093134" y="442451"/>
                    <a:pt x="1855517" y="416456"/>
                    <a:pt x="1709090" y="432581"/>
                  </a:cubicBezTo>
                  <a:cubicBezTo>
                    <a:pt x="1562663" y="448706"/>
                    <a:pt x="1370978" y="384086"/>
                    <a:pt x="1199207" y="432581"/>
                  </a:cubicBezTo>
                  <a:cubicBezTo>
                    <a:pt x="1027436" y="481076"/>
                    <a:pt x="897717" y="416537"/>
                    <a:pt x="716161" y="432581"/>
                  </a:cubicBezTo>
                  <a:cubicBezTo>
                    <a:pt x="534605" y="448625"/>
                    <a:pt x="318805" y="402407"/>
                    <a:pt x="72098" y="432581"/>
                  </a:cubicBezTo>
                  <a:cubicBezTo>
                    <a:pt x="28200" y="424964"/>
                    <a:pt x="7023" y="404653"/>
                    <a:pt x="0" y="360483"/>
                  </a:cubicBezTo>
                  <a:cubicBezTo>
                    <a:pt x="-14659" y="233349"/>
                    <a:pt x="21818" y="208548"/>
                    <a:pt x="0" y="72098"/>
                  </a:cubicBezTo>
                  <a:close/>
                </a:path>
                <a:path w="2827790" h="432581" stroke="0" extrusionOk="0">
                  <a:moveTo>
                    <a:pt x="0" y="72098"/>
                  </a:moveTo>
                  <a:cubicBezTo>
                    <a:pt x="-8013" y="29912"/>
                    <a:pt x="38893" y="5035"/>
                    <a:pt x="72098" y="0"/>
                  </a:cubicBezTo>
                  <a:cubicBezTo>
                    <a:pt x="286748" y="-20249"/>
                    <a:pt x="372321" y="44445"/>
                    <a:pt x="635653" y="0"/>
                  </a:cubicBezTo>
                  <a:cubicBezTo>
                    <a:pt x="898986" y="-44445"/>
                    <a:pt x="1061610" y="30941"/>
                    <a:pt x="1199207" y="0"/>
                  </a:cubicBezTo>
                  <a:cubicBezTo>
                    <a:pt x="1336804" y="-30941"/>
                    <a:pt x="1538963" y="51190"/>
                    <a:pt x="1762762" y="0"/>
                  </a:cubicBezTo>
                  <a:cubicBezTo>
                    <a:pt x="1986561" y="-51190"/>
                    <a:pt x="2397808" y="31337"/>
                    <a:pt x="2755692" y="0"/>
                  </a:cubicBezTo>
                  <a:cubicBezTo>
                    <a:pt x="2783903" y="-2755"/>
                    <a:pt x="2833834" y="30682"/>
                    <a:pt x="2827790" y="72098"/>
                  </a:cubicBezTo>
                  <a:cubicBezTo>
                    <a:pt x="2831393" y="140277"/>
                    <a:pt x="2794730" y="282470"/>
                    <a:pt x="2827790" y="360483"/>
                  </a:cubicBezTo>
                  <a:cubicBezTo>
                    <a:pt x="2830389" y="404694"/>
                    <a:pt x="2792864" y="422924"/>
                    <a:pt x="2755692" y="432581"/>
                  </a:cubicBezTo>
                  <a:cubicBezTo>
                    <a:pt x="2601571" y="472590"/>
                    <a:pt x="2351431" y="390222"/>
                    <a:pt x="2245809" y="432581"/>
                  </a:cubicBezTo>
                  <a:cubicBezTo>
                    <a:pt x="2140187" y="474940"/>
                    <a:pt x="1943293" y="414455"/>
                    <a:pt x="1789598" y="432581"/>
                  </a:cubicBezTo>
                  <a:cubicBezTo>
                    <a:pt x="1635903" y="450707"/>
                    <a:pt x="1357966" y="393016"/>
                    <a:pt x="1226043" y="432581"/>
                  </a:cubicBezTo>
                  <a:cubicBezTo>
                    <a:pt x="1094120" y="472146"/>
                    <a:pt x="893879" y="375318"/>
                    <a:pt x="742996" y="432581"/>
                  </a:cubicBezTo>
                  <a:cubicBezTo>
                    <a:pt x="592113" y="489844"/>
                    <a:pt x="359594" y="419002"/>
                    <a:pt x="72098" y="432581"/>
                  </a:cubicBezTo>
                  <a:cubicBezTo>
                    <a:pt x="36563" y="438401"/>
                    <a:pt x="1583" y="399949"/>
                    <a:pt x="0" y="360483"/>
                  </a:cubicBezTo>
                  <a:cubicBezTo>
                    <a:pt x="-20063" y="239111"/>
                    <a:pt x="23227" y="211769"/>
                    <a:pt x="0" y="72098"/>
                  </a:cubicBezTo>
                  <a:close/>
                </a:path>
              </a:pathLst>
            </a:custGeom>
            <a:solidFill>
              <a:srgbClr val="ED7D31">
                <a:lumMod val="40000"/>
                <a:lumOff val="60000"/>
              </a:srgbClr>
            </a:solidFill>
            <a:ln w="12700" cap="flat" cmpd="sng" algn="ctr">
              <a:solidFill>
                <a:srgbClr val="ED7D31">
                  <a:lumMod val="50000"/>
                </a:srgbClr>
              </a:solidFill>
              <a:prstDash val="solid"/>
              <a:miter lim="800000"/>
              <a:extLst>
                <a:ext uri="{C807C97D-BFC1-408E-A445-0C87EB9F89A2}">
                  <ask:lineSketchStyleProps xmlns:ask="http://schemas.microsoft.com/office/drawing/2018/sketchyshapes" xmlns="" sd="3444377824">
                    <a:prstGeom prst="roundRect">
                      <a:avLst/>
                    </a:prstGeom>
                    <ask:type>
                      <ask:lineSketchScribble/>
                    </ask:type>
                  </ask:lineSketchStyleProps>
                </a:ext>
              </a:extLst>
            </a:ln>
            <a:effectLst/>
          </p:spPr>
          <p:txBody>
            <a:bodyPr rtlCol="0" anchor="ctr"/>
            <a:lstStyle/>
            <a:p>
              <a:pPr algn="ctr">
                <a:buClr>
                  <a:srgbClr val="000000"/>
                </a:buClr>
                <a:buFont typeface="Arial"/>
                <a:buNone/>
                <a:defRPr/>
              </a:pPr>
              <a:endParaRPr lang="en-US" sz="1400" kern="0">
                <a:solidFill>
                  <a:prstClr val="white"/>
                </a:solidFill>
                <a:latin typeface="Calibri" panose="020F0502020204030204" pitchFamily="34" charset="0"/>
                <a:cs typeface="Calibri" panose="020F0502020204030204" pitchFamily="34" charset="0"/>
                <a:sym typeface="Arial"/>
              </a:endParaRPr>
            </a:p>
          </p:txBody>
        </p:sp>
        <p:sp>
          <p:nvSpPr>
            <p:cNvPr id="8" name="Rectangle 7">
              <a:extLst>
                <a:ext uri="{FF2B5EF4-FFF2-40B4-BE49-F238E27FC236}">
                  <a16:creationId xmlns:a16="http://schemas.microsoft.com/office/drawing/2014/main" xmlns="" id="{1B2D4302-8755-405D-8FBC-BF7948A801D9}"/>
                </a:ext>
              </a:extLst>
            </p:cNvPr>
            <p:cNvSpPr/>
            <p:nvPr/>
          </p:nvSpPr>
          <p:spPr>
            <a:xfrm>
              <a:off x="1053394" y="206467"/>
              <a:ext cx="2880723" cy="404285"/>
            </a:xfrm>
            <a:prstGeom prst="rect">
              <a:avLst/>
            </a:prstGeom>
          </p:spPr>
          <p:txBody>
            <a:bodyPr wrap="square">
              <a:spAutoFit/>
            </a:bodyPr>
            <a:lstStyle/>
            <a:p>
              <a:pPr algn="ctr">
                <a:buClr>
                  <a:srgbClr val="000000"/>
                </a:buClr>
                <a:buFont typeface="Arial"/>
                <a:buNone/>
                <a:defRPr/>
              </a:pPr>
              <a:r>
                <a:rPr lang="en-US" sz="3200" b="1" kern="0" dirty="0" err="1">
                  <a:solidFill>
                    <a:prstClr val="black"/>
                  </a:solidFill>
                  <a:latin typeface="Calibri" panose="020F0502020204030204" pitchFamily="34" charset="0"/>
                  <a:cs typeface="Calibri" panose="020F0502020204030204" pitchFamily="34" charset="0"/>
                  <a:sym typeface="Arial"/>
                </a:rPr>
                <a:t>Luyện</a:t>
              </a:r>
              <a:r>
                <a:rPr lang="en-US" sz="3200" b="1" kern="0" dirty="0">
                  <a:solidFill>
                    <a:prstClr val="black"/>
                  </a:solidFill>
                  <a:latin typeface="Calibri" panose="020F0502020204030204" pitchFamily="34" charset="0"/>
                  <a:cs typeface="Calibri" panose="020F0502020204030204" pitchFamily="34" charset="0"/>
                  <a:sym typeface="Arial"/>
                </a:rPr>
                <a:t> </a:t>
              </a:r>
              <a:r>
                <a:rPr lang="en-US" sz="3200" b="1" kern="0" dirty="0" err="1">
                  <a:solidFill>
                    <a:prstClr val="black"/>
                  </a:solidFill>
                  <a:latin typeface="Calibri" panose="020F0502020204030204" pitchFamily="34" charset="0"/>
                  <a:cs typeface="Calibri" panose="020F0502020204030204" pitchFamily="34" charset="0"/>
                  <a:sym typeface="Arial"/>
                </a:rPr>
                <a:t>đọc</a:t>
              </a:r>
              <a:r>
                <a:rPr lang="en-US" sz="3200" b="1" kern="0" dirty="0">
                  <a:solidFill>
                    <a:prstClr val="black"/>
                  </a:solidFill>
                  <a:latin typeface="Calibri" panose="020F0502020204030204" pitchFamily="34" charset="0"/>
                  <a:cs typeface="Calibri" panose="020F0502020204030204" pitchFamily="34" charset="0"/>
                  <a:sym typeface="Arial"/>
                </a:rPr>
                <a:t> </a:t>
              </a:r>
              <a:r>
                <a:rPr lang="en-US" sz="3200" b="1" kern="0" dirty="0" err="1">
                  <a:solidFill>
                    <a:prstClr val="black"/>
                  </a:solidFill>
                  <a:latin typeface="Calibri" panose="020F0502020204030204" pitchFamily="34" charset="0"/>
                  <a:cs typeface="Calibri" panose="020F0502020204030204" pitchFamily="34" charset="0"/>
                  <a:sym typeface="Arial"/>
                </a:rPr>
                <a:t>lại</a:t>
              </a:r>
              <a:endParaRPr lang="en-US" sz="3200" b="1" kern="0" dirty="0">
                <a:solidFill>
                  <a:prstClr val="black"/>
                </a:solidFill>
                <a:latin typeface="Calibri" panose="020F0502020204030204" pitchFamily="34" charset="0"/>
                <a:cs typeface="Calibri" panose="020F0502020204030204" pitchFamily="34" charset="0"/>
                <a:sym typeface="Arial"/>
              </a:endParaRPr>
            </a:p>
          </p:txBody>
        </p:sp>
      </p:grpSp>
      <p:pic>
        <p:nvPicPr>
          <p:cNvPr id="9" name="Picture 8">
            <a:extLst>
              <a:ext uri="{FF2B5EF4-FFF2-40B4-BE49-F238E27FC236}">
                <a16:creationId xmlns:a16="http://schemas.microsoft.com/office/drawing/2014/main" xmlns="" id="{C5AB30A6-C8D0-4ABE-8133-B6F306E9B2B5}"/>
              </a:ext>
            </a:extLst>
          </p:cNvPr>
          <p:cNvPicPr>
            <a:picLocks noChangeAspect="1"/>
          </p:cNvPicPr>
          <p:nvPr/>
        </p:nvPicPr>
        <p:blipFill>
          <a:blip r:embed="rId3">
            <a:clrChange>
              <a:clrFrom>
                <a:srgbClr val="F3FFD5"/>
              </a:clrFrom>
              <a:clrTo>
                <a:srgbClr val="F3FFD5">
                  <a:alpha val="0"/>
                </a:srgbClr>
              </a:clrTo>
            </a:clrChange>
            <a:extLst>
              <a:ext uri="{BEBA8EAE-BF5A-486C-A8C5-ECC9F3942E4B}">
                <a14:imgProps xmlns:a14="http://schemas.microsoft.com/office/drawing/2010/main">
                  <a14:imgLayer r:embed="rId4">
                    <a14:imgEffect>
                      <a14:backgroundRemoval t="9375" b="88542" l="2326" r="98837"/>
                    </a14:imgEffect>
                  </a14:imgLayer>
                </a14:imgProps>
              </a:ext>
            </a:extLst>
          </a:blip>
          <a:stretch>
            <a:fillRect/>
          </a:stretch>
        </p:blipFill>
        <p:spPr>
          <a:xfrm>
            <a:off x="442761" y="344584"/>
            <a:ext cx="667016" cy="744576"/>
          </a:xfrm>
          <a:prstGeom prst="rect">
            <a:avLst/>
          </a:prstGeom>
        </p:spPr>
      </p:pic>
    </p:spTree>
    <p:extLst>
      <p:ext uri="{BB962C8B-B14F-4D97-AF65-F5344CB8AC3E}">
        <p14:creationId xmlns:p14="http://schemas.microsoft.com/office/powerpoint/2010/main" val="21919489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圆角 4">
            <a:extLst>
              <a:ext uri="{FF2B5EF4-FFF2-40B4-BE49-F238E27FC236}">
                <a16:creationId xmlns:a16="http://schemas.microsoft.com/office/drawing/2014/main" xmlns="" id="{53D93AEA-F173-47A7-945C-E60F759EDE51}"/>
              </a:ext>
            </a:extLst>
          </p:cNvPr>
          <p:cNvSpPr/>
          <p:nvPr/>
        </p:nvSpPr>
        <p:spPr>
          <a:xfrm>
            <a:off x="336150" y="328744"/>
            <a:ext cx="11538350" cy="6211756"/>
          </a:xfrm>
          <a:prstGeom prst="roundRect">
            <a:avLst>
              <a:gd name="adj" fmla="val 3831"/>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sym typeface="+mn-lt"/>
            </a:endParaRPr>
          </a:p>
        </p:txBody>
      </p:sp>
      <p:sp>
        <p:nvSpPr>
          <p:cNvPr id="10" name="矩形: 圆角 9">
            <a:extLst>
              <a:ext uri="{FF2B5EF4-FFF2-40B4-BE49-F238E27FC236}">
                <a16:creationId xmlns:a16="http://schemas.microsoft.com/office/drawing/2014/main" xmlns="" id="{826518D0-4D48-4928-9BCB-5E1DDDA8EDC1}"/>
              </a:ext>
            </a:extLst>
          </p:cNvPr>
          <p:cNvSpPr/>
          <p:nvPr/>
        </p:nvSpPr>
        <p:spPr>
          <a:xfrm>
            <a:off x="501250" y="493844"/>
            <a:ext cx="11208150" cy="5906956"/>
          </a:xfrm>
          <a:prstGeom prst="roundRect">
            <a:avLst>
              <a:gd name="adj" fmla="val 383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sym typeface="+mn-lt"/>
            </a:endParaRPr>
          </a:p>
        </p:txBody>
      </p:sp>
      <p:pic>
        <p:nvPicPr>
          <p:cNvPr id="2" name="Picture 1"/>
          <p:cNvPicPr>
            <a:picLocks noChangeAspect="1"/>
          </p:cNvPicPr>
          <p:nvPr/>
        </p:nvPicPr>
        <p:blipFill rotWithShape="1">
          <a:blip r:embed="rId3"/>
          <a:srcRect l="3581" t="17544" b="8352"/>
          <a:stretch/>
        </p:blipFill>
        <p:spPr>
          <a:xfrm>
            <a:off x="702644" y="893552"/>
            <a:ext cx="4964955" cy="5082139"/>
          </a:xfrm>
          <a:prstGeom prst="rect">
            <a:avLst/>
          </a:prstGeom>
        </p:spPr>
      </p:pic>
      <p:pic>
        <p:nvPicPr>
          <p:cNvPr id="3" name="Picture 2"/>
          <p:cNvPicPr>
            <a:picLocks noChangeAspect="1"/>
          </p:cNvPicPr>
          <p:nvPr/>
        </p:nvPicPr>
        <p:blipFill rotWithShape="1">
          <a:blip r:embed="rId4"/>
          <a:srcRect l="8243" t="4631" b="24351"/>
          <a:stretch/>
        </p:blipFill>
        <p:spPr>
          <a:xfrm>
            <a:off x="5667599" y="616016"/>
            <a:ext cx="5929192" cy="4870383"/>
          </a:xfrm>
          <a:prstGeom prst="rect">
            <a:avLst/>
          </a:prstGeom>
        </p:spPr>
      </p:pic>
      <p:sp>
        <p:nvSpPr>
          <p:cNvPr id="8" name="Rounded Rectangle 7"/>
          <p:cNvSpPr/>
          <p:nvPr/>
        </p:nvSpPr>
        <p:spPr>
          <a:xfrm>
            <a:off x="501250" y="354144"/>
            <a:ext cx="1152939" cy="43732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b="1" dirty="0" smtClean="0">
                <a:solidFill>
                  <a:srgbClr val="002060"/>
                </a:solidFill>
                <a:latin typeface="等线" panose="020F0502020204030204"/>
              </a:rPr>
              <a:t>SGK/120</a:t>
            </a:r>
            <a:endParaRPr lang="en-US" b="1" dirty="0">
              <a:solidFill>
                <a:srgbClr val="002060"/>
              </a:solidFill>
              <a:latin typeface="等线" panose="020F0502020204030204"/>
            </a:endParaRPr>
          </a:p>
        </p:txBody>
      </p:sp>
      <p:grpSp>
        <p:nvGrpSpPr>
          <p:cNvPr id="12" name="Group 11">
            <a:extLst>
              <a:ext uri="{FF2B5EF4-FFF2-40B4-BE49-F238E27FC236}">
                <a16:creationId xmlns:a16="http://schemas.microsoft.com/office/drawing/2014/main" xmlns="" id="{AEC2839E-D8CA-059E-EA24-6073973F55C7}"/>
              </a:ext>
            </a:extLst>
          </p:cNvPr>
          <p:cNvGrpSpPr/>
          <p:nvPr/>
        </p:nvGrpSpPr>
        <p:grpSpPr>
          <a:xfrm>
            <a:off x="7238235" y="5651499"/>
            <a:ext cx="2787920" cy="583942"/>
            <a:chOff x="2834082" y="693066"/>
            <a:chExt cx="5648902" cy="657348"/>
          </a:xfrm>
        </p:grpSpPr>
        <p:sp>
          <p:nvSpPr>
            <p:cNvPr id="14" name="Rounded Rectangle 8">
              <a:extLst>
                <a:ext uri="{FF2B5EF4-FFF2-40B4-BE49-F238E27FC236}">
                  <a16:creationId xmlns:a16="http://schemas.microsoft.com/office/drawing/2014/main" xmlns="" id="{DAB9C2EE-E8F1-7B16-6752-F43705473CF4}"/>
                </a:ext>
              </a:extLst>
            </p:cNvPr>
            <p:cNvSpPr/>
            <p:nvPr/>
          </p:nvSpPr>
          <p:spPr>
            <a:xfrm>
              <a:off x="3435634" y="693066"/>
              <a:ext cx="5047350" cy="657348"/>
            </a:xfrm>
            <a:prstGeom prst="roundRect">
              <a:avLst>
                <a:gd name="adj" fmla="val 18361"/>
              </a:avLst>
            </a:prstGeom>
            <a:solidFill>
              <a:srgbClr val="FFF1C6"/>
            </a:solidFill>
          </p:spPr>
          <p:txBody>
            <a:bodyPr wrap="square">
              <a:spAutoFit/>
            </a:bodyPr>
            <a:lstStyle/>
            <a:p>
              <a:pPr algn="ctr">
                <a:defRPr/>
              </a:pPr>
              <a:r>
                <a:rPr lang="en-US" altLang="zh-CN" sz="2800" b="1" kern="0" dirty="0" err="1">
                  <a:solidFill>
                    <a:srgbClr val="FF0000"/>
                  </a:solidFill>
                  <a:latin typeface="Calibri" panose="020F0502020204030204" pitchFamily="34" charset="0"/>
                  <a:ea typeface="inpin heiti" charset="-122"/>
                  <a:cs typeface="Calibri" panose="020F0502020204030204" pitchFamily="34" charset="0"/>
                </a:rPr>
                <a:t>Đọc</a:t>
              </a:r>
              <a:r>
                <a:rPr lang="en-US" altLang="zh-CN" sz="2800" b="1" kern="0" dirty="0">
                  <a:solidFill>
                    <a:srgbClr val="FF0000"/>
                  </a:solidFill>
                  <a:latin typeface="Calibri" panose="020F0502020204030204" pitchFamily="34" charset="0"/>
                  <a:ea typeface="inpin heiti" charset="-122"/>
                  <a:cs typeface="Calibri" panose="020F0502020204030204" pitchFamily="34" charset="0"/>
                </a:rPr>
                <a:t> </a:t>
              </a:r>
              <a:r>
                <a:rPr lang="en-US" altLang="zh-CN" sz="2800" b="1" kern="0" dirty="0" err="1" smtClean="0">
                  <a:solidFill>
                    <a:srgbClr val="FF0000"/>
                  </a:solidFill>
                  <a:latin typeface="Calibri" panose="020F0502020204030204" pitchFamily="34" charset="0"/>
                  <a:ea typeface="inpin heiti" charset="-122"/>
                  <a:cs typeface="Calibri" panose="020F0502020204030204" pitchFamily="34" charset="0"/>
                </a:rPr>
                <a:t>toàn</a:t>
              </a:r>
              <a:r>
                <a:rPr lang="en-US" altLang="zh-CN" sz="2800" b="1" kern="0" dirty="0" smtClean="0">
                  <a:solidFill>
                    <a:srgbClr val="FF0000"/>
                  </a:solidFill>
                  <a:latin typeface="Calibri" panose="020F0502020204030204" pitchFamily="34" charset="0"/>
                  <a:ea typeface="inpin heiti" charset="-122"/>
                  <a:cs typeface="Calibri" panose="020F0502020204030204" pitchFamily="34" charset="0"/>
                </a:rPr>
                <a:t> </a:t>
              </a:r>
              <a:r>
                <a:rPr lang="en-US" altLang="zh-CN" sz="2800" b="1" kern="0" dirty="0" err="1" smtClean="0">
                  <a:solidFill>
                    <a:srgbClr val="FF0000"/>
                  </a:solidFill>
                  <a:latin typeface="Calibri" panose="020F0502020204030204" pitchFamily="34" charset="0"/>
                  <a:ea typeface="inpin heiti" charset="-122"/>
                  <a:cs typeface="Calibri" panose="020F0502020204030204" pitchFamily="34" charset="0"/>
                </a:rPr>
                <a:t>bài</a:t>
              </a:r>
              <a:endParaRPr lang="zh-CN" altLang="en-US" sz="2800" b="1" kern="0" dirty="0">
                <a:solidFill>
                  <a:srgbClr val="FF0000"/>
                </a:solidFill>
                <a:latin typeface="Calibri" panose="020F0502020204030204" pitchFamily="34" charset="0"/>
                <a:ea typeface="inpin heiti" charset="-122"/>
                <a:cs typeface="Calibri" panose="020F0502020204030204" pitchFamily="34" charset="0"/>
              </a:endParaRPr>
            </a:p>
          </p:txBody>
        </p:sp>
        <p:pic>
          <p:nvPicPr>
            <p:cNvPr id="15" name="Picture 14">
              <a:extLst>
                <a:ext uri="{FF2B5EF4-FFF2-40B4-BE49-F238E27FC236}">
                  <a16:creationId xmlns:a16="http://schemas.microsoft.com/office/drawing/2014/main" xmlns="" id="{0B486C43-9463-41AB-5C44-0FAF876A20B1}"/>
                </a:ext>
              </a:extLst>
            </p:cNvPr>
            <p:cNvPicPr>
              <a:picLocks noChangeAspect="1"/>
            </p:cNvPicPr>
            <p:nvPr/>
          </p:nvPicPr>
          <p:blipFill>
            <a:blip r:embed="rId5"/>
            <a:stretch>
              <a:fillRect/>
            </a:stretch>
          </p:blipFill>
          <p:spPr>
            <a:xfrm rot="16200000">
              <a:off x="3125635" y="401514"/>
              <a:ext cx="629993" cy="1213099"/>
            </a:xfrm>
            <a:prstGeom prst="rect">
              <a:avLst/>
            </a:prstGeom>
          </p:spPr>
        </p:pic>
      </p:grpSp>
    </p:spTree>
    <p:extLst>
      <p:ext uri="{BB962C8B-B14F-4D97-AF65-F5344CB8AC3E}">
        <p14:creationId xmlns:p14="http://schemas.microsoft.com/office/powerpoint/2010/main" val="4940058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组合 13">
            <a:extLst>
              <a:ext uri="{FF2B5EF4-FFF2-40B4-BE49-F238E27FC236}">
                <a16:creationId xmlns:a16="http://schemas.microsoft.com/office/drawing/2014/main" xmlns="" id="{16CC9DE8-4AFB-4D30-8BEB-44E5B12C94FD}"/>
              </a:ext>
            </a:extLst>
          </p:cNvPr>
          <p:cNvGrpSpPr/>
          <p:nvPr/>
        </p:nvGrpSpPr>
        <p:grpSpPr>
          <a:xfrm>
            <a:off x="0" y="0"/>
            <a:ext cx="12192000" cy="6946533"/>
            <a:chOff x="0" y="0"/>
            <a:chExt cx="12192000" cy="6946533"/>
          </a:xfrm>
        </p:grpSpPr>
        <p:sp>
          <p:nvSpPr>
            <p:cNvPr id="12" name="矩形 11">
              <a:extLst>
                <a:ext uri="{FF2B5EF4-FFF2-40B4-BE49-F238E27FC236}">
                  <a16:creationId xmlns:a16="http://schemas.microsoft.com/office/drawing/2014/main" xmlns="" id="{02827F5A-F9E0-478B-8D9A-09C96B6F4F2F}"/>
                </a:ext>
              </a:extLst>
            </p:cNvPr>
            <p:cNvSpPr/>
            <p:nvPr/>
          </p:nvSpPr>
          <p:spPr>
            <a:xfrm>
              <a:off x="0" y="0"/>
              <a:ext cx="12192000" cy="6946533"/>
            </a:xfrm>
            <a:prstGeom prst="rect">
              <a:avLst/>
            </a:prstGeom>
            <a:solidFill>
              <a:srgbClr val="F8E9C4"/>
            </a:solidFill>
            <a:ln>
              <a:solidFill>
                <a:srgbClr val="CFAF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13" name="矩形: 圆角 12">
              <a:extLst>
                <a:ext uri="{FF2B5EF4-FFF2-40B4-BE49-F238E27FC236}">
                  <a16:creationId xmlns:a16="http://schemas.microsoft.com/office/drawing/2014/main" xmlns="" id="{05B2960D-1870-4284-990F-CF298B5D45A4}"/>
                </a:ext>
              </a:extLst>
            </p:cNvPr>
            <p:cNvSpPr/>
            <p:nvPr/>
          </p:nvSpPr>
          <p:spPr>
            <a:xfrm>
              <a:off x="379828" y="352502"/>
              <a:ext cx="11497995" cy="6505498"/>
            </a:xfrm>
            <a:prstGeom prst="roundRect">
              <a:avLst/>
            </a:prstGeom>
            <a:solidFill>
              <a:schemeClr val="bg1"/>
            </a:solidFill>
            <a:ln>
              <a:solidFill>
                <a:srgbClr val="DBE4ED"/>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grpSp>
      <p:pic>
        <p:nvPicPr>
          <p:cNvPr id="9" name="图片 8">
            <a:extLst>
              <a:ext uri="{FF2B5EF4-FFF2-40B4-BE49-F238E27FC236}">
                <a16:creationId xmlns:a16="http://schemas.microsoft.com/office/drawing/2014/main" xmlns="" id="{7F90135C-7721-442F-A6D7-8C4DC2D97C7A}"/>
              </a:ext>
            </a:extLst>
          </p:cNvPr>
          <p:cNvPicPr>
            <a:picLocks noChangeAspect="1"/>
          </p:cNvPicPr>
          <p:nvPr/>
        </p:nvPicPr>
        <p:blipFill rotWithShape="1">
          <a:blip r:embed="rId2" cstate="screen">
            <a:extLst>
              <a:ext uri="{BEBA8EAE-BF5A-486C-A8C5-ECC9F3942E4B}">
                <a14:imgProps xmlns:a14="http://schemas.microsoft.com/office/drawing/2010/main">
                  <a14:imgLayer r:embed="rId3">
                    <a14:imgEffect>
                      <a14:colorTemperature colorTemp="11200"/>
                    </a14:imgEffect>
                    <a14:imgEffect>
                      <a14:saturation sat="200000"/>
                    </a14:imgEffect>
                  </a14:imgLayer>
                </a14:imgProps>
              </a:ext>
              <a:ext uri="{28A0092B-C50C-407E-A947-70E740481C1C}">
                <a14:useLocalDpi xmlns:a14="http://schemas.microsoft.com/office/drawing/2010/main"/>
              </a:ext>
            </a:extLst>
          </a:blip>
          <a:srcRect t="61062" r="8388" b="18951"/>
          <a:stretch/>
        </p:blipFill>
        <p:spPr>
          <a:xfrm>
            <a:off x="-201146" y="5355844"/>
            <a:ext cx="12397838" cy="1612190"/>
          </a:xfrm>
          <a:prstGeom prst="rect">
            <a:avLst/>
          </a:prstGeom>
        </p:spPr>
      </p:pic>
      <p:grpSp>
        <p:nvGrpSpPr>
          <p:cNvPr id="28" name="组合 27">
            <a:extLst>
              <a:ext uri="{FF2B5EF4-FFF2-40B4-BE49-F238E27FC236}">
                <a16:creationId xmlns:a16="http://schemas.microsoft.com/office/drawing/2014/main" xmlns="" id="{99FBCF98-FC2C-44F2-BA81-3AEA29A65233}"/>
              </a:ext>
            </a:extLst>
          </p:cNvPr>
          <p:cNvGrpSpPr/>
          <p:nvPr/>
        </p:nvGrpSpPr>
        <p:grpSpPr>
          <a:xfrm>
            <a:off x="304232" y="2269897"/>
            <a:ext cx="2178825" cy="4588103"/>
            <a:chOff x="1301394" y="2263941"/>
            <a:chExt cx="2178825" cy="4588103"/>
          </a:xfrm>
        </p:grpSpPr>
        <p:pic>
          <p:nvPicPr>
            <p:cNvPr id="29" name="图片 28">
              <a:extLst>
                <a:ext uri="{FF2B5EF4-FFF2-40B4-BE49-F238E27FC236}">
                  <a16:creationId xmlns:a16="http://schemas.microsoft.com/office/drawing/2014/main" xmlns="" id="{9244EB49-A54A-4A0B-8150-6A505AFFB854}"/>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5074" t="30323" r="61962" b="20769"/>
            <a:stretch/>
          </p:blipFill>
          <p:spPr>
            <a:xfrm>
              <a:off x="1301394" y="2263941"/>
              <a:ext cx="2178825" cy="4588103"/>
            </a:xfrm>
            <a:prstGeom prst="rect">
              <a:avLst/>
            </a:prstGeom>
          </p:spPr>
        </p:pic>
        <p:pic>
          <p:nvPicPr>
            <p:cNvPr id="30" name="图片 29">
              <a:extLst>
                <a:ext uri="{FF2B5EF4-FFF2-40B4-BE49-F238E27FC236}">
                  <a16:creationId xmlns:a16="http://schemas.microsoft.com/office/drawing/2014/main" xmlns="" id="{A6758474-E9ED-4791-AC6D-F65003FACF25}"/>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943547" y="3862601"/>
              <a:ext cx="1315421" cy="2769974"/>
            </a:xfrm>
            <a:prstGeom prst="rect">
              <a:avLst/>
            </a:prstGeom>
          </p:spPr>
        </p:pic>
      </p:grpSp>
      <p:pic>
        <p:nvPicPr>
          <p:cNvPr id="33" name="图片 6">
            <a:extLst>
              <a:ext uri="{FF2B5EF4-FFF2-40B4-BE49-F238E27FC236}">
                <a16:creationId xmlns:a16="http://schemas.microsoft.com/office/drawing/2014/main" xmlns="" id="{5C4F766E-407F-4A39-A5CC-75A99D867D31}"/>
              </a:ext>
            </a:extLst>
          </p:cNvPr>
          <p:cNvPicPr>
            <a:picLocks noChangeAspect="1"/>
          </p:cNvPicPr>
          <p:nvPr/>
        </p:nvPicPr>
        <p:blipFill>
          <a:blip r:embed="rId6"/>
          <a:stretch>
            <a:fillRect/>
          </a:stretch>
        </p:blipFill>
        <p:spPr>
          <a:xfrm rot="21266180">
            <a:off x="610851" y="377911"/>
            <a:ext cx="10688041" cy="2566638"/>
          </a:xfrm>
          <a:prstGeom prst="rect">
            <a:avLst/>
          </a:prstGeom>
        </p:spPr>
      </p:pic>
      <p:pic>
        <p:nvPicPr>
          <p:cNvPr id="2" name="图片 1">
            <a:extLst>
              <a:ext uri="{FF2B5EF4-FFF2-40B4-BE49-F238E27FC236}">
                <a16:creationId xmlns:a16="http://schemas.microsoft.com/office/drawing/2014/main" xmlns="" id="{C6F3ABD2-66FA-4AF7-AF78-6332206FCB9B}"/>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43206" t="10871" r="896" b="21231"/>
          <a:stretch/>
        </p:blipFill>
        <p:spPr>
          <a:xfrm>
            <a:off x="9403343" y="1721140"/>
            <a:ext cx="2866120" cy="4941074"/>
          </a:xfrm>
          <a:prstGeom prst="rect">
            <a:avLst/>
          </a:prstGeom>
        </p:spPr>
      </p:pic>
      <p:grpSp>
        <p:nvGrpSpPr>
          <p:cNvPr id="34" name="组合 53">
            <a:extLst>
              <a:ext uri="{FF2B5EF4-FFF2-40B4-BE49-F238E27FC236}">
                <a16:creationId xmlns:a16="http://schemas.microsoft.com/office/drawing/2014/main" xmlns="" id="{C2C5ED31-6132-4711-9257-DF6ADEC1834F}"/>
              </a:ext>
            </a:extLst>
          </p:cNvPr>
          <p:cNvGrpSpPr/>
          <p:nvPr/>
        </p:nvGrpSpPr>
        <p:grpSpPr>
          <a:xfrm>
            <a:off x="4444497" y="2100908"/>
            <a:ext cx="3529523" cy="1739137"/>
            <a:chOff x="9564105" y="-41534"/>
            <a:chExt cx="1942865" cy="1411513"/>
          </a:xfrm>
        </p:grpSpPr>
        <p:sp>
          <p:nvSpPr>
            <p:cNvPr id="35" name="圆角矩形 46">
              <a:extLst>
                <a:ext uri="{FF2B5EF4-FFF2-40B4-BE49-F238E27FC236}">
                  <a16:creationId xmlns:a16="http://schemas.microsoft.com/office/drawing/2014/main" xmlns="" id="{3BBFB46A-2909-46CD-82A7-CCA9F94C2741}"/>
                </a:ext>
              </a:extLst>
            </p:cNvPr>
            <p:cNvSpPr/>
            <p:nvPr/>
          </p:nvSpPr>
          <p:spPr>
            <a:xfrm>
              <a:off x="9564105" y="608375"/>
              <a:ext cx="1942865" cy="761604"/>
            </a:xfrm>
            <a:prstGeom prst="roundRect">
              <a:avLst>
                <a:gd name="adj" fmla="val 9069"/>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grpSp>
          <p:nvGrpSpPr>
            <p:cNvPr id="36" name="组合 47">
              <a:extLst>
                <a:ext uri="{FF2B5EF4-FFF2-40B4-BE49-F238E27FC236}">
                  <a16:creationId xmlns:a16="http://schemas.microsoft.com/office/drawing/2014/main" xmlns="" id="{EAFF16BE-8CAC-4DFC-BEAF-D82B08714D1C}"/>
                </a:ext>
              </a:extLst>
            </p:cNvPr>
            <p:cNvGrpSpPr/>
            <p:nvPr/>
          </p:nvGrpSpPr>
          <p:grpSpPr>
            <a:xfrm>
              <a:off x="9932705" y="-41534"/>
              <a:ext cx="131459" cy="696270"/>
              <a:chOff x="2258684" y="533582"/>
              <a:chExt cx="303045" cy="1605072"/>
            </a:xfrm>
            <a:effectLst/>
          </p:grpSpPr>
          <p:pic>
            <p:nvPicPr>
              <p:cNvPr id="40" name="图片 51">
                <a:extLst>
                  <a:ext uri="{FF2B5EF4-FFF2-40B4-BE49-F238E27FC236}">
                    <a16:creationId xmlns:a16="http://schemas.microsoft.com/office/drawing/2014/main" xmlns="" id="{94B7508C-5209-4EB5-8D40-2C7AF247823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258684" y="1779662"/>
                <a:ext cx="303045" cy="358992"/>
              </a:xfrm>
              <a:prstGeom prst="rect">
                <a:avLst/>
              </a:prstGeom>
              <a:effectLst>
                <a:outerShdw blurRad="50800" dist="38100" dir="5400000" algn="t" rotWithShape="0">
                  <a:prstClr val="black">
                    <a:alpha val="40000"/>
                  </a:prstClr>
                </a:outerShdw>
              </a:effectLst>
            </p:spPr>
          </p:pic>
          <p:cxnSp>
            <p:nvCxnSpPr>
              <p:cNvPr id="41" name="直接连接符 52">
                <a:extLst>
                  <a:ext uri="{FF2B5EF4-FFF2-40B4-BE49-F238E27FC236}">
                    <a16:creationId xmlns:a16="http://schemas.microsoft.com/office/drawing/2014/main" xmlns="" id="{0A02B012-987E-4AA6-A44E-B10CCC8BCE9A}"/>
                  </a:ext>
                </a:extLst>
              </p:cNvPr>
              <p:cNvCxnSpPr>
                <a:cxnSpLocks/>
              </p:cNvCxnSpPr>
              <p:nvPr/>
            </p:nvCxnSpPr>
            <p:spPr>
              <a:xfrm>
                <a:off x="2397629" y="533582"/>
                <a:ext cx="0" cy="1274576"/>
              </a:xfrm>
              <a:prstGeom prst="line">
                <a:avLst/>
              </a:prstGeom>
              <a:ln w="6350">
                <a:solidFill>
                  <a:srgbClr val="3C3B37"/>
                </a:solidFill>
              </a:ln>
              <a:effectLst>
                <a:outerShdw blurRad="508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37" name="组合 48">
              <a:extLst>
                <a:ext uri="{FF2B5EF4-FFF2-40B4-BE49-F238E27FC236}">
                  <a16:creationId xmlns:a16="http://schemas.microsoft.com/office/drawing/2014/main" xmlns="" id="{0635EC44-E31E-4B79-893F-0C269F6B2206}"/>
                </a:ext>
              </a:extLst>
            </p:cNvPr>
            <p:cNvGrpSpPr/>
            <p:nvPr/>
          </p:nvGrpSpPr>
          <p:grpSpPr>
            <a:xfrm>
              <a:off x="11076315" y="-41534"/>
              <a:ext cx="131459" cy="696270"/>
              <a:chOff x="2279650" y="533582"/>
              <a:chExt cx="303045" cy="1605072"/>
            </a:xfrm>
            <a:effectLst/>
          </p:grpSpPr>
          <p:pic>
            <p:nvPicPr>
              <p:cNvPr id="38" name="图片 49">
                <a:extLst>
                  <a:ext uri="{FF2B5EF4-FFF2-40B4-BE49-F238E27FC236}">
                    <a16:creationId xmlns:a16="http://schemas.microsoft.com/office/drawing/2014/main" xmlns="" id="{C2FBE81A-FD9F-42BE-B2FE-E58C5C02B3F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279650" y="1779662"/>
                <a:ext cx="303045" cy="358992"/>
              </a:xfrm>
              <a:prstGeom prst="rect">
                <a:avLst/>
              </a:prstGeom>
              <a:effectLst>
                <a:outerShdw blurRad="50800" dist="38100" dir="5400000" algn="t" rotWithShape="0">
                  <a:prstClr val="black">
                    <a:alpha val="40000"/>
                  </a:prstClr>
                </a:outerShdw>
              </a:effectLst>
            </p:spPr>
          </p:pic>
          <p:cxnSp>
            <p:nvCxnSpPr>
              <p:cNvPr id="39" name="直接连接符 50">
                <a:extLst>
                  <a:ext uri="{FF2B5EF4-FFF2-40B4-BE49-F238E27FC236}">
                    <a16:creationId xmlns:a16="http://schemas.microsoft.com/office/drawing/2014/main" xmlns="" id="{B96FD071-8C28-4555-A45F-2C3325691886}"/>
                  </a:ext>
                </a:extLst>
              </p:cNvPr>
              <p:cNvCxnSpPr>
                <a:cxnSpLocks/>
              </p:cNvCxnSpPr>
              <p:nvPr/>
            </p:nvCxnSpPr>
            <p:spPr>
              <a:xfrm flipH="1">
                <a:off x="2416063" y="533582"/>
                <a:ext cx="15109" cy="1274576"/>
              </a:xfrm>
              <a:prstGeom prst="line">
                <a:avLst/>
              </a:prstGeom>
              <a:ln w="6350">
                <a:solidFill>
                  <a:srgbClr val="3C3B37"/>
                </a:solidFill>
              </a:ln>
              <a:effectLst>
                <a:outerShdw blurRad="508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pic>
        <p:nvPicPr>
          <p:cNvPr id="42" name="Picture 41" descr="Logo&#10;&#10;Description automatically generated">
            <a:extLst>
              <a:ext uri="{FF2B5EF4-FFF2-40B4-BE49-F238E27FC236}">
                <a16:creationId xmlns:a16="http://schemas.microsoft.com/office/drawing/2014/main" xmlns="" id="{E680ACA8-DF83-495C-82C7-A005B31F564A}"/>
              </a:ext>
            </a:extLst>
          </p:cNvPr>
          <p:cNvPicPr>
            <a:picLocks noChangeAspect="1"/>
          </p:cNvPicPr>
          <p:nvPr/>
        </p:nvPicPr>
        <p:blipFill>
          <a:blip r:embed="rId8" cstate="print">
            <a:duotone>
              <a:prstClr val="black"/>
              <a:schemeClr val="accent5">
                <a:tint val="45000"/>
                <a:satMod val="400000"/>
              </a:schemeClr>
            </a:duotone>
            <a:extLst>
              <a:ext uri="{BEBA8EAE-BF5A-486C-A8C5-ECC9F3942E4B}">
                <a14:imgProps xmlns:a14="http://schemas.microsoft.com/office/drawing/2010/main">
                  <a14:imgLayer r:embed="rId9">
                    <a14:imgEffect>
                      <a14:saturation sat="40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4462433" y="2713047"/>
            <a:ext cx="3894776" cy="1315616"/>
          </a:xfrm>
          <a:prstGeom prst="rect">
            <a:avLst/>
          </a:prstGeom>
        </p:spPr>
      </p:pic>
      <p:pic>
        <p:nvPicPr>
          <p:cNvPr id="3" name="Picture 2">
            <a:extLst>
              <a:ext uri="{FF2B5EF4-FFF2-40B4-BE49-F238E27FC236}">
                <a16:creationId xmlns:a16="http://schemas.microsoft.com/office/drawing/2014/main" xmlns="" id="{A7AD166C-93AC-46C3-A8BA-5058281C328E}"/>
              </a:ext>
            </a:extLst>
          </p:cNvPr>
          <p:cNvPicPr>
            <a:picLocks noChangeAspect="1"/>
          </p:cNvPicPr>
          <p:nvPr/>
        </p:nvPicPr>
        <p:blipFill>
          <a:blip r:embed="rId10"/>
          <a:stretch>
            <a:fillRect/>
          </a:stretch>
        </p:blipFill>
        <p:spPr>
          <a:xfrm>
            <a:off x="2416325" y="3869061"/>
            <a:ext cx="7730398" cy="1542422"/>
          </a:xfrm>
          <a:prstGeom prst="rect">
            <a:avLst/>
          </a:prstGeom>
        </p:spPr>
      </p:pic>
    </p:spTree>
    <p:extLst>
      <p:ext uri="{BB962C8B-B14F-4D97-AF65-F5344CB8AC3E}">
        <p14:creationId xmlns:p14="http://schemas.microsoft.com/office/powerpoint/2010/main" val="1320559460"/>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par>
                          <p:cTn id="7" fill="hold">
                            <p:stCondLst>
                              <p:cond delay="0"/>
                            </p:stCondLst>
                            <p:childTnLst>
                              <p:par>
                                <p:cTn id="8" presetID="22" presetClass="entr" presetSubtype="8" fill="hold" nodeType="afterEffect">
                                  <p:stCondLst>
                                    <p:cond delay="0"/>
                                  </p:stCondLst>
                                  <p:childTnLst>
                                    <p:set>
                                      <p:cBhvr>
                                        <p:cTn id="9" dur="1" fill="hold">
                                          <p:stCondLst>
                                            <p:cond delay="0"/>
                                          </p:stCondLst>
                                        </p:cTn>
                                        <p:tgtEl>
                                          <p:spTgt spid="33"/>
                                        </p:tgtEl>
                                        <p:attrNameLst>
                                          <p:attrName>style.visibility</p:attrName>
                                        </p:attrNameLst>
                                      </p:cBhvr>
                                      <p:to>
                                        <p:strVal val="visible"/>
                                      </p:to>
                                    </p:set>
                                    <p:animEffect transition="in" filter="wipe(left)">
                                      <p:cBhvr>
                                        <p:cTn id="10" dur="500"/>
                                        <p:tgtEl>
                                          <p:spTgt spid="33"/>
                                        </p:tgtEl>
                                      </p:cBhvr>
                                    </p:animEffect>
                                  </p:childTnLst>
                                </p:cTn>
                              </p:par>
                            </p:childTnLst>
                          </p:cTn>
                        </p:par>
                        <p:par>
                          <p:cTn id="11" fill="hold">
                            <p:stCondLst>
                              <p:cond delay="500"/>
                            </p:stCondLst>
                            <p:childTnLst>
                              <p:par>
                                <p:cTn id="12" presetID="22" presetClass="entr" presetSubtype="1" fill="hold" nodeType="afterEffect">
                                  <p:stCondLst>
                                    <p:cond delay="0"/>
                                  </p:stCondLst>
                                  <p:childTnLst>
                                    <p:set>
                                      <p:cBhvr>
                                        <p:cTn id="13" dur="1" fill="hold">
                                          <p:stCondLst>
                                            <p:cond delay="0"/>
                                          </p:stCondLst>
                                        </p:cTn>
                                        <p:tgtEl>
                                          <p:spTgt spid="34"/>
                                        </p:tgtEl>
                                        <p:attrNameLst>
                                          <p:attrName>style.visibility</p:attrName>
                                        </p:attrNameLst>
                                      </p:cBhvr>
                                      <p:to>
                                        <p:strVal val="visible"/>
                                      </p:to>
                                    </p:set>
                                    <p:animEffect transition="in" filter="wipe(up)">
                                      <p:cBhvr>
                                        <p:cTn id="14" dur="500"/>
                                        <p:tgtEl>
                                          <p:spTgt spid="34"/>
                                        </p:tgtEl>
                                      </p:cBhvr>
                                    </p:animEffect>
                                  </p:childTnLst>
                                </p:cTn>
                              </p:par>
                              <p:par>
                                <p:cTn id="15" presetID="53" presetClass="entr" presetSubtype="16" fill="hold" nodeType="withEffect">
                                  <p:stCondLst>
                                    <p:cond delay="250"/>
                                  </p:stCondLst>
                                  <p:childTnLst>
                                    <p:set>
                                      <p:cBhvr>
                                        <p:cTn id="16" dur="1" fill="hold">
                                          <p:stCondLst>
                                            <p:cond delay="0"/>
                                          </p:stCondLst>
                                        </p:cTn>
                                        <p:tgtEl>
                                          <p:spTgt spid="42"/>
                                        </p:tgtEl>
                                        <p:attrNameLst>
                                          <p:attrName>style.visibility</p:attrName>
                                        </p:attrNameLst>
                                      </p:cBhvr>
                                      <p:to>
                                        <p:strVal val="visible"/>
                                      </p:to>
                                    </p:set>
                                    <p:anim calcmode="lin" valueType="num">
                                      <p:cBhvr>
                                        <p:cTn id="17" dur="500" fill="hold"/>
                                        <p:tgtEl>
                                          <p:spTgt spid="42"/>
                                        </p:tgtEl>
                                        <p:attrNameLst>
                                          <p:attrName>ppt_w</p:attrName>
                                        </p:attrNameLst>
                                      </p:cBhvr>
                                      <p:tavLst>
                                        <p:tav tm="0">
                                          <p:val>
                                            <p:fltVal val="0"/>
                                          </p:val>
                                        </p:tav>
                                        <p:tav tm="100000">
                                          <p:val>
                                            <p:strVal val="#ppt_w"/>
                                          </p:val>
                                        </p:tav>
                                      </p:tavLst>
                                    </p:anim>
                                    <p:anim calcmode="lin" valueType="num">
                                      <p:cBhvr>
                                        <p:cTn id="18" dur="500" fill="hold"/>
                                        <p:tgtEl>
                                          <p:spTgt spid="42"/>
                                        </p:tgtEl>
                                        <p:attrNameLst>
                                          <p:attrName>ppt_h</p:attrName>
                                        </p:attrNameLst>
                                      </p:cBhvr>
                                      <p:tavLst>
                                        <p:tav tm="0">
                                          <p:val>
                                            <p:fltVal val="0"/>
                                          </p:val>
                                        </p:tav>
                                        <p:tav tm="100000">
                                          <p:val>
                                            <p:strVal val="#ppt_h"/>
                                          </p:val>
                                        </p:tav>
                                      </p:tavLst>
                                    </p:anim>
                                    <p:animEffect transition="in" filter="fade">
                                      <p:cBhvr>
                                        <p:cTn id="19" dur="500"/>
                                        <p:tgtEl>
                                          <p:spTgt spid="42"/>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fade">
                                      <p:cBhvr>
                                        <p:cTn id="24" dur="1000"/>
                                        <p:tgtEl>
                                          <p:spTgt spid="3"/>
                                        </p:tgtEl>
                                      </p:cBhvr>
                                    </p:animEffect>
                                    <p:anim calcmode="lin" valueType="num">
                                      <p:cBhvr>
                                        <p:cTn id="25" dur="1000" fill="hold"/>
                                        <p:tgtEl>
                                          <p:spTgt spid="3"/>
                                        </p:tgtEl>
                                        <p:attrNameLst>
                                          <p:attrName>ppt_x</p:attrName>
                                        </p:attrNameLst>
                                      </p:cBhvr>
                                      <p:tavLst>
                                        <p:tav tm="0">
                                          <p:val>
                                            <p:strVal val="#ppt_x"/>
                                          </p:val>
                                        </p:tav>
                                        <p:tav tm="100000">
                                          <p:val>
                                            <p:strVal val="#ppt_x"/>
                                          </p:val>
                                        </p:tav>
                                      </p:tavLst>
                                    </p:anim>
                                    <p:anim calcmode="lin" valueType="num">
                                      <p:cBhvr>
                                        <p:cTn id="2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a:extLst>
              <a:ext uri="{FF2B5EF4-FFF2-40B4-BE49-F238E27FC236}">
                <a16:creationId xmlns:a16="http://schemas.microsoft.com/office/drawing/2014/main" xmlns="" id="{AF4A200E-41E0-40EF-B954-51A753DCCBFA}"/>
              </a:ext>
            </a:extLst>
          </p:cNvPr>
          <p:cNvGrpSpPr/>
          <p:nvPr/>
        </p:nvGrpSpPr>
        <p:grpSpPr>
          <a:xfrm>
            <a:off x="0" y="0"/>
            <a:ext cx="12192000" cy="6946533"/>
            <a:chOff x="0" y="0"/>
            <a:chExt cx="12192000" cy="6946533"/>
          </a:xfrm>
        </p:grpSpPr>
        <p:sp>
          <p:nvSpPr>
            <p:cNvPr id="5" name="矩形 4">
              <a:extLst>
                <a:ext uri="{FF2B5EF4-FFF2-40B4-BE49-F238E27FC236}">
                  <a16:creationId xmlns:a16="http://schemas.microsoft.com/office/drawing/2014/main" xmlns="" id="{8FE20A8A-F43F-48E4-BFCA-24992169C91F}"/>
                </a:ext>
              </a:extLst>
            </p:cNvPr>
            <p:cNvSpPr/>
            <p:nvPr/>
          </p:nvSpPr>
          <p:spPr>
            <a:xfrm>
              <a:off x="0" y="0"/>
              <a:ext cx="12192000" cy="6946533"/>
            </a:xfrm>
            <a:prstGeom prst="rect">
              <a:avLst/>
            </a:prstGeom>
            <a:solidFill>
              <a:srgbClr val="F8E9C4"/>
            </a:solidFill>
            <a:ln>
              <a:solidFill>
                <a:srgbClr val="CFAF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500" b="0" i="0" u="none" strike="noStrike" kern="1200" cap="none" spc="0" normalizeH="0" baseline="0" noProof="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6" name="矩形: 圆角 5">
              <a:extLst>
                <a:ext uri="{FF2B5EF4-FFF2-40B4-BE49-F238E27FC236}">
                  <a16:creationId xmlns:a16="http://schemas.microsoft.com/office/drawing/2014/main" xmlns="" id="{3845E422-D11F-40D1-8FA6-0310CB959CBB}"/>
                </a:ext>
              </a:extLst>
            </p:cNvPr>
            <p:cNvSpPr/>
            <p:nvPr/>
          </p:nvSpPr>
          <p:spPr>
            <a:xfrm>
              <a:off x="379828" y="352502"/>
              <a:ext cx="11497995" cy="6505498"/>
            </a:xfrm>
            <a:prstGeom prst="roundRect">
              <a:avLst/>
            </a:prstGeom>
            <a:solidFill>
              <a:schemeClr val="bg1"/>
            </a:solidFill>
            <a:ln>
              <a:solidFill>
                <a:srgbClr val="DBE4ED"/>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500" b="0" i="0" u="none" strike="noStrike" kern="1200" cap="none" spc="0" normalizeH="0" baseline="0" noProof="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grpSp>
      <p:pic>
        <p:nvPicPr>
          <p:cNvPr id="101" name="图片 24">
            <a:extLst>
              <a:ext uri="{FF2B5EF4-FFF2-40B4-BE49-F238E27FC236}">
                <a16:creationId xmlns:a16="http://schemas.microsoft.com/office/drawing/2014/main" xmlns="" id="{BAC61FDD-A599-435F-AE23-E58D16C1789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a:fillRect/>
          </a:stretch>
        </p:blipFill>
        <p:spPr>
          <a:xfrm flipH="1">
            <a:off x="9601" y="336247"/>
            <a:ext cx="1309062" cy="1795902"/>
          </a:xfrm>
          <a:prstGeom prst="rect">
            <a:avLst/>
          </a:prstGeom>
        </p:spPr>
      </p:pic>
      <p:pic>
        <p:nvPicPr>
          <p:cNvPr id="71" name="图片 3">
            <a:extLst>
              <a:ext uri="{FF2B5EF4-FFF2-40B4-BE49-F238E27FC236}">
                <a16:creationId xmlns:a16="http://schemas.microsoft.com/office/drawing/2014/main" xmlns="" id="{DFD5F05B-50EA-4D1A-953C-3DAB72BF3DF5}"/>
              </a:ext>
            </a:extLst>
          </p:cNvPr>
          <p:cNvPicPr>
            <a:picLocks noChangeAspect="1"/>
          </p:cNvPicPr>
          <p:nvPr/>
        </p:nvPicPr>
        <p:blipFill rotWithShape="1">
          <a:blip r:embed="rId4" cstate="screen">
            <a:extLst>
              <a:ext uri="{BEBA8EAE-BF5A-486C-A8C5-ECC9F3942E4B}">
                <a14:imgProps xmlns:a14="http://schemas.microsoft.com/office/drawing/2010/main">
                  <a14:imgLayer r:embed="rId5">
                    <a14:imgEffect>
                      <a14:colorTemperature colorTemp="11200"/>
                    </a14:imgEffect>
                    <a14:imgEffect>
                      <a14:saturation sat="200000"/>
                    </a14:imgEffect>
                  </a14:imgLayer>
                </a14:imgProps>
              </a:ext>
              <a:ext uri="{28A0092B-C50C-407E-A947-70E740481C1C}">
                <a14:useLocalDpi xmlns:a14="http://schemas.microsoft.com/office/drawing/2010/main"/>
              </a:ext>
            </a:extLst>
          </a:blip>
          <a:srcRect t="61062" r="8388" b="18951"/>
          <a:stretch/>
        </p:blipFill>
        <p:spPr>
          <a:xfrm>
            <a:off x="-201146" y="5355844"/>
            <a:ext cx="12397838" cy="1612190"/>
          </a:xfrm>
          <a:prstGeom prst="rect">
            <a:avLst/>
          </a:prstGeom>
        </p:spPr>
      </p:pic>
      <p:sp>
        <p:nvSpPr>
          <p:cNvPr id="17" name="矩形 23">
            <a:extLst>
              <a:ext uri="{FF2B5EF4-FFF2-40B4-BE49-F238E27FC236}">
                <a16:creationId xmlns:a16="http://schemas.microsoft.com/office/drawing/2014/main" xmlns="" id="{1038515F-A65E-4212-A5EB-B01A920EDBDD}"/>
              </a:ext>
            </a:extLst>
          </p:cNvPr>
          <p:cNvSpPr>
            <a:spLocks noChangeArrowheads="1"/>
          </p:cNvSpPr>
          <p:nvPr/>
        </p:nvSpPr>
        <p:spPr bwMode="auto">
          <a:xfrm>
            <a:off x="1328264" y="466384"/>
            <a:ext cx="9808165" cy="1077218"/>
          </a:xfrm>
          <a:prstGeom prst="rect">
            <a:avLst/>
          </a:prstGeom>
          <a:noFill/>
          <a:ln>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srgbClr val="FF0000"/>
                </a:solidFill>
                <a:effectLst/>
                <a:uLnTx/>
                <a:uFillTx/>
                <a:latin typeface="Arial" panose="020B0604020202020204" pitchFamily="34" charset="0"/>
                <a:ea typeface="等线" panose="02010600030101010101" pitchFamily="2" charset="-122"/>
                <a:cs typeface="Arial" panose="020B0604020202020204" pitchFamily="34" charset="0"/>
                <a:sym typeface="+mn-lt"/>
              </a:rPr>
              <a:t>1.</a:t>
            </a:r>
            <a:r>
              <a:rPr kumimoji="0" lang="en-US" altLang="zh-CN" sz="3200" b="1" i="0" u="none" strike="noStrike" kern="1200" cap="none" spc="0" normalizeH="0" baseline="0" noProof="0" dirty="0">
                <a:ln>
                  <a:noFill/>
                </a:ln>
                <a:solidFill>
                  <a:srgbClr val="C00000"/>
                </a:solidFill>
                <a:effectLst/>
                <a:uLnTx/>
                <a:uFillTx/>
                <a:latin typeface="Arial" panose="020B0604020202020204" pitchFamily="34" charset="0"/>
                <a:ea typeface="等线" panose="02010600030101010101" pitchFamily="2" charset="-122"/>
                <a:cs typeface="Arial" panose="020B0604020202020204" pitchFamily="34" charset="0"/>
                <a:sym typeface="+mn-lt"/>
              </a:rPr>
              <a:t> </a:t>
            </a:r>
            <a:r>
              <a:rPr kumimoji="0" lang="en-US" altLang="zh-CN" sz="3200" i="0" u="none" strike="noStrike" kern="1200" cap="none" spc="0" normalizeH="0" baseline="0" noProof="0" dirty="0" err="1">
                <a:ln>
                  <a:noFill/>
                </a:ln>
                <a:solidFill>
                  <a:srgbClr val="002060"/>
                </a:solidFill>
                <a:effectLst/>
                <a:uLnTx/>
                <a:uFillTx/>
                <a:latin typeface="Arial" panose="020B0604020202020204" pitchFamily="34" charset="0"/>
                <a:ea typeface="等线" panose="02010600030101010101" pitchFamily="2" charset="-122"/>
                <a:cs typeface="Arial" panose="020B0604020202020204" pitchFamily="34" charset="0"/>
                <a:sym typeface="+mn-lt"/>
              </a:rPr>
              <a:t>Em</a:t>
            </a:r>
            <a:r>
              <a:rPr kumimoji="0" lang="en-US" altLang="zh-CN" sz="3200" i="0" u="none" strike="noStrike" kern="1200" cap="none" spc="0" normalizeH="0" baseline="0" noProof="0" dirty="0">
                <a:ln>
                  <a:noFill/>
                </a:ln>
                <a:solidFill>
                  <a:srgbClr val="002060"/>
                </a:solidFill>
                <a:effectLst/>
                <a:uLnTx/>
                <a:uFillTx/>
                <a:latin typeface="Arial" panose="020B0604020202020204" pitchFamily="34" charset="0"/>
                <a:ea typeface="等线" panose="02010600030101010101" pitchFamily="2" charset="-122"/>
                <a:cs typeface="Arial" panose="020B0604020202020204" pitchFamily="34" charset="0"/>
                <a:sym typeface="+mn-lt"/>
              </a:rPr>
              <a:t> </a:t>
            </a:r>
            <a:r>
              <a:rPr kumimoji="0" lang="en-US" altLang="zh-CN" sz="3200" i="0" u="none" strike="noStrike" kern="1200" cap="none" spc="0" normalizeH="0" baseline="0" noProof="0" dirty="0" err="1">
                <a:ln>
                  <a:noFill/>
                </a:ln>
                <a:solidFill>
                  <a:srgbClr val="002060"/>
                </a:solidFill>
                <a:effectLst/>
                <a:uLnTx/>
                <a:uFillTx/>
                <a:latin typeface="Arial" panose="020B0604020202020204" pitchFamily="34" charset="0"/>
                <a:ea typeface="等线" panose="02010600030101010101" pitchFamily="2" charset="-122"/>
                <a:cs typeface="Arial" panose="020B0604020202020204" pitchFamily="34" charset="0"/>
                <a:sym typeface="+mn-lt"/>
              </a:rPr>
              <a:t>thích</a:t>
            </a:r>
            <a:r>
              <a:rPr kumimoji="0" lang="en-US" altLang="zh-CN" sz="3200" i="0" u="none" strike="noStrike" kern="1200" cap="none" spc="0" normalizeH="0" baseline="0" noProof="0" dirty="0">
                <a:ln>
                  <a:noFill/>
                </a:ln>
                <a:solidFill>
                  <a:srgbClr val="002060"/>
                </a:solidFill>
                <a:effectLst/>
                <a:uLnTx/>
                <a:uFillTx/>
                <a:latin typeface="Arial" panose="020B0604020202020204" pitchFamily="34" charset="0"/>
                <a:ea typeface="等线" panose="02010600030101010101" pitchFamily="2" charset="-122"/>
                <a:cs typeface="Arial" panose="020B0604020202020204" pitchFamily="34" charset="0"/>
                <a:sym typeface="+mn-lt"/>
              </a:rPr>
              <a:t> </a:t>
            </a:r>
            <a:r>
              <a:rPr kumimoji="0" lang="en-US" altLang="zh-CN" sz="3200" i="0" u="none" strike="noStrike" kern="1200" cap="none" spc="0" normalizeH="0" baseline="0" noProof="0" dirty="0" err="1">
                <a:ln>
                  <a:noFill/>
                </a:ln>
                <a:solidFill>
                  <a:srgbClr val="002060"/>
                </a:solidFill>
                <a:effectLst/>
                <a:uLnTx/>
                <a:uFillTx/>
                <a:latin typeface="Arial" panose="020B0604020202020204" pitchFamily="34" charset="0"/>
                <a:ea typeface="等线" panose="02010600030101010101" pitchFamily="2" charset="-122"/>
                <a:cs typeface="Arial" panose="020B0604020202020204" pitchFamily="34" charset="0"/>
                <a:sym typeface="+mn-lt"/>
              </a:rPr>
              <a:t>học</a:t>
            </a:r>
            <a:r>
              <a:rPr kumimoji="0" lang="en-US" altLang="zh-CN" sz="3200" i="0" u="none" strike="noStrike" kern="1200" cap="none" spc="0" normalizeH="0" baseline="0" noProof="0" dirty="0">
                <a:ln>
                  <a:noFill/>
                </a:ln>
                <a:solidFill>
                  <a:srgbClr val="002060"/>
                </a:solidFill>
                <a:effectLst/>
                <a:uLnTx/>
                <a:uFillTx/>
                <a:latin typeface="Arial" panose="020B0604020202020204" pitchFamily="34" charset="0"/>
                <a:ea typeface="等线" panose="02010600030101010101" pitchFamily="2" charset="-122"/>
                <a:cs typeface="Arial" panose="020B0604020202020204" pitchFamily="34" charset="0"/>
                <a:sym typeface="+mn-lt"/>
              </a:rPr>
              <a:t> </a:t>
            </a:r>
            <a:r>
              <a:rPr kumimoji="0" lang="en-US" altLang="zh-CN" sz="3200" i="0" u="none" strike="noStrike" kern="1200" cap="none" spc="0" normalizeH="0" baseline="0" noProof="0" dirty="0" err="1">
                <a:ln>
                  <a:noFill/>
                </a:ln>
                <a:solidFill>
                  <a:srgbClr val="002060"/>
                </a:solidFill>
                <a:effectLst/>
                <a:uLnTx/>
                <a:uFillTx/>
                <a:latin typeface="Arial" panose="020B0604020202020204" pitchFamily="34" charset="0"/>
                <a:ea typeface="等线" panose="02010600030101010101" pitchFamily="2" charset="-122"/>
                <a:cs typeface="Arial" panose="020B0604020202020204" pitchFamily="34" charset="0"/>
                <a:sym typeface="+mn-lt"/>
              </a:rPr>
              <a:t>cá</a:t>
            </a:r>
            <a:r>
              <a:rPr kumimoji="0" lang="en-US" altLang="zh-CN" sz="3200" i="0" u="none" strike="noStrike" kern="1200" cap="none" spc="0" normalizeH="0" baseline="0" noProof="0" dirty="0">
                <a:ln>
                  <a:noFill/>
                </a:ln>
                <a:solidFill>
                  <a:srgbClr val="002060"/>
                </a:solidFill>
                <a:effectLst/>
                <a:uLnTx/>
                <a:uFillTx/>
                <a:latin typeface="Arial" panose="020B0604020202020204" pitchFamily="34" charset="0"/>
                <a:ea typeface="等线" panose="02010600030101010101" pitchFamily="2" charset="-122"/>
                <a:cs typeface="Arial" panose="020B0604020202020204" pitchFamily="34" charset="0"/>
                <a:sym typeface="+mn-lt"/>
              </a:rPr>
              <a:t> </a:t>
            </a:r>
            <a:r>
              <a:rPr kumimoji="0" lang="en-US" altLang="zh-CN" sz="3200" i="0" u="none" strike="noStrike" kern="1200" cap="none" spc="0" normalizeH="0" baseline="0" noProof="0" dirty="0" err="1">
                <a:ln>
                  <a:noFill/>
                </a:ln>
                <a:solidFill>
                  <a:srgbClr val="002060"/>
                </a:solidFill>
                <a:effectLst/>
                <a:uLnTx/>
                <a:uFillTx/>
                <a:latin typeface="Arial" panose="020B0604020202020204" pitchFamily="34" charset="0"/>
                <a:ea typeface="等线" panose="02010600030101010101" pitchFamily="2" charset="-122"/>
                <a:cs typeface="Arial" panose="020B0604020202020204" pitchFamily="34" charset="0"/>
                <a:sym typeface="+mn-lt"/>
              </a:rPr>
              <a:t>nhân</a:t>
            </a:r>
            <a:r>
              <a:rPr kumimoji="0" lang="en-US" altLang="zh-CN" sz="3200" i="0" u="none" strike="noStrike" kern="1200" cap="none" spc="0" normalizeH="0" baseline="0" noProof="0" dirty="0">
                <a:ln>
                  <a:noFill/>
                </a:ln>
                <a:solidFill>
                  <a:srgbClr val="002060"/>
                </a:solidFill>
                <a:effectLst/>
                <a:uLnTx/>
                <a:uFillTx/>
                <a:latin typeface="Arial" panose="020B0604020202020204" pitchFamily="34" charset="0"/>
                <a:ea typeface="等线" panose="02010600030101010101" pitchFamily="2" charset="-122"/>
                <a:cs typeface="Arial" panose="020B0604020202020204" pitchFamily="34" charset="0"/>
                <a:sym typeface="+mn-lt"/>
              </a:rPr>
              <a:t>, </a:t>
            </a:r>
            <a:r>
              <a:rPr kumimoji="0" lang="en-US" altLang="zh-CN" sz="3200" i="0" u="none" strike="noStrike" kern="1200" cap="none" spc="0" normalizeH="0" baseline="0" noProof="0" dirty="0" err="1">
                <a:ln>
                  <a:noFill/>
                </a:ln>
                <a:solidFill>
                  <a:srgbClr val="002060"/>
                </a:solidFill>
                <a:effectLst/>
                <a:uLnTx/>
                <a:uFillTx/>
                <a:latin typeface="Arial" panose="020B0604020202020204" pitchFamily="34" charset="0"/>
                <a:ea typeface="等线" panose="02010600030101010101" pitchFamily="2" charset="-122"/>
                <a:cs typeface="Arial" panose="020B0604020202020204" pitchFamily="34" charset="0"/>
                <a:sym typeface="+mn-lt"/>
              </a:rPr>
              <a:t>học</a:t>
            </a:r>
            <a:r>
              <a:rPr kumimoji="0" lang="en-US" altLang="zh-CN" sz="3200" i="0" u="none" strike="noStrike" kern="1200" cap="none" spc="0" normalizeH="0" baseline="0" noProof="0" dirty="0">
                <a:ln>
                  <a:noFill/>
                </a:ln>
                <a:solidFill>
                  <a:srgbClr val="002060"/>
                </a:solidFill>
                <a:effectLst/>
                <a:uLnTx/>
                <a:uFillTx/>
                <a:latin typeface="Arial" panose="020B0604020202020204" pitchFamily="34" charset="0"/>
                <a:ea typeface="等线" panose="02010600030101010101" pitchFamily="2" charset="-122"/>
                <a:cs typeface="Arial" panose="020B0604020202020204" pitchFamily="34" charset="0"/>
                <a:sym typeface="+mn-lt"/>
              </a:rPr>
              <a:t> </a:t>
            </a:r>
            <a:r>
              <a:rPr kumimoji="0" lang="en-US" altLang="zh-CN" sz="3200" i="0" u="none" strike="noStrike" kern="1200" cap="none" spc="0" normalizeH="0" baseline="0" noProof="0" dirty="0" err="1">
                <a:ln>
                  <a:noFill/>
                </a:ln>
                <a:solidFill>
                  <a:srgbClr val="002060"/>
                </a:solidFill>
                <a:effectLst/>
                <a:uLnTx/>
                <a:uFillTx/>
                <a:latin typeface="Arial" panose="020B0604020202020204" pitchFamily="34" charset="0"/>
                <a:ea typeface="等线" panose="02010600030101010101" pitchFamily="2" charset="-122"/>
                <a:cs typeface="Arial" panose="020B0604020202020204" pitchFamily="34" charset="0"/>
                <a:sym typeface="+mn-lt"/>
              </a:rPr>
              <a:t>theo</a:t>
            </a:r>
            <a:r>
              <a:rPr kumimoji="0" lang="en-US" altLang="zh-CN" sz="3200" i="0" u="none" strike="noStrike" kern="1200" cap="none" spc="0" normalizeH="0" baseline="0" noProof="0" dirty="0">
                <a:ln>
                  <a:noFill/>
                </a:ln>
                <a:solidFill>
                  <a:srgbClr val="002060"/>
                </a:solidFill>
                <a:effectLst/>
                <a:uLnTx/>
                <a:uFillTx/>
                <a:latin typeface="Arial" panose="020B0604020202020204" pitchFamily="34" charset="0"/>
                <a:ea typeface="等线" panose="02010600030101010101" pitchFamily="2" charset="-122"/>
                <a:cs typeface="Arial" panose="020B0604020202020204" pitchFamily="34" charset="0"/>
                <a:sym typeface="+mn-lt"/>
              </a:rPr>
              <a:t> </a:t>
            </a:r>
            <a:r>
              <a:rPr kumimoji="0" lang="en-US" altLang="zh-CN" sz="3200" i="0" u="none" strike="noStrike" kern="1200" cap="none" spc="0" normalizeH="0" baseline="0" noProof="0" dirty="0" err="1">
                <a:ln>
                  <a:noFill/>
                </a:ln>
                <a:solidFill>
                  <a:srgbClr val="002060"/>
                </a:solidFill>
                <a:effectLst/>
                <a:uLnTx/>
                <a:uFillTx/>
                <a:latin typeface="Arial" panose="020B0604020202020204" pitchFamily="34" charset="0"/>
                <a:ea typeface="等线" panose="02010600030101010101" pitchFamily="2" charset="-122"/>
                <a:cs typeface="Arial" panose="020B0604020202020204" pitchFamily="34" charset="0"/>
                <a:sym typeface="+mn-lt"/>
              </a:rPr>
              <a:t>cặp</a:t>
            </a:r>
            <a:r>
              <a:rPr kumimoji="0" lang="en-US" altLang="zh-CN" sz="3200" i="0" u="none" strike="noStrike" kern="1200" cap="none" spc="0" normalizeH="0" baseline="0" noProof="0" dirty="0">
                <a:ln>
                  <a:noFill/>
                </a:ln>
                <a:solidFill>
                  <a:srgbClr val="002060"/>
                </a:solidFill>
                <a:effectLst/>
                <a:uLnTx/>
                <a:uFillTx/>
                <a:latin typeface="Arial" panose="020B0604020202020204" pitchFamily="34" charset="0"/>
                <a:ea typeface="等线" panose="02010600030101010101" pitchFamily="2" charset="-122"/>
                <a:cs typeface="Arial" panose="020B0604020202020204" pitchFamily="34" charset="0"/>
                <a:sym typeface="+mn-lt"/>
              </a:rPr>
              <a:t> hay </a:t>
            </a:r>
            <a:r>
              <a:rPr kumimoji="0" lang="en-US" altLang="zh-CN" sz="3200" i="0" u="none" strike="noStrike" kern="1200" cap="none" spc="0" normalizeH="0" baseline="0" noProof="0" dirty="0" err="1">
                <a:ln>
                  <a:noFill/>
                </a:ln>
                <a:solidFill>
                  <a:srgbClr val="002060"/>
                </a:solidFill>
                <a:effectLst/>
                <a:uLnTx/>
                <a:uFillTx/>
                <a:latin typeface="Arial" panose="020B0604020202020204" pitchFamily="34" charset="0"/>
                <a:ea typeface="等线" panose="02010600030101010101" pitchFamily="2" charset="-122"/>
                <a:cs typeface="Arial" panose="020B0604020202020204" pitchFamily="34" charset="0"/>
                <a:sym typeface="+mn-lt"/>
              </a:rPr>
              <a:t>học</a:t>
            </a:r>
            <a:r>
              <a:rPr kumimoji="0" lang="en-US" altLang="zh-CN" sz="3200" i="0" u="none" strike="noStrike" kern="1200" cap="none" spc="0" normalizeH="0" baseline="0" noProof="0" dirty="0">
                <a:ln>
                  <a:noFill/>
                </a:ln>
                <a:solidFill>
                  <a:srgbClr val="002060"/>
                </a:solidFill>
                <a:effectLst/>
                <a:uLnTx/>
                <a:uFillTx/>
                <a:latin typeface="Arial" panose="020B0604020202020204" pitchFamily="34" charset="0"/>
                <a:ea typeface="等线" panose="02010600030101010101" pitchFamily="2" charset="-122"/>
                <a:cs typeface="Arial" panose="020B0604020202020204" pitchFamily="34" charset="0"/>
                <a:sym typeface="+mn-lt"/>
              </a:rPr>
              <a:t> </a:t>
            </a:r>
            <a:r>
              <a:rPr kumimoji="0" lang="en-US" altLang="zh-CN" sz="3200" i="0" u="none" strike="noStrike" kern="1200" cap="none" spc="0" normalizeH="0" baseline="0" noProof="0" dirty="0" err="1">
                <a:ln>
                  <a:noFill/>
                </a:ln>
                <a:solidFill>
                  <a:srgbClr val="002060"/>
                </a:solidFill>
                <a:effectLst/>
                <a:uLnTx/>
                <a:uFillTx/>
                <a:latin typeface="Arial" panose="020B0604020202020204" pitchFamily="34" charset="0"/>
                <a:ea typeface="等线" panose="02010600030101010101" pitchFamily="2" charset="-122"/>
                <a:cs typeface="Arial" panose="020B0604020202020204" pitchFamily="34" charset="0"/>
                <a:sym typeface="+mn-lt"/>
              </a:rPr>
              <a:t>nhóm</a:t>
            </a:r>
            <a:r>
              <a:rPr kumimoji="0" lang="en-US" altLang="zh-CN" sz="3200" i="0" u="none" strike="noStrike" kern="1200" cap="none" spc="0" normalizeH="0" baseline="0" noProof="0" dirty="0">
                <a:ln>
                  <a:noFill/>
                </a:ln>
                <a:solidFill>
                  <a:srgbClr val="002060"/>
                </a:solidFill>
                <a:effectLst/>
                <a:uLnTx/>
                <a:uFillTx/>
                <a:latin typeface="Arial" panose="020B0604020202020204" pitchFamily="34" charset="0"/>
                <a:ea typeface="等线" panose="02010600030101010101" pitchFamily="2" charset="-122"/>
                <a:cs typeface="Arial" panose="020B0604020202020204" pitchFamily="34" charset="0"/>
                <a:sym typeface="+mn-lt"/>
              </a:rPr>
              <a:t>? </a:t>
            </a:r>
            <a:r>
              <a:rPr kumimoji="0" lang="en-US" altLang="zh-CN" sz="3200" i="0" u="none" strike="noStrike" kern="1200" cap="none" spc="0" normalizeH="0" baseline="0" noProof="0" dirty="0" err="1">
                <a:ln>
                  <a:noFill/>
                </a:ln>
                <a:solidFill>
                  <a:srgbClr val="002060"/>
                </a:solidFill>
                <a:effectLst/>
                <a:uLnTx/>
                <a:uFillTx/>
                <a:latin typeface="Arial" panose="020B0604020202020204" pitchFamily="34" charset="0"/>
                <a:ea typeface="等线" panose="02010600030101010101" pitchFamily="2" charset="-122"/>
                <a:cs typeface="Arial" panose="020B0604020202020204" pitchFamily="34" charset="0"/>
                <a:sym typeface="+mn-lt"/>
              </a:rPr>
              <a:t>Vì</a:t>
            </a:r>
            <a:r>
              <a:rPr kumimoji="0" lang="en-US" altLang="zh-CN" sz="3200" i="0" u="none" strike="noStrike" kern="1200" cap="none" spc="0" normalizeH="0" baseline="0" noProof="0" dirty="0">
                <a:ln>
                  <a:noFill/>
                </a:ln>
                <a:solidFill>
                  <a:srgbClr val="002060"/>
                </a:solidFill>
                <a:effectLst/>
                <a:uLnTx/>
                <a:uFillTx/>
                <a:latin typeface="Arial" panose="020B0604020202020204" pitchFamily="34" charset="0"/>
                <a:ea typeface="等线" panose="02010600030101010101" pitchFamily="2" charset="-122"/>
                <a:cs typeface="Arial" panose="020B0604020202020204" pitchFamily="34" charset="0"/>
                <a:sym typeface="+mn-lt"/>
              </a:rPr>
              <a:t> </a:t>
            </a:r>
            <a:r>
              <a:rPr kumimoji="0" lang="en-US" altLang="zh-CN" sz="3200" i="0" u="none" strike="noStrike" kern="1200" cap="none" spc="0" normalizeH="0" baseline="0" noProof="0" dirty="0" err="1">
                <a:ln>
                  <a:noFill/>
                </a:ln>
                <a:solidFill>
                  <a:srgbClr val="002060"/>
                </a:solidFill>
                <a:effectLst/>
                <a:uLnTx/>
                <a:uFillTx/>
                <a:latin typeface="Arial" panose="020B0604020202020204" pitchFamily="34" charset="0"/>
                <a:ea typeface="等线" panose="02010600030101010101" pitchFamily="2" charset="-122"/>
                <a:cs typeface="Arial" panose="020B0604020202020204" pitchFamily="34" charset="0"/>
                <a:sym typeface="+mn-lt"/>
              </a:rPr>
              <a:t>sao</a:t>
            </a:r>
            <a:r>
              <a:rPr kumimoji="0" lang="en-US" altLang="zh-CN" sz="3200" i="0" u="none" strike="noStrike" kern="1200" cap="none" spc="0" normalizeH="0" baseline="0" noProof="0" dirty="0">
                <a:ln>
                  <a:noFill/>
                </a:ln>
                <a:solidFill>
                  <a:srgbClr val="002060"/>
                </a:solidFill>
                <a:effectLst/>
                <a:uLnTx/>
                <a:uFillTx/>
                <a:latin typeface="Arial" panose="020B0604020202020204" pitchFamily="34" charset="0"/>
                <a:ea typeface="等线" panose="02010600030101010101" pitchFamily="2" charset="-122"/>
                <a:cs typeface="Arial" panose="020B0604020202020204" pitchFamily="34" charset="0"/>
                <a:sym typeface="+mn-lt"/>
              </a:rPr>
              <a:t>? </a:t>
            </a:r>
            <a:endParaRPr kumimoji="0" lang="zh-CN" altLang="en-US" sz="3200" i="0" u="none" strike="noStrike" kern="1200" cap="none" spc="0" normalizeH="0" baseline="0" noProof="0" dirty="0">
              <a:ln>
                <a:noFill/>
              </a:ln>
              <a:solidFill>
                <a:srgbClr val="002060"/>
              </a:solidFill>
              <a:effectLst/>
              <a:uLnTx/>
              <a:uFillTx/>
              <a:latin typeface="Arial" panose="020B0604020202020204" pitchFamily="34" charset="0"/>
              <a:ea typeface="等线" panose="02010600030101010101" pitchFamily="2" charset="-122"/>
              <a:cs typeface="Arial" panose="020B0604020202020204" pitchFamily="34" charset="0"/>
              <a:sym typeface="+mn-lt"/>
            </a:endParaRPr>
          </a:p>
        </p:txBody>
      </p:sp>
      <p:pic>
        <p:nvPicPr>
          <p:cNvPr id="22" name="Picture 21">
            <a:extLst>
              <a:ext uri="{FF2B5EF4-FFF2-40B4-BE49-F238E27FC236}">
                <a16:creationId xmlns:a16="http://schemas.microsoft.com/office/drawing/2014/main" xmlns="" id="{3D840092-D2D5-4A61-BE19-19C74865EE6A}"/>
              </a:ext>
            </a:extLst>
          </p:cNvPr>
          <p:cNvPicPr>
            <a:picLocks noChangeAspect="1"/>
          </p:cNvPicPr>
          <p:nvPr/>
        </p:nvPicPr>
        <p:blipFill>
          <a:blip r:embed="rId6"/>
          <a:stretch>
            <a:fillRect/>
          </a:stretch>
        </p:blipFill>
        <p:spPr>
          <a:xfrm>
            <a:off x="4222504" y="4006142"/>
            <a:ext cx="3129131" cy="2540802"/>
          </a:xfrm>
          <a:prstGeom prst="rect">
            <a:avLst/>
          </a:prstGeom>
        </p:spPr>
      </p:pic>
      <p:pic>
        <p:nvPicPr>
          <p:cNvPr id="2" name="Picture 1"/>
          <p:cNvPicPr>
            <a:picLocks noChangeAspect="1"/>
          </p:cNvPicPr>
          <p:nvPr/>
        </p:nvPicPr>
        <p:blipFill rotWithShape="1">
          <a:blip r:embed="rId7"/>
          <a:srcRect l="48391" t="11248" r="27872" b="26375"/>
          <a:stretch/>
        </p:blipFill>
        <p:spPr>
          <a:xfrm rot="16200000">
            <a:off x="4077689" y="-695494"/>
            <a:ext cx="2069432" cy="7185192"/>
          </a:xfrm>
          <a:prstGeom prst="rect">
            <a:avLst/>
          </a:prstGeom>
        </p:spPr>
      </p:pic>
      <p:pic>
        <p:nvPicPr>
          <p:cNvPr id="13" name="Picture 12"/>
          <p:cNvPicPr>
            <a:picLocks noChangeAspect="1"/>
          </p:cNvPicPr>
          <p:nvPr/>
        </p:nvPicPr>
        <p:blipFill rotWithShape="1">
          <a:blip r:embed="rId8"/>
          <a:srcRect l="33834" t="73204" r="27872"/>
          <a:stretch/>
        </p:blipFill>
        <p:spPr>
          <a:xfrm rot="16200000">
            <a:off x="9010702" y="1900175"/>
            <a:ext cx="2979495" cy="2754748"/>
          </a:xfrm>
          <a:prstGeom prst="rect">
            <a:avLst/>
          </a:prstGeom>
        </p:spPr>
      </p:pic>
    </p:spTree>
    <p:extLst>
      <p:ext uri="{BB962C8B-B14F-4D97-AF65-F5344CB8AC3E}">
        <p14:creationId xmlns:p14="http://schemas.microsoft.com/office/powerpoint/2010/main" val="254260364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55" name="Picture 54">
            <a:extLst>
              <a:ext uri="{FF2B5EF4-FFF2-40B4-BE49-F238E27FC236}">
                <a16:creationId xmlns:a16="http://schemas.microsoft.com/office/drawing/2014/main" xmlns="" id="{DD8909E5-1970-C2B1-A26E-272F77ECBFCC}"/>
              </a:ext>
            </a:extLst>
          </p:cNvPr>
          <p:cNvPicPr>
            <a:picLocks noChangeAspect="1"/>
          </p:cNvPicPr>
          <p:nvPr/>
        </p:nvPicPr>
        <p:blipFill rotWithShape="1">
          <a:blip r:embed="rId4"/>
          <a:srcRect t="13646" b="25770"/>
          <a:stretch/>
        </p:blipFill>
        <p:spPr>
          <a:xfrm>
            <a:off x="0" y="5831472"/>
            <a:ext cx="12192000" cy="1096862"/>
          </a:xfrm>
          <a:prstGeom prst="rect">
            <a:avLst/>
          </a:prstGeom>
        </p:spPr>
      </p:pic>
      <p:pic>
        <p:nvPicPr>
          <p:cNvPr id="56" name="nvnu">
            <a:hlinkClick r:id="rId5" action="ppaction://hlinksldjump"/>
            <a:extLst>
              <a:ext uri="{FF2B5EF4-FFF2-40B4-BE49-F238E27FC236}">
                <a16:creationId xmlns:a16="http://schemas.microsoft.com/office/drawing/2014/main" xmlns="" id="{057173CE-AE6C-0CF8-7949-4FC312765DDB}"/>
              </a:ext>
            </a:extLst>
          </p:cNvPr>
          <p:cNvPicPr>
            <a:picLocks noChangeAspect="1"/>
          </p:cNvPicPr>
          <p:nvPr/>
        </p:nvPicPr>
        <p:blipFill>
          <a:blip r:embed="rId6"/>
          <a:stretch>
            <a:fillRect/>
          </a:stretch>
        </p:blipFill>
        <p:spPr>
          <a:xfrm>
            <a:off x="464529" y="1639383"/>
            <a:ext cx="2289583" cy="4191560"/>
          </a:xfrm>
          <a:prstGeom prst="rect">
            <a:avLst/>
          </a:prstGeom>
        </p:spPr>
      </p:pic>
      <p:pic>
        <p:nvPicPr>
          <p:cNvPr id="59" name="Picture 58" descr="Icon&#10;&#10;Description automatically generated">
            <a:hlinkClick r:id="rId7" action="ppaction://hlinksldjump"/>
            <a:extLst>
              <a:ext uri="{FF2B5EF4-FFF2-40B4-BE49-F238E27FC236}">
                <a16:creationId xmlns:a16="http://schemas.microsoft.com/office/drawing/2014/main" xmlns="" id="{B67D561F-8A57-F4EC-B939-41CE7CA2F74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609980" y="5399385"/>
            <a:ext cx="1394992" cy="1394992"/>
          </a:xfrm>
          <a:prstGeom prst="rect">
            <a:avLst/>
          </a:prstGeom>
        </p:spPr>
      </p:pic>
      <p:pic>
        <p:nvPicPr>
          <p:cNvPr id="27" name="b1">
            <a:extLst>
              <a:ext uri="{FF2B5EF4-FFF2-40B4-BE49-F238E27FC236}">
                <a16:creationId xmlns:a16="http://schemas.microsoft.com/office/drawing/2014/main" xmlns="" id="{D860C88D-00E0-4931-ABAA-7EE403CBFF2F}"/>
              </a:ext>
            </a:extLst>
          </p:cNvPr>
          <p:cNvPicPr>
            <a:picLocks noChangeAspect="1"/>
          </p:cNvPicPr>
          <p:nvPr/>
        </p:nvPicPr>
        <p:blipFill>
          <a:blip r:embed="rId9"/>
          <a:stretch>
            <a:fillRect/>
          </a:stretch>
        </p:blipFill>
        <p:spPr>
          <a:xfrm>
            <a:off x="3074978" y="2822948"/>
            <a:ext cx="1342511" cy="2421620"/>
          </a:xfrm>
          <a:prstGeom prst="rect">
            <a:avLst/>
          </a:prstGeom>
        </p:spPr>
      </p:pic>
      <p:pic>
        <p:nvPicPr>
          <p:cNvPr id="28" name="c1">
            <a:hlinkClick r:id="rId10" action="ppaction://hlinksldjump"/>
            <a:extLst>
              <a:ext uri="{FF2B5EF4-FFF2-40B4-BE49-F238E27FC236}">
                <a16:creationId xmlns:a16="http://schemas.microsoft.com/office/drawing/2014/main" xmlns="" id="{F104B12F-DC5D-4BD9-8FD2-47B9A06B834F}"/>
              </a:ext>
            </a:extLst>
          </p:cNvPr>
          <p:cNvPicPr>
            <a:picLocks noChangeAspect="1"/>
          </p:cNvPicPr>
          <p:nvPr/>
        </p:nvPicPr>
        <p:blipFill>
          <a:blip r:embed="rId11"/>
          <a:stretch>
            <a:fillRect/>
          </a:stretch>
        </p:blipFill>
        <p:spPr>
          <a:xfrm>
            <a:off x="3108981" y="4453153"/>
            <a:ext cx="1344052" cy="1349323"/>
          </a:xfrm>
          <a:prstGeom prst="rect">
            <a:avLst/>
          </a:prstGeom>
        </p:spPr>
      </p:pic>
      <p:pic>
        <p:nvPicPr>
          <p:cNvPr id="29" name="b3">
            <a:extLst>
              <a:ext uri="{FF2B5EF4-FFF2-40B4-BE49-F238E27FC236}">
                <a16:creationId xmlns:a16="http://schemas.microsoft.com/office/drawing/2014/main" xmlns="" id="{67B8C42F-5240-49DB-B114-03C4153D504C}"/>
              </a:ext>
            </a:extLst>
          </p:cNvPr>
          <p:cNvPicPr>
            <a:picLocks noChangeAspect="1"/>
          </p:cNvPicPr>
          <p:nvPr/>
        </p:nvPicPr>
        <p:blipFill>
          <a:blip r:embed="rId9"/>
          <a:stretch>
            <a:fillRect/>
          </a:stretch>
        </p:blipFill>
        <p:spPr>
          <a:xfrm>
            <a:off x="4779129" y="2744892"/>
            <a:ext cx="1342511" cy="2421620"/>
          </a:xfrm>
          <a:prstGeom prst="rect">
            <a:avLst/>
          </a:prstGeom>
        </p:spPr>
      </p:pic>
      <p:pic>
        <p:nvPicPr>
          <p:cNvPr id="34" name="c3">
            <a:hlinkClick r:id="rId12" action="ppaction://hlinksldjump"/>
            <a:extLst>
              <a:ext uri="{FF2B5EF4-FFF2-40B4-BE49-F238E27FC236}">
                <a16:creationId xmlns:a16="http://schemas.microsoft.com/office/drawing/2014/main" xmlns="" id="{FF8BA402-BEB9-4E63-8034-7F59EC9A60A2}"/>
              </a:ext>
            </a:extLst>
          </p:cNvPr>
          <p:cNvPicPr>
            <a:picLocks noChangeAspect="1"/>
          </p:cNvPicPr>
          <p:nvPr/>
        </p:nvPicPr>
        <p:blipFill>
          <a:blip r:embed="rId11"/>
          <a:stretch>
            <a:fillRect/>
          </a:stretch>
        </p:blipFill>
        <p:spPr>
          <a:xfrm>
            <a:off x="4776514" y="4412978"/>
            <a:ext cx="1344052" cy="1349323"/>
          </a:xfrm>
          <a:prstGeom prst="rect">
            <a:avLst/>
          </a:prstGeom>
        </p:spPr>
      </p:pic>
      <p:pic>
        <p:nvPicPr>
          <p:cNvPr id="35" name="b5">
            <a:extLst>
              <a:ext uri="{FF2B5EF4-FFF2-40B4-BE49-F238E27FC236}">
                <a16:creationId xmlns:a16="http://schemas.microsoft.com/office/drawing/2014/main" xmlns="" id="{047482A6-BD6E-44A2-90AF-8366E7A33FBE}"/>
              </a:ext>
            </a:extLst>
          </p:cNvPr>
          <p:cNvPicPr>
            <a:picLocks noChangeAspect="1"/>
          </p:cNvPicPr>
          <p:nvPr/>
        </p:nvPicPr>
        <p:blipFill>
          <a:blip r:embed="rId9"/>
          <a:stretch>
            <a:fillRect/>
          </a:stretch>
        </p:blipFill>
        <p:spPr>
          <a:xfrm>
            <a:off x="6392157" y="2793952"/>
            <a:ext cx="1342511" cy="2421620"/>
          </a:xfrm>
          <a:prstGeom prst="rect">
            <a:avLst/>
          </a:prstGeom>
        </p:spPr>
      </p:pic>
      <p:pic>
        <p:nvPicPr>
          <p:cNvPr id="36" name="c5">
            <a:hlinkClick r:id="rId13" action="ppaction://hlinksldjump"/>
            <a:extLst>
              <a:ext uri="{FF2B5EF4-FFF2-40B4-BE49-F238E27FC236}">
                <a16:creationId xmlns:a16="http://schemas.microsoft.com/office/drawing/2014/main" xmlns="" id="{C936BD1D-2332-4906-8D6F-ED844AA5B9B1}"/>
              </a:ext>
            </a:extLst>
          </p:cNvPr>
          <p:cNvPicPr>
            <a:picLocks noChangeAspect="1"/>
          </p:cNvPicPr>
          <p:nvPr/>
        </p:nvPicPr>
        <p:blipFill>
          <a:blip r:embed="rId11"/>
          <a:stretch>
            <a:fillRect/>
          </a:stretch>
        </p:blipFill>
        <p:spPr>
          <a:xfrm>
            <a:off x="6392157" y="4407485"/>
            <a:ext cx="1344052" cy="1394992"/>
          </a:xfrm>
          <a:prstGeom prst="rect">
            <a:avLst/>
          </a:prstGeom>
        </p:spPr>
      </p:pic>
      <p:sp>
        <p:nvSpPr>
          <p:cNvPr id="2" name="Rectangle: Rounded Corners 1">
            <a:hlinkClick r:id="rId14" action="ppaction://hlinksldjump"/>
            <a:extLst>
              <a:ext uri="{FF2B5EF4-FFF2-40B4-BE49-F238E27FC236}">
                <a16:creationId xmlns:a16="http://schemas.microsoft.com/office/drawing/2014/main" xmlns="" id="{D71E71D8-A028-43EE-83A2-C6FE6B2E026A}"/>
              </a:ext>
            </a:extLst>
          </p:cNvPr>
          <p:cNvSpPr/>
          <p:nvPr/>
        </p:nvSpPr>
        <p:spPr>
          <a:xfrm>
            <a:off x="10874829" y="152400"/>
            <a:ext cx="1208314" cy="48985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t>Học</a:t>
            </a:r>
            <a:r>
              <a:rPr lang="en-US" dirty="0"/>
              <a:t> </a:t>
            </a:r>
            <a:r>
              <a:rPr lang="en-US" dirty="0" err="1"/>
              <a:t>tiếp</a:t>
            </a:r>
            <a:endParaRPr lang="en-US" dirty="0"/>
          </a:p>
        </p:txBody>
      </p:sp>
    </p:spTree>
    <p:extLst>
      <p:ext uri="{BB962C8B-B14F-4D97-AF65-F5344CB8AC3E}">
        <p14:creationId xmlns:p14="http://schemas.microsoft.com/office/powerpoint/2010/main" val="246307182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8"/>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childTnLst>
                          </p:cTn>
                        </p:par>
                      </p:childTnLst>
                    </p:cTn>
                  </p:par>
                </p:childTnLst>
              </p:cTn>
              <p:nextCondLst>
                <p:cond evt="onClick" delay="0">
                  <p:tgtEl>
                    <p:spTgt spid="28"/>
                  </p:tgtEl>
                </p:cond>
              </p:nextCondLst>
            </p:seq>
            <p:seq concurrent="1" nextAc="seek">
              <p:cTn id="8" restart="whenNotActive" fill="hold" evtFilter="cancelBubble" nodeType="interactiveSeq">
                <p:stCondLst>
                  <p:cond evt="onClick" delay="0">
                    <p:tgtEl>
                      <p:spTgt spid="34"/>
                    </p:tgtEl>
                  </p:cond>
                </p:stCondLst>
                <p:endSync evt="end" delay="0">
                  <p:rtn val="all"/>
                </p:endSync>
                <p:childTnLst>
                  <p:par>
                    <p:cTn id="9" fill="hold">
                      <p:stCondLst>
                        <p:cond delay="0"/>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29"/>
                                        </p:tgtEl>
                                        <p:attrNameLst>
                                          <p:attrName>style.visibility</p:attrName>
                                        </p:attrNameLst>
                                      </p:cBhvr>
                                      <p:to>
                                        <p:strVal val="visible"/>
                                      </p:to>
                                    </p:set>
                                    <p:animEffect transition="in" filter="fade">
                                      <p:cBhvr>
                                        <p:cTn id="13" dur="500"/>
                                        <p:tgtEl>
                                          <p:spTgt spid="29"/>
                                        </p:tgtEl>
                                      </p:cBhvr>
                                    </p:animEffect>
                                  </p:childTnLst>
                                </p:cTn>
                              </p:par>
                            </p:childTnLst>
                          </p:cTn>
                        </p:par>
                      </p:childTnLst>
                    </p:cTn>
                  </p:par>
                </p:childTnLst>
              </p:cTn>
              <p:nextCondLst>
                <p:cond evt="onClick" delay="0">
                  <p:tgtEl>
                    <p:spTgt spid="34"/>
                  </p:tgtEl>
                </p:cond>
              </p:nextCondLst>
            </p:seq>
            <p:seq concurrent="1" nextAc="seek">
              <p:cTn id="14" restart="whenNotActive" fill="hold" evtFilter="cancelBubble" nodeType="interactiveSeq">
                <p:stCondLst>
                  <p:cond evt="onClick" delay="0">
                    <p:tgtEl>
                      <p:spTgt spid="36"/>
                    </p:tgtEl>
                  </p:cond>
                </p:stCondLst>
                <p:endSync evt="end" delay="0">
                  <p:rtn val="all"/>
                </p:endSync>
                <p:childTnLst>
                  <p:par>
                    <p:cTn id="15" fill="hold">
                      <p:stCondLst>
                        <p:cond delay="0"/>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35"/>
                                        </p:tgtEl>
                                        <p:attrNameLst>
                                          <p:attrName>style.visibility</p:attrName>
                                        </p:attrNameLst>
                                      </p:cBhvr>
                                      <p:to>
                                        <p:strVal val="visible"/>
                                      </p:to>
                                    </p:set>
                                    <p:animEffect transition="in" filter="fade">
                                      <p:cBhvr>
                                        <p:cTn id="19" dur="500"/>
                                        <p:tgtEl>
                                          <p:spTgt spid="35"/>
                                        </p:tgtEl>
                                      </p:cBhvr>
                                    </p:animEffect>
                                  </p:childTnLst>
                                </p:cTn>
                              </p:par>
                            </p:childTnLst>
                          </p:cTn>
                        </p:par>
                      </p:childTnLst>
                    </p:cTn>
                  </p:par>
                </p:childTnLst>
              </p:cTn>
              <p:nextCondLst>
                <p:cond evt="onClick" delay="0">
                  <p:tgtEl>
                    <p:spTgt spid="36"/>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xmlns="" id="{F224B63C-8C23-4508-BF06-7E40D150F22F}"/>
              </a:ext>
            </a:extLst>
          </p:cNvPr>
          <p:cNvGrpSpPr/>
          <p:nvPr/>
        </p:nvGrpSpPr>
        <p:grpSpPr>
          <a:xfrm>
            <a:off x="-201146" y="0"/>
            <a:ext cx="12397838" cy="6968034"/>
            <a:chOff x="-201146" y="0"/>
            <a:chExt cx="12397838" cy="6968034"/>
          </a:xfrm>
        </p:grpSpPr>
        <p:grpSp>
          <p:nvGrpSpPr>
            <p:cNvPr id="3" name="组合 2">
              <a:extLst>
                <a:ext uri="{FF2B5EF4-FFF2-40B4-BE49-F238E27FC236}">
                  <a16:creationId xmlns:a16="http://schemas.microsoft.com/office/drawing/2014/main" xmlns="" id="{AF4A200E-41E0-40EF-B954-51A753DCCBFA}"/>
                </a:ext>
              </a:extLst>
            </p:cNvPr>
            <p:cNvGrpSpPr/>
            <p:nvPr/>
          </p:nvGrpSpPr>
          <p:grpSpPr>
            <a:xfrm>
              <a:off x="0" y="0"/>
              <a:ext cx="12192000" cy="6946533"/>
              <a:chOff x="0" y="0"/>
              <a:chExt cx="12192000" cy="6946533"/>
            </a:xfrm>
          </p:grpSpPr>
          <p:sp>
            <p:nvSpPr>
              <p:cNvPr id="5" name="矩形 4">
                <a:extLst>
                  <a:ext uri="{FF2B5EF4-FFF2-40B4-BE49-F238E27FC236}">
                    <a16:creationId xmlns:a16="http://schemas.microsoft.com/office/drawing/2014/main" xmlns="" id="{8FE20A8A-F43F-48E4-BFCA-24992169C91F}"/>
                  </a:ext>
                </a:extLst>
              </p:cNvPr>
              <p:cNvSpPr/>
              <p:nvPr/>
            </p:nvSpPr>
            <p:spPr>
              <a:xfrm>
                <a:off x="0" y="0"/>
                <a:ext cx="12192000" cy="6946533"/>
              </a:xfrm>
              <a:prstGeom prst="rect">
                <a:avLst/>
              </a:prstGeom>
              <a:solidFill>
                <a:srgbClr val="F8E9C4"/>
              </a:solidFill>
              <a:ln>
                <a:solidFill>
                  <a:srgbClr val="CFAF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9Slide03 AmpleSoft Bold" panose="02000000000000000000" pitchFamily="2" charset="0"/>
                  <a:ea typeface="等线" panose="02010600030101010101" pitchFamily="2" charset="-122"/>
                  <a:cs typeface="+mn-cs"/>
                </a:endParaRPr>
              </a:p>
            </p:txBody>
          </p:sp>
          <p:sp>
            <p:nvSpPr>
              <p:cNvPr id="6" name="矩形: 圆角 5">
                <a:extLst>
                  <a:ext uri="{FF2B5EF4-FFF2-40B4-BE49-F238E27FC236}">
                    <a16:creationId xmlns:a16="http://schemas.microsoft.com/office/drawing/2014/main" xmlns="" id="{3845E422-D11F-40D1-8FA6-0310CB959CBB}"/>
                  </a:ext>
                </a:extLst>
              </p:cNvPr>
              <p:cNvSpPr/>
              <p:nvPr/>
            </p:nvSpPr>
            <p:spPr>
              <a:xfrm>
                <a:off x="379828" y="352502"/>
                <a:ext cx="11497995" cy="6505498"/>
              </a:xfrm>
              <a:prstGeom prst="roundRect">
                <a:avLst/>
              </a:prstGeom>
              <a:solidFill>
                <a:schemeClr val="bg1"/>
              </a:solidFill>
              <a:ln>
                <a:solidFill>
                  <a:srgbClr val="DBE4ED"/>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9Slide03 AmpleSoft Bold" panose="02000000000000000000" pitchFamily="2" charset="0"/>
                  <a:ea typeface="等线" panose="02010600030101010101" pitchFamily="2" charset="-122"/>
                  <a:cs typeface="+mn-cs"/>
                </a:endParaRPr>
              </a:p>
            </p:txBody>
          </p:sp>
        </p:grpSp>
        <p:pic>
          <p:nvPicPr>
            <p:cNvPr id="4" name="图片 3">
              <a:extLst>
                <a:ext uri="{FF2B5EF4-FFF2-40B4-BE49-F238E27FC236}">
                  <a16:creationId xmlns:a16="http://schemas.microsoft.com/office/drawing/2014/main" xmlns="" id="{65AEEBA4-42F9-489B-90C4-95E9A3AA7619}"/>
                </a:ext>
              </a:extLst>
            </p:cNvPr>
            <p:cNvPicPr>
              <a:picLocks noChangeAspect="1"/>
            </p:cNvPicPr>
            <p:nvPr/>
          </p:nvPicPr>
          <p:blipFill rotWithShape="1">
            <a:blip r:embed="rId3" cstate="screen">
              <a:extLst>
                <a:ext uri="{BEBA8EAE-BF5A-486C-A8C5-ECC9F3942E4B}">
                  <a14:imgProps xmlns:a14="http://schemas.microsoft.com/office/drawing/2010/main">
                    <a14:imgLayer r:embed="rId4">
                      <a14:imgEffect>
                        <a14:colorTemperature colorTemp="11200"/>
                      </a14:imgEffect>
                      <a14:imgEffect>
                        <a14:saturation sat="200000"/>
                      </a14:imgEffect>
                    </a14:imgLayer>
                  </a14:imgProps>
                </a:ext>
                <a:ext uri="{28A0092B-C50C-407E-A947-70E740481C1C}">
                  <a14:useLocalDpi xmlns:a14="http://schemas.microsoft.com/office/drawing/2010/main"/>
                </a:ext>
              </a:extLst>
            </a:blip>
            <a:srcRect t="61062" r="8388" b="18951"/>
            <a:stretch/>
          </p:blipFill>
          <p:spPr>
            <a:xfrm>
              <a:off x="-201146" y="5355844"/>
              <a:ext cx="12397838" cy="1612190"/>
            </a:xfrm>
            <a:prstGeom prst="rect">
              <a:avLst/>
            </a:prstGeom>
          </p:spPr>
        </p:pic>
      </p:grpSp>
      <p:pic>
        <p:nvPicPr>
          <p:cNvPr id="101" name="图片 24">
            <a:extLst>
              <a:ext uri="{FF2B5EF4-FFF2-40B4-BE49-F238E27FC236}">
                <a16:creationId xmlns:a16="http://schemas.microsoft.com/office/drawing/2014/main" xmlns="" id="{BAC61FDD-A599-435F-AE23-E58D16C17896}"/>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a:fillRect/>
          </a:stretch>
        </p:blipFill>
        <p:spPr>
          <a:xfrm flipH="1">
            <a:off x="9601" y="-53897"/>
            <a:ext cx="1309062" cy="1795902"/>
          </a:xfrm>
          <a:prstGeom prst="rect">
            <a:avLst/>
          </a:prstGeom>
        </p:spPr>
      </p:pic>
      <p:graphicFrame>
        <p:nvGraphicFramePr>
          <p:cNvPr id="7" name="Table 8">
            <a:extLst>
              <a:ext uri="{FF2B5EF4-FFF2-40B4-BE49-F238E27FC236}">
                <a16:creationId xmlns:a16="http://schemas.microsoft.com/office/drawing/2014/main" xmlns="" id="{8D627C8C-D45D-47DD-9787-6132392749F4}"/>
              </a:ext>
            </a:extLst>
          </p:cNvPr>
          <p:cNvGraphicFramePr>
            <a:graphicFrameLocks noGrp="1"/>
          </p:cNvGraphicFramePr>
          <p:nvPr>
            <p:extLst>
              <p:ext uri="{D42A27DB-BD31-4B8C-83A1-F6EECF244321}">
                <p14:modId xmlns:p14="http://schemas.microsoft.com/office/powerpoint/2010/main" val="3142053700"/>
              </p:ext>
            </p:extLst>
          </p:nvPr>
        </p:nvGraphicFramePr>
        <p:xfrm>
          <a:off x="694519" y="1331427"/>
          <a:ext cx="11000176" cy="4547646"/>
        </p:xfrm>
        <a:graphic>
          <a:graphicData uri="http://schemas.openxmlformats.org/drawingml/2006/table">
            <a:tbl>
              <a:tblPr firstRow="1" bandRow="1">
                <a:tableStyleId>{5DA37D80-6434-44D0-A028-1B22A696006F}</a:tableStyleId>
              </a:tblPr>
              <a:tblGrid>
                <a:gridCol w="739645">
                  <a:extLst>
                    <a:ext uri="{9D8B030D-6E8A-4147-A177-3AD203B41FA5}">
                      <a16:colId xmlns:a16="http://schemas.microsoft.com/office/drawing/2014/main" xmlns="" val="2319808809"/>
                    </a:ext>
                  </a:extLst>
                </a:gridCol>
                <a:gridCol w="2396691">
                  <a:extLst>
                    <a:ext uri="{9D8B030D-6E8A-4147-A177-3AD203B41FA5}">
                      <a16:colId xmlns:a16="http://schemas.microsoft.com/office/drawing/2014/main" xmlns="" val="3594929919"/>
                    </a:ext>
                  </a:extLst>
                </a:gridCol>
                <a:gridCol w="7863840">
                  <a:extLst>
                    <a:ext uri="{9D8B030D-6E8A-4147-A177-3AD203B41FA5}">
                      <a16:colId xmlns:a16="http://schemas.microsoft.com/office/drawing/2014/main" xmlns="" val="2894974001"/>
                    </a:ext>
                  </a:extLst>
                </a:gridCol>
              </a:tblGrid>
              <a:tr h="1515882">
                <a:tc>
                  <a:txBody>
                    <a:bodyPr/>
                    <a:lstStyle/>
                    <a:p>
                      <a:r>
                        <a:rPr lang="en-US" sz="3500" b="1" dirty="0">
                          <a:solidFill>
                            <a:srgbClr val="FF0000"/>
                          </a:solidFill>
                          <a:latin typeface="Arial" panose="020B0604020202020204" pitchFamily="34" charset="0"/>
                          <a:cs typeface="Arial" panose="020B0604020202020204" pitchFamily="34" charset="0"/>
                        </a:rPr>
                        <a:t>1</a:t>
                      </a:r>
                    </a:p>
                  </a:txBody>
                  <a:tcPr>
                    <a:solidFill>
                      <a:schemeClr val="bg1"/>
                    </a:solidFill>
                  </a:tcPr>
                </a:tc>
                <a:tc>
                  <a:txBody>
                    <a:bodyPr/>
                    <a:lstStyle/>
                    <a:p>
                      <a:pPr algn="ctr"/>
                      <a:r>
                        <a:rPr lang="en-US" sz="3500" b="1" dirty="0" err="1">
                          <a:solidFill>
                            <a:srgbClr val="FF0000"/>
                          </a:solidFill>
                          <a:latin typeface="Arial" panose="020B0604020202020204" pitchFamily="34" charset="0"/>
                          <a:cs typeface="Arial" panose="020B0604020202020204" pitchFamily="34" charset="0"/>
                        </a:rPr>
                        <a:t>Học</a:t>
                      </a:r>
                      <a:r>
                        <a:rPr lang="en-US" sz="3500" b="1" dirty="0">
                          <a:solidFill>
                            <a:srgbClr val="FF0000"/>
                          </a:solidFill>
                          <a:latin typeface="Arial" panose="020B0604020202020204" pitchFamily="34" charset="0"/>
                          <a:cs typeface="Arial" panose="020B0604020202020204" pitchFamily="34" charset="0"/>
                        </a:rPr>
                        <a:t> </a:t>
                      </a:r>
                      <a:r>
                        <a:rPr lang="en-US" sz="3500" b="1" dirty="0" err="1">
                          <a:solidFill>
                            <a:srgbClr val="FF0000"/>
                          </a:solidFill>
                          <a:latin typeface="Arial" panose="020B0604020202020204" pitchFamily="34" charset="0"/>
                          <a:cs typeface="Arial" panose="020B0604020202020204" pitchFamily="34" charset="0"/>
                        </a:rPr>
                        <a:t>cá</a:t>
                      </a:r>
                      <a:r>
                        <a:rPr lang="en-US" sz="3500" b="1" dirty="0">
                          <a:solidFill>
                            <a:srgbClr val="FF0000"/>
                          </a:solidFill>
                          <a:latin typeface="Arial" panose="020B0604020202020204" pitchFamily="34" charset="0"/>
                          <a:cs typeface="Arial" panose="020B0604020202020204" pitchFamily="34" charset="0"/>
                        </a:rPr>
                        <a:t> </a:t>
                      </a:r>
                      <a:r>
                        <a:rPr lang="en-US" sz="3500" b="1" dirty="0" err="1">
                          <a:solidFill>
                            <a:srgbClr val="FF0000"/>
                          </a:solidFill>
                          <a:latin typeface="Arial" panose="020B0604020202020204" pitchFamily="34" charset="0"/>
                          <a:cs typeface="Arial" panose="020B0604020202020204" pitchFamily="34" charset="0"/>
                        </a:rPr>
                        <a:t>nhân</a:t>
                      </a:r>
                      <a:endParaRPr lang="en-US" sz="3500" b="1" dirty="0">
                        <a:solidFill>
                          <a:srgbClr val="FF0000"/>
                        </a:solidFill>
                        <a:latin typeface="Arial" panose="020B0604020202020204" pitchFamily="34" charset="0"/>
                        <a:cs typeface="Arial" panose="020B0604020202020204" pitchFamily="34" charset="0"/>
                      </a:endParaRPr>
                    </a:p>
                  </a:txBody>
                  <a:tcPr>
                    <a:solidFill>
                      <a:schemeClr val="bg1"/>
                    </a:solidFill>
                  </a:tcPr>
                </a:tc>
                <a:tc>
                  <a:txBody>
                    <a:bodyPr/>
                    <a:lstStyle/>
                    <a:p>
                      <a:endParaRPr lang="en-US" sz="3500" dirty="0">
                        <a:latin typeface="Arial" panose="020B0604020202020204" pitchFamily="34" charset="0"/>
                        <a:cs typeface="Arial" panose="020B0604020202020204" pitchFamily="34" charset="0"/>
                      </a:endParaRPr>
                    </a:p>
                  </a:txBody>
                  <a:tcPr>
                    <a:solidFill>
                      <a:schemeClr val="bg1"/>
                    </a:solidFill>
                  </a:tcPr>
                </a:tc>
                <a:extLst>
                  <a:ext uri="{0D108BD9-81ED-4DB2-BD59-A6C34878D82A}">
                    <a16:rowId xmlns:a16="http://schemas.microsoft.com/office/drawing/2014/main" xmlns="" val="373576649"/>
                  </a:ext>
                </a:extLst>
              </a:tr>
              <a:tr h="1515882">
                <a:tc>
                  <a:txBody>
                    <a:bodyPr/>
                    <a:lstStyle/>
                    <a:p>
                      <a:r>
                        <a:rPr lang="en-US" sz="3500" b="1" dirty="0">
                          <a:solidFill>
                            <a:srgbClr val="FF0000"/>
                          </a:solidFill>
                          <a:latin typeface="Arial" panose="020B0604020202020204" pitchFamily="34" charset="0"/>
                          <a:cs typeface="Arial" panose="020B0604020202020204" pitchFamily="34" charset="0"/>
                        </a:rPr>
                        <a:t>2</a:t>
                      </a:r>
                    </a:p>
                  </a:txBody>
                  <a:tcPr>
                    <a:solidFill>
                      <a:schemeClr val="bg1"/>
                    </a:solidFill>
                  </a:tcPr>
                </a:tc>
                <a:tc>
                  <a:txBody>
                    <a:bodyPr/>
                    <a:lstStyle/>
                    <a:p>
                      <a:pPr algn="ctr"/>
                      <a:r>
                        <a:rPr lang="en-US" sz="3500" b="1" dirty="0" err="1">
                          <a:solidFill>
                            <a:srgbClr val="FF0000"/>
                          </a:solidFill>
                          <a:latin typeface="Arial" panose="020B0604020202020204" pitchFamily="34" charset="0"/>
                          <a:cs typeface="Arial" panose="020B0604020202020204" pitchFamily="34" charset="0"/>
                        </a:rPr>
                        <a:t>Học</a:t>
                      </a:r>
                      <a:r>
                        <a:rPr lang="en-US" sz="3500" b="1" dirty="0">
                          <a:solidFill>
                            <a:srgbClr val="FF0000"/>
                          </a:solidFill>
                          <a:latin typeface="Arial" panose="020B0604020202020204" pitchFamily="34" charset="0"/>
                          <a:cs typeface="Arial" panose="020B0604020202020204" pitchFamily="34" charset="0"/>
                        </a:rPr>
                        <a:t> </a:t>
                      </a:r>
                      <a:r>
                        <a:rPr lang="en-US" sz="3500" b="1" dirty="0" err="1">
                          <a:solidFill>
                            <a:srgbClr val="FF0000"/>
                          </a:solidFill>
                          <a:latin typeface="Arial" panose="020B0604020202020204" pitchFamily="34" charset="0"/>
                          <a:cs typeface="Arial" panose="020B0604020202020204" pitchFamily="34" charset="0"/>
                        </a:rPr>
                        <a:t>theo</a:t>
                      </a:r>
                      <a:r>
                        <a:rPr lang="en-US" sz="3500" b="1" dirty="0">
                          <a:solidFill>
                            <a:srgbClr val="FF0000"/>
                          </a:solidFill>
                          <a:latin typeface="Arial" panose="020B0604020202020204" pitchFamily="34" charset="0"/>
                          <a:cs typeface="Arial" panose="020B0604020202020204" pitchFamily="34" charset="0"/>
                        </a:rPr>
                        <a:t> </a:t>
                      </a:r>
                      <a:r>
                        <a:rPr lang="en-US" sz="3500" b="1" dirty="0" err="1">
                          <a:solidFill>
                            <a:srgbClr val="FF0000"/>
                          </a:solidFill>
                          <a:latin typeface="Arial" panose="020B0604020202020204" pitchFamily="34" charset="0"/>
                          <a:cs typeface="Arial" panose="020B0604020202020204" pitchFamily="34" charset="0"/>
                        </a:rPr>
                        <a:t>cặp</a:t>
                      </a:r>
                      <a:endParaRPr lang="en-US" sz="3500" b="1" dirty="0">
                        <a:solidFill>
                          <a:srgbClr val="FF0000"/>
                        </a:solidFill>
                        <a:latin typeface="Arial" panose="020B0604020202020204" pitchFamily="34" charset="0"/>
                        <a:cs typeface="Arial" panose="020B0604020202020204" pitchFamily="34" charset="0"/>
                      </a:endParaRPr>
                    </a:p>
                  </a:txBody>
                  <a:tcPr>
                    <a:solidFill>
                      <a:schemeClr val="bg1"/>
                    </a:solidFill>
                  </a:tcPr>
                </a:tc>
                <a:tc>
                  <a:txBody>
                    <a:bodyPr/>
                    <a:lstStyle/>
                    <a:p>
                      <a:endParaRPr lang="en-US" sz="3500" dirty="0">
                        <a:latin typeface="Arial" panose="020B0604020202020204" pitchFamily="34" charset="0"/>
                        <a:cs typeface="Arial" panose="020B0604020202020204" pitchFamily="34" charset="0"/>
                      </a:endParaRPr>
                    </a:p>
                  </a:txBody>
                  <a:tcPr>
                    <a:solidFill>
                      <a:schemeClr val="bg1"/>
                    </a:solidFill>
                  </a:tcPr>
                </a:tc>
                <a:extLst>
                  <a:ext uri="{0D108BD9-81ED-4DB2-BD59-A6C34878D82A}">
                    <a16:rowId xmlns:a16="http://schemas.microsoft.com/office/drawing/2014/main" xmlns="" val="2572429119"/>
                  </a:ext>
                </a:extLst>
              </a:tr>
              <a:tr h="1515882">
                <a:tc>
                  <a:txBody>
                    <a:bodyPr/>
                    <a:lstStyle/>
                    <a:p>
                      <a:r>
                        <a:rPr lang="en-US" sz="3500" b="1" dirty="0">
                          <a:solidFill>
                            <a:srgbClr val="FF0000"/>
                          </a:solidFill>
                          <a:latin typeface="Arial" panose="020B0604020202020204" pitchFamily="34" charset="0"/>
                          <a:cs typeface="Arial" panose="020B0604020202020204" pitchFamily="34" charset="0"/>
                        </a:rPr>
                        <a:t>3</a:t>
                      </a:r>
                    </a:p>
                  </a:txBody>
                  <a:tcPr>
                    <a:solidFill>
                      <a:schemeClr val="bg1"/>
                    </a:solidFill>
                  </a:tcPr>
                </a:tc>
                <a:tc>
                  <a:txBody>
                    <a:bodyPr/>
                    <a:lstStyle/>
                    <a:p>
                      <a:pPr algn="ctr"/>
                      <a:r>
                        <a:rPr lang="en-US" sz="3500" b="1" dirty="0" err="1">
                          <a:solidFill>
                            <a:srgbClr val="FF0000"/>
                          </a:solidFill>
                          <a:latin typeface="Arial" panose="020B0604020202020204" pitchFamily="34" charset="0"/>
                          <a:cs typeface="Arial" panose="020B0604020202020204" pitchFamily="34" charset="0"/>
                        </a:rPr>
                        <a:t>Học</a:t>
                      </a:r>
                      <a:r>
                        <a:rPr lang="en-US" sz="3500" b="1" dirty="0">
                          <a:solidFill>
                            <a:srgbClr val="FF0000"/>
                          </a:solidFill>
                          <a:latin typeface="Arial" panose="020B0604020202020204" pitchFamily="34" charset="0"/>
                          <a:cs typeface="Arial" panose="020B0604020202020204" pitchFamily="34" charset="0"/>
                        </a:rPr>
                        <a:t> </a:t>
                      </a:r>
                      <a:r>
                        <a:rPr lang="en-US" sz="3500" b="1" dirty="0" err="1">
                          <a:solidFill>
                            <a:srgbClr val="FF0000"/>
                          </a:solidFill>
                          <a:latin typeface="Arial" panose="020B0604020202020204" pitchFamily="34" charset="0"/>
                          <a:cs typeface="Arial" panose="020B0604020202020204" pitchFamily="34" charset="0"/>
                        </a:rPr>
                        <a:t>theo</a:t>
                      </a:r>
                      <a:r>
                        <a:rPr lang="en-US" sz="3500" b="1" dirty="0">
                          <a:solidFill>
                            <a:srgbClr val="FF0000"/>
                          </a:solidFill>
                          <a:latin typeface="Arial" panose="020B0604020202020204" pitchFamily="34" charset="0"/>
                          <a:cs typeface="Arial" panose="020B0604020202020204" pitchFamily="34" charset="0"/>
                        </a:rPr>
                        <a:t> </a:t>
                      </a:r>
                      <a:r>
                        <a:rPr lang="en-US" sz="3500" b="1" dirty="0" err="1">
                          <a:solidFill>
                            <a:srgbClr val="FF0000"/>
                          </a:solidFill>
                          <a:latin typeface="Arial" panose="020B0604020202020204" pitchFamily="34" charset="0"/>
                          <a:cs typeface="Arial" panose="020B0604020202020204" pitchFamily="34" charset="0"/>
                        </a:rPr>
                        <a:t>nhóm</a:t>
                      </a:r>
                      <a:endParaRPr lang="en-US" sz="3500" b="1" dirty="0">
                        <a:solidFill>
                          <a:srgbClr val="FF0000"/>
                        </a:solidFill>
                        <a:latin typeface="Arial" panose="020B0604020202020204" pitchFamily="34" charset="0"/>
                        <a:cs typeface="Arial" panose="020B0604020202020204" pitchFamily="34" charset="0"/>
                      </a:endParaRPr>
                    </a:p>
                  </a:txBody>
                  <a:tcPr>
                    <a:solidFill>
                      <a:schemeClr val="bg1"/>
                    </a:solidFill>
                  </a:tcPr>
                </a:tc>
                <a:tc>
                  <a:txBody>
                    <a:bodyPr/>
                    <a:lstStyle/>
                    <a:p>
                      <a:endParaRPr lang="en-US" sz="3500" dirty="0">
                        <a:latin typeface="Arial" panose="020B0604020202020204" pitchFamily="34" charset="0"/>
                        <a:cs typeface="Arial" panose="020B0604020202020204" pitchFamily="34" charset="0"/>
                      </a:endParaRPr>
                    </a:p>
                  </a:txBody>
                  <a:tcPr>
                    <a:solidFill>
                      <a:schemeClr val="bg1"/>
                    </a:solidFill>
                  </a:tcPr>
                </a:tc>
                <a:extLst>
                  <a:ext uri="{0D108BD9-81ED-4DB2-BD59-A6C34878D82A}">
                    <a16:rowId xmlns:a16="http://schemas.microsoft.com/office/drawing/2014/main" xmlns="" val="645921296"/>
                  </a:ext>
                </a:extLst>
              </a:tr>
            </a:tbl>
          </a:graphicData>
        </a:graphic>
      </p:graphicFrame>
      <p:sp>
        <p:nvSpPr>
          <p:cNvPr id="9" name="TextBox 8">
            <a:extLst>
              <a:ext uri="{FF2B5EF4-FFF2-40B4-BE49-F238E27FC236}">
                <a16:creationId xmlns:a16="http://schemas.microsoft.com/office/drawing/2014/main" xmlns="" id="{DFF13C23-166A-4E32-AF49-C3E113EE415F}"/>
              </a:ext>
            </a:extLst>
          </p:cNvPr>
          <p:cNvSpPr txBox="1"/>
          <p:nvPr/>
        </p:nvSpPr>
        <p:spPr>
          <a:xfrm>
            <a:off x="3992719" y="1402310"/>
            <a:ext cx="7512146" cy="1384995"/>
          </a:xfrm>
          <a:prstGeom prst="rect">
            <a:avLst/>
          </a:prstGeom>
          <a:noFill/>
        </p:spPr>
        <p:txBody>
          <a:bodyPr wrap="square" rtlCol="0">
            <a:spAutoFit/>
          </a:bodyPr>
          <a:lstStyle/>
          <a:p>
            <a:pPr algn="just"/>
            <a:r>
              <a:rPr lang="en-US" sz="2800" dirty="0" err="1">
                <a:ln w="0"/>
                <a:solidFill>
                  <a:srgbClr val="00206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Học</a:t>
            </a:r>
            <a:r>
              <a:rPr lang="en-US" sz="2800" dirty="0">
                <a:ln w="0"/>
                <a:solidFill>
                  <a:srgbClr val="00206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a:t>
            </a:r>
            <a:r>
              <a:rPr lang="en-US" sz="2800" dirty="0" err="1">
                <a:ln w="0"/>
                <a:solidFill>
                  <a:srgbClr val="00206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cá</a:t>
            </a:r>
            <a:r>
              <a:rPr lang="en-US" sz="2800" dirty="0">
                <a:ln w="0"/>
                <a:solidFill>
                  <a:srgbClr val="00206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a:t>
            </a:r>
            <a:r>
              <a:rPr lang="en-US" sz="2800" dirty="0" err="1">
                <a:ln w="0"/>
                <a:solidFill>
                  <a:srgbClr val="00206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nhân</a:t>
            </a:r>
            <a:r>
              <a:rPr lang="en-US" sz="2800" dirty="0">
                <a:ln w="0"/>
                <a:solidFill>
                  <a:srgbClr val="00206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a:t>
            </a:r>
            <a:r>
              <a:rPr lang="en-US" sz="2800" dirty="0" err="1">
                <a:ln w="0"/>
                <a:solidFill>
                  <a:srgbClr val="00206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giúp</a:t>
            </a:r>
            <a:r>
              <a:rPr lang="en-US" sz="2800" dirty="0">
                <a:ln w="0"/>
                <a:solidFill>
                  <a:srgbClr val="00206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a:t>
            </a:r>
            <a:r>
              <a:rPr lang="en-US" sz="2800" dirty="0" err="1">
                <a:ln w="0"/>
                <a:solidFill>
                  <a:srgbClr val="00206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rèn</a:t>
            </a:r>
            <a:r>
              <a:rPr lang="en-US" sz="2800" dirty="0">
                <a:ln w="0"/>
                <a:solidFill>
                  <a:srgbClr val="00206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a:t>
            </a:r>
            <a:r>
              <a:rPr lang="en-US" sz="2800" dirty="0" err="1">
                <a:ln w="0"/>
                <a:solidFill>
                  <a:srgbClr val="00206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luyện</a:t>
            </a:r>
            <a:r>
              <a:rPr lang="en-US" sz="2800" dirty="0">
                <a:ln w="0"/>
                <a:solidFill>
                  <a:srgbClr val="00206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a:t>
            </a:r>
            <a:r>
              <a:rPr lang="en-US" sz="2800" dirty="0" err="1">
                <a:ln w="0"/>
                <a:solidFill>
                  <a:srgbClr val="00206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khả</a:t>
            </a:r>
            <a:r>
              <a:rPr lang="en-US" sz="2800" dirty="0">
                <a:ln w="0"/>
                <a:solidFill>
                  <a:srgbClr val="00206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a:t>
            </a:r>
            <a:r>
              <a:rPr lang="en-US" sz="2800" dirty="0" err="1">
                <a:ln w="0"/>
                <a:solidFill>
                  <a:srgbClr val="00206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năng</a:t>
            </a:r>
            <a:r>
              <a:rPr lang="en-US" sz="2800" dirty="0">
                <a:ln w="0"/>
                <a:solidFill>
                  <a:srgbClr val="00206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a:t>
            </a:r>
            <a:r>
              <a:rPr lang="en-US" sz="2800" dirty="0" err="1">
                <a:ln w="0"/>
                <a:solidFill>
                  <a:srgbClr val="00206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tư</a:t>
            </a:r>
            <a:r>
              <a:rPr lang="en-US" sz="2800" dirty="0">
                <a:ln w="0"/>
                <a:solidFill>
                  <a:srgbClr val="00206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a:t>
            </a:r>
            <a:r>
              <a:rPr lang="en-US" sz="2800" dirty="0" err="1">
                <a:ln w="0"/>
                <a:solidFill>
                  <a:srgbClr val="00206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duy</a:t>
            </a:r>
            <a:r>
              <a:rPr lang="en-US" sz="2800" dirty="0">
                <a:ln w="0"/>
                <a:solidFill>
                  <a:srgbClr val="00206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a:t>
            </a:r>
            <a:r>
              <a:rPr lang="en-US" sz="2800" dirty="0" err="1">
                <a:ln w="0"/>
                <a:solidFill>
                  <a:srgbClr val="00206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suy</a:t>
            </a:r>
            <a:r>
              <a:rPr lang="en-US" sz="2800" dirty="0">
                <a:ln w="0"/>
                <a:solidFill>
                  <a:srgbClr val="00206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a:t>
            </a:r>
            <a:r>
              <a:rPr lang="en-US" sz="2800" dirty="0" err="1">
                <a:ln w="0"/>
                <a:solidFill>
                  <a:srgbClr val="00206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nghĩ</a:t>
            </a:r>
            <a:r>
              <a:rPr lang="en-US" sz="2800" dirty="0">
                <a:ln w="0"/>
                <a:solidFill>
                  <a:srgbClr val="00206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a:t>
            </a:r>
            <a:r>
              <a:rPr lang="en-US" sz="2800" dirty="0" err="1">
                <a:ln w="0"/>
                <a:solidFill>
                  <a:srgbClr val="00206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độc</a:t>
            </a:r>
            <a:r>
              <a:rPr lang="en-US" sz="2800" dirty="0">
                <a:ln w="0"/>
                <a:solidFill>
                  <a:srgbClr val="00206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a:t>
            </a:r>
            <a:r>
              <a:rPr lang="en-US" sz="2800" dirty="0" err="1">
                <a:ln w="0"/>
                <a:solidFill>
                  <a:srgbClr val="00206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lập</a:t>
            </a:r>
            <a:r>
              <a:rPr lang="en-US" sz="2800" dirty="0">
                <a:ln w="0"/>
                <a:solidFill>
                  <a:srgbClr val="00206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a:t>
            </a:r>
            <a:r>
              <a:rPr lang="en-US" sz="2800" dirty="0" err="1">
                <a:ln w="0"/>
                <a:solidFill>
                  <a:srgbClr val="00206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phát</a:t>
            </a:r>
            <a:r>
              <a:rPr lang="en-US" sz="2800" dirty="0">
                <a:ln w="0"/>
                <a:solidFill>
                  <a:srgbClr val="00206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a:t>
            </a:r>
            <a:r>
              <a:rPr lang="en-US" sz="2800" dirty="0" err="1">
                <a:ln w="0"/>
                <a:solidFill>
                  <a:srgbClr val="00206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huy</a:t>
            </a:r>
            <a:r>
              <a:rPr lang="en-US" sz="2800" dirty="0">
                <a:ln w="0"/>
                <a:solidFill>
                  <a:srgbClr val="00206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a:t>
            </a:r>
            <a:r>
              <a:rPr lang="en-US" sz="2800" dirty="0" err="1">
                <a:ln w="0"/>
                <a:solidFill>
                  <a:srgbClr val="00206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khả</a:t>
            </a:r>
            <a:r>
              <a:rPr lang="en-US" sz="2800" dirty="0">
                <a:ln w="0"/>
                <a:solidFill>
                  <a:srgbClr val="00206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a:t>
            </a:r>
            <a:r>
              <a:rPr lang="en-US" sz="2800" dirty="0" err="1">
                <a:ln w="0"/>
                <a:solidFill>
                  <a:srgbClr val="00206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năng</a:t>
            </a:r>
            <a:r>
              <a:rPr lang="en-US" sz="2800" dirty="0">
                <a:ln w="0"/>
                <a:solidFill>
                  <a:srgbClr val="00206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a:t>
            </a:r>
            <a:r>
              <a:rPr lang="en-US" sz="2800" dirty="0" err="1">
                <a:ln w="0"/>
                <a:solidFill>
                  <a:srgbClr val="00206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tự</a:t>
            </a:r>
            <a:r>
              <a:rPr lang="en-US" sz="2800" dirty="0">
                <a:ln w="0"/>
                <a:solidFill>
                  <a:srgbClr val="00206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a:t>
            </a:r>
            <a:r>
              <a:rPr lang="en-US" sz="2800" dirty="0" err="1">
                <a:ln w="0"/>
                <a:solidFill>
                  <a:srgbClr val="00206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học</a:t>
            </a:r>
            <a:r>
              <a:rPr lang="en-US" sz="2800" dirty="0">
                <a:ln w="0"/>
                <a:solidFill>
                  <a:srgbClr val="00206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a:t>
            </a:r>
            <a:r>
              <a:rPr lang="en-US" sz="2800" dirty="0" err="1">
                <a:ln w="0"/>
                <a:solidFill>
                  <a:srgbClr val="00206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khả</a:t>
            </a:r>
            <a:r>
              <a:rPr lang="en-US" sz="2800" dirty="0">
                <a:ln w="0"/>
                <a:solidFill>
                  <a:srgbClr val="00206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a:t>
            </a:r>
            <a:r>
              <a:rPr lang="en-US" sz="2800" dirty="0" err="1">
                <a:ln w="0"/>
                <a:solidFill>
                  <a:srgbClr val="00206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năng</a:t>
            </a:r>
            <a:r>
              <a:rPr lang="en-US" sz="2800" dirty="0">
                <a:ln w="0"/>
                <a:solidFill>
                  <a:srgbClr val="00206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a:t>
            </a:r>
            <a:r>
              <a:rPr lang="en-US" sz="2800" dirty="0" err="1">
                <a:ln w="0"/>
                <a:solidFill>
                  <a:srgbClr val="00206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làm</a:t>
            </a:r>
            <a:r>
              <a:rPr lang="en-US" sz="2800" dirty="0">
                <a:ln w="0"/>
                <a:solidFill>
                  <a:srgbClr val="00206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a:t>
            </a:r>
            <a:r>
              <a:rPr lang="en-US" sz="2800" dirty="0" err="1">
                <a:ln w="0"/>
                <a:solidFill>
                  <a:srgbClr val="00206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việc</a:t>
            </a:r>
            <a:r>
              <a:rPr lang="en-US" sz="2800" dirty="0">
                <a:ln w="0"/>
                <a:solidFill>
                  <a:srgbClr val="00206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a:t>
            </a:r>
            <a:r>
              <a:rPr lang="en-US" sz="2800" dirty="0" err="1">
                <a:ln w="0"/>
                <a:solidFill>
                  <a:srgbClr val="00206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độc</a:t>
            </a:r>
            <a:r>
              <a:rPr lang="en-US" sz="2800" dirty="0">
                <a:ln w="0"/>
                <a:solidFill>
                  <a:srgbClr val="00206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a:t>
            </a:r>
            <a:r>
              <a:rPr lang="en-US" sz="2800" dirty="0" err="1">
                <a:ln w="0"/>
                <a:solidFill>
                  <a:srgbClr val="00206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lập</a:t>
            </a:r>
            <a:r>
              <a:rPr lang="en-US" sz="2800" dirty="0">
                <a:ln w="0"/>
                <a:solidFill>
                  <a:srgbClr val="00206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a:t>
            </a:r>
          </a:p>
        </p:txBody>
      </p:sp>
      <p:sp>
        <p:nvSpPr>
          <p:cNvPr id="20" name="TextBox 19">
            <a:extLst>
              <a:ext uri="{FF2B5EF4-FFF2-40B4-BE49-F238E27FC236}">
                <a16:creationId xmlns:a16="http://schemas.microsoft.com/office/drawing/2014/main" xmlns="" id="{1D8DD8C2-3852-481E-862C-BB43CC47535B}"/>
              </a:ext>
            </a:extLst>
          </p:cNvPr>
          <p:cNvSpPr txBox="1"/>
          <p:nvPr/>
        </p:nvSpPr>
        <p:spPr>
          <a:xfrm>
            <a:off x="3992719" y="2886170"/>
            <a:ext cx="7605932" cy="1384995"/>
          </a:xfrm>
          <a:prstGeom prst="rect">
            <a:avLst/>
          </a:prstGeom>
          <a:noFill/>
        </p:spPr>
        <p:txBody>
          <a:bodyPr wrap="square" rtlCol="0">
            <a:spAutoFit/>
          </a:bodyPr>
          <a:lstStyle/>
          <a:p>
            <a:pPr algn="just"/>
            <a:r>
              <a:rPr lang="en-US" sz="2800" dirty="0" err="1">
                <a:ln w="0"/>
                <a:solidFill>
                  <a:srgbClr val="00206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Học</a:t>
            </a:r>
            <a:r>
              <a:rPr lang="en-US" sz="2800" dirty="0">
                <a:ln w="0"/>
                <a:solidFill>
                  <a:srgbClr val="00206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a:t>
            </a:r>
            <a:r>
              <a:rPr lang="en-US" sz="2800" dirty="0" err="1">
                <a:ln w="0"/>
                <a:solidFill>
                  <a:srgbClr val="00206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theo</a:t>
            </a:r>
            <a:r>
              <a:rPr lang="en-US" sz="2800" dirty="0">
                <a:ln w="0"/>
                <a:solidFill>
                  <a:srgbClr val="00206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a:t>
            </a:r>
            <a:r>
              <a:rPr lang="en-US" sz="2800" dirty="0" err="1">
                <a:ln w="0"/>
                <a:solidFill>
                  <a:srgbClr val="00206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cặp</a:t>
            </a:r>
            <a:r>
              <a:rPr lang="en-US" sz="2800" dirty="0">
                <a:ln w="0"/>
                <a:solidFill>
                  <a:srgbClr val="00206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a:t>
            </a:r>
            <a:r>
              <a:rPr lang="en-US" sz="2800" dirty="0" err="1">
                <a:ln w="0"/>
                <a:solidFill>
                  <a:srgbClr val="00206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giúp</a:t>
            </a:r>
            <a:r>
              <a:rPr lang="en-US" sz="2800" dirty="0">
                <a:ln w="0"/>
                <a:solidFill>
                  <a:srgbClr val="00206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a:t>
            </a:r>
            <a:r>
              <a:rPr lang="en-US" sz="2800" dirty="0" err="1">
                <a:ln w="0"/>
                <a:solidFill>
                  <a:srgbClr val="00206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rèn</a:t>
            </a:r>
            <a:r>
              <a:rPr lang="en-US" sz="2800" dirty="0">
                <a:ln w="0"/>
                <a:solidFill>
                  <a:srgbClr val="00206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a:t>
            </a:r>
            <a:r>
              <a:rPr lang="en-US" sz="2800" dirty="0" err="1">
                <a:ln w="0"/>
                <a:solidFill>
                  <a:srgbClr val="00206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luyện</a:t>
            </a:r>
            <a:r>
              <a:rPr lang="en-US" sz="2800" dirty="0">
                <a:ln w="0"/>
                <a:solidFill>
                  <a:srgbClr val="00206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a:t>
            </a:r>
            <a:r>
              <a:rPr lang="en-US" sz="2800" dirty="0" err="1">
                <a:ln w="0"/>
                <a:solidFill>
                  <a:srgbClr val="00206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kĩ</a:t>
            </a:r>
            <a:r>
              <a:rPr lang="en-US" sz="2800" dirty="0">
                <a:ln w="0"/>
                <a:solidFill>
                  <a:srgbClr val="00206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a:t>
            </a:r>
            <a:r>
              <a:rPr lang="en-US" sz="2800" dirty="0" err="1">
                <a:ln w="0"/>
                <a:solidFill>
                  <a:srgbClr val="00206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năng</a:t>
            </a:r>
            <a:r>
              <a:rPr lang="en-US" sz="2800" dirty="0">
                <a:ln w="0"/>
                <a:solidFill>
                  <a:srgbClr val="00206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a:t>
            </a:r>
            <a:r>
              <a:rPr lang="en-US" sz="2800" dirty="0" err="1">
                <a:ln w="0"/>
                <a:solidFill>
                  <a:srgbClr val="00206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hợp</a:t>
            </a:r>
            <a:r>
              <a:rPr lang="en-US" sz="2800" dirty="0">
                <a:ln w="0"/>
                <a:solidFill>
                  <a:srgbClr val="00206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a:t>
            </a:r>
            <a:r>
              <a:rPr lang="en-US" sz="2800" dirty="0" err="1">
                <a:ln w="0"/>
                <a:solidFill>
                  <a:srgbClr val="00206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tác</a:t>
            </a:r>
            <a:r>
              <a:rPr lang="en-US" sz="2800" dirty="0">
                <a:ln w="0"/>
                <a:solidFill>
                  <a:srgbClr val="00206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a:t>
            </a:r>
            <a:r>
              <a:rPr lang="en-US" sz="2800" dirty="0" err="1">
                <a:ln w="0"/>
                <a:solidFill>
                  <a:srgbClr val="00206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kĩ</a:t>
            </a:r>
            <a:r>
              <a:rPr lang="en-US" sz="2800" dirty="0">
                <a:ln w="0"/>
                <a:solidFill>
                  <a:srgbClr val="00206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a:t>
            </a:r>
            <a:r>
              <a:rPr lang="en-US" sz="2800" dirty="0" err="1">
                <a:ln w="0"/>
                <a:solidFill>
                  <a:srgbClr val="00206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năng</a:t>
            </a:r>
            <a:r>
              <a:rPr lang="en-US" sz="2800" dirty="0">
                <a:ln w="0"/>
                <a:solidFill>
                  <a:srgbClr val="00206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a:t>
            </a:r>
            <a:r>
              <a:rPr lang="en-US" sz="2800" dirty="0" err="1">
                <a:ln w="0"/>
                <a:solidFill>
                  <a:srgbClr val="00206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thuyết</a:t>
            </a:r>
            <a:r>
              <a:rPr lang="en-US" sz="2800" dirty="0">
                <a:ln w="0"/>
                <a:solidFill>
                  <a:srgbClr val="00206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a:t>
            </a:r>
            <a:r>
              <a:rPr lang="en-US" sz="2800" dirty="0" err="1">
                <a:ln w="0"/>
                <a:solidFill>
                  <a:srgbClr val="00206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phục</a:t>
            </a:r>
            <a:r>
              <a:rPr lang="en-US" sz="2800" dirty="0">
                <a:ln w="0"/>
                <a:solidFill>
                  <a:srgbClr val="00206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a:t>
            </a:r>
            <a:r>
              <a:rPr lang="en-US" sz="2800" dirty="0" err="1">
                <a:ln w="0"/>
                <a:solidFill>
                  <a:srgbClr val="00206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người</a:t>
            </a:r>
            <a:r>
              <a:rPr lang="en-US" sz="2800" dirty="0">
                <a:ln w="0"/>
                <a:solidFill>
                  <a:srgbClr val="00206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a:t>
            </a:r>
            <a:r>
              <a:rPr lang="en-US" sz="2800" dirty="0" err="1">
                <a:ln w="0"/>
                <a:solidFill>
                  <a:srgbClr val="00206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khác</a:t>
            </a:r>
            <a:r>
              <a:rPr lang="en-US" sz="2800" dirty="0">
                <a:ln w="0"/>
                <a:solidFill>
                  <a:srgbClr val="00206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a:t>
            </a:r>
            <a:r>
              <a:rPr lang="en-US" sz="2800" dirty="0" err="1">
                <a:ln w="0"/>
                <a:solidFill>
                  <a:srgbClr val="00206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kĩ</a:t>
            </a:r>
            <a:r>
              <a:rPr lang="en-US" sz="2800" dirty="0">
                <a:ln w="0"/>
                <a:solidFill>
                  <a:srgbClr val="00206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a:t>
            </a:r>
            <a:r>
              <a:rPr lang="en-US" sz="2800" dirty="0" err="1">
                <a:ln w="0"/>
                <a:solidFill>
                  <a:srgbClr val="00206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năng</a:t>
            </a:r>
            <a:r>
              <a:rPr lang="en-US" sz="2800" dirty="0">
                <a:ln w="0"/>
                <a:solidFill>
                  <a:srgbClr val="00206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a:t>
            </a:r>
            <a:r>
              <a:rPr lang="en-US" sz="2800" dirty="0" err="1">
                <a:ln w="0"/>
                <a:solidFill>
                  <a:srgbClr val="00206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tranh</a:t>
            </a:r>
            <a:r>
              <a:rPr lang="en-US" sz="2800" dirty="0">
                <a:ln w="0"/>
                <a:solidFill>
                  <a:srgbClr val="00206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a:t>
            </a:r>
            <a:r>
              <a:rPr lang="en-US" sz="2800" dirty="0" err="1">
                <a:ln w="0"/>
                <a:solidFill>
                  <a:srgbClr val="00206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luận</a:t>
            </a:r>
            <a:r>
              <a:rPr lang="en-US" sz="2800" dirty="0">
                <a:ln w="0"/>
                <a:solidFill>
                  <a:srgbClr val="00206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a:t>
            </a:r>
          </a:p>
        </p:txBody>
      </p:sp>
      <p:sp>
        <p:nvSpPr>
          <p:cNvPr id="21" name="TextBox 20">
            <a:extLst>
              <a:ext uri="{FF2B5EF4-FFF2-40B4-BE49-F238E27FC236}">
                <a16:creationId xmlns:a16="http://schemas.microsoft.com/office/drawing/2014/main" xmlns="" id="{EEE7E341-D045-4F47-9BF9-D871B25E3584}"/>
              </a:ext>
            </a:extLst>
          </p:cNvPr>
          <p:cNvSpPr txBox="1"/>
          <p:nvPr/>
        </p:nvSpPr>
        <p:spPr>
          <a:xfrm>
            <a:off x="3978641" y="4440913"/>
            <a:ext cx="7633335" cy="1384995"/>
          </a:xfrm>
          <a:prstGeom prst="rect">
            <a:avLst/>
          </a:prstGeom>
          <a:noFill/>
        </p:spPr>
        <p:txBody>
          <a:bodyPr wrap="square" rtlCol="0">
            <a:spAutoFit/>
          </a:bodyPr>
          <a:lstStyle/>
          <a:p>
            <a:pPr algn="just"/>
            <a:r>
              <a:rPr lang="en-US" sz="2800" dirty="0" err="1">
                <a:ln w="0"/>
                <a:solidFill>
                  <a:srgbClr val="00206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Học</a:t>
            </a:r>
            <a:r>
              <a:rPr lang="en-US" sz="2800" dirty="0">
                <a:ln w="0"/>
                <a:solidFill>
                  <a:srgbClr val="00206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a:t>
            </a:r>
            <a:r>
              <a:rPr lang="en-US" sz="2800" dirty="0" err="1">
                <a:ln w="0"/>
                <a:solidFill>
                  <a:srgbClr val="00206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theo</a:t>
            </a:r>
            <a:r>
              <a:rPr lang="en-US" sz="2800" dirty="0">
                <a:ln w="0"/>
                <a:solidFill>
                  <a:srgbClr val="00206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a:t>
            </a:r>
            <a:r>
              <a:rPr lang="en-US" sz="2800" dirty="0" err="1">
                <a:ln w="0"/>
                <a:solidFill>
                  <a:srgbClr val="00206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nhóm</a:t>
            </a:r>
            <a:r>
              <a:rPr lang="en-US" sz="2800" dirty="0">
                <a:ln w="0"/>
                <a:solidFill>
                  <a:srgbClr val="00206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a:t>
            </a:r>
            <a:r>
              <a:rPr lang="en-US" sz="2800" dirty="0" err="1">
                <a:ln w="0"/>
                <a:solidFill>
                  <a:srgbClr val="00206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giúp</a:t>
            </a:r>
            <a:r>
              <a:rPr lang="en-US" sz="2800" dirty="0">
                <a:ln w="0"/>
                <a:solidFill>
                  <a:srgbClr val="00206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a:t>
            </a:r>
            <a:r>
              <a:rPr lang="en-US" sz="2800" dirty="0" err="1">
                <a:ln w="0"/>
                <a:solidFill>
                  <a:srgbClr val="00206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rèn</a:t>
            </a:r>
            <a:r>
              <a:rPr lang="en-US" sz="2800" dirty="0">
                <a:ln w="0"/>
                <a:solidFill>
                  <a:srgbClr val="00206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a:t>
            </a:r>
            <a:r>
              <a:rPr lang="en-US" sz="2800" dirty="0" err="1">
                <a:ln w="0"/>
                <a:solidFill>
                  <a:srgbClr val="00206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luyện</a:t>
            </a:r>
            <a:r>
              <a:rPr lang="en-US" sz="2800" dirty="0">
                <a:ln w="0"/>
                <a:solidFill>
                  <a:srgbClr val="00206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a:t>
            </a:r>
            <a:r>
              <a:rPr lang="en-US" sz="2800" dirty="0" err="1">
                <a:ln w="0"/>
                <a:solidFill>
                  <a:srgbClr val="00206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kĩ</a:t>
            </a:r>
            <a:r>
              <a:rPr lang="en-US" sz="2800" dirty="0">
                <a:ln w="0"/>
                <a:solidFill>
                  <a:srgbClr val="00206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a:t>
            </a:r>
            <a:r>
              <a:rPr lang="en-US" sz="2800" dirty="0" err="1">
                <a:ln w="0"/>
                <a:solidFill>
                  <a:srgbClr val="00206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năng</a:t>
            </a:r>
            <a:r>
              <a:rPr lang="en-US" sz="2800" dirty="0">
                <a:ln w="0"/>
                <a:solidFill>
                  <a:srgbClr val="00206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a:t>
            </a:r>
            <a:r>
              <a:rPr lang="en-US" sz="2800" dirty="0" err="1">
                <a:ln w="0"/>
                <a:solidFill>
                  <a:srgbClr val="00206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hợp</a:t>
            </a:r>
            <a:r>
              <a:rPr lang="en-US" sz="2800" dirty="0">
                <a:ln w="0"/>
                <a:solidFill>
                  <a:srgbClr val="00206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a:t>
            </a:r>
            <a:r>
              <a:rPr lang="en-US" sz="2800" dirty="0" err="1">
                <a:ln w="0"/>
                <a:solidFill>
                  <a:srgbClr val="00206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tác</a:t>
            </a:r>
            <a:r>
              <a:rPr lang="en-US" sz="2800" dirty="0">
                <a:ln w="0"/>
                <a:solidFill>
                  <a:srgbClr val="00206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a:t>
            </a:r>
            <a:r>
              <a:rPr lang="en-US" sz="2800" dirty="0" err="1">
                <a:ln w="0"/>
                <a:solidFill>
                  <a:srgbClr val="00206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nhiều</a:t>
            </a:r>
            <a:r>
              <a:rPr lang="en-US" sz="2800" dirty="0">
                <a:ln w="0"/>
                <a:solidFill>
                  <a:srgbClr val="00206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a:t>
            </a:r>
            <a:r>
              <a:rPr lang="en-US" sz="2800" dirty="0" err="1">
                <a:ln w="0"/>
                <a:solidFill>
                  <a:srgbClr val="00206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người</a:t>
            </a:r>
            <a:r>
              <a:rPr lang="en-US" sz="2800" dirty="0">
                <a:ln w="0"/>
                <a:solidFill>
                  <a:srgbClr val="00206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a:t>
            </a:r>
            <a:r>
              <a:rPr lang="en-US" sz="2800" dirty="0" err="1">
                <a:ln w="0"/>
                <a:solidFill>
                  <a:srgbClr val="00206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kĩ</a:t>
            </a:r>
            <a:r>
              <a:rPr lang="en-US" sz="2800" dirty="0">
                <a:ln w="0"/>
                <a:solidFill>
                  <a:srgbClr val="00206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a:t>
            </a:r>
            <a:r>
              <a:rPr lang="en-US" sz="2800" dirty="0" err="1">
                <a:ln w="0"/>
                <a:solidFill>
                  <a:srgbClr val="00206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năng</a:t>
            </a:r>
            <a:r>
              <a:rPr lang="en-US" sz="2800" dirty="0">
                <a:ln w="0"/>
                <a:solidFill>
                  <a:srgbClr val="00206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a:t>
            </a:r>
            <a:r>
              <a:rPr lang="en-US" sz="2800" dirty="0" err="1">
                <a:ln w="0"/>
                <a:solidFill>
                  <a:srgbClr val="00206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trình</a:t>
            </a:r>
            <a:r>
              <a:rPr lang="en-US" sz="2800" dirty="0">
                <a:ln w="0"/>
                <a:solidFill>
                  <a:srgbClr val="00206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a:t>
            </a:r>
            <a:r>
              <a:rPr lang="en-US" sz="2800" dirty="0" err="1">
                <a:ln w="0"/>
                <a:solidFill>
                  <a:srgbClr val="00206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bày</a:t>
            </a:r>
            <a:r>
              <a:rPr lang="en-US" sz="2800" dirty="0">
                <a:ln w="0"/>
                <a:solidFill>
                  <a:srgbClr val="00206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ý </a:t>
            </a:r>
            <a:r>
              <a:rPr lang="en-US" sz="2800" dirty="0" err="1">
                <a:ln w="0"/>
                <a:solidFill>
                  <a:srgbClr val="00206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kiến</a:t>
            </a:r>
            <a:r>
              <a:rPr lang="en-US" sz="2800" dirty="0">
                <a:ln w="0"/>
                <a:solidFill>
                  <a:srgbClr val="00206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a:t>
            </a:r>
            <a:r>
              <a:rPr lang="en-US" sz="2800" dirty="0" err="1">
                <a:ln w="0"/>
                <a:solidFill>
                  <a:srgbClr val="00206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trước</a:t>
            </a:r>
            <a:r>
              <a:rPr lang="en-US" sz="2800" dirty="0">
                <a:ln w="0"/>
                <a:solidFill>
                  <a:srgbClr val="00206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a:t>
            </a:r>
            <a:r>
              <a:rPr lang="en-US" sz="2800" dirty="0" err="1">
                <a:ln w="0"/>
                <a:solidFill>
                  <a:srgbClr val="00206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đám</a:t>
            </a:r>
            <a:r>
              <a:rPr lang="en-US" sz="2800" dirty="0">
                <a:ln w="0"/>
                <a:solidFill>
                  <a:srgbClr val="00206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a:t>
            </a:r>
            <a:r>
              <a:rPr lang="en-US" sz="2800" dirty="0" err="1">
                <a:ln w="0"/>
                <a:solidFill>
                  <a:srgbClr val="00206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đông</a:t>
            </a:r>
            <a:r>
              <a:rPr lang="en-US" sz="2800" dirty="0">
                <a:ln w="0"/>
                <a:solidFill>
                  <a:srgbClr val="00206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a:t>
            </a:r>
            <a:r>
              <a:rPr lang="en-US" sz="2800" dirty="0" err="1">
                <a:ln w="0"/>
                <a:solidFill>
                  <a:srgbClr val="00206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phát</a:t>
            </a:r>
            <a:r>
              <a:rPr lang="en-US" sz="2800" dirty="0">
                <a:ln w="0"/>
                <a:solidFill>
                  <a:srgbClr val="00206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a:t>
            </a:r>
            <a:r>
              <a:rPr lang="en-US" sz="2800" dirty="0" err="1">
                <a:ln w="0"/>
                <a:solidFill>
                  <a:srgbClr val="00206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huy</a:t>
            </a:r>
            <a:r>
              <a:rPr lang="en-US" sz="2800" dirty="0">
                <a:ln w="0"/>
                <a:solidFill>
                  <a:srgbClr val="00206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a:t>
            </a:r>
            <a:r>
              <a:rPr lang="en-US" sz="2800" dirty="0" err="1">
                <a:ln w="0"/>
                <a:solidFill>
                  <a:srgbClr val="00206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sức</a:t>
            </a:r>
            <a:r>
              <a:rPr lang="en-US" sz="2800" dirty="0">
                <a:ln w="0"/>
                <a:solidFill>
                  <a:srgbClr val="00206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a:t>
            </a:r>
            <a:r>
              <a:rPr lang="en-US" sz="2800" dirty="0" err="1">
                <a:ln w="0"/>
                <a:solidFill>
                  <a:srgbClr val="00206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mạnh</a:t>
            </a:r>
            <a:r>
              <a:rPr lang="en-US" sz="2800" dirty="0">
                <a:ln w="0"/>
                <a:solidFill>
                  <a:srgbClr val="00206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a:t>
            </a:r>
            <a:r>
              <a:rPr lang="en-US" sz="2800" dirty="0" err="1">
                <a:ln w="0"/>
                <a:solidFill>
                  <a:srgbClr val="00206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tập</a:t>
            </a:r>
            <a:r>
              <a:rPr lang="en-US" sz="2800" dirty="0">
                <a:ln w="0"/>
                <a:solidFill>
                  <a:srgbClr val="00206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a:t>
            </a:r>
            <a:r>
              <a:rPr lang="en-US" sz="2800" dirty="0" err="1">
                <a:ln w="0"/>
                <a:solidFill>
                  <a:srgbClr val="00206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thể</a:t>
            </a:r>
            <a:r>
              <a:rPr lang="en-US" sz="2800" dirty="0">
                <a:ln w="0"/>
                <a:solidFill>
                  <a:srgbClr val="00206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138473983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Effect transition="in" filter="barn(inVertical)">
                                      <p:cBhvr>
                                        <p:cTn id="12" dur="500"/>
                                        <p:tgtEl>
                                          <p:spTgt spid="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0">
                                            <p:txEl>
                                              <p:pRg st="0" end="0"/>
                                            </p:txEl>
                                          </p:spTgt>
                                        </p:tgtEl>
                                        <p:attrNameLst>
                                          <p:attrName>style.visibility</p:attrName>
                                        </p:attrNameLst>
                                      </p:cBhvr>
                                      <p:to>
                                        <p:strVal val="visible"/>
                                      </p:to>
                                    </p:set>
                                    <p:animEffect transition="in" filter="barn(inVertical)">
                                      <p:cBhvr>
                                        <p:cTn id="17" dur="500"/>
                                        <p:tgtEl>
                                          <p:spTgt spid="20">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1">
                                            <p:txEl>
                                              <p:pRg st="0" end="0"/>
                                            </p:txEl>
                                          </p:spTgt>
                                        </p:tgtEl>
                                        <p:attrNameLst>
                                          <p:attrName>style.visibility</p:attrName>
                                        </p:attrNameLst>
                                      </p:cBhvr>
                                      <p:to>
                                        <p:strVal val="visible"/>
                                      </p:to>
                                    </p:set>
                                    <p:animEffect transition="in" filter="barn(inVertical)">
                                      <p:cBhvr>
                                        <p:cTn id="22" dur="500"/>
                                        <p:tgtEl>
                                          <p:spTgt spid="2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a:extLst>
              <a:ext uri="{FF2B5EF4-FFF2-40B4-BE49-F238E27FC236}">
                <a16:creationId xmlns:a16="http://schemas.microsoft.com/office/drawing/2014/main" xmlns="" id="{AF4A200E-41E0-40EF-B954-51A753DCCBFA}"/>
              </a:ext>
            </a:extLst>
          </p:cNvPr>
          <p:cNvGrpSpPr/>
          <p:nvPr/>
        </p:nvGrpSpPr>
        <p:grpSpPr>
          <a:xfrm>
            <a:off x="0" y="0"/>
            <a:ext cx="12192000" cy="6946533"/>
            <a:chOff x="0" y="0"/>
            <a:chExt cx="12192000" cy="6946533"/>
          </a:xfrm>
        </p:grpSpPr>
        <p:sp>
          <p:nvSpPr>
            <p:cNvPr id="5" name="矩形 4">
              <a:extLst>
                <a:ext uri="{FF2B5EF4-FFF2-40B4-BE49-F238E27FC236}">
                  <a16:creationId xmlns:a16="http://schemas.microsoft.com/office/drawing/2014/main" xmlns="" id="{8FE20A8A-F43F-48E4-BFCA-24992169C91F}"/>
                </a:ext>
              </a:extLst>
            </p:cNvPr>
            <p:cNvSpPr/>
            <p:nvPr/>
          </p:nvSpPr>
          <p:spPr>
            <a:xfrm>
              <a:off x="0" y="0"/>
              <a:ext cx="12192000" cy="6946533"/>
            </a:xfrm>
            <a:prstGeom prst="rect">
              <a:avLst/>
            </a:prstGeom>
            <a:solidFill>
              <a:srgbClr val="F8E9C4"/>
            </a:solidFill>
            <a:ln>
              <a:solidFill>
                <a:srgbClr val="CFAF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500" b="0" i="0" u="none" strike="noStrike" kern="1200" cap="none" spc="0" normalizeH="0" baseline="0" noProof="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6" name="矩形: 圆角 5">
              <a:extLst>
                <a:ext uri="{FF2B5EF4-FFF2-40B4-BE49-F238E27FC236}">
                  <a16:creationId xmlns:a16="http://schemas.microsoft.com/office/drawing/2014/main" xmlns="" id="{3845E422-D11F-40D1-8FA6-0310CB959CBB}"/>
                </a:ext>
              </a:extLst>
            </p:cNvPr>
            <p:cNvSpPr/>
            <p:nvPr/>
          </p:nvSpPr>
          <p:spPr>
            <a:xfrm>
              <a:off x="379828" y="352502"/>
              <a:ext cx="11497995" cy="6505498"/>
            </a:xfrm>
            <a:prstGeom prst="roundRect">
              <a:avLst/>
            </a:prstGeom>
            <a:solidFill>
              <a:schemeClr val="bg1"/>
            </a:solidFill>
            <a:ln>
              <a:solidFill>
                <a:srgbClr val="DBE4ED"/>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500" b="0" i="0" u="none" strike="noStrike" kern="1200" cap="none" spc="0" normalizeH="0" baseline="0" noProof="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grpSp>
      <p:pic>
        <p:nvPicPr>
          <p:cNvPr id="101" name="图片 24">
            <a:extLst>
              <a:ext uri="{FF2B5EF4-FFF2-40B4-BE49-F238E27FC236}">
                <a16:creationId xmlns:a16="http://schemas.microsoft.com/office/drawing/2014/main" xmlns="" id="{BAC61FDD-A599-435F-AE23-E58D16C17896}"/>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a:fillRect/>
          </a:stretch>
        </p:blipFill>
        <p:spPr>
          <a:xfrm flipH="1">
            <a:off x="9601" y="336247"/>
            <a:ext cx="1309062" cy="1795902"/>
          </a:xfrm>
          <a:prstGeom prst="rect">
            <a:avLst/>
          </a:prstGeom>
        </p:spPr>
      </p:pic>
      <p:sp>
        <p:nvSpPr>
          <p:cNvPr id="17" name="矩形 23">
            <a:extLst>
              <a:ext uri="{FF2B5EF4-FFF2-40B4-BE49-F238E27FC236}">
                <a16:creationId xmlns:a16="http://schemas.microsoft.com/office/drawing/2014/main" xmlns="" id="{1038515F-A65E-4212-A5EB-B01A920EDBDD}"/>
              </a:ext>
            </a:extLst>
          </p:cNvPr>
          <p:cNvSpPr>
            <a:spLocks noChangeArrowheads="1"/>
          </p:cNvSpPr>
          <p:nvPr/>
        </p:nvSpPr>
        <p:spPr bwMode="auto">
          <a:xfrm>
            <a:off x="1328264" y="466384"/>
            <a:ext cx="9944086" cy="584775"/>
          </a:xfrm>
          <a:prstGeom prst="rect">
            <a:avLst/>
          </a:prstGeom>
          <a:noFill/>
          <a:ln>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srgbClr val="FF0000"/>
                </a:solidFill>
                <a:effectLst/>
                <a:uLnTx/>
                <a:uFillTx/>
                <a:latin typeface="Arial" panose="020B0604020202020204" pitchFamily="34" charset="0"/>
                <a:ea typeface="等线" panose="02010600030101010101" pitchFamily="2" charset="-122"/>
                <a:cs typeface="Arial" panose="020B0604020202020204" pitchFamily="34" charset="0"/>
                <a:sym typeface="+mn-lt"/>
              </a:rPr>
              <a:t>2.</a:t>
            </a:r>
            <a:r>
              <a:rPr kumimoji="0" lang="en-US" altLang="zh-CN" sz="3200" i="0" u="none" strike="noStrike" kern="1200" cap="none" spc="0" normalizeH="0" baseline="0" noProof="0" dirty="0">
                <a:ln>
                  <a:noFill/>
                </a:ln>
                <a:solidFill>
                  <a:srgbClr val="C00000"/>
                </a:solidFill>
                <a:effectLst/>
                <a:uLnTx/>
                <a:uFillTx/>
                <a:latin typeface="Arial" panose="020B0604020202020204" pitchFamily="34" charset="0"/>
                <a:ea typeface="等线" panose="02010600030101010101" pitchFamily="2" charset="-122"/>
                <a:cs typeface="Arial" panose="020B0604020202020204" pitchFamily="34" charset="0"/>
                <a:sym typeface="+mn-lt"/>
              </a:rPr>
              <a:t> </a:t>
            </a:r>
            <a:r>
              <a:rPr kumimoji="0" lang="en-US" altLang="zh-CN" sz="3200" i="0" u="none" strike="noStrike" kern="1200" cap="none" spc="0" normalizeH="0" baseline="0" noProof="0" dirty="0" err="1">
                <a:ln>
                  <a:noFill/>
                </a:ln>
                <a:solidFill>
                  <a:srgbClr val="002060"/>
                </a:solidFill>
                <a:effectLst/>
                <a:uLnTx/>
                <a:uFillTx/>
                <a:latin typeface="Arial" panose="020B0604020202020204" pitchFamily="34" charset="0"/>
                <a:ea typeface="等线" panose="02010600030101010101" pitchFamily="2" charset="-122"/>
                <a:cs typeface="Arial" panose="020B0604020202020204" pitchFamily="34" charset="0"/>
                <a:sym typeface="+mn-lt"/>
              </a:rPr>
              <a:t>Kể</a:t>
            </a:r>
            <a:r>
              <a:rPr kumimoji="0" lang="en-US" altLang="zh-CN" sz="3200" i="0" u="none" strike="noStrike" kern="1200" cap="none" spc="0" normalizeH="0" baseline="0" noProof="0" dirty="0">
                <a:ln>
                  <a:noFill/>
                </a:ln>
                <a:solidFill>
                  <a:srgbClr val="002060"/>
                </a:solidFill>
                <a:effectLst/>
                <a:uLnTx/>
                <a:uFillTx/>
                <a:latin typeface="Arial" panose="020B0604020202020204" pitchFamily="34" charset="0"/>
                <a:ea typeface="等线" panose="02010600030101010101" pitchFamily="2" charset="-122"/>
                <a:cs typeface="Arial" panose="020B0604020202020204" pitchFamily="34" charset="0"/>
                <a:sym typeface="+mn-lt"/>
              </a:rPr>
              <a:t> </a:t>
            </a:r>
            <a:r>
              <a:rPr kumimoji="0" lang="en-US" altLang="zh-CN" sz="3200" i="0" u="none" strike="noStrike" kern="1200" cap="none" spc="0" normalizeH="0" baseline="0" noProof="0" dirty="0" err="1">
                <a:ln>
                  <a:noFill/>
                </a:ln>
                <a:solidFill>
                  <a:srgbClr val="002060"/>
                </a:solidFill>
                <a:effectLst/>
                <a:uLnTx/>
                <a:uFillTx/>
                <a:latin typeface="Arial" panose="020B0604020202020204" pitchFamily="34" charset="0"/>
                <a:ea typeface="等线" panose="02010600030101010101" pitchFamily="2" charset="-122"/>
                <a:cs typeface="Arial" panose="020B0604020202020204" pitchFamily="34" charset="0"/>
                <a:sym typeface="+mn-lt"/>
              </a:rPr>
              <a:t>về</a:t>
            </a:r>
            <a:r>
              <a:rPr kumimoji="0" lang="en-US" altLang="zh-CN" sz="3200" i="0" u="none" strike="noStrike" kern="1200" cap="none" spc="0" normalizeH="0" baseline="0" noProof="0" dirty="0">
                <a:ln>
                  <a:noFill/>
                </a:ln>
                <a:solidFill>
                  <a:srgbClr val="002060"/>
                </a:solidFill>
                <a:effectLst/>
                <a:uLnTx/>
                <a:uFillTx/>
                <a:latin typeface="Arial" panose="020B0604020202020204" pitchFamily="34" charset="0"/>
                <a:ea typeface="等线" panose="02010600030101010101" pitchFamily="2" charset="-122"/>
                <a:cs typeface="Arial" panose="020B0604020202020204" pitchFamily="34" charset="0"/>
                <a:sym typeface="+mn-lt"/>
              </a:rPr>
              <a:t> </a:t>
            </a:r>
            <a:r>
              <a:rPr kumimoji="0" lang="en-US" altLang="zh-CN" sz="3200" i="0" u="none" strike="noStrike" kern="1200" cap="none" spc="0" normalizeH="0" baseline="0" noProof="0" dirty="0" err="1">
                <a:ln>
                  <a:noFill/>
                </a:ln>
                <a:solidFill>
                  <a:srgbClr val="002060"/>
                </a:solidFill>
                <a:effectLst/>
                <a:uLnTx/>
                <a:uFillTx/>
                <a:latin typeface="Arial" panose="020B0604020202020204" pitchFamily="34" charset="0"/>
                <a:ea typeface="等线" panose="02010600030101010101" pitchFamily="2" charset="-122"/>
                <a:cs typeface="Arial" panose="020B0604020202020204" pitchFamily="34" charset="0"/>
                <a:sym typeface="+mn-lt"/>
              </a:rPr>
              <a:t>một</a:t>
            </a:r>
            <a:r>
              <a:rPr kumimoji="0" lang="en-US" altLang="zh-CN" sz="3200" i="0" u="none" strike="noStrike" kern="1200" cap="none" spc="0" normalizeH="0" baseline="0" noProof="0" dirty="0">
                <a:ln>
                  <a:noFill/>
                </a:ln>
                <a:solidFill>
                  <a:srgbClr val="002060"/>
                </a:solidFill>
                <a:effectLst/>
                <a:uLnTx/>
                <a:uFillTx/>
                <a:latin typeface="Arial" panose="020B0604020202020204" pitchFamily="34" charset="0"/>
                <a:ea typeface="等线" panose="02010600030101010101" pitchFamily="2" charset="-122"/>
                <a:cs typeface="Arial" panose="020B0604020202020204" pitchFamily="34" charset="0"/>
                <a:sym typeface="+mn-lt"/>
              </a:rPr>
              <a:t> </a:t>
            </a:r>
            <a:r>
              <a:rPr kumimoji="0" lang="en-US" altLang="zh-CN" sz="3200" i="0" u="none" strike="noStrike" kern="1200" cap="none" spc="0" normalizeH="0" baseline="0" noProof="0" dirty="0" err="1">
                <a:ln>
                  <a:noFill/>
                </a:ln>
                <a:solidFill>
                  <a:srgbClr val="002060"/>
                </a:solidFill>
                <a:effectLst/>
                <a:uLnTx/>
                <a:uFillTx/>
                <a:latin typeface="Arial" panose="020B0604020202020204" pitchFamily="34" charset="0"/>
                <a:ea typeface="等线" panose="02010600030101010101" pitchFamily="2" charset="-122"/>
                <a:cs typeface="Arial" panose="020B0604020202020204" pitchFamily="34" charset="0"/>
                <a:sym typeface="+mn-lt"/>
              </a:rPr>
              <a:t>hoạt</a:t>
            </a:r>
            <a:r>
              <a:rPr kumimoji="0" lang="en-US" altLang="zh-CN" sz="3200" i="0" u="none" strike="noStrike" kern="1200" cap="none" spc="0" normalizeH="0" baseline="0" noProof="0" dirty="0">
                <a:ln>
                  <a:noFill/>
                </a:ln>
                <a:solidFill>
                  <a:srgbClr val="002060"/>
                </a:solidFill>
                <a:effectLst/>
                <a:uLnTx/>
                <a:uFillTx/>
                <a:latin typeface="Arial" panose="020B0604020202020204" pitchFamily="34" charset="0"/>
                <a:ea typeface="等线" panose="02010600030101010101" pitchFamily="2" charset="-122"/>
                <a:cs typeface="Arial" panose="020B0604020202020204" pitchFamily="34" charset="0"/>
                <a:sym typeface="+mn-lt"/>
              </a:rPr>
              <a:t> </a:t>
            </a:r>
            <a:r>
              <a:rPr kumimoji="0" lang="en-US" altLang="zh-CN" sz="3200" i="0" u="none" strike="noStrike" kern="1200" cap="none" spc="0" normalizeH="0" baseline="0" noProof="0" dirty="0" err="1">
                <a:ln>
                  <a:noFill/>
                </a:ln>
                <a:solidFill>
                  <a:srgbClr val="002060"/>
                </a:solidFill>
                <a:effectLst/>
                <a:uLnTx/>
                <a:uFillTx/>
                <a:latin typeface="Arial" panose="020B0604020202020204" pitchFamily="34" charset="0"/>
                <a:ea typeface="等线" panose="02010600030101010101" pitchFamily="2" charset="-122"/>
                <a:cs typeface="Arial" panose="020B0604020202020204" pitchFamily="34" charset="0"/>
                <a:sym typeface="+mn-lt"/>
              </a:rPr>
              <a:t>động</a:t>
            </a:r>
            <a:r>
              <a:rPr kumimoji="0" lang="en-US" altLang="zh-CN" sz="3200" i="0" u="none" strike="noStrike" kern="1200" cap="none" spc="0" normalizeH="0" baseline="0" noProof="0" dirty="0">
                <a:ln>
                  <a:noFill/>
                </a:ln>
                <a:solidFill>
                  <a:srgbClr val="002060"/>
                </a:solidFill>
                <a:effectLst/>
                <a:uLnTx/>
                <a:uFillTx/>
                <a:latin typeface="Arial" panose="020B0604020202020204" pitchFamily="34" charset="0"/>
                <a:ea typeface="等线" panose="02010600030101010101" pitchFamily="2" charset="-122"/>
                <a:cs typeface="Arial" panose="020B0604020202020204" pitchFamily="34" charset="0"/>
                <a:sym typeface="+mn-lt"/>
              </a:rPr>
              <a:t> </a:t>
            </a:r>
            <a:r>
              <a:rPr kumimoji="0" lang="en-US" altLang="zh-CN" sz="3200" i="0" u="none" strike="noStrike" kern="1200" cap="none" spc="0" normalizeH="0" baseline="0" noProof="0" dirty="0" err="1">
                <a:ln>
                  <a:noFill/>
                </a:ln>
                <a:solidFill>
                  <a:srgbClr val="002060"/>
                </a:solidFill>
                <a:effectLst/>
                <a:uLnTx/>
                <a:uFillTx/>
                <a:latin typeface="Arial" panose="020B0604020202020204" pitchFamily="34" charset="0"/>
                <a:ea typeface="等线" panose="02010600030101010101" pitchFamily="2" charset="-122"/>
                <a:cs typeface="Arial" panose="020B0604020202020204" pitchFamily="34" charset="0"/>
                <a:sym typeface="+mn-lt"/>
              </a:rPr>
              <a:t>tập</a:t>
            </a:r>
            <a:r>
              <a:rPr kumimoji="0" lang="en-US" altLang="zh-CN" sz="3200" i="0" u="none" strike="noStrike" kern="1200" cap="none" spc="0" normalizeH="0" baseline="0" noProof="0" dirty="0">
                <a:ln>
                  <a:noFill/>
                </a:ln>
                <a:solidFill>
                  <a:srgbClr val="002060"/>
                </a:solidFill>
                <a:effectLst/>
                <a:uLnTx/>
                <a:uFillTx/>
                <a:latin typeface="Arial" panose="020B0604020202020204" pitchFamily="34" charset="0"/>
                <a:ea typeface="等线" panose="02010600030101010101" pitchFamily="2" charset="-122"/>
                <a:cs typeface="Arial" panose="020B0604020202020204" pitchFamily="34" charset="0"/>
                <a:sym typeface="+mn-lt"/>
              </a:rPr>
              <a:t> </a:t>
            </a:r>
            <a:r>
              <a:rPr kumimoji="0" lang="en-US" altLang="zh-CN" sz="3200" i="0" u="none" strike="noStrike" kern="1200" cap="none" spc="0" normalizeH="0" baseline="0" noProof="0" dirty="0" err="1">
                <a:ln>
                  <a:noFill/>
                </a:ln>
                <a:solidFill>
                  <a:srgbClr val="002060"/>
                </a:solidFill>
                <a:effectLst/>
                <a:uLnTx/>
                <a:uFillTx/>
                <a:latin typeface="Arial" panose="020B0604020202020204" pitchFamily="34" charset="0"/>
                <a:ea typeface="等线" panose="02010600030101010101" pitchFamily="2" charset="-122"/>
                <a:cs typeface="Arial" panose="020B0604020202020204" pitchFamily="34" charset="0"/>
                <a:sym typeface="+mn-lt"/>
              </a:rPr>
              <a:t>thể</a:t>
            </a:r>
            <a:r>
              <a:rPr kumimoji="0" lang="en-US" altLang="zh-CN" sz="3200" i="0" u="none" strike="noStrike" kern="1200" cap="none" spc="0" normalizeH="0" baseline="0" noProof="0" dirty="0">
                <a:ln>
                  <a:noFill/>
                </a:ln>
                <a:solidFill>
                  <a:srgbClr val="002060"/>
                </a:solidFill>
                <a:effectLst/>
                <a:uLnTx/>
                <a:uFillTx/>
                <a:latin typeface="Arial" panose="020B0604020202020204" pitchFamily="34" charset="0"/>
                <a:ea typeface="等线" panose="02010600030101010101" pitchFamily="2" charset="-122"/>
                <a:cs typeface="Arial" panose="020B0604020202020204" pitchFamily="34" charset="0"/>
                <a:sym typeface="+mn-lt"/>
              </a:rPr>
              <a:t> </a:t>
            </a:r>
            <a:r>
              <a:rPr kumimoji="0" lang="en-US" altLang="zh-CN" sz="3200" i="0" u="none" strike="noStrike" kern="1200" cap="none" spc="0" normalizeH="0" baseline="0" noProof="0" dirty="0" err="1">
                <a:ln>
                  <a:noFill/>
                </a:ln>
                <a:solidFill>
                  <a:srgbClr val="002060"/>
                </a:solidFill>
                <a:effectLst/>
                <a:uLnTx/>
                <a:uFillTx/>
                <a:latin typeface="Arial" panose="020B0604020202020204" pitchFamily="34" charset="0"/>
                <a:ea typeface="等线" panose="02010600030101010101" pitchFamily="2" charset="-122"/>
                <a:cs typeface="Arial" panose="020B0604020202020204" pitchFamily="34" charset="0"/>
                <a:sym typeface="+mn-lt"/>
              </a:rPr>
              <a:t>mà</a:t>
            </a:r>
            <a:r>
              <a:rPr kumimoji="0" lang="en-US" altLang="zh-CN" sz="3200" i="0" u="none" strike="noStrike" kern="1200" cap="none" spc="0" normalizeH="0" baseline="0" noProof="0" dirty="0">
                <a:ln>
                  <a:noFill/>
                </a:ln>
                <a:solidFill>
                  <a:srgbClr val="002060"/>
                </a:solidFill>
                <a:effectLst/>
                <a:uLnTx/>
                <a:uFillTx/>
                <a:latin typeface="Arial" panose="020B0604020202020204" pitchFamily="34" charset="0"/>
                <a:ea typeface="等线" panose="02010600030101010101" pitchFamily="2" charset="-122"/>
                <a:cs typeface="Arial" panose="020B0604020202020204" pitchFamily="34" charset="0"/>
                <a:sym typeface="+mn-lt"/>
              </a:rPr>
              <a:t> </a:t>
            </a:r>
            <a:r>
              <a:rPr kumimoji="0" lang="en-US" altLang="zh-CN" sz="3200" i="0" u="none" strike="noStrike" kern="1200" cap="none" spc="0" normalizeH="0" baseline="0" noProof="0" dirty="0" err="1">
                <a:ln>
                  <a:noFill/>
                </a:ln>
                <a:solidFill>
                  <a:srgbClr val="002060"/>
                </a:solidFill>
                <a:effectLst/>
                <a:uLnTx/>
                <a:uFillTx/>
                <a:latin typeface="Arial" panose="020B0604020202020204" pitchFamily="34" charset="0"/>
                <a:ea typeface="等线" panose="02010600030101010101" pitchFamily="2" charset="-122"/>
                <a:cs typeface="Arial" panose="020B0604020202020204" pitchFamily="34" charset="0"/>
                <a:sym typeface="+mn-lt"/>
              </a:rPr>
              <a:t>em</a:t>
            </a:r>
            <a:r>
              <a:rPr kumimoji="0" lang="en-US" altLang="zh-CN" sz="3200" i="0" u="none" strike="noStrike" kern="1200" cap="none" spc="0" normalizeH="0" baseline="0" noProof="0" dirty="0">
                <a:ln>
                  <a:noFill/>
                </a:ln>
                <a:solidFill>
                  <a:srgbClr val="002060"/>
                </a:solidFill>
                <a:effectLst/>
                <a:uLnTx/>
                <a:uFillTx/>
                <a:latin typeface="Arial" panose="020B0604020202020204" pitchFamily="34" charset="0"/>
                <a:ea typeface="等线" panose="02010600030101010101" pitchFamily="2" charset="-122"/>
                <a:cs typeface="Arial" panose="020B0604020202020204" pitchFamily="34" charset="0"/>
                <a:sym typeface="+mn-lt"/>
              </a:rPr>
              <a:t> </a:t>
            </a:r>
            <a:r>
              <a:rPr kumimoji="0" lang="en-US" altLang="zh-CN" sz="3200" i="0" u="none" strike="noStrike" kern="1200" cap="none" spc="0" normalizeH="0" baseline="0" noProof="0" dirty="0" err="1">
                <a:ln>
                  <a:noFill/>
                </a:ln>
                <a:solidFill>
                  <a:srgbClr val="002060"/>
                </a:solidFill>
                <a:effectLst/>
                <a:uLnTx/>
                <a:uFillTx/>
                <a:latin typeface="Arial" panose="020B0604020202020204" pitchFamily="34" charset="0"/>
                <a:ea typeface="等线" panose="02010600030101010101" pitchFamily="2" charset="-122"/>
                <a:cs typeface="Arial" panose="020B0604020202020204" pitchFamily="34" charset="0"/>
                <a:sym typeface="+mn-lt"/>
              </a:rPr>
              <a:t>đã</a:t>
            </a:r>
            <a:r>
              <a:rPr kumimoji="0" lang="en-US" altLang="zh-CN" sz="3200" i="0" u="none" strike="noStrike" kern="1200" cap="none" spc="0" normalizeH="0" baseline="0" noProof="0" dirty="0">
                <a:ln>
                  <a:noFill/>
                </a:ln>
                <a:solidFill>
                  <a:srgbClr val="002060"/>
                </a:solidFill>
                <a:effectLst/>
                <a:uLnTx/>
                <a:uFillTx/>
                <a:latin typeface="Arial" panose="020B0604020202020204" pitchFamily="34" charset="0"/>
                <a:ea typeface="等线" panose="02010600030101010101" pitchFamily="2" charset="-122"/>
                <a:cs typeface="Arial" panose="020B0604020202020204" pitchFamily="34" charset="0"/>
                <a:sym typeface="+mn-lt"/>
              </a:rPr>
              <a:t> </a:t>
            </a:r>
            <a:r>
              <a:rPr kumimoji="0" lang="en-US" altLang="zh-CN" sz="3200" i="0" u="none" strike="noStrike" kern="1200" cap="none" spc="0" normalizeH="0" baseline="0" noProof="0" dirty="0" err="1">
                <a:ln>
                  <a:noFill/>
                </a:ln>
                <a:solidFill>
                  <a:srgbClr val="002060"/>
                </a:solidFill>
                <a:effectLst/>
                <a:uLnTx/>
                <a:uFillTx/>
                <a:latin typeface="Arial" panose="020B0604020202020204" pitchFamily="34" charset="0"/>
                <a:ea typeface="等线" panose="02010600030101010101" pitchFamily="2" charset="-122"/>
                <a:cs typeface="Arial" panose="020B0604020202020204" pitchFamily="34" charset="0"/>
                <a:sym typeface="+mn-lt"/>
              </a:rPr>
              <a:t>tham</a:t>
            </a:r>
            <a:r>
              <a:rPr kumimoji="0" lang="en-US" altLang="zh-CN" sz="3200" i="0" u="none" strike="noStrike" kern="1200" cap="none" spc="0" normalizeH="0" baseline="0" noProof="0" dirty="0">
                <a:ln>
                  <a:noFill/>
                </a:ln>
                <a:solidFill>
                  <a:srgbClr val="002060"/>
                </a:solidFill>
                <a:effectLst/>
                <a:uLnTx/>
                <a:uFillTx/>
                <a:latin typeface="Arial" panose="020B0604020202020204" pitchFamily="34" charset="0"/>
                <a:ea typeface="等线" panose="02010600030101010101" pitchFamily="2" charset="-122"/>
                <a:cs typeface="Arial" panose="020B0604020202020204" pitchFamily="34" charset="0"/>
                <a:sym typeface="+mn-lt"/>
              </a:rPr>
              <a:t> </a:t>
            </a:r>
            <a:r>
              <a:rPr kumimoji="0" lang="en-US" altLang="zh-CN" sz="3200" i="0" u="none" strike="noStrike" kern="1200" cap="none" spc="0" normalizeH="0" baseline="0" noProof="0" dirty="0" err="1">
                <a:ln>
                  <a:noFill/>
                </a:ln>
                <a:solidFill>
                  <a:srgbClr val="002060"/>
                </a:solidFill>
                <a:effectLst/>
                <a:uLnTx/>
                <a:uFillTx/>
                <a:latin typeface="Arial" panose="020B0604020202020204" pitchFamily="34" charset="0"/>
                <a:ea typeface="等线" panose="02010600030101010101" pitchFamily="2" charset="-122"/>
                <a:cs typeface="Arial" panose="020B0604020202020204" pitchFamily="34" charset="0"/>
                <a:sym typeface="+mn-lt"/>
              </a:rPr>
              <a:t>gia</a:t>
            </a:r>
            <a:endParaRPr kumimoji="0" lang="zh-CN" altLang="en-US" sz="3200" i="0" u="none" strike="noStrike" kern="1200" cap="none" spc="0" normalizeH="0" baseline="0" noProof="0" dirty="0">
              <a:ln>
                <a:noFill/>
              </a:ln>
              <a:solidFill>
                <a:srgbClr val="002060"/>
              </a:solidFill>
              <a:effectLst/>
              <a:uLnTx/>
              <a:uFillTx/>
              <a:latin typeface="Arial" panose="020B0604020202020204" pitchFamily="34" charset="0"/>
              <a:ea typeface="等线" panose="02010600030101010101" pitchFamily="2" charset="-122"/>
              <a:cs typeface="Arial" panose="020B0604020202020204" pitchFamily="34" charset="0"/>
              <a:sym typeface="+mn-lt"/>
            </a:endParaRPr>
          </a:p>
        </p:txBody>
      </p:sp>
      <p:pic>
        <p:nvPicPr>
          <p:cNvPr id="11" name="Picture 2" descr="Pin by Lara (Adriana) O&amp;amp;#39;Meany on Cute,Cute,Cute! | Funny emoticons, Love  stickers, Cute gif">
            <a:extLst>
              <a:ext uri="{FF2B5EF4-FFF2-40B4-BE49-F238E27FC236}">
                <a16:creationId xmlns:a16="http://schemas.microsoft.com/office/drawing/2014/main" xmlns="" id="{F0923307-0A0B-41CA-A896-19E1A27DC7CD}"/>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23568" y="1180576"/>
            <a:ext cx="640080" cy="640080"/>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xmlns="" id="{30F5D2CB-30A0-4B2A-8E76-F4C5623221E3}"/>
              </a:ext>
            </a:extLst>
          </p:cNvPr>
          <p:cNvSpPr txBox="1"/>
          <p:nvPr/>
        </p:nvSpPr>
        <p:spPr>
          <a:xfrm>
            <a:off x="3023668" y="1156462"/>
            <a:ext cx="7515930" cy="584775"/>
          </a:xfrm>
          <a:prstGeom prst="rect">
            <a:avLst/>
          </a:prstGeom>
          <a:noFill/>
        </p:spPr>
        <p:txBody>
          <a:bodyPr wrap="square">
            <a:spAutoFit/>
          </a:bodyPr>
          <a:lstStyle/>
          <a:p>
            <a:pPr lvl="0" algn="just"/>
            <a:r>
              <a:rPr lang="pt-BR" sz="3200" dirty="0">
                <a:solidFill>
                  <a:srgbClr val="9A0780"/>
                </a:solidFill>
                <a:latin typeface="Arial-Rounded" panose="020B0500000000000000" pitchFamily="34" charset="0"/>
                <a:ea typeface="Arial-Rounded" panose="020B0500000000000000" pitchFamily="34" charset="0"/>
                <a:cs typeface="Arial-Rounded" panose="020B0500000000000000" pitchFamily="34" charset="0"/>
              </a:rPr>
              <a:t>Hoạt động tập thể em tham gia là gì?</a:t>
            </a:r>
          </a:p>
        </p:txBody>
      </p:sp>
      <p:sp>
        <p:nvSpPr>
          <p:cNvPr id="13" name="TextBox 12">
            <a:extLst>
              <a:ext uri="{FF2B5EF4-FFF2-40B4-BE49-F238E27FC236}">
                <a16:creationId xmlns:a16="http://schemas.microsoft.com/office/drawing/2014/main" xmlns="" id="{7F0D28A0-C6EC-49E2-9588-B0120AB6796D}"/>
              </a:ext>
            </a:extLst>
          </p:cNvPr>
          <p:cNvSpPr txBox="1"/>
          <p:nvPr/>
        </p:nvSpPr>
        <p:spPr>
          <a:xfrm>
            <a:off x="3023668" y="1970687"/>
            <a:ext cx="6996231" cy="1077218"/>
          </a:xfrm>
          <a:prstGeom prst="rect">
            <a:avLst/>
          </a:prstGeom>
          <a:noFill/>
        </p:spPr>
        <p:txBody>
          <a:bodyPr wrap="square">
            <a:spAutoFit/>
          </a:bodyPr>
          <a:lstStyle/>
          <a:p>
            <a:pPr lvl="0" algn="just"/>
            <a:r>
              <a:rPr lang="en-US" sz="3200" dirty="0" err="1">
                <a:solidFill>
                  <a:srgbClr val="9A0780"/>
                </a:solidFill>
                <a:latin typeface="Arial-Rounded" panose="020B0500000000000000" pitchFamily="34" charset="0"/>
                <a:ea typeface="Arial-Rounded" panose="020B0500000000000000" pitchFamily="34" charset="0"/>
                <a:cs typeface="Arial-Rounded" panose="020B0500000000000000" pitchFamily="34" charset="0"/>
              </a:rPr>
              <a:t>Em</a:t>
            </a:r>
            <a:r>
              <a:rPr lang="en-US" sz="3200" dirty="0">
                <a:solidFill>
                  <a:srgbClr val="9A078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9A0780"/>
                </a:solidFill>
                <a:latin typeface="Arial-Rounded" panose="020B0500000000000000" pitchFamily="34" charset="0"/>
                <a:ea typeface="Arial-Rounded" panose="020B0500000000000000" pitchFamily="34" charset="0"/>
                <a:cs typeface="Arial-Rounded" panose="020B0500000000000000" pitchFamily="34" charset="0"/>
              </a:rPr>
              <a:t>cùng</a:t>
            </a:r>
            <a:r>
              <a:rPr lang="en-US" sz="3200" dirty="0">
                <a:solidFill>
                  <a:srgbClr val="9A078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9A0780"/>
                </a:solidFill>
                <a:latin typeface="Arial-Rounded" panose="020B0500000000000000" pitchFamily="34" charset="0"/>
                <a:ea typeface="Arial-Rounded" panose="020B0500000000000000" pitchFamily="34" charset="0"/>
                <a:cs typeface="Arial-Rounded" panose="020B0500000000000000" pitchFamily="34" charset="0"/>
              </a:rPr>
              <a:t>làm</a:t>
            </a:r>
            <a:r>
              <a:rPr lang="en-US" sz="3200" dirty="0">
                <a:solidFill>
                  <a:srgbClr val="9A078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9A0780"/>
                </a:solidFill>
                <a:latin typeface="Arial-Rounded" panose="020B0500000000000000" pitchFamily="34" charset="0"/>
                <a:ea typeface="Arial-Rounded" panose="020B0500000000000000" pitchFamily="34" charset="0"/>
                <a:cs typeface="Arial-Rounded" panose="020B0500000000000000" pitchFamily="34" charset="0"/>
              </a:rPr>
              <a:t>việc</a:t>
            </a:r>
            <a:r>
              <a:rPr lang="en-US" sz="3200" dirty="0">
                <a:solidFill>
                  <a:srgbClr val="9A078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9A0780"/>
                </a:solidFill>
                <a:latin typeface="Arial-Rounded" panose="020B0500000000000000" pitchFamily="34" charset="0"/>
                <a:ea typeface="Arial-Rounded" panose="020B0500000000000000" pitchFamily="34" charset="0"/>
                <a:cs typeface="Arial-Rounded" panose="020B0500000000000000" pitchFamily="34" charset="0"/>
              </a:rPr>
              <a:t>với</a:t>
            </a:r>
            <a:r>
              <a:rPr lang="en-US" sz="3200" dirty="0">
                <a:solidFill>
                  <a:srgbClr val="9A078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9A0780"/>
                </a:solidFill>
                <a:latin typeface="Arial-Rounded" panose="020B0500000000000000" pitchFamily="34" charset="0"/>
                <a:ea typeface="Arial-Rounded" panose="020B0500000000000000" pitchFamily="34" charset="0"/>
                <a:cs typeface="Arial-Rounded" panose="020B0500000000000000" pitchFamily="34" charset="0"/>
              </a:rPr>
              <a:t>những</a:t>
            </a:r>
            <a:r>
              <a:rPr lang="en-US" sz="3200" dirty="0">
                <a:solidFill>
                  <a:srgbClr val="9A0780"/>
                </a:solidFill>
                <a:latin typeface="Arial-Rounded" panose="020B0500000000000000" pitchFamily="34" charset="0"/>
                <a:ea typeface="Arial-Rounded" panose="020B0500000000000000" pitchFamily="34" charset="0"/>
                <a:cs typeface="Arial-Rounded" panose="020B0500000000000000" pitchFamily="34" charset="0"/>
              </a:rPr>
              <a:t> ai? </a:t>
            </a:r>
            <a:r>
              <a:rPr lang="en-US" sz="3200" dirty="0" err="1">
                <a:solidFill>
                  <a:srgbClr val="9A0780"/>
                </a:solidFill>
                <a:latin typeface="Arial-Rounded" panose="020B0500000000000000" pitchFamily="34" charset="0"/>
                <a:ea typeface="Arial-Rounded" panose="020B0500000000000000" pitchFamily="34" charset="0"/>
                <a:cs typeface="Arial-Rounded" panose="020B0500000000000000" pitchFamily="34" charset="0"/>
              </a:rPr>
              <a:t>Công</a:t>
            </a:r>
            <a:r>
              <a:rPr lang="en-US" sz="3200" dirty="0">
                <a:solidFill>
                  <a:srgbClr val="9A078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9A0780"/>
                </a:solidFill>
                <a:latin typeface="Arial-Rounded" panose="020B0500000000000000" pitchFamily="34" charset="0"/>
                <a:ea typeface="Arial-Rounded" panose="020B0500000000000000" pitchFamily="34" charset="0"/>
                <a:cs typeface="Arial-Rounded" panose="020B0500000000000000" pitchFamily="34" charset="0"/>
              </a:rPr>
              <a:t>việc</a:t>
            </a:r>
            <a:r>
              <a:rPr lang="en-US" sz="3200" dirty="0">
                <a:solidFill>
                  <a:srgbClr val="9A078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9A0780"/>
                </a:solidFill>
                <a:latin typeface="Arial-Rounded" panose="020B0500000000000000" pitchFamily="34" charset="0"/>
                <a:ea typeface="Arial-Rounded" panose="020B0500000000000000" pitchFamily="34" charset="0"/>
                <a:cs typeface="Arial-Rounded" panose="020B0500000000000000" pitchFamily="34" charset="0"/>
              </a:rPr>
              <a:t>em</a:t>
            </a:r>
            <a:r>
              <a:rPr lang="en-US" sz="3200" dirty="0">
                <a:solidFill>
                  <a:srgbClr val="9A078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9A0780"/>
                </a:solidFill>
                <a:latin typeface="Arial-Rounded" panose="020B0500000000000000" pitchFamily="34" charset="0"/>
                <a:ea typeface="Arial-Rounded" panose="020B0500000000000000" pitchFamily="34" charset="0"/>
                <a:cs typeface="Arial-Rounded" panose="020B0500000000000000" pitchFamily="34" charset="0"/>
              </a:rPr>
              <a:t>được</a:t>
            </a:r>
            <a:r>
              <a:rPr lang="en-US" sz="3200" dirty="0">
                <a:solidFill>
                  <a:srgbClr val="9A078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9A0780"/>
                </a:solidFill>
                <a:latin typeface="Arial-Rounded" panose="020B0500000000000000" pitchFamily="34" charset="0"/>
                <a:ea typeface="Arial-Rounded" panose="020B0500000000000000" pitchFamily="34" charset="0"/>
                <a:cs typeface="Arial-Rounded" panose="020B0500000000000000" pitchFamily="34" charset="0"/>
              </a:rPr>
              <a:t>giao</a:t>
            </a:r>
            <a:r>
              <a:rPr lang="en-US" sz="3200" dirty="0">
                <a:solidFill>
                  <a:srgbClr val="9A078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9A0780"/>
                </a:solidFill>
                <a:latin typeface="Arial-Rounded" panose="020B0500000000000000" pitchFamily="34" charset="0"/>
                <a:ea typeface="Arial-Rounded" panose="020B0500000000000000" pitchFamily="34" charset="0"/>
                <a:cs typeface="Arial-Rounded" panose="020B0500000000000000" pitchFamily="34" charset="0"/>
              </a:rPr>
              <a:t>là</a:t>
            </a:r>
            <a:r>
              <a:rPr lang="en-US" sz="3200" dirty="0">
                <a:solidFill>
                  <a:srgbClr val="9A078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9A0780"/>
                </a:solidFill>
                <a:latin typeface="Arial-Rounded" panose="020B0500000000000000" pitchFamily="34" charset="0"/>
                <a:ea typeface="Arial-Rounded" panose="020B0500000000000000" pitchFamily="34" charset="0"/>
                <a:cs typeface="Arial-Rounded" panose="020B0500000000000000" pitchFamily="34" charset="0"/>
              </a:rPr>
              <a:t>gì</a:t>
            </a:r>
            <a:r>
              <a:rPr lang="en-US" sz="3200" dirty="0">
                <a:solidFill>
                  <a:srgbClr val="9A0780"/>
                </a:solidFill>
                <a:latin typeface="Arial-Rounded" panose="020B0500000000000000" pitchFamily="34" charset="0"/>
                <a:ea typeface="Arial-Rounded" panose="020B0500000000000000" pitchFamily="34" charset="0"/>
                <a:cs typeface="Arial-Rounded" panose="020B0500000000000000" pitchFamily="34" charset="0"/>
              </a:rPr>
              <a:t>?</a:t>
            </a:r>
            <a:endParaRPr lang="vi-VN" sz="3200" dirty="0">
              <a:solidFill>
                <a:srgbClr val="9A078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TextBox 13">
            <a:extLst>
              <a:ext uri="{FF2B5EF4-FFF2-40B4-BE49-F238E27FC236}">
                <a16:creationId xmlns:a16="http://schemas.microsoft.com/office/drawing/2014/main" xmlns="" id="{DEE5325D-CE9A-4D98-ABE5-DA804BC75945}"/>
              </a:ext>
            </a:extLst>
          </p:cNvPr>
          <p:cNvSpPr txBox="1"/>
          <p:nvPr/>
        </p:nvSpPr>
        <p:spPr>
          <a:xfrm>
            <a:off x="3023668" y="3283128"/>
            <a:ext cx="8434571" cy="584775"/>
          </a:xfrm>
          <a:prstGeom prst="rect">
            <a:avLst/>
          </a:prstGeom>
          <a:noFill/>
        </p:spPr>
        <p:txBody>
          <a:bodyPr wrap="square">
            <a:spAutoFit/>
          </a:bodyPr>
          <a:lstStyle/>
          <a:p>
            <a:pPr lvl="0" algn="just"/>
            <a:r>
              <a:rPr lang="en-US" sz="3200" dirty="0" err="1">
                <a:solidFill>
                  <a:srgbClr val="9A0780"/>
                </a:solidFill>
                <a:latin typeface="Arial-Rounded" panose="020B0500000000000000" pitchFamily="34" charset="0"/>
                <a:ea typeface="Arial-Rounded" panose="020B0500000000000000" pitchFamily="34" charset="0"/>
                <a:cs typeface="Arial-Rounded" panose="020B0500000000000000" pitchFamily="34" charset="0"/>
              </a:rPr>
              <a:t>Kết</a:t>
            </a:r>
            <a:r>
              <a:rPr lang="en-US" sz="3200" dirty="0">
                <a:solidFill>
                  <a:srgbClr val="9A078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9A0780"/>
                </a:solidFill>
                <a:latin typeface="Arial-Rounded" panose="020B0500000000000000" pitchFamily="34" charset="0"/>
                <a:ea typeface="Arial-Rounded" panose="020B0500000000000000" pitchFamily="34" charset="0"/>
                <a:cs typeface="Arial-Rounded" panose="020B0500000000000000" pitchFamily="34" charset="0"/>
              </a:rPr>
              <a:t>quả</a:t>
            </a:r>
            <a:r>
              <a:rPr lang="en-US" sz="3200" dirty="0">
                <a:solidFill>
                  <a:srgbClr val="9A078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9A0780"/>
                </a:solidFill>
                <a:latin typeface="Arial-Rounded" panose="020B0500000000000000" pitchFamily="34" charset="0"/>
                <a:ea typeface="Arial-Rounded" panose="020B0500000000000000" pitchFamily="34" charset="0"/>
                <a:cs typeface="Arial-Rounded" panose="020B0500000000000000" pitchFamily="34" charset="0"/>
              </a:rPr>
              <a:t>của</a:t>
            </a:r>
            <a:r>
              <a:rPr lang="en-US" sz="3200" dirty="0">
                <a:solidFill>
                  <a:srgbClr val="9A078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9A0780"/>
                </a:solidFill>
                <a:latin typeface="Arial-Rounded" panose="020B0500000000000000" pitchFamily="34" charset="0"/>
                <a:ea typeface="Arial-Rounded" panose="020B0500000000000000" pitchFamily="34" charset="0"/>
                <a:cs typeface="Arial-Rounded" panose="020B0500000000000000" pitchFamily="34" charset="0"/>
              </a:rPr>
              <a:t>hoạt</a:t>
            </a:r>
            <a:r>
              <a:rPr lang="en-US" sz="3200" dirty="0">
                <a:solidFill>
                  <a:srgbClr val="9A078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9A0780"/>
                </a:solidFill>
                <a:latin typeface="Arial-Rounded" panose="020B0500000000000000" pitchFamily="34" charset="0"/>
                <a:ea typeface="Arial-Rounded" panose="020B0500000000000000" pitchFamily="34" charset="0"/>
                <a:cs typeface="Arial-Rounded" panose="020B0500000000000000" pitchFamily="34" charset="0"/>
              </a:rPr>
              <a:t>động</a:t>
            </a:r>
            <a:r>
              <a:rPr lang="en-US" sz="3200" dirty="0">
                <a:solidFill>
                  <a:srgbClr val="9A078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9A0780"/>
                </a:solidFill>
                <a:latin typeface="Arial-Rounded" panose="020B0500000000000000" pitchFamily="34" charset="0"/>
                <a:ea typeface="Arial-Rounded" panose="020B0500000000000000" pitchFamily="34" charset="0"/>
                <a:cs typeface="Arial-Rounded" panose="020B0500000000000000" pitchFamily="34" charset="0"/>
              </a:rPr>
              <a:t>tập</a:t>
            </a:r>
            <a:r>
              <a:rPr lang="en-US" sz="3200" dirty="0">
                <a:solidFill>
                  <a:srgbClr val="9A078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9A0780"/>
                </a:solidFill>
                <a:latin typeface="Arial-Rounded" panose="020B0500000000000000" pitchFamily="34" charset="0"/>
                <a:ea typeface="Arial-Rounded" panose="020B0500000000000000" pitchFamily="34" charset="0"/>
                <a:cs typeface="Arial-Rounded" panose="020B0500000000000000" pitchFamily="34" charset="0"/>
              </a:rPr>
              <a:t>thể</a:t>
            </a:r>
            <a:r>
              <a:rPr lang="en-US" sz="3200" dirty="0">
                <a:solidFill>
                  <a:srgbClr val="9A078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9A0780"/>
                </a:solidFill>
                <a:latin typeface="Arial-Rounded" panose="020B0500000000000000" pitchFamily="34" charset="0"/>
                <a:ea typeface="Arial-Rounded" panose="020B0500000000000000" pitchFamily="34" charset="0"/>
                <a:cs typeface="Arial-Rounded" panose="020B0500000000000000" pitchFamily="34" charset="0"/>
              </a:rPr>
              <a:t>đó</a:t>
            </a:r>
            <a:r>
              <a:rPr lang="en-US" sz="3200" dirty="0">
                <a:solidFill>
                  <a:srgbClr val="9A078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9A0780"/>
                </a:solidFill>
                <a:latin typeface="Arial-Rounded" panose="020B0500000000000000" pitchFamily="34" charset="0"/>
                <a:ea typeface="Arial-Rounded" panose="020B0500000000000000" pitchFamily="34" charset="0"/>
                <a:cs typeface="Arial-Rounded" panose="020B0500000000000000" pitchFamily="34" charset="0"/>
              </a:rPr>
              <a:t>ra</a:t>
            </a:r>
            <a:r>
              <a:rPr lang="en-US" sz="3200" dirty="0">
                <a:solidFill>
                  <a:srgbClr val="9A078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9A0780"/>
                </a:solidFill>
                <a:latin typeface="Arial-Rounded" panose="020B0500000000000000" pitchFamily="34" charset="0"/>
                <a:ea typeface="Arial-Rounded" panose="020B0500000000000000" pitchFamily="34" charset="0"/>
                <a:cs typeface="Arial-Rounded" panose="020B0500000000000000" pitchFamily="34" charset="0"/>
              </a:rPr>
              <a:t>sao</a:t>
            </a:r>
            <a:r>
              <a:rPr lang="en-US" sz="3200" dirty="0">
                <a:solidFill>
                  <a:srgbClr val="9A0780"/>
                </a:solidFill>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15" name="Picture 2" descr="Pin by Lara (Adriana) O&amp;amp;#39;Meany on Cute,Cute,Cute! | Funny emoticons, Love  stickers, Cute gif">
            <a:extLst>
              <a:ext uri="{FF2B5EF4-FFF2-40B4-BE49-F238E27FC236}">
                <a16:creationId xmlns:a16="http://schemas.microsoft.com/office/drawing/2014/main" xmlns="" id="{8D008863-5CBC-4C32-8E32-F3B5A0957A3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75302" y="2266530"/>
            <a:ext cx="640080" cy="64008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Pin by Lara (Adriana) O&amp;amp;#39;Meany on Cute,Cute,Cute! | Funny emoticons, Love  stickers, Cute gif">
            <a:extLst>
              <a:ext uri="{FF2B5EF4-FFF2-40B4-BE49-F238E27FC236}">
                <a16:creationId xmlns:a16="http://schemas.microsoft.com/office/drawing/2014/main" xmlns="" id="{DF3AE081-43A0-4511-88E8-0663D945E9C8}"/>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23568" y="3228678"/>
            <a:ext cx="640080" cy="640080"/>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xmlns="" id="{5E7EAD24-9FDF-4150-B5DD-28F54E22D24F}"/>
              </a:ext>
            </a:extLst>
          </p:cNvPr>
          <p:cNvSpPr txBox="1"/>
          <p:nvPr/>
        </p:nvSpPr>
        <p:spPr>
          <a:xfrm>
            <a:off x="2915382" y="4071948"/>
            <a:ext cx="7923265" cy="1077218"/>
          </a:xfrm>
          <a:prstGeom prst="rect">
            <a:avLst/>
          </a:prstGeom>
          <a:noFill/>
        </p:spPr>
        <p:txBody>
          <a:bodyPr wrap="square">
            <a:spAutoFit/>
          </a:bodyPr>
          <a:lstStyle/>
          <a:p>
            <a:pPr lvl="0" algn="just"/>
            <a:r>
              <a:rPr lang="en-US" sz="3200" dirty="0" err="1">
                <a:solidFill>
                  <a:srgbClr val="9A0780"/>
                </a:solidFill>
                <a:latin typeface="Arial-Rounded" panose="020B0500000000000000" pitchFamily="34" charset="0"/>
                <a:ea typeface="Arial-Rounded" panose="020B0500000000000000" pitchFamily="34" charset="0"/>
                <a:cs typeface="Arial-Rounded" panose="020B0500000000000000" pitchFamily="34" charset="0"/>
              </a:rPr>
              <a:t>Em</a:t>
            </a:r>
            <a:r>
              <a:rPr lang="en-US" sz="3200" dirty="0">
                <a:solidFill>
                  <a:srgbClr val="9A078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9A0780"/>
                </a:solidFill>
                <a:latin typeface="Arial-Rounded" panose="020B0500000000000000" pitchFamily="34" charset="0"/>
                <a:ea typeface="Arial-Rounded" panose="020B0500000000000000" pitchFamily="34" charset="0"/>
                <a:cs typeface="Arial-Rounded" panose="020B0500000000000000" pitchFamily="34" charset="0"/>
              </a:rPr>
              <a:t>có</a:t>
            </a:r>
            <a:r>
              <a:rPr lang="en-US" sz="3200" dirty="0">
                <a:solidFill>
                  <a:srgbClr val="9A078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9A0780"/>
                </a:solidFill>
                <a:latin typeface="Arial-Rounded" panose="020B0500000000000000" pitchFamily="34" charset="0"/>
                <a:ea typeface="Arial-Rounded" panose="020B0500000000000000" pitchFamily="34" charset="0"/>
                <a:cs typeface="Arial-Rounded" panose="020B0500000000000000" pitchFamily="34" charset="0"/>
              </a:rPr>
              <a:t>cảm</a:t>
            </a:r>
            <a:r>
              <a:rPr lang="en-US" sz="3200" dirty="0">
                <a:solidFill>
                  <a:srgbClr val="9A078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9A0780"/>
                </a:solidFill>
                <a:latin typeface="Arial-Rounded" panose="020B0500000000000000" pitchFamily="34" charset="0"/>
                <a:ea typeface="Arial-Rounded" panose="020B0500000000000000" pitchFamily="34" charset="0"/>
                <a:cs typeface="Arial-Rounded" panose="020B0500000000000000" pitchFamily="34" charset="0"/>
              </a:rPr>
              <a:t>nghĩ</a:t>
            </a:r>
            <a:r>
              <a:rPr lang="en-US" sz="3200" dirty="0">
                <a:solidFill>
                  <a:srgbClr val="9A078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9A0780"/>
                </a:solidFill>
                <a:latin typeface="Arial-Rounded" panose="020B0500000000000000" pitchFamily="34" charset="0"/>
                <a:ea typeface="Arial-Rounded" panose="020B0500000000000000" pitchFamily="34" charset="0"/>
                <a:cs typeface="Arial-Rounded" panose="020B0500000000000000" pitchFamily="34" charset="0"/>
              </a:rPr>
              <a:t>gì</a:t>
            </a:r>
            <a:r>
              <a:rPr lang="en-US" sz="3200" dirty="0">
                <a:solidFill>
                  <a:srgbClr val="9A078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9A0780"/>
                </a:solidFill>
                <a:latin typeface="Arial-Rounded" panose="020B0500000000000000" pitchFamily="34" charset="0"/>
                <a:ea typeface="Arial-Rounded" panose="020B0500000000000000" pitchFamily="34" charset="0"/>
                <a:cs typeface="Arial-Rounded" panose="020B0500000000000000" pitchFamily="34" charset="0"/>
              </a:rPr>
              <a:t>sau</a:t>
            </a:r>
            <a:r>
              <a:rPr lang="en-US" sz="3200" dirty="0">
                <a:solidFill>
                  <a:srgbClr val="9A078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9A0780"/>
                </a:solidFill>
                <a:latin typeface="Arial-Rounded" panose="020B0500000000000000" pitchFamily="34" charset="0"/>
                <a:ea typeface="Arial-Rounded" panose="020B0500000000000000" pitchFamily="34" charset="0"/>
                <a:cs typeface="Arial-Rounded" panose="020B0500000000000000" pitchFamily="34" charset="0"/>
              </a:rPr>
              <a:t>khi</a:t>
            </a:r>
            <a:r>
              <a:rPr lang="en-US" sz="3200" dirty="0">
                <a:solidFill>
                  <a:srgbClr val="9A078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9A0780"/>
                </a:solidFill>
                <a:latin typeface="Arial-Rounded" panose="020B0500000000000000" pitchFamily="34" charset="0"/>
                <a:ea typeface="Arial-Rounded" panose="020B0500000000000000" pitchFamily="34" charset="0"/>
                <a:cs typeface="Arial-Rounded" panose="020B0500000000000000" pitchFamily="34" charset="0"/>
              </a:rPr>
              <a:t>tham</a:t>
            </a:r>
            <a:r>
              <a:rPr lang="en-US" sz="3200" dirty="0">
                <a:solidFill>
                  <a:srgbClr val="9A078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9A0780"/>
                </a:solidFill>
                <a:latin typeface="Arial-Rounded" panose="020B0500000000000000" pitchFamily="34" charset="0"/>
                <a:ea typeface="Arial-Rounded" panose="020B0500000000000000" pitchFamily="34" charset="0"/>
                <a:cs typeface="Arial-Rounded" panose="020B0500000000000000" pitchFamily="34" charset="0"/>
              </a:rPr>
              <a:t>gia</a:t>
            </a:r>
            <a:r>
              <a:rPr lang="en-US" sz="3200" dirty="0">
                <a:solidFill>
                  <a:srgbClr val="9A078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9A0780"/>
                </a:solidFill>
                <a:latin typeface="Arial-Rounded" panose="020B0500000000000000" pitchFamily="34" charset="0"/>
                <a:ea typeface="Arial-Rounded" panose="020B0500000000000000" pitchFamily="34" charset="0"/>
                <a:cs typeface="Arial-Rounded" panose="020B0500000000000000" pitchFamily="34" charset="0"/>
              </a:rPr>
              <a:t>hoạt</a:t>
            </a:r>
            <a:r>
              <a:rPr lang="en-US" sz="3200" dirty="0">
                <a:solidFill>
                  <a:srgbClr val="9A078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9A0780"/>
                </a:solidFill>
                <a:latin typeface="Arial-Rounded" panose="020B0500000000000000" pitchFamily="34" charset="0"/>
                <a:ea typeface="Arial-Rounded" panose="020B0500000000000000" pitchFamily="34" charset="0"/>
                <a:cs typeface="Arial-Rounded" panose="020B0500000000000000" pitchFamily="34" charset="0"/>
              </a:rPr>
              <a:t>động</a:t>
            </a:r>
            <a:r>
              <a:rPr lang="en-US" sz="3200" dirty="0">
                <a:solidFill>
                  <a:srgbClr val="9A078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9A0780"/>
                </a:solidFill>
                <a:latin typeface="Arial-Rounded" panose="020B0500000000000000" pitchFamily="34" charset="0"/>
                <a:ea typeface="Arial-Rounded" panose="020B0500000000000000" pitchFamily="34" charset="0"/>
                <a:cs typeface="Arial-Rounded" panose="020B0500000000000000" pitchFamily="34" charset="0"/>
              </a:rPr>
              <a:t>đó</a:t>
            </a:r>
            <a:r>
              <a:rPr lang="en-US" sz="3200" dirty="0">
                <a:solidFill>
                  <a:srgbClr val="9A0780"/>
                </a:solidFill>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23" name="Picture 2" descr="Pin by Lara (Adriana) O&amp;amp;#39;Meany on Cute,Cute,Cute! | Funny emoticons, Love  stickers, Cute gif">
            <a:extLst>
              <a:ext uri="{FF2B5EF4-FFF2-40B4-BE49-F238E27FC236}">
                <a16:creationId xmlns:a16="http://schemas.microsoft.com/office/drawing/2014/main" xmlns="" id="{7B2FD196-3456-4FE1-B02A-A62FEC745B3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23568" y="4239225"/>
            <a:ext cx="640080" cy="64008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xmlns="" id="{4BDA7F00-DD1D-4920-9487-507DF6EBE71E}"/>
              </a:ext>
            </a:extLst>
          </p:cNvPr>
          <p:cNvPicPr>
            <a:picLocks noChangeAspect="1"/>
          </p:cNvPicPr>
          <p:nvPr/>
        </p:nvPicPr>
        <p:blipFill>
          <a:blip r:embed="rId6"/>
          <a:stretch>
            <a:fillRect/>
          </a:stretch>
        </p:blipFill>
        <p:spPr>
          <a:xfrm>
            <a:off x="2543608" y="5290226"/>
            <a:ext cx="7375364" cy="1552112"/>
          </a:xfrm>
          <a:prstGeom prst="rect">
            <a:avLst/>
          </a:prstGeom>
        </p:spPr>
      </p:pic>
    </p:spTree>
    <p:extLst>
      <p:ext uri="{BB962C8B-B14F-4D97-AF65-F5344CB8AC3E}">
        <p14:creationId xmlns:p14="http://schemas.microsoft.com/office/powerpoint/2010/main" val="66292049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subTnLst>
                                    <p:audio>
                                      <p:cMediaNode>
                                        <p:cTn display="0" masterRel="sameClick">
                                          <p:stCondLst>
                                            <p:cond evt="begin" delay="0">
                                              <p:tn val="5"/>
                                            </p:cond>
                                          </p:stCondLst>
                                          <p:endCondLst>
                                            <p:cond evt="onStopAudio" delay="0">
                                              <p:tgtEl>
                                                <p:sldTgt/>
                                              </p:tgtEl>
                                            </p:cond>
                                          </p:endCondLst>
                                        </p:cTn>
                                        <p:tgtEl>
                                          <p:sndTgt r:embed="rId3" name="uỷn.wav"/>
                                        </p:tgtEl>
                                      </p:cMediaNode>
                                    </p:audio>
                                  </p:sub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left)">
                                      <p:cBhvr>
                                        <p:cTn id="13" dur="5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15"/>
                                        </p:tgtEl>
                                        <p:attrNameLst>
                                          <p:attrName>style.visibility</p:attrName>
                                        </p:attrNameLst>
                                      </p:cBhvr>
                                      <p:to>
                                        <p:strVal val="visible"/>
                                      </p:to>
                                    </p:set>
                                    <p:anim calcmode="lin" valueType="num">
                                      <p:cBhvr>
                                        <p:cTn id="18" dur="500" fill="hold"/>
                                        <p:tgtEl>
                                          <p:spTgt spid="15"/>
                                        </p:tgtEl>
                                        <p:attrNameLst>
                                          <p:attrName>ppt_w</p:attrName>
                                        </p:attrNameLst>
                                      </p:cBhvr>
                                      <p:tavLst>
                                        <p:tav tm="0">
                                          <p:val>
                                            <p:fltVal val="0"/>
                                          </p:val>
                                        </p:tav>
                                        <p:tav tm="100000">
                                          <p:val>
                                            <p:strVal val="#ppt_w"/>
                                          </p:val>
                                        </p:tav>
                                      </p:tavLst>
                                    </p:anim>
                                    <p:anim calcmode="lin" valueType="num">
                                      <p:cBhvr>
                                        <p:cTn id="19" dur="500" fill="hold"/>
                                        <p:tgtEl>
                                          <p:spTgt spid="15"/>
                                        </p:tgtEl>
                                        <p:attrNameLst>
                                          <p:attrName>ppt_h</p:attrName>
                                        </p:attrNameLst>
                                      </p:cBhvr>
                                      <p:tavLst>
                                        <p:tav tm="0">
                                          <p:val>
                                            <p:fltVal val="0"/>
                                          </p:val>
                                        </p:tav>
                                        <p:tav tm="100000">
                                          <p:val>
                                            <p:strVal val="#ppt_h"/>
                                          </p:val>
                                        </p:tav>
                                      </p:tavLst>
                                    </p:anim>
                                    <p:animEffect transition="in" filter="fade">
                                      <p:cBhvr>
                                        <p:cTn id="20" dur="500"/>
                                        <p:tgtEl>
                                          <p:spTgt spid="15"/>
                                        </p:tgtEl>
                                      </p:cBhvr>
                                    </p:animEffect>
                                  </p:childTnLst>
                                  <p:subTnLst>
                                    <p:audio>
                                      <p:cMediaNode>
                                        <p:cTn display="0" masterRel="sameClick">
                                          <p:stCondLst>
                                            <p:cond evt="begin" delay="0">
                                              <p:tn val="16"/>
                                            </p:cond>
                                          </p:stCondLst>
                                          <p:endCondLst>
                                            <p:cond evt="onStopAudio" delay="0">
                                              <p:tgtEl>
                                                <p:sldTgt/>
                                              </p:tgtEl>
                                            </p:cond>
                                          </p:endCondLst>
                                        </p:cTn>
                                        <p:tgtEl>
                                          <p:sndTgt r:embed="rId3" name="uỷn.wav"/>
                                        </p:tgtEl>
                                      </p:cMediaNode>
                                    </p:audio>
                                  </p:subTnLst>
                                </p:cTn>
                              </p:par>
                            </p:childTnLst>
                          </p:cTn>
                        </p:par>
                        <p:par>
                          <p:cTn id="21" fill="hold">
                            <p:stCondLst>
                              <p:cond delay="500"/>
                            </p:stCondLst>
                            <p:childTnLst>
                              <p:par>
                                <p:cTn id="22" presetID="22" presetClass="entr" presetSubtype="8" fill="hold" grpId="0" nodeType="after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wipe(left)">
                                      <p:cBhvr>
                                        <p:cTn id="24" dur="500"/>
                                        <p:tgtEl>
                                          <p:spTgt spid="13"/>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nodeType="clickEffect">
                                  <p:stCondLst>
                                    <p:cond delay="0"/>
                                  </p:stCondLst>
                                  <p:childTnLst>
                                    <p:set>
                                      <p:cBhvr>
                                        <p:cTn id="28" dur="1" fill="hold">
                                          <p:stCondLst>
                                            <p:cond delay="0"/>
                                          </p:stCondLst>
                                        </p:cTn>
                                        <p:tgtEl>
                                          <p:spTgt spid="16"/>
                                        </p:tgtEl>
                                        <p:attrNameLst>
                                          <p:attrName>style.visibility</p:attrName>
                                        </p:attrNameLst>
                                      </p:cBhvr>
                                      <p:to>
                                        <p:strVal val="visible"/>
                                      </p:to>
                                    </p:set>
                                    <p:anim calcmode="lin" valueType="num">
                                      <p:cBhvr>
                                        <p:cTn id="29" dur="500" fill="hold"/>
                                        <p:tgtEl>
                                          <p:spTgt spid="16"/>
                                        </p:tgtEl>
                                        <p:attrNameLst>
                                          <p:attrName>ppt_w</p:attrName>
                                        </p:attrNameLst>
                                      </p:cBhvr>
                                      <p:tavLst>
                                        <p:tav tm="0">
                                          <p:val>
                                            <p:fltVal val="0"/>
                                          </p:val>
                                        </p:tav>
                                        <p:tav tm="100000">
                                          <p:val>
                                            <p:strVal val="#ppt_w"/>
                                          </p:val>
                                        </p:tav>
                                      </p:tavLst>
                                    </p:anim>
                                    <p:anim calcmode="lin" valueType="num">
                                      <p:cBhvr>
                                        <p:cTn id="30" dur="500" fill="hold"/>
                                        <p:tgtEl>
                                          <p:spTgt spid="16"/>
                                        </p:tgtEl>
                                        <p:attrNameLst>
                                          <p:attrName>ppt_h</p:attrName>
                                        </p:attrNameLst>
                                      </p:cBhvr>
                                      <p:tavLst>
                                        <p:tav tm="0">
                                          <p:val>
                                            <p:fltVal val="0"/>
                                          </p:val>
                                        </p:tav>
                                        <p:tav tm="100000">
                                          <p:val>
                                            <p:strVal val="#ppt_h"/>
                                          </p:val>
                                        </p:tav>
                                      </p:tavLst>
                                    </p:anim>
                                    <p:animEffect transition="in" filter="fade">
                                      <p:cBhvr>
                                        <p:cTn id="31" dur="500"/>
                                        <p:tgtEl>
                                          <p:spTgt spid="16"/>
                                        </p:tgtEl>
                                      </p:cBhvr>
                                    </p:animEffect>
                                  </p:childTnLst>
                                  <p:subTnLst>
                                    <p:audio>
                                      <p:cMediaNode>
                                        <p:cTn display="0" masterRel="sameClick">
                                          <p:stCondLst>
                                            <p:cond evt="begin" delay="0">
                                              <p:tn val="27"/>
                                            </p:cond>
                                          </p:stCondLst>
                                          <p:endCondLst>
                                            <p:cond evt="onStopAudio" delay="0">
                                              <p:tgtEl>
                                                <p:sldTgt/>
                                              </p:tgtEl>
                                            </p:cond>
                                          </p:endCondLst>
                                        </p:cTn>
                                        <p:tgtEl>
                                          <p:sndTgt r:embed="rId3" name="uỷn.wav"/>
                                        </p:tgtEl>
                                      </p:cMediaNode>
                                    </p:audio>
                                  </p:subTnLst>
                                </p:cTn>
                              </p:par>
                            </p:childTnLst>
                          </p:cTn>
                        </p:par>
                        <p:par>
                          <p:cTn id="32" fill="hold">
                            <p:stCondLst>
                              <p:cond delay="500"/>
                            </p:stCondLst>
                            <p:childTnLst>
                              <p:par>
                                <p:cTn id="33" presetID="22" presetClass="entr" presetSubtype="8" fill="hold" grpId="0" nodeType="after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wipe(left)">
                                      <p:cBhvr>
                                        <p:cTn id="35" dur="500"/>
                                        <p:tgtEl>
                                          <p:spTgt spid="14"/>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nodeType="clickEffect">
                                  <p:stCondLst>
                                    <p:cond delay="0"/>
                                  </p:stCondLst>
                                  <p:childTnLst>
                                    <p:set>
                                      <p:cBhvr>
                                        <p:cTn id="39" dur="1" fill="hold">
                                          <p:stCondLst>
                                            <p:cond delay="0"/>
                                          </p:stCondLst>
                                        </p:cTn>
                                        <p:tgtEl>
                                          <p:spTgt spid="23"/>
                                        </p:tgtEl>
                                        <p:attrNameLst>
                                          <p:attrName>style.visibility</p:attrName>
                                        </p:attrNameLst>
                                      </p:cBhvr>
                                      <p:to>
                                        <p:strVal val="visible"/>
                                      </p:to>
                                    </p:set>
                                    <p:anim calcmode="lin" valueType="num">
                                      <p:cBhvr>
                                        <p:cTn id="40" dur="500" fill="hold"/>
                                        <p:tgtEl>
                                          <p:spTgt spid="23"/>
                                        </p:tgtEl>
                                        <p:attrNameLst>
                                          <p:attrName>ppt_w</p:attrName>
                                        </p:attrNameLst>
                                      </p:cBhvr>
                                      <p:tavLst>
                                        <p:tav tm="0">
                                          <p:val>
                                            <p:fltVal val="0"/>
                                          </p:val>
                                        </p:tav>
                                        <p:tav tm="100000">
                                          <p:val>
                                            <p:strVal val="#ppt_w"/>
                                          </p:val>
                                        </p:tav>
                                      </p:tavLst>
                                    </p:anim>
                                    <p:anim calcmode="lin" valueType="num">
                                      <p:cBhvr>
                                        <p:cTn id="41" dur="500" fill="hold"/>
                                        <p:tgtEl>
                                          <p:spTgt spid="23"/>
                                        </p:tgtEl>
                                        <p:attrNameLst>
                                          <p:attrName>ppt_h</p:attrName>
                                        </p:attrNameLst>
                                      </p:cBhvr>
                                      <p:tavLst>
                                        <p:tav tm="0">
                                          <p:val>
                                            <p:fltVal val="0"/>
                                          </p:val>
                                        </p:tav>
                                        <p:tav tm="100000">
                                          <p:val>
                                            <p:strVal val="#ppt_h"/>
                                          </p:val>
                                        </p:tav>
                                      </p:tavLst>
                                    </p:anim>
                                    <p:animEffect transition="in" filter="fade">
                                      <p:cBhvr>
                                        <p:cTn id="42" dur="500"/>
                                        <p:tgtEl>
                                          <p:spTgt spid="23"/>
                                        </p:tgtEl>
                                      </p:cBhvr>
                                    </p:animEffect>
                                  </p:childTnLst>
                                  <p:subTnLst>
                                    <p:audio>
                                      <p:cMediaNode>
                                        <p:cTn display="0" masterRel="sameClick">
                                          <p:stCondLst>
                                            <p:cond evt="begin" delay="0">
                                              <p:tn val="38"/>
                                            </p:cond>
                                          </p:stCondLst>
                                          <p:endCondLst>
                                            <p:cond evt="onStopAudio" delay="0">
                                              <p:tgtEl>
                                                <p:sldTgt/>
                                              </p:tgtEl>
                                            </p:cond>
                                          </p:endCondLst>
                                        </p:cTn>
                                        <p:tgtEl>
                                          <p:sndTgt r:embed="rId3" name="uỷn.wav"/>
                                        </p:tgtEl>
                                      </p:cMediaNode>
                                    </p:audio>
                                  </p:subTnLst>
                                </p:cTn>
                              </p:par>
                            </p:childTnLst>
                          </p:cTn>
                        </p:par>
                        <p:par>
                          <p:cTn id="43" fill="hold">
                            <p:stCondLst>
                              <p:cond delay="500"/>
                            </p:stCondLst>
                            <p:childTnLst>
                              <p:par>
                                <p:cTn id="44" presetID="22" presetClass="entr" presetSubtype="8" fill="hold" grpId="0" nodeType="afterEffect">
                                  <p:stCondLst>
                                    <p:cond delay="0"/>
                                  </p:stCondLst>
                                  <p:childTnLst>
                                    <p:set>
                                      <p:cBhvr>
                                        <p:cTn id="45" dur="1" fill="hold">
                                          <p:stCondLst>
                                            <p:cond delay="0"/>
                                          </p:stCondLst>
                                        </p:cTn>
                                        <p:tgtEl>
                                          <p:spTgt spid="21"/>
                                        </p:tgtEl>
                                        <p:attrNameLst>
                                          <p:attrName>style.visibility</p:attrName>
                                        </p:attrNameLst>
                                      </p:cBhvr>
                                      <p:to>
                                        <p:strVal val="visible"/>
                                      </p:to>
                                    </p:set>
                                    <p:animEffect transition="in" filter="wipe(left)">
                                      <p:cBhvr>
                                        <p:cTn id="46" dur="500"/>
                                        <p:tgtEl>
                                          <p:spTgt spid="21"/>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7"/>
                                        </p:tgtEl>
                                        <p:attrNameLst>
                                          <p:attrName>style.visibility</p:attrName>
                                        </p:attrNameLst>
                                      </p:cBhvr>
                                      <p:to>
                                        <p:strVal val="visible"/>
                                      </p:to>
                                    </p:set>
                                    <p:animEffect transition="in" filter="fade">
                                      <p:cBhvr>
                                        <p:cTn id="5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21"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a:extLst>
              <a:ext uri="{FF2B5EF4-FFF2-40B4-BE49-F238E27FC236}">
                <a16:creationId xmlns:a16="http://schemas.microsoft.com/office/drawing/2014/main" xmlns="" id="{AF4A200E-41E0-40EF-B954-51A753DCCBFA}"/>
              </a:ext>
            </a:extLst>
          </p:cNvPr>
          <p:cNvGrpSpPr/>
          <p:nvPr/>
        </p:nvGrpSpPr>
        <p:grpSpPr>
          <a:xfrm>
            <a:off x="0" y="0"/>
            <a:ext cx="12192000" cy="6946533"/>
            <a:chOff x="0" y="0"/>
            <a:chExt cx="12192000" cy="6946533"/>
          </a:xfrm>
        </p:grpSpPr>
        <p:sp>
          <p:nvSpPr>
            <p:cNvPr id="5" name="矩形 4">
              <a:extLst>
                <a:ext uri="{FF2B5EF4-FFF2-40B4-BE49-F238E27FC236}">
                  <a16:creationId xmlns:a16="http://schemas.microsoft.com/office/drawing/2014/main" xmlns="" id="{8FE20A8A-F43F-48E4-BFCA-24992169C91F}"/>
                </a:ext>
              </a:extLst>
            </p:cNvPr>
            <p:cNvSpPr/>
            <p:nvPr/>
          </p:nvSpPr>
          <p:spPr>
            <a:xfrm>
              <a:off x="0" y="0"/>
              <a:ext cx="12192000" cy="6946533"/>
            </a:xfrm>
            <a:prstGeom prst="rect">
              <a:avLst/>
            </a:prstGeom>
            <a:solidFill>
              <a:srgbClr val="F8E9C4"/>
            </a:solidFill>
            <a:ln>
              <a:solidFill>
                <a:srgbClr val="CFAF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9Slide03 AmpleSoft Bold" panose="02000000000000000000" pitchFamily="2" charset="0"/>
                <a:ea typeface="等线" panose="02010600030101010101" pitchFamily="2" charset="-122"/>
                <a:cs typeface="+mn-cs"/>
              </a:endParaRPr>
            </a:p>
          </p:txBody>
        </p:sp>
        <p:sp>
          <p:nvSpPr>
            <p:cNvPr id="6" name="矩形: 圆角 5">
              <a:extLst>
                <a:ext uri="{FF2B5EF4-FFF2-40B4-BE49-F238E27FC236}">
                  <a16:creationId xmlns:a16="http://schemas.microsoft.com/office/drawing/2014/main" xmlns="" id="{3845E422-D11F-40D1-8FA6-0310CB959CBB}"/>
                </a:ext>
              </a:extLst>
            </p:cNvPr>
            <p:cNvSpPr/>
            <p:nvPr/>
          </p:nvSpPr>
          <p:spPr>
            <a:xfrm>
              <a:off x="379828" y="352502"/>
              <a:ext cx="11497995" cy="6505498"/>
            </a:xfrm>
            <a:prstGeom prst="roundRect">
              <a:avLst/>
            </a:prstGeom>
            <a:solidFill>
              <a:schemeClr val="bg1"/>
            </a:solidFill>
            <a:ln>
              <a:solidFill>
                <a:srgbClr val="DBE4ED"/>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9Slide03 AmpleSoft Bold" panose="02000000000000000000" pitchFamily="2" charset="0"/>
                <a:ea typeface="等线" panose="02010600030101010101" pitchFamily="2" charset="-122"/>
                <a:cs typeface="+mn-cs"/>
              </a:endParaRPr>
            </a:p>
          </p:txBody>
        </p:sp>
      </p:grpSp>
      <p:sp>
        <p:nvSpPr>
          <p:cNvPr id="46" name="TextBox 45">
            <a:extLst>
              <a:ext uri="{FF2B5EF4-FFF2-40B4-BE49-F238E27FC236}">
                <a16:creationId xmlns:a16="http://schemas.microsoft.com/office/drawing/2014/main" xmlns="" id="{F18C5620-ED2E-451E-8CA0-0466D615E506}"/>
              </a:ext>
            </a:extLst>
          </p:cNvPr>
          <p:cNvSpPr txBox="1"/>
          <p:nvPr/>
        </p:nvSpPr>
        <p:spPr>
          <a:xfrm>
            <a:off x="4207944" y="570726"/>
            <a:ext cx="3747102"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2727"/>
                </a:solidFill>
                <a:effectLst>
                  <a:outerShdw blurRad="50800" dist="38100" dir="5400000" algn="t"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SƠ ĐỒ GỢI Ý</a:t>
            </a:r>
          </a:p>
        </p:txBody>
      </p:sp>
      <p:pic>
        <p:nvPicPr>
          <p:cNvPr id="47" name="Picture 46" descr="A picture containing text, mirror, accessory, spectacles&#10;&#10;Description automatically generated">
            <a:extLst>
              <a:ext uri="{FF2B5EF4-FFF2-40B4-BE49-F238E27FC236}">
                <a16:creationId xmlns:a16="http://schemas.microsoft.com/office/drawing/2014/main" xmlns="" id="{9653F83D-92D9-43F5-8268-D25728CF435A}"/>
              </a:ext>
            </a:extLst>
          </p:cNvPr>
          <p:cNvPicPr>
            <a:picLocks noChangeAspect="1"/>
          </p:cNvPicPr>
          <p:nvPr/>
        </p:nvPicPr>
        <p:blipFill>
          <a:blip r:embed="rId5" cstate="print">
            <a:extLst>
              <a:ext uri="{BEBA8EAE-BF5A-486C-A8C5-ECC9F3942E4B}">
                <a14:imgProps xmlns:a14="http://schemas.microsoft.com/office/drawing/2010/main">
                  <a14:imgLayer r:embed="rId6">
                    <a14:imgEffect>
                      <a14:saturation sat="200000"/>
                    </a14:imgEffect>
                  </a14:imgLayer>
                </a14:imgProps>
              </a:ext>
              <a:ext uri="{28A0092B-C50C-407E-A947-70E740481C1C}">
                <a14:useLocalDpi xmlns:a14="http://schemas.microsoft.com/office/drawing/2010/main" val="0"/>
              </a:ext>
            </a:extLst>
          </a:blip>
          <a:stretch>
            <a:fillRect/>
          </a:stretch>
        </p:blipFill>
        <p:spPr>
          <a:xfrm>
            <a:off x="3718559" y="1051559"/>
            <a:ext cx="4754880" cy="4754880"/>
          </a:xfrm>
          <a:prstGeom prst="rect">
            <a:avLst/>
          </a:prstGeom>
        </p:spPr>
      </p:pic>
      <p:sp>
        <p:nvSpPr>
          <p:cNvPr id="49" name="TextBox 48">
            <a:extLst>
              <a:ext uri="{FF2B5EF4-FFF2-40B4-BE49-F238E27FC236}">
                <a16:creationId xmlns:a16="http://schemas.microsoft.com/office/drawing/2014/main" xmlns="" id="{B2B092DE-1384-49D5-9ECF-62E98FC73957}"/>
              </a:ext>
            </a:extLst>
          </p:cNvPr>
          <p:cNvSpPr txBox="1"/>
          <p:nvPr/>
        </p:nvSpPr>
        <p:spPr>
          <a:xfrm>
            <a:off x="5008390" y="2837006"/>
            <a:ext cx="2684206" cy="1754326"/>
          </a:xfrm>
          <a:prstGeom prst="rect">
            <a:avLst/>
          </a:prstGeom>
          <a:noFill/>
        </p:spPr>
        <p:txBody>
          <a:bodyPr wrap="square">
            <a:spAutoFit/>
          </a:bodyPr>
          <a:lstStyle/>
          <a:p>
            <a:pPr lvl="0" algn="ctr">
              <a:defRPr/>
            </a:pPr>
            <a:r>
              <a:rPr lang="en-US" sz="3600" b="1">
                <a:solidFill>
                  <a:srgbClr val="FF2543"/>
                </a:solidFill>
                <a:effectLst>
                  <a:glow rad="127000">
                    <a:srgbClr val="EC5F74">
                      <a:lumMod val="40000"/>
                      <a:lumOff val="60000"/>
                    </a:srgbClr>
                  </a:glow>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Kể về một hoạt động tập thể </a:t>
            </a:r>
            <a:endParaRPr kumimoji="0" lang="en-US" sz="3600" b="0" i="0" u="none" strike="noStrike" kern="1200" cap="none" spc="0" normalizeH="0" baseline="0" noProof="0" dirty="0">
              <a:ln>
                <a:noFill/>
              </a:ln>
              <a:solidFill>
                <a:srgbClr val="FF2543"/>
              </a:solidFill>
              <a:effectLst>
                <a:glow rad="127000">
                  <a:srgbClr val="EC5F74">
                    <a:lumMod val="40000"/>
                    <a:lumOff val="60000"/>
                  </a:srgbClr>
                </a:glow>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52" name="Connector: Curved 51">
            <a:extLst>
              <a:ext uri="{FF2B5EF4-FFF2-40B4-BE49-F238E27FC236}">
                <a16:creationId xmlns:a16="http://schemas.microsoft.com/office/drawing/2014/main" xmlns="" id="{5226EA96-BC46-4BA8-8672-FFE6C1AE261A}"/>
              </a:ext>
            </a:extLst>
          </p:cNvPr>
          <p:cNvCxnSpPr>
            <a:cxnSpLocks/>
            <a:endCxn id="55" idx="0"/>
          </p:cNvCxnSpPr>
          <p:nvPr/>
        </p:nvCxnSpPr>
        <p:spPr>
          <a:xfrm rot="10800000">
            <a:off x="3554105" y="1526101"/>
            <a:ext cx="597265" cy="523268"/>
          </a:xfrm>
          <a:prstGeom prst="curvedConnector3">
            <a:avLst/>
          </a:prstGeom>
          <a:ln w="38100">
            <a:solidFill>
              <a:srgbClr val="135E98"/>
            </a:solidFill>
            <a:tailEnd type="triangle"/>
          </a:ln>
        </p:spPr>
        <p:style>
          <a:lnRef idx="1">
            <a:schemeClr val="accent1"/>
          </a:lnRef>
          <a:fillRef idx="0">
            <a:schemeClr val="accent1"/>
          </a:fillRef>
          <a:effectRef idx="0">
            <a:schemeClr val="accent1"/>
          </a:effectRef>
          <a:fontRef idx="minor">
            <a:schemeClr val="tx1"/>
          </a:fontRef>
        </p:style>
      </p:cxnSp>
      <p:sp>
        <p:nvSpPr>
          <p:cNvPr id="55" name="Cloud 54">
            <a:extLst>
              <a:ext uri="{FF2B5EF4-FFF2-40B4-BE49-F238E27FC236}">
                <a16:creationId xmlns:a16="http://schemas.microsoft.com/office/drawing/2014/main" xmlns="" id="{8798D12D-2252-4927-B540-3745750ED307}"/>
              </a:ext>
            </a:extLst>
          </p:cNvPr>
          <p:cNvSpPr/>
          <p:nvPr/>
        </p:nvSpPr>
        <p:spPr>
          <a:xfrm>
            <a:off x="101221" y="540548"/>
            <a:ext cx="3455763" cy="1971106"/>
          </a:xfrm>
          <a:prstGeom prst="cloud">
            <a:avLst/>
          </a:prstGeom>
          <a:solidFill>
            <a:srgbClr val="FFFF66"/>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135E98"/>
                </a:solidFill>
                <a:effectLst/>
                <a:uLnTx/>
                <a:uFillTx/>
                <a:latin typeface="Arial-Rounded" panose="020B0500000000000000" pitchFamily="34" charset="0"/>
                <a:ea typeface="Arial-Rounded" panose="020B0500000000000000" pitchFamily="34" charset="0"/>
                <a:cs typeface="Arial-Rounded" panose="020B0500000000000000" pitchFamily="34" charset="0"/>
              </a:rPr>
              <a:t>Tên</a:t>
            </a:r>
            <a:r>
              <a:rPr kumimoji="0" lang="en-US" sz="3200" b="1" i="0" u="none" strike="noStrike" kern="1200" cap="none" spc="0" normalizeH="0" noProof="0" dirty="0">
                <a:ln>
                  <a:noFill/>
                </a:ln>
                <a:solidFill>
                  <a:srgbClr val="135E98"/>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noProof="0" dirty="0" err="1">
                <a:ln>
                  <a:noFill/>
                </a:ln>
                <a:solidFill>
                  <a:srgbClr val="135E98"/>
                </a:solidFill>
                <a:effectLst/>
                <a:uLnTx/>
                <a:uFillTx/>
                <a:latin typeface="Arial-Rounded" panose="020B0500000000000000" pitchFamily="34" charset="0"/>
                <a:ea typeface="Arial-Rounded" panose="020B0500000000000000" pitchFamily="34" charset="0"/>
                <a:cs typeface="Arial-Rounded" panose="020B0500000000000000" pitchFamily="34" charset="0"/>
              </a:rPr>
              <a:t>hoạt</a:t>
            </a:r>
            <a:r>
              <a:rPr kumimoji="0" lang="en-US" sz="3200" b="1" i="0" u="none" strike="noStrike" kern="1200" cap="none" spc="0" normalizeH="0" noProof="0" dirty="0">
                <a:ln>
                  <a:noFill/>
                </a:ln>
                <a:solidFill>
                  <a:srgbClr val="135E98"/>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noProof="0" dirty="0" err="1">
                <a:ln>
                  <a:noFill/>
                </a:ln>
                <a:solidFill>
                  <a:srgbClr val="135E98"/>
                </a:solidFill>
                <a:effectLst/>
                <a:uLnTx/>
                <a:uFillTx/>
                <a:latin typeface="Arial-Rounded" panose="020B0500000000000000" pitchFamily="34" charset="0"/>
                <a:ea typeface="Arial-Rounded" panose="020B0500000000000000" pitchFamily="34" charset="0"/>
                <a:cs typeface="Arial-Rounded" panose="020B0500000000000000" pitchFamily="34" charset="0"/>
              </a:rPr>
              <a:t>động</a:t>
            </a:r>
            <a:r>
              <a:rPr kumimoji="0" lang="en-US" sz="3200" b="1" i="0" u="none" strike="noStrike" kern="1200" cap="none" spc="0" normalizeH="0" noProof="0" dirty="0">
                <a:ln>
                  <a:noFill/>
                </a:ln>
                <a:solidFill>
                  <a:srgbClr val="135E98"/>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noProof="0" dirty="0" err="1">
                <a:ln>
                  <a:noFill/>
                </a:ln>
                <a:solidFill>
                  <a:srgbClr val="135E98"/>
                </a:solidFill>
                <a:effectLst/>
                <a:uLnTx/>
                <a:uFillTx/>
                <a:latin typeface="Arial-Rounded" panose="020B0500000000000000" pitchFamily="34" charset="0"/>
                <a:ea typeface="Arial-Rounded" panose="020B0500000000000000" pitchFamily="34" charset="0"/>
                <a:cs typeface="Arial-Rounded" panose="020B0500000000000000" pitchFamily="34" charset="0"/>
              </a:rPr>
              <a:t>tập</a:t>
            </a:r>
            <a:r>
              <a:rPr kumimoji="0" lang="en-US" sz="3200" b="1" i="0" u="none" strike="noStrike" kern="1200" cap="none" spc="0" normalizeH="0" noProof="0" dirty="0">
                <a:ln>
                  <a:noFill/>
                </a:ln>
                <a:solidFill>
                  <a:srgbClr val="135E98"/>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noProof="0" dirty="0" err="1">
                <a:ln>
                  <a:noFill/>
                </a:ln>
                <a:solidFill>
                  <a:srgbClr val="135E98"/>
                </a:solidFill>
                <a:effectLst/>
                <a:uLnTx/>
                <a:uFillTx/>
                <a:latin typeface="Arial-Rounded" panose="020B0500000000000000" pitchFamily="34" charset="0"/>
                <a:ea typeface="Arial-Rounded" panose="020B0500000000000000" pitchFamily="34" charset="0"/>
                <a:cs typeface="Arial-Rounded" panose="020B0500000000000000" pitchFamily="34" charset="0"/>
              </a:rPr>
              <a:t>thể</a:t>
            </a:r>
            <a:endParaRPr kumimoji="0" lang="en-US" sz="3200" b="1" i="0" u="none" strike="noStrike" kern="1200" cap="none" spc="0" normalizeH="0" baseline="0" noProof="0" dirty="0">
              <a:ln>
                <a:noFill/>
              </a:ln>
              <a:solidFill>
                <a:srgbClr val="135E98"/>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56" name="Connector: Curved 55">
            <a:extLst>
              <a:ext uri="{FF2B5EF4-FFF2-40B4-BE49-F238E27FC236}">
                <a16:creationId xmlns:a16="http://schemas.microsoft.com/office/drawing/2014/main" xmlns="" id="{576590DC-1DF9-453F-9530-4B31D1624D18}"/>
              </a:ext>
            </a:extLst>
          </p:cNvPr>
          <p:cNvCxnSpPr>
            <a:cxnSpLocks/>
            <a:endCxn id="61" idx="2"/>
          </p:cNvCxnSpPr>
          <p:nvPr/>
        </p:nvCxnSpPr>
        <p:spPr>
          <a:xfrm flipV="1">
            <a:off x="7087371" y="1409965"/>
            <a:ext cx="1365568" cy="983575"/>
          </a:xfrm>
          <a:prstGeom prst="curvedConnector3">
            <a:avLst/>
          </a:prstGeom>
          <a:ln w="38100">
            <a:solidFill>
              <a:srgbClr val="135E98"/>
            </a:solidFill>
            <a:tailEnd type="triangle"/>
          </a:ln>
        </p:spPr>
        <p:style>
          <a:lnRef idx="1">
            <a:schemeClr val="accent1"/>
          </a:lnRef>
          <a:fillRef idx="0">
            <a:schemeClr val="accent1"/>
          </a:fillRef>
          <a:effectRef idx="0">
            <a:schemeClr val="accent1"/>
          </a:effectRef>
          <a:fontRef idx="minor">
            <a:schemeClr val="tx1"/>
          </a:fontRef>
        </p:style>
      </p:cxnSp>
      <p:grpSp>
        <p:nvGrpSpPr>
          <p:cNvPr id="60" name="Group 59">
            <a:extLst>
              <a:ext uri="{FF2B5EF4-FFF2-40B4-BE49-F238E27FC236}">
                <a16:creationId xmlns:a16="http://schemas.microsoft.com/office/drawing/2014/main" xmlns="" id="{CEFFEAC7-B321-4E15-97C2-09FD02D87286}"/>
              </a:ext>
            </a:extLst>
          </p:cNvPr>
          <p:cNvGrpSpPr/>
          <p:nvPr/>
        </p:nvGrpSpPr>
        <p:grpSpPr>
          <a:xfrm>
            <a:off x="8444430" y="449845"/>
            <a:ext cx="2743200" cy="1920240"/>
            <a:chOff x="8224685" y="517851"/>
            <a:chExt cx="2743200" cy="1920240"/>
          </a:xfrm>
        </p:grpSpPr>
        <p:sp>
          <p:nvSpPr>
            <p:cNvPr id="61" name="Cloud 60">
              <a:extLst>
                <a:ext uri="{FF2B5EF4-FFF2-40B4-BE49-F238E27FC236}">
                  <a16:creationId xmlns:a16="http://schemas.microsoft.com/office/drawing/2014/main" xmlns="" id="{6061670D-5FBD-40A1-B34E-A91C253B5155}"/>
                </a:ext>
              </a:extLst>
            </p:cNvPr>
            <p:cNvSpPr/>
            <p:nvPr/>
          </p:nvSpPr>
          <p:spPr>
            <a:xfrm>
              <a:off x="8224685" y="517851"/>
              <a:ext cx="2743200" cy="1920240"/>
            </a:xfrm>
            <a:prstGeom prst="cloud">
              <a:avLst/>
            </a:prstGeom>
            <a:solidFill>
              <a:srgbClr val="FFFF66"/>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rgbClr val="135E98"/>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62" name="TextBox 61">
              <a:extLst>
                <a:ext uri="{FF2B5EF4-FFF2-40B4-BE49-F238E27FC236}">
                  <a16:creationId xmlns:a16="http://schemas.microsoft.com/office/drawing/2014/main" xmlns="" id="{B24152F7-681B-4E7C-A2F1-386C25550BBD}"/>
                </a:ext>
              </a:extLst>
            </p:cNvPr>
            <p:cNvSpPr txBox="1"/>
            <p:nvPr/>
          </p:nvSpPr>
          <p:spPr>
            <a:xfrm>
              <a:off x="8366274" y="906690"/>
              <a:ext cx="2590799"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135E98"/>
                  </a:solidFill>
                  <a:effectLst/>
                  <a:uLnTx/>
                  <a:uFillTx/>
                  <a:latin typeface="Arial-Rounded" panose="020B0500000000000000" pitchFamily="34" charset="0"/>
                  <a:ea typeface="Arial-Rounded" panose="020B0500000000000000" pitchFamily="34" charset="0"/>
                  <a:cs typeface="Arial-Rounded" panose="020B0500000000000000" pitchFamily="34" charset="0"/>
                </a:rPr>
                <a:t>Công</a:t>
              </a:r>
              <a:r>
                <a:rPr kumimoji="0" lang="en-US" sz="3200" b="1" i="0" u="none" strike="noStrike" kern="1200" cap="none" spc="0" normalizeH="0" baseline="0" noProof="0" dirty="0">
                  <a:ln>
                    <a:noFill/>
                  </a:ln>
                  <a:solidFill>
                    <a:srgbClr val="135E98"/>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135E98"/>
                  </a:solidFill>
                  <a:effectLst/>
                  <a:uLnTx/>
                  <a:uFillTx/>
                  <a:latin typeface="Arial-Rounded" panose="020B0500000000000000" pitchFamily="34" charset="0"/>
                  <a:ea typeface="Arial-Rounded" panose="020B0500000000000000" pitchFamily="34" charset="0"/>
                  <a:cs typeface="Arial-Rounded" panose="020B0500000000000000" pitchFamily="34" charset="0"/>
                </a:rPr>
                <a:t>việc</a:t>
              </a:r>
              <a:r>
                <a:rPr kumimoji="0" lang="en-US" sz="3200" b="1" i="0" u="none" strike="noStrike" kern="1200" cap="none" spc="0" normalizeH="0" baseline="0" noProof="0" dirty="0">
                  <a:ln>
                    <a:noFill/>
                  </a:ln>
                  <a:solidFill>
                    <a:srgbClr val="135E98"/>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135E98"/>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3200" b="1" i="0" u="none" strike="noStrike" kern="1200" cap="none" spc="0" normalizeH="0" baseline="0" noProof="0" dirty="0">
                  <a:ln>
                    <a:noFill/>
                  </a:ln>
                  <a:solidFill>
                    <a:srgbClr val="135E98"/>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135E98"/>
                  </a:solidFill>
                  <a:effectLst/>
                  <a:uLnTx/>
                  <a:uFillTx/>
                  <a:latin typeface="Arial-Rounded" panose="020B0500000000000000" pitchFamily="34" charset="0"/>
                  <a:ea typeface="Arial-Rounded" panose="020B0500000000000000" pitchFamily="34" charset="0"/>
                  <a:cs typeface="Arial-Rounded" panose="020B0500000000000000" pitchFamily="34" charset="0"/>
                </a:rPr>
                <a:t>đã</a:t>
              </a:r>
              <a:r>
                <a:rPr kumimoji="0" lang="en-US" sz="3200" b="1" i="0" u="none" strike="noStrike" kern="1200" cap="none" spc="0" normalizeH="0" baseline="0" noProof="0" dirty="0">
                  <a:ln>
                    <a:noFill/>
                  </a:ln>
                  <a:solidFill>
                    <a:srgbClr val="135E98"/>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135E98"/>
                  </a:solidFill>
                  <a:effectLst/>
                  <a:uLnTx/>
                  <a:uFillTx/>
                  <a:latin typeface="Arial-Rounded" panose="020B0500000000000000" pitchFamily="34" charset="0"/>
                  <a:ea typeface="Arial-Rounded" panose="020B0500000000000000" pitchFamily="34" charset="0"/>
                  <a:cs typeface="Arial-Rounded" panose="020B0500000000000000" pitchFamily="34" charset="0"/>
                </a:rPr>
                <a:t>làm</a:t>
              </a:r>
              <a:endParaRPr kumimoji="0" lang="en-US" sz="3200" b="1" i="0" u="none" strike="noStrike" kern="1200" cap="none" spc="0" normalizeH="0" baseline="0" noProof="0" dirty="0">
                <a:ln>
                  <a:noFill/>
                </a:ln>
                <a:solidFill>
                  <a:srgbClr val="135E98"/>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cxnSp>
        <p:nvCxnSpPr>
          <p:cNvPr id="66" name="Connector: Curved 65">
            <a:extLst>
              <a:ext uri="{FF2B5EF4-FFF2-40B4-BE49-F238E27FC236}">
                <a16:creationId xmlns:a16="http://schemas.microsoft.com/office/drawing/2014/main" xmlns="" id="{BCEE73A9-0D43-413A-B0B4-8A946DBC50AB}"/>
              </a:ext>
            </a:extLst>
          </p:cNvPr>
          <p:cNvCxnSpPr>
            <a:cxnSpLocks/>
            <a:stCxn id="61" idx="1"/>
            <a:endCxn id="67" idx="3"/>
          </p:cNvCxnSpPr>
          <p:nvPr/>
        </p:nvCxnSpPr>
        <p:spPr>
          <a:xfrm rot="5400000">
            <a:off x="8925832" y="2415774"/>
            <a:ext cx="937933" cy="842465"/>
          </a:xfrm>
          <a:prstGeom prst="curvedConnector3">
            <a:avLst>
              <a:gd name="adj1" fmla="val 50000"/>
            </a:avLst>
          </a:prstGeom>
          <a:ln w="38100">
            <a:solidFill>
              <a:srgbClr val="CC00CC"/>
            </a:solidFill>
            <a:tailEnd type="triangle"/>
          </a:ln>
        </p:spPr>
        <p:style>
          <a:lnRef idx="1">
            <a:schemeClr val="accent1"/>
          </a:lnRef>
          <a:fillRef idx="0">
            <a:schemeClr val="accent1"/>
          </a:fillRef>
          <a:effectRef idx="0">
            <a:schemeClr val="accent1"/>
          </a:effectRef>
          <a:fontRef idx="minor">
            <a:schemeClr val="tx1"/>
          </a:fontRef>
        </p:style>
      </p:cxnSp>
      <p:sp>
        <p:nvSpPr>
          <p:cNvPr id="67" name="Cloud 66">
            <a:extLst>
              <a:ext uri="{FF2B5EF4-FFF2-40B4-BE49-F238E27FC236}">
                <a16:creationId xmlns:a16="http://schemas.microsoft.com/office/drawing/2014/main" xmlns="" id="{CB917C62-760A-49BE-A04B-D41FA1766F82}"/>
              </a:ext>
            </a:extLst>
          </p:cNvPr>
          <p:cNvSpPr/>
          <p:nvPr/>
        </p:nvSpPr>
        <p:spPr>
          <a:xfrm>
            <a:off x="7858249" y="3232779"/>
            <a:ext cx="2230632" cy="1280160"/>
          </a:xfrm>
          <a:prstGeom prst="cloud">
            <a:avLst/>
          </a:prstGeom>
          <a:solidFill>
            <a:srgbClr val="FFCCFF"/>
          </a:solidFill>
          <a:ln w="38100">
            <a:solidFill>
              <a:srgbClr val="CC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err="1">
                <a:solidFill>
                  <a:srgbClr val="CC00CC"/>
                </a:solidFill>
                <a:latin typeface="Arial-Rounded" panose="020B0500000000000000" pitchFamily="34" charset="0"/>
                <a:ea typeface="Arial-Rounded" panose="020B0500000000000000" pitchFamily="34" charset="0"/>
                <a:cs typeface="Arial-Rounded" panose="020B0500000000000000" pitchFamily="34" charset="0"/>
              </a:rPr>
              <a:t>Làm</a:t>
            </a:r>
            <a:r>
              <a:rPr lang="en-US" sz="2800" b="1" dirty="0">
                <a:solidFill>
                  <a:srgbClr val="CC00CC"/>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CC00CC"/>
                </a:solidFill>
                <a:latin typeface="Arial-Rounded" panose="020B0500000000000000" pitchFamily="34" charset="0"/>
                <a:ea typeface="Arial-Rounded" panose="020B0500000000000000" pitchFamily="34" charset="0"/>
                <a:cs typeface="Arial-Rounded" panose="020B0500000000000000" pitchFamily="34" charset="0"/>
              </a:rPr>
              <a:t>cùng</a:t>
            </a:r>
            <a:r>
              <a:rPr lang="en-US" sz="2800" b="1" dirty="0">
                <a:solidFill>
                  <a:srgbClr val="CC00CC"/>
                </a:solidFill>
                <a:latin typeface="Arial-Rounded" panose="020B0500000000000000" pitchFamily="34" charset="0"/>
                <a:ea typeface="Arial-Rounded" panose="020B0500000000000000" pitchFamily="34" charset="0"/>
                <a:cs typeface="Arial-Rounded" panose="020B0500000000000000" pitchFamily="34" charset="0"/>
              </a:rPr>
              <a:t> ai?</a:t>
            </a:r>
            <a:endParaRPr kumimoji="0" lang="en-US" sz="2800" b="1" i="0" u="none" strike="noStrike" kern="1200" cap="none" spc="0" normalizeH="0" baseline="0" noProof="0" dirty="0">
              <a:ln>
                <a:noFill/>
              </a:ln>
              <a:solidFill>
                <a:srgbClr val="CC00CC"/>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68" name="Cloud 67">
            <a:extLst>
              <a:ext uri="{FF2B5EF4-FFF2-40B4-BE49-F238E27FC236}">
                <a16:creationId xmlns:a16="http://schemas.microsoft.com/office/drawing/2014/main" xmlns="" id="{A75F1F3B-3C16-4193-9E9A-6CE86312A212}"/>
              </a:ext>
            </a:extLst>
          </p:cNvPr>
          <p:cNvSpPr/>
          <p:nvPr/>
        </p:nvSpPr>
        <p:spPr>
          <a:xfrm>
            <a:off x="10088881" y="3139973"/>
            <a:ext cx="2103118" cy="1371600"/>
          </a:xfrm>
          <a:prstGeom prst="cloud">
            <a:avLst/>
          </a:prstGeom>
          <a:solidFill>
            <a:srgbClr val="FFCCFF"/>
          </a:solidFill>
          <a:ln w="38100">
            <a:solidFill>
              <a:srgbClr val="CC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CC00CC"/>
                </a:solidFill>
                <a:effectLst/>
                <a:uLnTx/>
                <a:uFillTx/>
                <a:latin typeface="Arial-Rounded" panose="020B0500000000000000" pitchFamily="34" charset="0"/>
                <a:ea typeface="Arial-Rounded" panose="020B0500000000000000" pitchFamily="34" charset="0"/>
                <a:cs typeface="Arial-Rounded" panose="020B0500000000000000" pitchFamily="34" charset="0"/>
              </a:rPr>
              <a:t>Kết</a:t>
            </a:r>
            <a:r>
              <a:rPr kumimoji="0" lang="en-US" sz="2800" b="1" i="0" u="none" strike="noStrike" kern="1200" cap="none" spc="0" normalizeH="0" noProof="0" dirty="0">
                <a:ln>
                  <a:noFill/>
                </a:ln>
                <a:solidFill>
                  <a:srgbClr val="CC00CC"/>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noProof="0" dirty="0" err="1">
                <a:ln>
                  <a:noFill/>
                </a:ln>
                <a:solidFill>
                  <a:srgbClr val="CC00CC"/>
                </a:solidFill>
                <a:effectLst/>
                <a:uLnTx/>
                <a:uFillTx/>
                <a:latin typeface="Arial-Rounded" panose="020B0500000000000000" pitchFamily="34" charset="0"/>
                <a:ea typeface="Arial-Rounded" panose="020B0500000000000000" pitchFamily="34" charset="0"/>
                <a:cs typeface="Arial-Rounded" panose="020B0500000000000000" pitchFamily="34" charset="0"/>
              </a:rPr>
              <a:t>quả</a:t>
            </a:r>
            <a:r>
              <a:rPr kumimoji="0" lang="en-US" sz="2800" b="1" i="0" u="none" strike="noStrike" kern="1200" cap="none" spc="0" normalizeH="0" noProof="0" dirty="0">
                <a:ln>
                  <a:noFill/>
                </a:ln>
                <a:solidFill>
                  <a:srgbClr val="CC00CC"/>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noProof="0" dirty="0" err="1">
                <a:ln>
                  <a:noFill/>
                </a:ln>
                <a:solidFill>
                  <a:srgbClr val="CC00CC"/>
                </a:solidFill>
                <a:effectLst/>
                <a:uLnTx/>
                <a:uFillTx/>
                <a:latin typeface="Arial-Rounded" panose="020B0500000000000000" pitchFamily="34" charset="0"/>
                <a:ea typeface="Arial-Rounded" panose="020B0500000000000000" pitchFamily="34" charset="0"/>
                <a:cs typeface="Arial-Rounded" panose="020B0500000000000000" pitchFamily="34" charset="0"/>
              </a:rPr>
              <a:t>ra</a:t>
            </a:r>
            <a:r>
              <a:rPr kumimoji="0" lang="en-US" sz="2800" b="1" i="0" u="none" strike="noStrike" kern="1200" cap="none" spc="0" normalizeH="0" noProof="0" dirty="0">
                <a:ln>
                  <a:noFill/>
                </a:ln>
                <a:solidFill>
                  <a:srgbClr val="CC00CC"/>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noProof="0" dirty="0" err="1">
                <a:ln>
                  <a:noFill/>
                </a:ln>
                <a:solidFill>
                  <a:srgbClr val="CC00CC"/>
                </a:solidFill>
                <a:effectLst/>
                <a:uLnTx/>
                <a:uFillTx/>
                <a:latin typeface="Arial-Rounded" panose="020B0500000000000000" pitchFamily="34" charset="0"/>
                <a:ea typeface="Arial-Rounded" panose="020B0500000000000000" pitchFamily="34" charset="0"/>
                <a:cs typeface="Arial-Rounded" panose="020B0500000000000000" pitchFamily="34" charset="0"/>
              </a:rPr>
              <a:t>sao</a:t>
            </a:r>
            <a:r>
              <a:rPr kumimoji="0" lang="en-US" sz="2800" b="1" i="0" u="none" strike="noStrike" kern="1200" cap="none" spc="0" normalizeH="0" noProof="0" dirty="0">
                <a:ln>
                  <a:noFill/>
                </a:ln>
                <a:solidFill>
                  <a:srgbClr val="CC00CC"/>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endParaRPr kumimoji="0" lang="en-US" sz="2800" b="1" i="0" u="none" strike="noStrike" kern="1200" cap="none" spc="0" normalizeH="0" baseline="0" noProof="0" dirty="0">
              <a:ln>
                <a:noFill/>
              </a:ln>
              <a:solidFill>
                <a:srgbClr val="CC00CC"/>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69" name="Connector: Curved 68">
            <a:extLst>
              <a:ext uri="{FF2B5EF4-FFF2-40B4-BE49-F238E27FC236}">
                <a16:creationId xmlns:a16="http://schemas.microsoft.com/office/drawing/2014/main" xmlns="" id="{F53B6753-0D91-4B8D-837C-CA0F2C5BD0E7}"/>
              </a:ext>
            </a:extLst>
          </p:cNvPr>
          <p:cNvCxnSpPr>
            <a:cxnSpLocks/>
            <a:stCxn id="61" idx="1"/>
            <a:endCxn id="68" idx="3"/>
          </p:cNvCxnSpPr>
          <p:nvPr/>
        </p:nvCxnSpPr>
        <p:spPr>
          <a:xfrm rot="16200000" flipH="1">
            <a:off x="10053057" y="2131013"/>
            <a:ext cx="850356" cy="1324410"/>
          </a:xfrm>
          <a:prstGeom prst="curvedConnector3">
            <a:avLst>
              <a:gd name="adj1" fmla="val 50000"/>
            </a:avLst>
          </a:prstGeom>
          <a:ln w="38100">
            <a:solidFill>
              <a:srgbClr val="CC00CC"/>
            </a:solidFill>
            <a:tailEnd type="triangle"/>
          </a:ln>
        </p:spPr>
        <p:style>
          <a:lnRef idx="1">
            <a:schemeClr val="accent1"/>
          </a:lnRef>
          <a:fillRef idx="0">
            <a:schemeClr val="accent1"/>
          </a:fillRef>
          <a:effectRef idx="0">
            <a:schemeClr val="accent1"/>
          </a:effectRef>
          <a:fontRef idx="minor">
            <a:schemeClr val="tx1"/>
          </a:fontRef>
        </p:style>
      </p:cxnSp>
      <p:cxnSp>
        <p:nvCxnSpPr>
          <p:cNvPr id="70" name="Connector: Curved 69">
            <a:extLst>
              <a:ext uri="{FF2B5EF4-FFF2-40B4-BE49-F238E27FC236}">
                <a16:creationId xmlns:a16="http://schemas.microsoft.com/office/drawing/2014/main" xmlns="" id="{CC394419-A2FB-4EB8-B904-4AF64E243558}"/>
              </a:ext>
            </a:extLst>
          </p:cNvPr>
          <p:cNvCxnSpPr>
            <a:cxnSpLocks/>
            <a:endCxn id="72" idx="0"/>
          </p:cNvCxnSpPr>
          <p:nvPr/>
        </p:nvCxnSpPr>
        <p:spPr>
          <a:xfrm rot="10800000" flipV="1">
            <a:off x="3472358" y="3639906"/>
            <a:ext cx="1231903" cy="538609"/>
          </a:xfrm>
          <a:prstGeom prst="curvedConnector3">
            <a:avLst/>
          </a:prstGeom>
          <a:ln w="38100">
            <a:solidFill>
              <a:srgbClr val="135E98"/>
            </a:solidFill>
            <a:tailEnd type="triangle"/>
          </a:ln>
        </p:spPr>
        <p:style>
          <a:lnRef idx="1">
            <a:schemeClr val="accent1"/>
          </a:lnRef>
          <a:fillRef idx="0">
            <a:schemeClr val="accent1"/>
          </a:fillRef>
          <a:effectRef idx="0">
            <a:schemeClr val="accent1"/>
          </a:effectRef>
          <a:fontRef idx="minor">
            <a:schemeClr val="tx1"/>
          </a:fontRef>
        </p:style>
      </p:cxnSp>
      <p:grpSp>
        <p:nvGrpSpPr>
          <p:cNvPr id="71" name="Group 70">
            <a:extLst>
              <a:ext uri="{FF2B5EF4-FFF2-40B4-BE49-F238E27FC236}">
                <a16:creationId xmlns:a16="http://schemas.microsoft.com/office/drawing/2014/main" xmlns="" id="{0969B1C8-E8BC-4FF7-833A-DDA3D7531ABA}"/>
              </a:ext>
            </a:extLst>
          </p:cNvPr>
          <p:cNvGrpSpPr/>
          <p:nvPr/>
        </p:nvGrpSpPr>
        <p:grpSpPr>
          <a:xfrm>
            <a:off x="640079" y="3218396"/>
            <a:ext cx="2834640" cy="1920240"/>
            <a:chOff x="572973" y="3744503"/>
            <a:chExt cx="2834640" cy="1920240"/>
          </a:xfrm>
        </p:grpSpPr>
        <p:sp>
          <p:nvSpPr>
            <p:cNvPr id="72" name="Cloud 71">
              <a:extLst>
                <a:ext uri="{FF2B5EF4-FFF2-40B4-BE49-F238E27FC236}">
                  <a16:creationId xmlns:a16="http://schemas.microsoft.com/office/drawing/2014/main" xmlns="" id="{E7563B2B-FAC6-4338-9770-2CE2CAF062C4}"/>
                </a:ext>
              </a:extLst>
            </p:cNvPr>
            <p:cNvSpPr/>
            <p:nvPr/>
          </p:nvSpPr>
          <p:spPr>
            <a:xfrm>
              <a:off x="572973" y="3744503"/>
              <a:ext cx="2834640" cy="1920240"/>
            </a:xfrm>
            <a:prstGeom prst="cloud">
              <a:avLst/>
            </a:prstGeom>
            <a:solidFill>
              <a:srgbClr val="FFFF66"/>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rgbClr val="135E98"/>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73" name="TextBox 72">
              <a:extLst>
                <a:ext uri="{FF2B5EF4-FFF2-40B4-BE49-F238E27FC236}">
                  <a16:creationId xmlns:a16="http://schemas.microsoft.com/office/drawing/2014/main" xmlns="" id="{9AB90A7D-8A51-476F-81A5-33EA3DFBBD75}"/>
                </a:ext>
              </a:extLst>
            </p:cNvPr>
            <p:cNvSpPr txBox="1"/>
            <p:nvPr/>
          </p:nvSpPr>
          <p:spPr>
            <a:xfrm>
              <a:off x="756687" y="3981679"/>
              <a:ext cx="2398925" cy="156966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135E98"/>
                  </a:solidFill>
                  <a:effectLst/>
                  <a:uLnTx/>
                  <a:uFillTx/>
                  <a:latin typeface="Arial-Rounded" panose="020B0500000000000000" pitchFamily="34" charset="0"/>
                  <a:ea typeface="Arial-Rounded" panose="020B0500000000000000" pitchFamily="34" charset="0"/>
                  <a:cs typeface="Arial-Rounded" panose="020B0500000000000000" pitchFamily="34" charset="0"/>
                </a:rPr>
                <a:t>Cảm</a:t>
              </a:r>
              <a:r>
                <a:rPr kumimoji="0" lang="en-US" sz="3200" b="1" i="0" u="none" strike="noStrike" kern="1200" cap="none" spc="0" normalizeH="0" baseline="0" noProof="0" dirty="0">
                  <a:ln>
                    <a:noFill/>
                  </a:ln>
                  <a:solidFill>
                    <a:srgbClr val="135E98"/>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135E98"/>
                  </a:solidFill>
                  <a:effectLst/>
                  <a:uLnTx/>
                  <a:uFillTx/>
                  <a:latin typeface="Arial-Rounded" panose="020B0500000000000000" pitchFamily="34" charset="0"/>
                  <a:ea typeface="Arial-Rounded" panose="020B0500000000000000" pitchFamily="34" charset="0"/>
                  <a:cs typeface="Arial-Rounded" panose="020B0500000000000000" pitchFamily="34" charset="0"/>
                </a:rPr>
                <a:t>nghĩ</a:t>
              </a:r>
              <a:r>
                <a:rPr kumimoji="0" lang="en-US" sz="3200" b="1" i="0" u="none" strike="noStrike" kern="1200" cap="none" spc="0" normalizeH="0" baseline="0" noProof="0" dirty="0">
                  <a:ln>
                    <a:noFill/>
                  </a:ln>
                  <a:solidFill>
                    <a:srgbClr val="135E98"/>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135E98"/>
                  </a:solidFill>
                  <a:effectLst/>
                  <a:uLnTx/>
                  <a:uFillTx/>
                  <a:latin typeface="Arial-Rounded" panose="020B0500000000000000" pitchFamily="34" charset="0"/>
                  <a:ea typeface="Arial-Rounded" panose="020B0500000000000000" pitchFamily="34" charset="0"/>
                  <a:cs typeface="Arial-Rounded" panose="020B0500000000000000" pitchFamily="34" charset="0"/>
                </a:rPr>
                <a:t>sau</a:t>
              </a:r>
              <a:r>
                <a:rPr kumimoji="0" lang="en-US" sz="3200" b="1" i="0" u="none" strike="noStrike" kern="1200" cap="none" spc="0" normalizeH="0" baseline="0" noProof="0" dirty="0">
                  <a:ln>
                    <a:noFill/>
                  </a:ln>
                  <a:solidFill>
                    <a:srgbClr val="135E98"/>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135E98"/>
                  </a:solidFill>
                  <a:effectLst/>
                  <a:uLnTx/>
                  <a:uFillTx/>
                  <a:latin typeface="Arial-Rounded" panose="020B0500000000000000" pitchFamily="34" charset="0"/>
                  <a:ea typeface="Arial-Rounded" panose="020B0500000000000000" pitchFamily="34" charset="0"/>
                  <a:cs typeface="Arial-Rounded" panose="020B0500000000000000" pitchFamily="34" charset="0"/>
                </a:rPr>
                <a:t>khi</a:t>
              </a:r>
              <a:r>
                <a:rPr kumimoji="0" lang="en-US" sz="3200" b="1" i="0" u="none" strike="noStrike" kern="1200" cap="none" spc="0" normalizeH="0" baseline="0" noProof="0" dirty="0">
                  <a:ln>
                    <a:noFill/>
                  </a:ln>
                  <a:solidFill>
                    <a:srgbClr val="135E98"/>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135E98"/>
                  </a:solidFill>
                  <a:effectLst/>
                  <a:uLnTx/>
                  <a:uFillTx/>
                  <a:latin typeface="Arial-Rounded" panose="020B0500000000000000" pitchFamily="34" charset="0"/>
                  <a:ea typeface="Arial-Rounded" panose="020B0500000000000000" pitchFamily="34" charset="0"/>
                  <a:cs typeface="Arial-Rounded" panose="020B0500000000000000" pitchFamily="34" charset="0"/>
                </a:rPr>
                <a:t>tham</a:t>
              </a:r>
              <a:r>
                <a:rPr kumimoji="0" lang="en-US" sz="3200" b="1" i="0" u="none" strike="noStrike" kern="1200" cap="none" spc="0" normalizeH="0" baseline="0" noProof="0" dirty="0">
                  <a:ln>
                    <a:noFill/>
                  </a:ln>
                  <a:solidFill>
                    <a:srgbClr val="135E98"/>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135E98"/>
                  </a:solidFill>
                  <a:effectLst/>
                  <a:uLnTx/>
                  <a:uFillTx/>
                  <a:latin typeface="Arial-Rounded" panose="020B0500000000000000" pitchFamily="34" charset="0"/>
                  <a:ea typeface="Arial-Rounded" panose="020B0500000000000000" pitchFamily="34" charset="0"/>
                  <a:cs typeface="Arial-Rounded" panose="020B0500000000000000" pitchFamily="34" charset="0"/>
                </a:rPr>
                <a:t>gia</a:t>
              </a:r>
              <a:endParaRPr kumimoji="0" lang="en-US" sz="3200" b="1" i="0" u="none" strike="noStrike" kern="1200" cap="none" spc="0" normalizeH="0" baseline="0" noProof="0" dirty="0">
                <a:ln>
                  <a:noFill/>
                </a:ln>
                <a:solidFill>
                  <a:srgbClr val="135E98"/>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74" name="Picture 73">
            <a:extLst>
              <a:ext uri="{FF2B5EF4-FFF2-40B4-BE49-F238E27FC236}">
                <a16:creationId xmlns:a16="http://schemas.microsoft.com/office/drawing/2014/main" xmlns="" id="{FF5DCBC5-DCEC-433A-943B-55111D0CED03}"/>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5320" t="22288" r="12443" b="17994"/>
          <a:stretch/>
        </p:blipFill>
        <p:spPr>
          <a:xfrm>
            <a:off x="2700654" y="4297186"/>
            <a:ext cx="3097019" cy="2560320"/>
          </a:xfrm>
          <a:prstGeom prst="rect">
            <a:avLst/>
          </a:prstGeom>
        </p:spPr>
      </p:pic>
    </p:spTree>
    <p:extLst>
      <p:ext uri="{BB962C8B-B14F-4D97-AF65-F5344CB8AC3E}">
        <p14:creationId xmlns:p14="http://schemas.microsoft.com/office/powerpoint/2010/main" val="392403216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fade">
                                          <p:cBhvr>
                                            <p:cTn id="7" dur="500"/>
                                            <p:tgtEl>
                                              <p:spTgt spid="46"/>
                                            </p:tgtEl>
                                          </p:cBhvr>
                                        </p:animEffect>
                                        <p:anim calcmode="lin" valueType="num">
                                          <p:cBhvr>
                                            <p:cTn id="8" dur="500" fill="hold"/>
                                            <p:tgtEl>
                                              <p:spTgt spid="46"/>
                                            </p:tgtEl>
                                            <p:attrNameLst>
                                              <p:attrName>ppt_x</p:attrName>
                                            </p:attrNameLst>
                                          </p:cBhvr>
                                          <p:tavLst>
                                            <p:tav tm="0">
                                              <p:val>
                                                <p:strVal val="#ppt_x"/>
                                              </p:val>
                                            </p:tav>
                                            <p:tav tm="100000">
                                              <p:val>
                                                <p:strVal val="#ppt_x"/>
                                              </p:val>
                                            </p:tav>
                                          </p:tavLst>
                                        </p:anim>
                                        <p:anim calcmode="lin" valueType="num">
                                          <p:cBhvr>
                                            <p:cTn id="9" dur="500" fill="hold"/>
                                            <p:tgtEl>
                                              <p:spTgt spid="4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nodeType="clickEffect">
                                      <p:stCondLst>
                                        <p:cond delay="0"/>
                                      </p:stCondLst>
                                      <p:childTnLst>
                                        <p:set>
                                          <p:cBhvr>
                                            <p:cTn id="13" dur="1" fill="hold">
                                              <p:stCondLst>
                                                <p:cond delay="0"/>
                                              </p:stCondLst>
                                            </p:cTn>
                                            <p:tgtEl>
                                              <p:spTgt spid="47"/>
                                            </p:tgtEl>
                                            <p:attrNameLst>
                                              <p:attrName>style.visibility</p:attrName>
                                            </p:attrNameLst>
                                          </p:cBhvr>
                                          <p:to>
                                            <p:strVal val="visible"/>
                                          </p:to>
                                        </p:set>
                                        <p:anim calcmode="lin" valueType="num">
                                          <p:cBhvr>
                                            <p:cTn id="14" dur="750" fill="hold"/>
                                            <p:tgtEl>
                                              <p:spTgt spid="47"/>
                                            </p:tgtEl>
                                            <p:attrNameLst>
                                              <p:attrName>ppt_w</p:attrName>
                                            </p:attrNameLst>
                                          </p:cBhvr>
                                          <p:tavLst>
                                            <p:tav tm="0">
                                              <p:val>
                                                <p:fltVal val="0"/>
                                              </p:val>
                                            </p:tav>
                                            <p:tav tm="100000">
                                              <p:val>
                                                <p:strVal val="#ppt_w"/>
                                              </p:val>
                                            </p:tav>
                                          </p:tavLst>
                                        </p:anim>
                                        <p:anim calcmode="lin" valueType="num">
                                          <p:cBhvr>
                                            <p:cTn id="15" dur="750" fill="hold"/>
                                            <p:tgtEl>
                                              <p:spTgt spid="47"/>
                                            </p:tgtEl>
                                            <p:attrNameLst>
                                              <p:attrName>ppt_h</p:attrName>
                                            </p:attrNameLst>
                                          </p:cBhvr>
                                          <p:tavLst>
                                            <p:tav tm="0">
                                              <p:val>
                                                <p:fltVal val="0"/>
                                              </p:val>
                                            </p:tav>
                                            <p:tav tm="100000">
                                              <p:val>
                                                <p:strVal val="#ppt_h"/>
                                              </p:val>
                                            </p:tav>
                                          </p:tavLst>
                                        </p:anim>
                                        <p:anim calcmode="lin" valueType="num">
                                          <p:cBhvr>
                                            <p:cTn id="16" dur="750" fill="hold"/>
                                            <p:tgtEl>
                                              <p:spTgt spid="47"/>
                                            </p:tgtEl>
                                            <p:attrNameLst>
                                              <p:attrName>style.rotation</p:attrName>
                                            </p:attrNameLst>
                                          </p:cBhvr>
                                          <p:tavLst>
                                            <p:tav tm="0">
                                              <p:val>
                                                <p:fltVal val="90"/>
                                              </p:val>
                                            </p:tav>
                                            <p:tav tm="100000">
                                              <p:val>
                                                <p:fltVal val="0"/>
                                              </p:val>
                                            </p:tav>
                                          </p:tavLst>
                                        </p:anim>
                                        <p:animEffect transition="in" filter="fade">
                                          <p:cBhvr>
                                            <p:cTn id="17" dur="750"/>
                                            <p:tgtEl>
                                              <p:spTgt spid="47"/>
                                            </p:tgtEl>
                                          </p:cBhvr>
                                        </p:animEffect>
                                      </p:childTnLst>
                                      <p:subTnLst>
                                        <p:audio>
                                          <p:cMediaNode>
                                            <p:cTn display="0" masterRel="sameClick">
                                              <p:stCondLst>
                                                <p:cond evt="begin" delay="0">
                                                  <p:tn val="12"/>
                                                </p:cond>
                                              </p:stCondLst>
                                              <p:endCondLst>
                                                <p:cond evt="onStopAudio" delay="0">
                                                  <p:tgtEl>
                                                    <p:sldTgt/>
                                                  </p:tgtEl>
                                                </p:cond>
                                              </p:endCondLst>
                                            </p:cTn>
                                            <p:tgtEl>
                                              <p:sndTgt r:embed="rId3" name="chimes.wav"/>
                                            </p:tgtEl>
                                          </p:cMediaNode>
                                        </p:audio>
                                      </p:subTnLst>
                                    </p:cTn>
                                  </p:par>
                                </p:childTnLst>
                              </p:cTn>
                            </p:par>
                            <p:par>
                              <p:cTn id="18" fill="hold">
                                <p:stCondLst>
                                  <p:cond delay="750"/>
                                </p:stCondLst>
                                <p:childTnLst>
                                  <p:par>
                                    <p:cTn id="19" presetID="22" presetClass="entr" presetSubtype="1" fill="hold" grpId="0" nodeType="afterEffect">
                                      <p:stCondLst>
                                        <p:cond delay="0"/>
                                      </p:stCondLst>
                                      <p:childTnLst>
                                        <p:set>
                                          <p:cBhvr>
                                            <p:cTn id="20" dur="1" fill="hold">
                                              <p:stCondLst>
                                                <p:cond delay="0"/>
                                              </p:stCondLst>
                                            </p:cTn>
                                            <p:tgtEl>
                                              <p:spTgt spid="49"/>
                                            </p:tgtEl>
                                            <p:attrNameLst>
                                              <p:attrName>style.visibility</p:attrName>
                                            </p:attrNameLst>
                                          </p:cBhvr>
                                          <p:to>
                                            <p:strVal val="visible"/>
                                          </p:to>
                                        </p:set>
                                        <p:animEffect transition="in" filter="wipe(up)">
                                          <p:cBhvr>
                                            <p:cTn id="21" dur="500"/>
                                            <p:tgtEl>
                                              <p:spTgt spid="49"/>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52"/>
                                            </p:tgtEl>
                                            <p:attrNameLst>
                                              <p:attrName>style.visibility</p:attrName>
                                            </p:attrNameLst>
                                          </p:cBhvr>
                                          <p:to>
                                            <p:strVal val="visible"/>
                                          </p:to>
                                        </p:set>
                                        <p:animEffect transition="in" filter="wipe(down)">
                                          <p:cBhvr>
                                            <p:cTn id="26" dur="500"/>
                                            <p:tgtEl>
                                              <p:spTgt spid="52"/>
                                            </p:tgtEl>
                                          </p:cBhvr>
                                        </p:animEffect>
                                      </p:childTnLst>
                                      <p:subTnLst>
                                        <p:audio>
                                          <p:cMediaNode>
                                            <p:cTn display="0" masterRel="sameClick">
                                              <p:stCondLst>
                                                <p:cond evt="begin" delay="0">
                                                  <p:tn val="24"/>
                                                </p:cond>
                                              </p:stCondLst>
                                              <p:endCondLst>
                                                <p:cond evt="onStopAudio" delay="0">
                                                  <p:tgtEl>
                                                    <p:sldTgt/>
                                                  </p:tgtEl>
                                                </p:cond>
                                              </p:endCondLst>
                                            </p:cTn>
                                            <p:tgtEl>
                                              <p:sndTgt r:embed="rId4" name="Trò-chơi-ting.wav"/>
                                            </p:tgtEl>
                                          </p:cMediaNode>
                                        </p:audio>
                                      </p:subTnLst>
                                    </p:cTn>
                                  </p:par>
                                </p:childTnLst>
                              </p:cTn>
                            </p:par>
                            <p:par>
                              <p:cTn id="27" fill="hold">
                                <p:stCondLst>
                                  <p:cond delay="500"/>
                                </p:stCondLst>
                                <p:childTnLst>
                                  <p:par>
                                    <p:cTn id="28" presetID="53" presetClass="entr" presetSubtype="16" fill="hold" grpId="0" nodeType="afterEffect">
                                      <p:stCondLst>
                                        <p:cond delay="0"/>
                                      </p:stCondLst>
                                      <p:childTnLst>
                                        <p:set>
                                          <p:cBhvr>
                                            <p:cTn id="29" dur="1" fill="hold">
                                              <p:stCondLst>
                                                <p:cond delay="0"/>
                                              </p:stCondLst>
                                            </p:cTn>
                                            <p:tgtEl>
                                              <p:spTgt spid="55"/>
                                            </p:tgtEl>
                                            <p:attrNameLst>
                                              <p:attrName>style.visibility</p:attrName>
                                            </p:attrNameLst>
                                          </p:cBhvr>
                                          <p:to>
                                            <p:strVal val="visible"/>
                                          </p:to>
                                        </p:set>
                                        <p:anim calcmode="lin" valueType="num">
                                          <p:cBhvr>
                                            <p:cTn id="30" dur="500" fill="hold"/>
                                            <p:tgtEl>
                                              <p:spTgt spid="55"/>
                                            </p:tgtEl>
                                            <p:attrNameLst>
                                              <p:attrName>ppt_w</p:attrName>
                                            </p:attrNameLst>
                                          </p:cBhvr>
                                          <p:tavLst>
                                            <p:tav tm="0">
                                              <p:val>
                                                <p:fltVal val="0"/>
                                              </p:val>
                                            </p:tav>
                                            <p:tav tm="100000">
                                              <p:val>
                                                <p:strVal val="#ppt_w"/>
                                              </p:val>
                                            </p:tav>
                                          </p:tavLst>
                                        </p:anim>
                                        <p:anim calcmode="lin" valueType="num">
                                          <p:cBhvr>
                                            <p:cTn id="31" dur="500" fill="hold"/>
                                            <p:tgtEl>
                                              <p:spTgt spid="55"/>
                                            </p:tgtEl>
                                            <p:attrNameLst>
                                              <p:attrName>ppt_h</p:attrName>
                                            </p:attrNameLst>
                                          </p:cBhvr>
                                          <p:tavLst>
                                            <p:tav tm="0">
                                              <p:val>
                                                <p:fltVal val="0"/>
                                              </p:val>
                                            </p:tav>
                                            <p:tav tm="100000">
                                              <p:val>
                                                <p:strVal val="#ppt_h"/>
                                              </p:val>
                                            </p:tav>
                                          </p:tavLst>
                                        </p:anim>
                                        <p:animEffect transition="in" filter="fade">
                                          <p:cBhvr>
                                            <p:cTn id="32" dur="500"/>
                                            <p:tgtEl>
                                              <p:spTgt spid="55"/>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56"/>
                                            </p:tgtEl>
                                            <p:attrNameLst>
                                              <p:attrName>style.visibility</p:attrName>
                                            </p:attrNameLst>
                                          </p:cBhvr>
                                          <p:to>
                                            <p:strVal val="visible"/>
                                          </p:to>
                                        </p:set>
                                        <p:animEffect transition="in" filter="wipe(down)">
                                          <p:cBhvr>
                                            <p:cTn id="37" dur="500"/>
                                            <p:tgtEl>
                                              <p:spTgt spid="56"/>
                                            </p:tgtEl>
                                          </p:cBhvr>
                                        </p:animEffect>
                                      </p:childTnLst>
                                      <p:subTnLst>
                                        <p:audio>
                                          <p:cMediaNode>
                                            <p:cTn display="0" masterRel="sameClick">
                                              <p:stCondLst>
                                                <p:cond evt="begin" delay="0">
                                                  <p:tn val="35"/>
                                                </p:cond>
                                              </p:stCondLst>
                                              <p:endCondLst>
                                                <p:cond evt="onStopAudio" delay="0">
                                                  <p:tgtEl>
                                                    <p:sldTgt/>
                                                  </p:tgtEl>
                                                </p:cond>
                                              </p:endCondLst>
                                            </p:cTn>
                                            <p:tgtEl>
                                              <p:sndTgt r:embed="rId4" name="Trò-chơi-ting.wav"/>
                                            </p:tgtEl>
                                          </p:cMediaNode>
                                        </p:audio>
                                      </p:subTnLst>
                                    </p:cTn>
                                  </p:par>
                                </p:childTnLst>
                              </p:cTn>
                            </p:par>
                            <p:par>
                              <p:cTn id="38" fill="hold">
                                <p:stCondLst>
                                  <p:cond delay="500"/>
                                </p:stCondLst>
                                <p:childTnLst>
                                  <p:par>
                                    <p:cTn id="39" presetID="53" presetClass="entr" presetSubtype="16" fill="hold" nodeType="afterEffect">
                                      <p:stCondLst>
                                        <p:cond delay="0"/>
                                      </p:stCondLst>
                                      <p:childTnLst>
                                        <p:set>
                                          <p:cBhvr>
                                            <p:cTn id="40" dur="1" fill="hold">
                                              <p:stCondLst>
                                                <p:cond delay="0"/>
                                              </p:stCondLst>
                                            </p:cTn>
                                            <p:tgtEl>
                                              <p:spTgt spid="60"/>
                                            </p:tgtEl>
                                            <p:attrNameLst>
                                              <p:attrName>style.visibility</p:attrName>
                                            </p:attrNameLst>
                                          </p:cBhvr>
                                          <p:to>
                                            <p:strVal val="visible"/>
                                          </p:to>
                                        </p:set>
                                        <p:anim calcmode="lin" valueType="num">
                                          <p:cBhvr>
                                            <p:cTn id="41" dur="500" fill="hold"/>
                                            <p:tgtEl>
                                              <p:spTgt spid="60"/>
                                            </p:tgtEl>
                                            <p:attrNameLst>
                                              <p:attrName>ppt_w</p:attrName>
                                            </p:attrNameLst>
                                          </p:cBhvr>
                                          <p:tavLst>
                                            <p:tav tm="0">
                                              <p:val>
                                                <p:fltVal val="0"/>
                                              </p:val>
                                            </p:tav>
                                            <p:tav tm="100000">
                                              <p:val>
                                                <p:strVal val="#ppt_w"/>
                                              </p:val>
                                            </p:tav>
                                          </p:tavLst>
                                        </p:anim>
                                        <p:anim calcmode="lin" valueType="num">
                                          <p:cBhvr>
                                            <p:cTn id="42" dur="500" fill="hold"/>
                                            <p:tgtEl>
                                              <p:spTgt spid="60"/>
                                            </p:tgtEl>
                                            <p:attrNameLst>
                                              <p:attrName>ppt_h</p:attrName>
                                            </p:attrNameLst>
                                          </p:cBhvr>
                                          <p:tavLst>
                                            <p:tav tm="0">
                                              <p:val>
                                                <p:fltVal val="0"/>
                                              </p:val>
                                            </p:tav>
                                            <p:tav tm="100000">
                                              <p:val>
                                                <p:strVal val="#ppt_h"/>
                                              </p:val>
                                            </p:tav>
                                          </p:tavLst>
                                        </p:anim>
                                        <p:animEffect transition="in" filter="fade">
                                          <p:cBhvr>
                                            <p:cTn id="43" dur="500"/>
                                            <p:tgtEl>
                                              <p:spTgt spid="60"/>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1" fill="hold" nodeType="clickEffect">
                                      <p:stCondLst>
                                        <p:cond delay="0"/>
                                      </p:stCondLst>
                                      <p:childTnLst>
                                        <p:set>
                                          <p:cBhvr>
                                            <p:cTn id="47" dur="1" fill="hold">
                                              <p:stCondLst>
                                                <p:cond delay="0"/>
                                              </p:stCondLst>
                                            </p:cTn>
                                            <p:tgtEl>
                                              <p:spTgt spid="66"/>
                                            </p:tgtEl>
                                            <p:attrNameLst>
                                              <p:attrName>style.visibility</p:attrName>
                                            </p:attrNameLst>
                                          </p:cBhvr>
                                          <p:to>
                                            <p:strVal val="visible"/>
                                          </p:to>
                                        </p:set>
                                        <p:animEffect transition="in" filter="wipe(up)">
                                          <p:cBhvr>
                                            <p:cTn id="48" dur="500"/>
                                            <p:tgtEl>
                                              <p:spTgt spid="66"/>
                                            </p:tgtEl>
                                          </p:cBhvr>
                                        </p:animEffect>
                                      </p:childTnLst>
                                      <p:subTnLst>
                                        <p:audio>
                                          <p:cMediaNode>
                                            <p:cTn display="0" masterRel="sameClick">
                                              <p:stCondLst>
                                                <p:cond evt="begin" delay="0">
                                                  <p:tn val="46"/>
                                                </p:cond>
                                              </p:stCondLst>
                                              <p:endCondLst>
                                                <p:cond evt="onStopAudio" delay="0">
                                                  <p:tgtEl>
                                                    <p:sldTgt/>
                                                  </p:tgtEl>
                                                </p:cond>
                                              </p:endCondLst>
                                            </p:cTn>
                                            <p:tgtEl>
                                              <p:sndTgt r:embed="rId4" name="Trò-chơi-ting.wav"/>
                                            </p:tgtEl>
                                          </p:cMediaNode>
                                        </p:audio>
                                      </p:subTnLst>
                                    </p:cTn>
                                  </p:par>
                                </p:childTnLst>
                              </p:cTn>
                            </p:par>
                            <p:par>
                              <p:cTn id="49" fill="hold">
                                <p:stCondLst>
                                  <p:cond delay="500"/>
                                </p:stCondLst>
                                <p:childTnLst>
                                  <p:par>
                                    <p:cTn id="50" presetID="53" presetClass="entr" presetSubtype="16" fill="hold" grpId="0" nodeType="afterEffect">
                                      <p:stCondLst>
                                        <p:cond delay="0"/>
                                      </p:stCondLst>
                                      <p:childTnLst>
                                        <p:set>
                                          <p:cBhvr>
                                            <p:cTn id="51" dur="1" fill="hold">
                                              <p:stCondLst>
                                                <p:cond delay="0"/>
                                              </p:stCondLst>
                                            </p:cTn>
                                            <p:tgtEl>
                                              <p:spTgt spid="67"/>
                                            </p:tgtEl>
                                            <p:attrNameLst>
                                              <p:attrName>style.visibility</p:attrName>
                                            </p:attrNameLst>
                                          </p:cBhvr>
                                          <p:to>
                                            <p:strVal val="visible"/>
                                          </p:to>
                                        </p:set>
                                        <p:anim calcmode="lin" valueType="num">
                                          <p:cBhvr>
                                            <p:cTn id="52" dur="500" fill="hold"/>
                                            <p:tgtEl>
                                              <p:spTgt spid="67"/>
                                            </p:tgtEl>
                                            <p:attrNameLst>
                                              <p:attrName>ppt_w</p:attrName>
                                            </p:attrNameLst>
                                          </p:cBhvr>
                                          <p:tavLst>
                                            <p:tav tm="0">
                                              <p:val>
                                                <p:fltVal val="0"/>
                                              </p:val>
                                            </p:tav>
                                            <p:tav tm="100000">
                                              <p:val>
                                                <p:strVal val="#ppt_w"/>
                                              </p:val>
                                            </p:tav>
                                          </p:tavLst>
                                        </p:anim>
                                        <p:anim calcmode="lin" valueType="num">
                                          <p:cBhvr>
                                            <p:cTn id="53" dur="500" fill="hold"/>
                                            <p:tgtEl>
                                              <p:spTgt spid="67"/>
                                            </p:tgtEl>
                                            <p:attrNameLst>
                                              <p:attrName>ppt_h</p:attrName>
                                            </p:attrNameLst>
                                          </p:cBhvr>
                                          <p:tavLst>
                                            <p:tav tm="0">
                                              <p:val>
                                                <p:fltVal val="0"/>
                                              </p:val>
                                            </p:tav>
                                            <p:tav tm="100000">
                                              <p:val>
                                                <p:strVal val="#ppt_h"/>
                                              </p:val>
                                            </p:tav>
                                          </p:tavLst>
                                        </p:anim>
                                        <p:animEffect transition="in" filter="fade">
                                          <p:cBhvr>
                                            <p:cTn id="54" dur="500"/>
                                            <p:tgtEl>
                                              <p:spTgt spid="67"/>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1" fill="hold" nodeType="clickEffect">
                                      <p:stCondLst>
                                        <p:cond delay="0"/>
                                      </p:stCondLst>
                                      <p:childTnLst>
                                        <p:set>
                                          <p:cBhvr>
                                            <p:cTn id="58" dur="1" fill="hold">
                                              <p:stCondLst>
                                                <p:cond delay="0"/>
                                              </p:stCondLst>
                                            </p:cTn>
                                            <p:tgtEl>
                                              <p:spTgt spid="69"/>
                                            </p:tgtEl>
                                            <p:attrNameLst>
                                              <p:attrName>style.visibility</p:attrName>
                                            </p:attrNameLst>
                                          </p:cBhvr>
                                          <p:to>
                                            <p:strVal val="visible"/>
                                          </p:to>
                                        </p:set>
                                        <p:animEffect transition="in" filter="wipe(up)">
                                          <p:cBhvr>
                                            <p:cTn id="59" dur="500"/>
                                            <p:tgtEl>
                                              <p:spTgt spid="69"/>
                                            </p:tgtEl>
                                          </p:cBhvr>
                                        </p:animEffect>
                                      </p:childTnLst>
                                      <p:subTnLst>
                                        <p:audio>
                                          <p:cMediaNode>
                                            <p:cTn display="0" masterRel="sameClick">
                                              <p:stCondLst>
                                                <p:cond evt="begin" delay="0">
                                                  <p:tn val="57"/>
                                                </p:cond>
                                              </p:stCondLst>
                                              <p:endCondLst>
                                                <p:cond evt="onStopAudio" delay="0">
                                                  <p:tgtEl>
                                                    <p:sldTgt/>
                                                  </p:tgtEl>
                                                </p:cond>
                                              </p:endCondLst>
                                            </p:cTn>
                                            <p:tgtEl>
                                              <p:sndTgt r:embed="rId4" name="Trò-chơi-ting.wav"/>
                                            </p:tgtEl>
                                          </p:cMediaNode>
                                        </p:audio>
                                      </p:subTnLst>
                                    </p:cTn>
                                  </p:par>
                                </p:childTnLst>
                              </p:cTn>
                            </p:par>
                            <p:par>
                              <p:cTn id="60" fill="hold">
                                <p:stCondLst>
                                  <p:cond delay="500"/>
                                </p:stCondLst>
                                <p:childTnLst>
                                  <p:par>
                                    <p:cTn id="61" presetID="53" presetClass="entr" presetSubtype="16" fill="hold" grpId="0" nodeType="afterEffect">
                                      <p:stCondLst>
                                        <p:cond delay="0"/>
                                      </p:stCondLst>
                                      <p:childTnLst>
                                        <p:set>
                                          <p:cBhvr>
                                            <p:cTn id="62" dur="1" fill="hold">
                                              <p:stCondLst>
                                                <p:cond delay="0"/>
                                              </p:stCondLst>
                                            </p:cTn>
                                            <p:tgtEl>
                                              <p:spTgt spid="68"/>
                                            </p:tgtEl>
                                            <p:attrNameLst>
                                              <p:attrName>style.visibility</p:attrName>
                                            </p:attrNameLst>
                                          </p:cBhvr>
                                          <p:to>
                                            <p:strVal val="visible"/>
                                          </p:to>
                                        </p:set>
                                        <p:anim calcmode="lin" valueType="num">
                                          <p:cBhvr>
                                            <p:cTn id="63" dur="500" fill="hold"/>
                                            <p:tgtEl>
                                              <p:spTgt spid="68"/>
                                            </p:tgtEl>
                                            <p:attrNameLst>
                                              <p:attrName>ppt_w</p:attrName>
                                            </p:attrNameLst>
                                          </p:cBhvr>
                                          <p:tavLst>
                                            <p:tav tm="0">
                                              <p:val>
                                                <p:fltVal val="0"/>
                                              </p:val>
                                            </p:tav>
                                            <p:tav tm="100000">
                                              <p:val>
                                                <p:strVal val="#ppt_w"/>
                                              </p:val>
                                            </p:tav>
                                          </p:tavLst>
                                        </p:anim>
                                        <p:anim calcmode="lin" valueType="num">
                                          <p:cBhvr>
                                            <p:cTn id="64" dur="500" fill="hold"/>
                                            <p:tgtEl>
                                              <p:spTgt spid="68"/>
                                            </p:tgtEl>
                                            <p:attrNameLst>
                                              <p:attrName>ppt_h</p:attrName>
                                            </p:attrNameLst>
                                          </p:cBhvr>
                                          <p:tavLst>
                                            <p:tav tm="0">
                                              <p:val>
                                                <p:fltVal val="0"/>
                                              </p:val>
                                            </p:tav>
                                            <p:tav tm="100000">
                                              <p:val>
                                                <p:strVal val="#ppt_h"/>
                                              </p:val>
                                            </p:tav>
                                          </p:tavLst>
                                        </p:anim>
                                        <p:animEffect transition="in" filter="fade">
                                          <p:cBhvr>
                                            <p:cTn id="65" dur="500"/>
                                            <p:tgtEl>
                                              <p:spTgt spid="68"/>
                                            </p:tgtEl>
                                          </p:cBhvr>
                                        </p:animEffect>
                                      </p:childTnLst>
                                    </p:cTn>
                                  </p:par>
                                </p:childTnLst>
                              </p:cTn>
                            </p:par>
                          </p:childTnLst>
                        </p:cTn>
                      </p:par>
                      <p:par>
                        <p:cTn id="66" fill="hold">
                          <p:stCondLst>
                            <p:cond delay="indefinite"/>
                          </p:stCondLst>
                          <p:childTnLst>
                            <p:par>
                              <p:cTn id="67" fill="hold">
                                <p:stCondLst>
                                  <p:cond delay="0"/>
                                </p:stCondLst>
                                <p:childTnLst>
                                  <p:par>
                                    <p:cTn id="68" presetID="22" presetClass="entr" presetSubtype="1" fill="hold" nodeType="clickEffect">
                                      <p:stCondLst>
                                        <p:cond delay="0"/>
                                      </p:stCondLst>
                                      <p:childTnLst>
                                        <p:set>
                                          <p:cBhvr>
                                            <p:cTn id="69" dur="1" fill="hold">
                                              <p:stCondLst>
                                                <p:cond delay="0"/>
                                              </p:stCondLst>
                                            </p:cTn>
                                            <p:tgtEl>
                                              <p:spTgt spid="70"/>
                                            </p:tgtEl>
                                            <p:attrNameLst>
                                              <p:attrName>style.visibility</p:attrName>
                                            </p:attrNameLst>
                                          </p:cBhvr>
                                          <p:to>
                                            <p:strVal val="visible"/>
                                          </p:to>
                                        </p:set>
                                        <p:animEffect transition="in" filter="wipe(up)">
                                          <p:cBhvr>
                                            <p:cTn id="70" dur="500"/>
                                            <p:tgtEl>
                                              <p:spTgt spid="70"/>
                                            </p:tgtEl>
                                          </p:cBhvr>
                                        </p:animEffect>
                                      </p:childTnLst>
                                      <p:subTnLst>
                                        <p:audio>
                                          <p:cMediaNode>
                                            <p:cTn display="0" masterRel="sameClick">
                                              <p:stCondLst>
                                                <p:cond evt="begin" delay="0">
                                                  <p:tn val="68"/>
                                                </p:cond>
                                              </p:stCondLst>
                                              <p:endCondLst>
                                                <p:cond evt="onStopAudio" delay="0">
                                                  <p:tgtEl>
                                                    <p:sldTgt/>
                                                  </p:tgtEl>
                                                </p:cond>
                                              </p:endCondLst>
                                            </p:cTn>
                                            <p:tgtEl>
                                              <p:sndTgt r:embed="rId4" name="Trò-chơi-ting.wav"/>
                                            </p:tgtEl>
                                          </p:cMediaNode>
                                        </p:audio>
                                      </p:subTnLst>
                                    </p:cTn>
                                  </p:par>
                                </p:childTnLst>
                              </p:cTn>
                            </p:par>
                            <p:par>
                              <p:cTn id="71" fill="hold">
                                <p:stCondLst>
                                  <p:cond delay="500"/>
                                </p:stCondLst>
                                <p:childTnLst>
                                  <p:par>
                                    <p:cTn id="72" presetID="53" presetClass="entr" presetSubtype="16" fill="hold" nodeType="afterEffect">
                                      <p:stCondLst>
                                        <p:cond delay="0"/>
                                      </p:stCondLst>
                                      <p:childTnLst>
                                        <p:set>
                                          <p:cBhvr>
                                            <p:cTn id="73" dur="1" fill="hold">
                                              <p:stCondLst>
                                                <p:cond delay="0"/>
                                              </p:stCondLst>
                                            </p:cTn>
                                            <p:tgtEl>
                                              <p:spTgt spid="71"/>
                                            </p:tgtEl>
                                            <p:attrNameLst>
                                              <p:attrName>style.visibility</p:attrName>
                                            </p:attrNameLst>
                                          </p:cBhvr>
                                          <p:to>
                                            <p:strVal val="visible"/>
                                          </p:to>
                                        </p:set>
                                        <p:anim calcmode="lin" valueType="num">
                                          <p:cBhvr>
                                            <p:cTn id="74" dur="500" fill="hold"/>
                                            <p:tgtEl>
                                              <p:spTgt spid="71"/>
                                            </p:tgtEl>
                                            <p:attrNameLst>
                                              <p:attrName>ppt_w</p:attrName>
                                            </p:attrNameLst>
                                          </p:cBhvr>
                                          <p:tavLst>
                                            <p:tav tm="0">
                                              <p:val>
                                                <p:fltVal val="0"/>
                                              </p:val>
                                            </p:tav>
                                            <p:tav tm="100000">
                                              <p:val>
                                                <p:strVal val="#ppt_w"/>
                                              </p:val>
                                            </p:tav>
                                          </p:tavLst>
                                        </p:anim>
                                        <p:anim calcmode="lin" valueType="num">
                                          <p:cBhvr>
                                            <p:cTn id="75" dur="500" fill="hold"/>
                                            <p:tgtEl>
                                              <p:spTgt spid="71"/>
                                            </p:tgtEl>
                                            <p:attrNameLst>
                                              <p:attrName>ppt_h</p:attrName>
                                            </p:attrNameLst>
                                          </p:cBhvr>
                                          <p:tavLst>
                                            <p:tav tm="0">
                                              <p:val>
                                                <p:fltVal val="0"/>
                                              </p:val>
                                            </p:tav>
                                            <p:tav tm="100000">
                                              <p:val>
                                                <p:strVal val="#ppt_h"/>
                                              </p:val>
                                            </p:tav>
                                          </p:tavLst>
                                        </p:anim>
                                        <p:animEffect transition="in" filter="fade">
                                          <p:cBhvr>
                                            <p:cTn id="76" dur="500"/>
                                            <p:tgtEl>
                                              <p:spTgt spid="71"/>
                                            </p:tgtEl>
                                          </p:cBhvr>
                                        </p:animEffect>
                                      </p:childTnLst>
                                    </p:cTn>
                                  </p:par>
                                  <p:par>
                                    <p:cTn id="77" presetID="2" presetClass="entr" presetSubtype="4" fill="hold" nodeType="withEffect" p14:presetBounceEnd="40000">
                                      <p:stCondLst>
                                        <p:cond delay="0"/>
                                      </p:stCondLst>
                                      <p:childTnLst>
                                        <p:set>
                                          <p:cBhvr>
                                            <p:cTn id="78" dur="1" fill="hold">
                                              <p:stCondLst>
                                                <p:cond delay="0"/>
                                              </p:stCondLst>
                                            </p:cTn>
                                            <p:tgtEl>
                                              <p:spTgt spid="74"/>
                                            </p:tgtEl>
                                            <p:attrNameLst>
                                              <p:attrName>style.visibility</p:attrName>
                                            </p:attrNameLst>
                                          </p:cBhvr>
                                          <p:to>
                                            <p:strVal val="visible"/>
                                          </p:to>
                                        </p:set>
                                        <p:anim calcmode="lin" valueType="num" p14:bounceEnd="40000">
                                          <p:cBhvr additive="base">
                                            <p:cTn id="79" dur="750" fill="hold"/>
                                            <p:tgtEl>
                                              <p:spTgt spid="74"/>
                                            </p:tgtEl>
                                            <p:attrNameLst>
                                              <p:attrName>ppt_x</p:attrName>
                                            </p:attrNameLst>
                                          </p:cBhvr>
                                          <p:tavLst>
                                            <p:tav tm="0">
                                              <p:val>
                                                <p:strVal val="#ppt_x"/>
                                              </p:val>
                                            </p:tav>
                                            <p:tav tm="100000">
                                              <p:val>
                                                <p:strVal val="#ppt_x"/>
                                              </p:val>
                                            </p:tav>
                                          </p:tavLst>
                                        </p:anim>
                                        <p:anim calcmode="lin" valueType="num" p14:bounceEnd="40000">
                                          <p:cBhvr additive="base">
                                            <p:cTn id="80" dur="750" fill="hold"/>
                                            <p:tgtEl>
                                              <p:spTgt spid="7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49" grpId="0"/>
          <p:bldP spid="55" grpId="0" animBg="1"/>
          <p:bldP spid="67" grpId="0" animBg="1"/>
          <p:bldP spid="68"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fade">
                                          <p:cBhvr>
                                            <p:cTn id="7" dur="500"/>
                                            <p:tgtEl>
                                              <p:spTgt spid="46"/>
                                            </p:tgtEl>
                                          </p:cBhvr>
                                        </p:animEffect>
                                        <p:anim calcmode="lin" valueType="num">
                                          <p:cBhvr>
                                            <p:cTn id="8" dur="500" fill="hold"/>
                                            <p:tgtEl>
                                              <p:spTgt spid="46"/>
                                            </p:tgtEl>
                                            <p:attrNameLst>
                                              <p:attrName>ppt_x</p:attrName>
                                            </p:attrNameLst>
                                          </p:cBhvr>
                                          <p:tavLst>
                                            <p:tav tm="0">
                                              <p:val>
                                                <p:strVal val="#ppt_x"/>
                                              </p:val>
                                            </p:tav>
                                            <p:tav tm="100000">
                                              <p:val>
                                                <p:strVal val="#ppt_x"/>
                                              </p:val>
                                            </p:tav>
                                          </p:tavLst>
                                        </p:anim>
                                        <p:anim calcmode="lin" valueType="num">
                                          <p:cBhvr>
                                            <p:cTn id="9" dur="500" fill="hold"/>
                                            <p:tgtEl>
                                              <p:spTgt spid="4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nodeType="clickEffect">
                                      <p:stCondLst>
                                        <p:cond delay="0"/>
                                      </p:stCondLst>
                                      <p:childTnLst>
                                        <p:set>
                                          <p:cBhvr>
                                            <p:cTn id="13" dur="1" fill="hold">
                                              <p:stCondLst>
                                                <p:cond delay="0"/>
                                              </p:stCondLst>
                                            </p:cTn>
                                            <p:tgtEl>
                                              <p:spTgt spid="47"/>
                                            </p:tgtEl>
                                            <p:attrNameLst>
                                              <p:attrName>style.visibility</p:attrName>
                                            </p:attrNameLst>
                                          </p:cBhvr>
                                          <p:to>
                                            <p:strVal val="visible"/>
                                          </p:to>
                                        </p:set>
                                        <p:anim calcmode="lin" valueType="num">
                                          <p:cBhvr>
                                            <p:cTn id="14" dur="750" fill="hold"/>
                                            <p:tgtEl>
                                              <p:spTgt spid="47"/>
                                            </p:tgtEl>
                                            <p:attrNameLst>
                                              <p:attrName>ppt_w</p:attrName>
                                            </p:attrNameLst>
                                          </p:cBhvr>
                                          <p:tavLst>
                                            <p:tav tm="0">
                                              <p:val>
                                                <p:fltVal val="0"/>
                                              </p:val>
                                            </p:tav>
                                            <p:tav tm="100000">
                                              <p:val>
                                                <p:strVal val="#ppt_w"/>
                                              </p:val>
                                            </p:tav>
                                          </p:tavLst>
                                        </p:anim>
                                        <p:anim calcmode="lin" valueType="num">
                                          <p:cBhvr>
                                            <p:cTn id="15" dur="750" fill="hold"/>
                                            <p:tgtEl>
                                              <p:spTgt spid="47"/>
                                            </p:tgtEl>
                                            <p:attrNameLst>
                                              <p:attrName>ppt_h</p:attrName>
                                            </p:attrNameLst>
                                          </p:cBhvr>
                                          <p:tavLst>
                                            <p:tav tm="0">
                                              <p:val>
                                                <p:fltVal val="0"/>
                                              </p:val>
                                            </p:tav>
                                            <p:tav tm="100000">
                                              <p:val>
                                                <p:strVal val="#ppt_h"/>
                                              </p:val>
                                            </p:tav>
                                          </p:tavLst>
                                        </p:anim>
                                        <p:anim calcmode="lin" valueType="num">
                                          <p:cBhvr>
                                            <p:cTn id="16" dur="750" fill="hold"/>
                                            <p:tgtEl>
                                              <p:spTgt spid="47"/>
                                            </p:tgtEl>
                                            <p:attrNameLst>
                                              <p:attrName>style.rotation</p:attrName>
                                            </p:attrNameLst>
                                          </p:cBhvr>
                                          <p:tavLst>
                                            <p:tav tm="0">
                                              <p:val>
                                                <p:fltVal val="90"/>
                                              </p:val>
                                            </p:tav>
                                            <p:tav tm="100000">
                                              <p:val>
                                                <p:fltVal val="0"/>
                                              </p:val>
                                            </p:tav>
                                          </p:tavLst>
                                        </p:anim>
                                        <p:animEffect transition="in" filter="fade">
                                          <p:cBhvr>
                                            <p:cTn id="17" dur="750"/>
                                            <p:tgtEl>
                                              <p:spTgt spid="47"/>
                                            </p:tgtEl>
                                          </p:cBhvr>
                                        </p:animEffect>
                                      </p:childTnLst>
                                      <p:subTnLst>
                                        <p:audio>
                                          <p:cMediaNode>
                                            <p:cTn display="0" masterRel="sameClick">
                                              <p:stCondLst>
                                                <p:cond evt="begin" delay="0">
                                                  <p:tn val="12"/>
                                                </p:cond>
                                              </p:stCondLst>
                                              <p:endCondLst>
                                                <p:cond evt="onStopAudio" delay="0">
                                                  <p:tgtEl>
                                                    <p:sldTgt/>
                                                  </p:tgtEl>
                                                </p:cond>
                                              </p:endCondLst>
                                            </p:cTn>
                                            <p:tgtEl>
                                              <p:sndTgt r:embed="rId8" name="chimes.wav"/>
                                            </p:tgtEl>
                                          </p:cMediaNode>
                                        </p:audio>
                                      </p:subTnLst>
                                    </p:cTn>
                                  </p:par>
                                </p:childTnLst>
                              </p:cTn>
                            </p:par>
                            <p:par>
                              <p:cTn id="18" fill="hold">
                                <p:stCondLst>
                                  <p:cond delay="750"/>
                                </p:stCondLst>
                                <p:childTnLst>
                                  <p:par>
                                    <p:cTn id="19" presetID="22" presetClass="entr" presetSubtype="1" fill="hold" grpId="0" nodeType="afterEffect">
                                      <p:stCondLst>
                                        <p:cond delay="0"/>
                                      </p:stCondLst>
                                      <p:childTnLst>
                                        <p:set>
                                          <p:cBhvr>
                                            <p:cTn id="20" dur="1" fill="hold">
                                              <p:stCondLst>
                                                <p:cond delay="0"/>
                                              </p:stCondLst>
                                            </p:cTn>
                                            <p:tgtEl>
                                              <p:spTgt spid="49"/>
                                            </p:tgtEl>
                                            <p:attrNameLst>
                                              <p:attrName>style.visibility</p:attrName>
                                            </p:attrNameLst>
                                          </p:cBhvr>
                                          <p:to>
                                            <p:strVal val="visible"/>
                                          </p:to>
                                        </p:set>
                                        <p:animEffect transition="in" filter="wipe(up)">
                                          <p:cBhvr>
                                            <p:cTn id="21" dur="500"/>
                                            <p:tgtEl>
                                              <p:spTgt spid="49"/>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52"/>
                                            </p:tgtEl>
                                            <p:attrNameLst>
                                              <p:attrName>style.visibility</p:attrName>
                                            </p:attrNameLst>
                                          </p:cBhvr>
                                          <p:to>
                                            <p:strVal val="visible"/>
                                          </p:to>
                                        </p:set>
                                        <p:animEffect transition="in" filter="wipe(down)">
                                          <p:cBhvr>
                                            <p:cTn id="26" dur="500"/>
                                            <p:tgtEl>
                                              <p:spTgt spid="52"/>
                                            </p:tgtEl>
                                          </p:cBhvr>
                                        </p:animEffect>
                                      </p:childTnLst>
                                      <p:subTnLst>
                                        <p:audio>
                                          <p:cMediaNode>
                                            <p:cTn display="0" masterRel="sameClick">
                                              <p:stCondLst>
                                                <p:cond evt="begin" delay="0">
                                                  <p:tn val="24"/>
                                                </p:cond>
                                              </p:stCondLst>
                                              <p:endCondLst>
                                                <p:cond evt="onStopAudio" delay="0">
                                                  <p:tgtEl>
                                                    <p:sldTgt/>
                                                  </p:tgtEl>
                                                </p:cond>
                                              </p:endCondLst>
                                            </p:cTn>
                                            <p:tgtEl>
                                              <p:sndTgt r:embed="rId9" name="Trò-chơi-ting.wav"/>
                                            </p:tgtEl>
                                          </p:cMediaNode>
                                        </p:audio>
                                      </p:subTnLst>
                                    </p:cTn>
                                  </p:par>
                                </p:childTnLst>
                              </p:cTn>
                            </p:par>
                            <p:par>
                              <p:cTn id="27" fill="hold">
                                <p:stCondLst>
                                  <p:cond delay="500"/>
                                </p:stCondLst>
                                <p:childTnLst>
                                  <p:par>
                                    <p:cTn id="28" presetID="53" presetClass="entr" presetSubtype="16" fill="hold" grpId="0" nodeType="afterEffect">
                                      <p:stCondLst>
                                        <p:cond delay="0"/>
                                      </p:stCondLst>
                                      <p:childTnLst>
                                        <p:set>
                                          <p:cBhvr>
                                            <p:cTn id="29" dur="1" fill="hold">
                                              <p:stCondLst>
                                                <p:cond delay="0"/>
                                              </p:stCondLst>
                                            </p:cTn>
                                            <p:tgtEl>
                                              <p:spTgt spid="55"/>
                                            </p:tgtEl>
                                            <p:attrNameLst>
                                              <p:attrName>style.visibility</p:attrName>
                                            </p:attrNameLst>
                                          </p:cBhvr>
                                          <p:to>
                                            <p:strVal val="visible"/>
                                          </p:to>
                                        </p:set>
                                        <p:anim calcmode="lin" valueType="num">
                                          <p:cBhvr>
                                            <p:cTn id="30" dur="500" fill="hold"/>
                                            <p:tgtEl>
                                              <p:spTgt spid="55"/>
                                            </p:tgtEl>
                                            <p:attrNameLst>
                                              <p:attrName>ppt_w</p:attrName>
                                            </p:attrNameLst>
                                          </p:cBhvr>
                                          <p:tavLst>
                                            <p:tav tm="0">
                                              <p:val>
                                                <p:fltVal val="0"/>
                                              </p:val>
                                            </p:tav>
                                            <p:tav tm="100000">
                                              <p:val>
                                                <p:strVal val="#ppt_w"/>
                                              </p:val>
                                            </p:tav>
                                          </p:tavLst>
                                        </p:anim>
                                        <p:anim calcmode="lin" valueType="num">
                                          <p:cBhvr>
                                            <p:cTn id="31" dur="500" fill="hold"/>
                                            <p:tgtEl>
                                              <p:spTgt spid="55"/>
                                            </p:tgtEl>
                                            <p:attrNameLst>
                                              <p:attrName>ppt_h</p:attrName>
                                            </p:attrNameLst>
                                          </p:cBhvr>
                                          <p:tavLst>
                                            <p:tav tm="0">
                                              <p:val>
                                                <p:fltVal val="0"/>
                                              </p:val>
                                            </p:tav>
                                            <p:tav tm="100000">
                                              <p:val>
                                                <p:strVal val="#ppt_h"/>
                                              </p:val>
                                            </p:tav>
                                          </p:tavLst>
                                        </p:anim>
                                        <p:animEffect transition="in" filter="fade">
                                          <p:cBhvr>
                                            <p:cTn id="32" dur="500"/>
                                            <p:tgtEl>
                                              <p:spTgt spid="55"/>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56"/>
                                            </p:tgtEl>
                                            <p:attrNameLst>
                                              <p:attrName>style.visibility</p:attrName>
                                            </p:attrNameLst>
                                          </p:cBhvr>
                                          <p:to>
                                            <p:strVal val="visible"/>
                                          </p:to>
                                        </p:set>
                                        <p:animEffect transition="in" filter="wipe(down)">
                                          <p:cBhvr>
                                            <p:cTn id="37" dur="500"/>
                                            <p:tgtEl>
                                              <p:spTgt spid="56"/>
                                            </p:tgtEl>
                                          </p:cBhvr>
                                        </p:animEffect>
                                      </p:childTnLst>
                                      <p:subTnLst>
                                        <p:audio>
                                          <p:cMediaNode>
                                            <p:cTn display="0" masterRel="sameClick">
                                              <p:stCondLst>
                                                <p:cond evt="begin" delay="0">
                                                  <p:tn val="35"/>
                                                </p:cond>
                                              </p:stCondLst>
                                              <p:endCondLst>
                                                <p:cond evt="onStopAudio" delay="0">
                                                  <p:tgtEl>
                                                    <p:sldTgt/>
                                                  </p:tgtEl>
                                                </p:cond>
                                              </p:endCondLst>
                                            </p:cTn>
                                            <p:tgtEl>
                                              <p:sndTgt r:embed="rId9" name="Trò-chơi-ting.wav"/>
                                            </p:tgtEl>
                                          </p:cMediaNode>
                                        </p:audio>
                                      </p:subTnLst>
                                    </p:cTn>
                                  </p:par>
                                </p:childTnLst>
                              </p:cTn>
                            </p:par>
                            <p:par>
                              <p:cTn id="38" fill="hold">
                                <p:stCondLst>
                                  <p:cond delay="500"/>
                                </p:stCondLst>
                                <p:childTnLst>
                                  <p:par>
                                    <p:cTn id="39" presetID="53" presetClass="entr" presetSubtype="16" fill="hold" nodeType="afterEffect">
                                      <p:stCondLst>
                                        <p:cond delay="0"/>
                                      </p:stCondLst>
                                      <p:childTnLst>
                                        <p:set>
                                          <p:cBhvr>
                                            <p:cTn id="40" dur="1" fill="hold">
                                              <p:stCondLst>
                                                <p:cond delay="0"/>
                                              </p:stCondLst>
                                            </p:cTn>
                                            <p:tgtEl>
                                              <p:spTgt spid="60"/>
                                            </p:tgtEl>
                                            <p:attrNameLst>
                                              <p:attrName>style.visibility</p:attrName>
                                            </p:attrNameLst>
                                          </p:cBhvr>
                                          <p:to>
                                            <p:strVal val="visible"/>
                                          </p:to>
                                        </p:set>
                                        <p:anim calcmode="lin" valueType="num">
                                          <p:cBhvr>
                                            <p:cTn id="41" dur="500" fill="hold"/>
                                            <p:tgtEl>
                                              <p:spTgt spid="60"/>
                                            </p:tgtEl>
                                            <p:attrNameLst>
                                              <p:attrName>ppt_w</p:attrName>
                                            </p:attrNameLst>
                                          </p:cBhvr>
                                          <p:tavLst>
                                            <p:tav tm="0">
                                              <p:val>
                                                <p:fltVal val="0"/>
                                              </p:val>
                                            </p:tav>
                                            <p:tav tm="100000">
                                              <p:val>
                                                <p:strVal val="#ppt_w"/>
                                              </p:val>
                                            </p:tav>
                                          </p:tavLst>
                                        </p:anim>
                                        <p:anim calcmode="lin" valueType="num">
                                          <p:cBhvr>
                                            <p:cTn id="42" dur="500" fill="hold"/>
                                            <p:tgtEl>
                                              <p:spTgt spid="60"/>
                                            </p:tgtEl>
                                            <p:attrNameLst>
                                              <p:attrName>ppt_h</p:attrName>
                                            </p:attrNameLst>
                                          </p:cBhvr>
                                          <p:tavLst>
                                            <p:tav tm="0">
                                              <p:val>
                                                <p:fltVal val="0"/>
                                              </p:val>
                                            </p:tav>
                                            <p:tav tm="100000">
                                              <p:val>
                                                <p:strVal val="#ppt_h"/>
                                              </p:val>
                                            </p:tav>
                                          </p:tavLst>
                                        </p:anim>
                                        <p:animEffect transition="in" filter="fade">
                                          <p:cBhvr>
                                            <p:cTn id="43" dur="500"/>
                                            <p:tgtEl>
                                              <p:spTgt spid="60"/>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1" fill="hold" nodeType="clickEffect">
                                      <p:stCondLst>
                                        <p:cond delay="0"/>
                                      </p:stCondLst>
                                      <p:childTnLst>
                                        <p:set>
                                          <p:cBhvr>
                                            <p:cTn id="47" dur="1" fill="hold">
                                              <p:stCondLst>
                                                <p:cond delay="0"/>
                                              </p:stCondLst>
                                            </p:cTn>
                                            <p:tgtEl>
                                              <p:spTgt spid="66"/>
                                            </p:tgtEl>
                                            <p:attrNameLst>
                                              <p:attrName>style.visibility</p:attrName>
                                            </p:attrNameLst>
                                          </p:cBhvr>
                                          <p:to>
                                            <p:strVal val="visible"/>
                                          </p:to>
                                        </p:set>
                                        <p:animEffect transition="in" filter="wipe(up)">
                                          <p:cBhvr>
                                            <p:cTn id="48" dur="500"/>
                                            <p:tgtEl>
                                              <p:spTgt spid="66"/>
                                            </p:tgtEl>
                                          </p:cBhvr>
                                        </p:animEffect>
                                      </p:childTnLst>
                                      <p:subTnLst>
                                        <p:audio>
                                          <p:cMediaNode>
                                            <p:cTn display="0" masterRel="sameClick">
                                              <p:stCondLst>
                                                <p:cond evt="begin" delay="0">
                                                  <p:tn val="46"/>
                                                </p:cond>
                                              </p:stCondLst>
                                              <p:endCondLst>
                                                <p:cond evt="onStopAudio" delay="0">
                                                  <p:tgtEl>
                                                    <p:sldTgt/>
                                                  </p:tgtEl>
                                                </p:cond>
                                              </p:endCondLst>
                                            </p:cTn>
                                            <p:tgtEl>
                                              <p:sndTgt r:embed="rId9" name="Trò-chơi-ting.wav"/>
                                            </p:tgtEl>
                                          </p:cMediaNode>
                                        </p:audio>
                                      </p:subTnLst>
                                    </p:cTn>
                                  </p:par>
                                </p:childTnLst>
                              </p:cTn>
                            </p:par>
                            <p:par>
                              <p:cTn id="49" fill="hold">
                                <p:stCondLst>
                                  <p:cond delay="500"/>
                                </p:stCondLst>
                                <p:childTnLst>
                                  <p:par>
                                    <p:cTn id="50" presetID="53" presetClass="entr" presetSubtype="16" fill="hold" grpId="0" nodeType="afterEffect">
                                      <p:stCondLst>
                                        <p:cond delay="0"/>
                                      </p:stCondLst>
                                      <p:childTnLst>
                                        <p:set>
                                          <p:cBhvr>
                                            <p:cTn id="51" dur="1" fill="hold">
                                              <p:stCondLst>
                                                <p:cond delay="0"/>
                                              </p:stCondLst>
                                            </p:cTn>
                                            <p:tgtEl>
                                              <p:spTgt spid="67"/>
                                            </p:tgtEl>
                                            <p:attrNameLst>
                                              <p:attrName>style.visibility</p:attrName>
                                            </p:attrNameLst>
                                          </p:cBhvr>
                                          <p:to>
                                            <p:strVal val="visible"/>
                                          </p:to>
                                        </p:set>
                                        <p:anim calcmode="lin" valueType="num">
                                          <p:cBhvr>
                                            <p:cTn id="52" dur="500" fill="hold"/>
                                            <p:tgtEl>
                                              <p:spTgt spid="67"/>
                                            </p:tgtEl>
                                            <p:attrNameLst>
                                              <p:attrName>ppt_w</p:attrName>
                                            </p:attrNameLst>
                                          </p:cBhvr>
                                          <p:tavLst>
                                            <p:tav tm="0">
                                              <p:val>
                                                <p:fltVal val="0"/>
                                              </p:val>
                                            </p:tav>
                                            <p:tav tm="100000">
                                              <p:val>
                                                <p:strVal val="#ppt_w"/>
                                              </p:val>
                                            </p:tav>
                                          </p:tavLst>
                                        </p:anim>
                                        <p:anim calcmode="lin" valueType="num">
                                          <p:cBhvr>
                                            <p:cTn id="53" dur="500" fill="hold"/>
                                            <p:tgtEl>
                                              <p:spTgt spid="67"/>
                                            </p:tgtEl>
                                            <p:attrNameLst>
                                              <p:attrName>ppt_h</p:attrName>
                                            </p:attrNameLst>
                                          </p:cBhvr>
                                          <p:tavLst>
                                            <p:tav tm="0">
                                              <p:val>
                                                <p:fltVal val="0"/>
                                              </p:val>
                                            </p:tav>
                                            <p:tav tm="100000">
                                              <p:val>
                                                <p:strVal val="#ppt_h"/>
                                              </p:val>
                                            </p:tav>
                                          </p:tavLst>
                                        </p:anim>
                                        <p:animEffect transition="in" filter="fade">
                                          <p:cBhvr>
                                            <p:cTn id="54" dur="500"/>
                                            <p:tgtEl>
                                              <p:spTgt spid="67"/>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1" fill="hold" nodeType="clickEffect">
                                      <p:stCondLst>
                                        <p:cond delay="0"/>
                                      </p:stCondLst>
                                      <p:childTnLst>
                                        <p:set>
                                          <p:cBhvr>
                                            <p:cTn id="58" dur="1" fill="hold">
                                              <p:stCondLst>
                                                <p:cond delay="0"/>
                                              </p:stCondLst>
                                            </p:cTn>
                                            <p:tgtEl>
                                              <p:spTgt spid="69"/>
                                            </p:tgtEl>
                                            <p:attrNameLst>
                                              <p:attrName>style.visibility</p:attrName>
                                            </p:attrNameLst>
                                          </p:cBhvr>
                                          <p:to>
                                            <p:strVal val="visible"/>
                                          </p:to>
                                        </p:set>
                                        <p:animEffect transition="in" filter="wipe(up)">
                                          <p:cBhvr>
                                            <p:cTn id="59" dur="500"/>
                                            <p:tgtEl>
                                              <p:spTgt spid="69"/>
                                            </p:tgtEl>
                                          </p:cBhvr>
                                        </p:animEffect>
                                      </p:childTnLst>
                                      <p:subTnLst>
                                        <p:audio>
                                          <p:cMediaNode>
                                            <p:cTn display="0" masterRel="sameClick">
                                              <p:stCondLst>
                                                <p:cond evt="begin" delay="0">
                                                  <p:tn val="57"/>
                                                </p:cond>
                                              </p:stCondLst>
                                              <p:endCondLst>
                                                <p:cond evt="onStopAudio" delay="0">
                                                  <p:tgtEl>
                                                    <p:sldTgt/>
                                                  </p:tgtEl>
                                                </p:cond>
                                              </p:endCondLst>
                                            </p:cTn>
                                            <p:tgtEl>
                                              <p:sndTgt r:embed="rId9" name="Trò-chơi-ting.wav"/>
                                            </p:tgtEl>
                                          </p:cMediaNode>
                                        </p:audio>
                                      </p:subTnLst>
                                    </p:cTn>
                                  </p:par>
                                </p:childTnLst>
                              </p:cTn>
                            </p:par>
                            <p:par>
                              <p:cTn id="60" fill="hold">
                                <p:stCondLst>
                                  <p:cond delay="500"/>
                                </p:stCondLst>
                                <p:childTnLst>
                                  <p:par>
                                    <p:cTn id="61" presetID="53" presetClass="entr" presetSubtype="16" fill="hold" grpId="0" nodeType="afterEffect">
                                      <p:stCondLst>
                                        <p:cond delay="0"/>
                                      </p:stCondLst>
                                      <p:childTnLst>
                                        <p:set>
                                          <p:cBhvr>
                                            <p:cTn id="62" dur="1" fill="hold">
                                              <p:stCondLst>
                                                <p:cond delay="0"/>
                                              </p:stCondLst>
                                            </p:cTn>
                                            <p:tgtEl>
                                              <p:spTgt spid="68"/>
                                            </p:tgtEl>
                                            <p:attrNameLst>
                                              <p:attrName>style.visibility</p:attrName>
                                            </p:attrNameLst>
                                          </p:cBhvr>
                                          <p:to>
                                            <p:strVal val="visible"/>
                                          </p:to>
                                        </p:set>
                                        <p:anim calcmode="lin" valueType="num">
                                          <p:cBhvr>
                                            <p:cTn id="63" dur="500" fill="hold"/>
                                            <p:tgtEl>
                                              <p:spTgt spid="68"/>
                                            </p:tgtEl>
                                            <p:attrNameLst>
                                              <p:attrName>ppt_w</p:attrName>
                                            </p:attrNameLst>
                                          </p:cBhvr>
                                          <p:tavLst>
                                            <p:tav tm="0">
                                              <p:val>
                                                <p:fltVal val="0"/>
                                              </p:val>
                                            </p:tav>
                                            <p:tav tm="100000">
                                              <p:val>
                                                <p:strVal val="#ppt_w"/>
                                              </p:val>
                                            </p:tav>
                                          </p:tavLst>
                                        </p:anim>
                                        <p:anim calcmode="lin" valueType="num">
                                          <p:cBhvr>
                                            <p:cTn id="64" dur="500" fill="hold"/>
                                            <p:tgtEl>
                                              <p:spTgt spid="68"/>
                                            </p:tgtEl>
                                            <p:attrNameLst>
                                              <p:attrName>ppt_h</p:attrName>
                                            </p:attrNameLst>
                                          </p:cBhvr>
                                          <p:tavLst>
                                            <p:tav tm="0">
                                              <p:val>
                                                <p:fltVal val="0"/>
                                              </p:val>
                                            </p:tav>
                                            <p:tav tm="100000">
                                              <p:val>
                                                <p:strVal val="#ppt_h"/>
                                              </p:val>
                                            </p:tav>
                                          </p:tavLst>
                                        </p:anim>
                                        <p:animEffect transition="in" filter="fade">
                                          <p:cBhvr>
                                            <p:cTn id="65" dur="500"/>
                                            <p:tgtEl>
                                              <p:spTgt spid="68"/>
                                            </p:tgtEl>
                                          </p:cBhvr>
                                        </p:animEffect>
                                      </p:childTnLst>
                                    </p:cTn>
                                  </p:par>
                                </p:childTnLst>
                              </p:cTn>
                            </p:par>
                          </p:childTnLst>
                        </p:cTn>
                      </p:par>
                      <p:par>
                        <p:cTn id="66" fill="hold">
                          <p:stCondLst>
                            <p:cond delay="indefinite"/>
                          </p:stCondLst>
                          <p:childTnLst>
                            <p:par>
                              <p:cTn id="67" fill="hold">
                                <p:stCondLst>
                                  <p:cond delay="0"/>
                                </p:stCondLst>
                                <p:childTnLst>
                                  <p:par>
                                    <p:cTn id="68" presetID="22" presetClass="entr" presetSubtype="1" fill="hold" nodeType="clickEffect">
                                      <p:stCondLst>
                                        <p:cond delay="0"/>
                                      </p:stCondLst>
                                      <p:childTnLst>
                                        <p:set>
                                          <p:cBhvr>
                                            <p:cTn id="69" dur="1" fill="hold">
                                              <p:stCondLst>
                                                <p:cond delay="0"/>
                                              </p:stCondLst>
                                            </p:cTn>
                                            <p:tgtEl>
                                              <p:spTgt spid="70"/>
                                            </p:tgtEl>
                                            <p:attrNameLst>
                                              <p:attrName>style.visibility</p:attrName>
                                            </p:attrNameLst>
                                          </p:cBhvr>
                                          <p:to>
                                            <p:strVal val="visible"/>
                                          </p:to>
                                        </p:set>
                                        <p:animEffect transition="in" filter="wipe(up)">
                                          <p:cBhvr>
                                            <p:cTn id="70" dur="500"/>
                                            <p:tgtEl>
                                              <p:spTgt spid="70"/>
                                            </p:tgtEl>
                                          </p:cBhvr>
                                        </p:animEffect>
                                      </p:childTnLst>
                                      <p:subTnLst>
                                        <p:audio>
                                          <p:cMediaNode>
                                            <p:cTn display="0" masterRel="sameClick">
                                              <p:stCondLst>
                                                <p:cond evt="begin" delay="0">
                                                  <p:tn val="68"/>
                                                </p:cond>
                                              </p:stCondLst>
                                              <p:endCondLst>
                                                <p:cond evt="onStopAudio" delay="0">
                                                  <p:tgtEl>
                                                    <p:sldTgt/>
                                                  </p:tgtEl>
                                                </p:cond>
                                              </p:endCondLst>
                                            </p:cTn>
                                            <p:tgtEl>
                                              <p:sndTgt r:embed="rId9" name="Trò-chơi-ting.wav"/>
                                            </p:tgtEl>
                                          </p:cMediaNode>
                                        </p:audio>
                                      </p:subTnLst>
                                    </p:cTn>
                                  </p:par>
                                </p:childTnLst>
                              </p:cTn>
                            </p:par>
                            <p:par>
                              <p:cTn id="71" fill="hold">
                                <p:stCondLst>
                                  <p:cond delay="500"/>
                                </p:stCondLst>
                                <p:childTnLst>
                                  <p:par>
                                    <p:cTn id="72" presetID="53" presetClass="entr" presetSubtype="16" fill="hold" nodeType="afterEffect">
                                      <p:stCondLst>
                                        <p:cond delay="0"/>
                                      </p:stCondLst>
                                      <p:childTnLst>
                                        <p:set>
                                          <p:cBhvr>
                                            <p:cTn id="73" dur="1" fill="hold">
                                              <p:stCondLst>
                                                <p:cond delay="0"/>
                                              </p:stCondLst>
                                            </p:cTn>
                                            <p:tgtEl>
                                              <p:spTgt spid="71"/>
                                            </p:tgtEl>
                                            <p:attrNameLst>
                                              <p:attrName>style.visibility</p:attrName>
                                            </p:attrNameLst>
                                          </p:cBhvr>
                                          <p:to>
                                            <p:strVal val="visible"/>
                                          </p:to>
                                        </p:set>
                                        <p:anim calcmode="lin" valueType="num">
                                          <p:cBhvr>
                                            <p:cTn id="74" dur="500" fill="hold"/>
                                            <p:tgtEl>
                                              <p:spTgt spid="71"/>
                                            </p:tgtEl>
                                            <p:attrNameLst>
                                              <p:attrName>ppt_w</p:attrName>
                                            </p:attrNameLst>
                                          </p:cBhvr>
                                          <p:tavLst>
                                            <p:tav tm="0">
                                              <p:val>
                                                <p:fltVal val="0"/>
                                              </p:val>
                                            </p:tav>
                                            <p:tav tm="100000">
                                              <p:val>
                                                <p:strVal val="#ppt_w"/>
                                              </p:val>
                                            </p:tav>
                                          </p:tavLst>
                                        </p:anim>
                                        <p:anim calcmode="lin" valueType="num">
                                          <p:cBhvr>
                                            <p:cTn id="75" dur="500" fill="hold"/>
                                            <p:tgtEl>
                                              <p:spTgt spid="71"/>
                                            </p:tgtEl>
                                            <p:attrNameLst>
                                              <p:attrName>ppt_h</p:attrName>
                                            </p:attrNameLst>
                                          </p:cBhvr>
                                          <p:tavLst>
                                            <p:tav tm="0">
                                              <p:val>
                                                <p:fltVal val="0"/>
                                              </p:val>
                                            </p:tav>
                                            <p:tav tm="100000">
                                              <p:val>
                                                <p:strVal val="#ppt_h"/>
                                              </p:val>
                                            </p:tav>
                                          </p:tavLst>
                                        </p:anim>
                                        <p:animEffect transition="in" filter="fade">
                                          <p:cBhvr>
                                            <p:cTn id="76" dur="500"/>
                                            <p:tgtEl>
                                              <p:spTgt spid="71"/>
                                            </p:tgtEl>
                                          </p:cBhvr>
                                        </p:animEffect>
                                      </p:childTnLst>
                                    </p:cTn>
                                  </p:par>
                                  <p:par>
                                    <p:cTn id="77" presetID="2" presetClass="entr" presetSubtype="4" fill="hold" nodeType="withEffect">
                                      <p:stCondLst>
                                        <p:cond delay="0"/>
                                      </p:stCondLst>
                                      <p:childTnLst>
                                        <p:set>
                                          <p:cBhvr>
                                            <p:cTn id="78" dur="1" fill="hold">
                                              <p:stCondLst>
                                                <p:cond delay="0"/>
                                              </p:stCondLst>
                                            </p:cTn>
                                            <p:tgtEl>
                                              <p:spTgt spid="74"/>
                                            </p:tgtEl>
                                            <p:attrNameLst>
                                              <p:attrName>style.visibility</p:attrName>
                                            </p:attrNameLst>
                                          </p:cBhvr>
                                          <p:to>
                                            <p:strVal val="visible"/>
                                          </p:to>
                                        </p:set>
                                        <p:anim calcmode="lin" valueType="num">
                                          <p:cBhvr additive="base">
                                            <p:cTn id="79" dur="750" fill="hold"/>
                                            <p:tgtEl>
                                              <p:spTgt spid="74"/>
                                            </p:tgtEl>
                                            <p:attrNameLst>
                                              <p:attrName>ppt_x</p:attrName>
                                            </p:attrNameLst>
                                          </p:cBhvr>
                                          <p:tavLst>
                                            <p:tav tm="0">
                                              <p:val>
                                                <p:strVal val="#ppt_x"/>
                                              </p:val>
                                            </p:tav>
                                            <p:tav tm="100000">
                                              <p:val>
                                                <p:strVal val="#ppt_x"/>
                                              </p:val>
                                            </p:tav>
                                          </p:tavLst>
                                        </p:anim>
                                        <p:anim calcmode="lin" valueType="num">
                                          <p:cBhvr additive="base">
                                            <p:cTn id="80" dur="750" fill="hold"/>
                                            <p:tgtEl>
                                              <p:spTgt spid="7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49" grpId="0"/>
          <p:bldP spid="55" grpId="0" animBg="1"/>
          <p:bldP spid="67" grpId="0" animBg="1"/>
          <p:bldP spid="68" grpId="0" animBg="1"/>
        </p:bldLst>
      </p:timing>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矩形 29">
            <a:extLst>
              <a:ext uri="{FF2B5EF4-FFF2-40B4-BE49-F238E27FC236}">
                <a16:creationId xmlns:a16="http://schemas.microsoft.com/office/drawing/2014/main" xmlns="" id="{CB7B6623-A6D3-41AF-BC98-E04B05BA5F29}"/>
              </a:ext>
            </a:extLst>
          </p:cNvPr>
          <p:cNvSpPr/>
          <p:nvPr/>
        </p:nvSpPr>
        <p:spPr>
          <a:xfrm>
            <a:off x="0" y="0"/>
            <a:ext cx="12192000" cy="6946533"/>
          </a:xfrm>
          <a:prstGeom prst="rect">
            <a:avLst/>
          </a:prstGeom>
          <a:solidFill>
            <a:srgbClr val="F8E9C4"/>
          </a:solidFill>
          <a:ln>
            <a:solidFill>
              <a:srgbClr val="CFAF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32" name="矩形: 圆角 31">
            <a:extLst>
              <a:ext uri="{FF2B5EF4-FFF2-40B4-BE49-F238E27FC236}">
                <a16:creationId xmlns:a16="http://schemas.microsoft.com/office/drawing/2014/main" xmlns="" id="{E0236BF0-1950-419A-BDBB-53E565728913}"/>
              </a:ext>
            </a:extLst>
          </p:cNvPr>
          <p:cNvSpPr/>
          <p:nvPr/>
        </p:nvSpPr>
        <p:spPr>
          <a:xfrm>
            <a:off x="450168" y="365760"/>
            <a:ext cx="11357316" cy="6492240"/>
          </a:xfrm>
          <a:prstGeom prst="roundRect">
            <a:avLst/>
          </a:prstGeom>
          <a:solidFill>
            <a:schemeClr val="bg1"/>
          </a:solidFill>
          <a:ln>
            <a:solidFill>
              <a:srgbClr val="DBE4ED"/>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pic>
        <p:nvPicPr>
          <p:cNvPr id="4" name="图片 3">
            <a:extLst>
              <a:ext uri="{FF2B5EF4-FFF2-40B4-BE49-F238E27FC236}">
                <a16:creationId xmlns:a16="http://schemas.microsoft.com/office/drawing/2014/main" xmlns="" id="{ED927E67-6433-4019-9F6E-CE37E4BC2595}"/>
              </a:ext>
            </a:extLst>
          </p:cNvPr>
          <p:cNvPicPr>
            <a:picLocks noChangeAspect="1"/>
          </p:cNvPicPr>
          <p:nvPr/>
        </p:nvPicPr>
        <p:blipFill rotWithShape="1">
          <a:blip r:embed="rId3" cstate="screen">
            <a:extLst>
              <a:ext uri="{BEBA8EAE-BF5A-486C-A8C5-ECC9F3942E4B}">
                <a14:imgProps xmlns:a14="http://schemas.microsoft.com/office/drawing/2010/main">
                  <a14:imgLayer r:embed="rId4">
                    <a14:imgEffect>
                      <a14:colorTemperature colorTemp="11200"/>
                    </a14:imgEffect>
                    <a14:imgEffect>
                      <a14:saturation sat="200000"/>
                    </a14:imgEffect>
                  </a14:imgLayer>
                </a14:imgProps>
              </a:ext>
              <a:ext uri="{28A0092B-C50C-407E-A947-70E740481C1C}">
                <a14:useLocalDpi xmlns:a14="http://schemas.microsoft.com/office/drawing/2010/main"/>
              </a:ext>
            </a:extLst>
          </a:blip>
          <a:srcRect t="61062" r="8388" b="15583"/>
          <a:stretch/>
        </p:blipFill>
        <p:spPr>
          <a:xfrm>
            <a:off x="-205838" y="5062693"/>
            <a:ext cx="12397838" cy="1883840"/>
          </a:xfrm>
          <a:prstGeom prst="rect">
            <a:avLst/>
          </a:prstGeom>
        </p:spPr>
      </p:pic>
      <p:pic>
        <p:nvPicPr>
          <p:cNvPr id="8" name="图片 24">
            <a:extLst>
              <a:ext uri="{FF2B5EF4-FFF2-40B4-BE49-F238E27FC236}">
                <a16:creationId xmlns:a16="http://schemas.microsoft.com/office/drawing/2014/main" xmlns="" id="{AF8CA8E9-908E-4BD1-8FA2-74FCDAF7EF7A}"/>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a:fillRect/>
          </a:stretch>
        </p:blipFill>
        <p:spPr>
          <a:xfrm flipH="1">
            <a:off x="9601" y="336247"/>
            <a:ext cx="1309062" cy="1795902"/>
          </a:xfrm>
          <a:prstGeom prst="rect">
            <a:avLst/>
          </a:prstGeom>
        </p:spPr>
      </p:pic>
      <p:pic>
        <p:nvPicPr>
          <p:cNvPr id="12" name="图片 17">
            <a:extLst>
              <a:ext uri="{FF2B5EF4-FFF2-40B4-BE49-F238E27FC236}">
                <a16:creationId xmlns:a16="http://schemas.microsoft.com/office/drawing/2014/main" xmlns="" id="{42C80F20-75A9-4D1D-B402-238EE40F4E6E}"/>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55564" t="65960" r="-298" b="-174"/>
          <a:stretch/>
        </p:blipFill>
        <p:spPr>
          <a:xfrm rot="16200000">
            <a:off x="10776552" y="-103564"/>
            <a:ext cx="1405826" cy="1612954"/>
          </a:xfrm>
          <a:prstGeom prst="rect">
            <a:avLst/>
          </a:prstGeom>
        </p:spPr>
      </p:pic>
      <p:sp>
        <p:nvSpPr>
          <p:cNvPr id="13" name="卷形: 垂直 23">
            <a:extLst>
              <a:ext uri="{FF2B5EF4-FFF2-40B4-BE49-F238E27FC236}">
                <a16:creationId xmlns:a16="http://schemas.microsoft.com/office/drawing/2014/main" xmlns="" id="{9C2365CF-0978-4FA7-97C3-C929FEB7290F}"/>
              </a:ext>
            </a:extLst>
          </p:cNvPr>
          <p:cNvSpPr/>
          <p:nvPr/>
        </p:nvSpPr>
        <p:spPr>
          <a:xfrm rot="16200000">
            <a:off x="4740238" y="-1206867"/>
            <a:ext cx="4228196" cy="9415804"/>
          </a:xfrm>
          <a:custGeom>
            <a:avLst/>
            <a:gdLst>
              <a:gd name="connsiteX0" fmla="*/ 264262 w 4228196"/>
              <a:gd name="connsiteY0" fmla="*/ 7652390 h 7652390"/>
              <a:gd name="connsiteX1" fmla="*/ 528524 w 4228196"/>
              <a:gd name="connsiteY1" fmla="*/ 7388128 h 7652390"/>
              <a:gd name="connsiteX2" fmla="*/ 264262 w 4228196"/>
              <a:gd name="connsiteY2" fmla="*/ 7388128 h 7652390"/>
              <a:gd name="connsiteX3" fmla="*/ 396393 w 4228196"/>
              <a:gd name="connsiteY3" fmla="*/ 7255997 h 7652390"/>
              <a:gd name="connsiteX4" fmla="*/ 264262 w 4228196"/>
              <a:gd name="connsiteY4" fmla="*/ 7123866 h 7652390"/>
              <a:gd name="connsiteX5" fmla="*/ 528525 w 4228196"/>
              <a:gd name="connsiteY5" fmla="*/ 7123866 h 7652390"/>
              <a:gd name="connsiteX6" fmla="*/ 528525 w 4228196"/>
              <a:gd name="connsiteY6" fmla="*/ 264262 h 7652390"/>
              <a:gd name="connsiteX7" fmla="*/ 792787 w 4228196"/>
              <a:gd name="connsiteY7" fmla="*/ 0 h 7652390"/>
              <a:gd name="connsiteX8" fmla="*/ 3963934 w 4228196"/>
              <a:gd name="connsiteY8" fmla="*/ 0 h 7652390"/>
              <a:gd name="connsiteX9" fmla="*/ 4228196 w 4228196"/>
              <a:gd name="connsiteY9" fmla="*/ 264262 h 7652390"/>
              <a:gd name="connsiteX10" fmla="*/ 3963934 w 4228196"/>
              <a:gd name="connsiteY10" fmla="*/ 528524 h 7652390"/>
              <a:gd name="connsiteX11" fmla="*/ 3699672 w 4228196"/>
              <a:gd name="connsiteY11" fmla="*/ 528525 h 7652390"/>
              <a:gd name="connsiteX12" fmla="*/ 3699672 w 4228196"/>
              <a:gd name="connsiteY12" fmla="*/ 7388128 h 7652390"/>
              <a:gd name="connsiteX13" fmla="*/ 3435410 w 4228196"/>
              <a:gd name="connsiteY13" fmla="*/ 7652390 h 7652390"/>
              <a:gd name="connsiteX14" fmla="*/ 264262 w 4228196"/>
              <a:gd name="connsiteY14" fmla="*/ 7652390 h 7652390"/>
              <a:gd name="connsiteX15" fmla="*/ 1057049 w 4228196"/>
              <a:gd name="connsiteY15" fmla="*/ 264262 h 7652390"/>
              <a:gd name="connsiteX16" fmla="*/ 792787 w 4228196"/>
              <a:gd name="connsiteY16" fmla="*/ 528524 h 7652390"/>
              <a:gd name="connsiteX17" fmla="*/ 660656 w 4228196"/>
              <a:gd name="connsiteY17" fmla="*/ 396393 h 7652390"/>
              <a:gd name="connsiteX18" fmla="*/ 792787 w 4228196"/>
              <a:gd name="connsiteY18" fmla="*/ 264262 h 7652390"/>
              <a:gd name="connsiteX19" fmla="*/ 1057049 w 4228196"/>
              <a:gd name="connsiteY19" fmla="*/ 264262 h 7652390"/>
              <a:gd name="connsiteX0" fmla="*/ 1057049 w 4228196"/>
              <a:gd name="connsiteY0" fmla="*/ 264262 h 7652390"/>
              <a:gd name="connsiteX1" fmla="*/ 792787 w 4228196"/>
              <a:gd name="connsiteY1" fmla="*/ 528524 h 7652390"/>
              <a:gd name="connsiteX2" fmla="*/ 660656 w 4228196"/>
              <a:gd name="connsiteY2" fmla="*/ 396393 h 7652390"/>
              <a:gd name="connsiteX3" fmla="*/ 792787 w 4228196"/>
              <a:gd name="connsiteY3" fmla="*/ 264262 h 7652390"/>
              <a:gd name="connsiteX4" fmla="*/ 1057049 w 4228196"/>
              <a:gd name="connsiteY4" fmla="*/ 264262 h 7652390"/>
              <a:gd name="connsiteX5" fmla="*/ 528525 w 4228196"/>
              <a:gd name="connsiteY5" fmla="*/ 7388128 h 7652390"/>
              <a:gd name="connsiteX6" fmla="*/ 264263 w 4228196"/>
              <a:gd name="connsiteY6" fmla="*/ 7652390 h 7652390"/>
              <a:gd name="connsiteX7" fmla="*/ 1 w 4228196"/>
              <a:gd name="connsiteY7" fmla="*/ 7388128 h 7652390"/>
              <a:gd name="connsiteX8" fmla="*/ 264263 w 4228196"/>
              <a:gd name="connsiteY8" fmla="*/ 7123866 h 7652390"/>
              <a:gd name="connsiteX9" fmla="*/ 396394 w 4228196"/>
              <a:gd name="connsiteY9" fmla="*/ 7255997 h 7652390"/>
              <a:gd name="connsiteX10" fmla="*/ 264263 w 4228196"/>
              <a:gd name="connsiteY10" fmla="*/ 7388128 h 7652390"/>
              <a:gd name="connsiteX11" fmla="*/ 528525 w 4228196"/>
              <a:gd name="connsiteY11" fmla="*/ 7388128 h 7652390"/>
              <a:gd name="connsiteX0" fmla="*/ 528525 w 4228196"/>
              <a:gd name="connsiteY0" fmla="*/ 7123866 h 7652390"/>
              <a:gd name="connsiteX1" fmla="*/ 528525 w 4228196"/>
              <a:gd name="connsiteY1" fmla="*/ 264262 h 7652390"/>
              <a:gd name="connsiteX2" fmla="*/ 792787 w 4228196"/>
              <a:gd name="connsiteY2" fmla="*/ 0 h 7652390"/>
              <a:gd name="connsiteX3" fmla="*/ 3963934 w 4228196"/>
              <a:gd name="connsiteY3" fmla="*/ 0 h 7652390"/>
              <a:gd name="connsiteX4" fmla="*/ 4228196 w 4228196"/>
              <a:gd name="connsiteY4" fmla="*/ 264262 h 7652390"/>
              <a:gd name="connsiteX5" fmla="*/ 3963934 w 4228196"/>
              <a:gd name="connsiteY5" fmla="*/ 528524 h 7652390"/>
              <a:gd name="connsiteX6" fmla="*/ 3699672 w 4228196"/>
              <a:gd name="connsiteY6" fmla="*/ 528525 h 7652390"/>
              <a:gd name="connsiteX7" fmla="*/ 3699672 w 4228196"/>
              <a:gd name="connsiteY7" fmla="*/ 7388128 h 7652390"/>
              <a:gd name="connsiteX8" fmla="*/ 3435410 w 4228196"/>
              <a:gd name="connsiteY8" fmla="*/ 7652390 h 7652390"/>
              <a:gd name="connsiteX9" fmla="*/ 264262 w 4228196"/>
              <a:gd name="connsiteY9" fmla="*/ 7652390 h 7652390"/>
              <a:gd name="connsiteX10" fmla="*/ 0 w 4228196"/>
              <a:gd name="connsiteY10" fmla="*/ 7388128 h 7652390"/>
              <a:gd name="connsiteX11" fmla="*/ 264262 w 4228196"/>
              <a:gd name="connsiteY11" fmla="*/ 7123866 h 7652390"/>
              <a:gd name="connsiteX12" fmla="*/ 528525 w 4228196"/>
              <a:gd name="connsiteY12" fmla="*/ 7123866 h 7652390"/>
              <a:gd name="connsiteX13" fmla="*/ 792787 w 4228196"/>
              <a:gd name="connsiteY13" fmla="*/ 0 h 7652390"/>
              <a:gd name="connsiteX14" fmla="*/ 1057049 w 4228196"/>
              <a:gd name="connsiteY14" fmla="*/ 264262 h 7652390"/>
              <a:gd name="connsiteX15" fmla="*/ 792787 w 4228196"/>
              <a:gd name="connsiteY15" fmla="*/ 528524 h 7652390"/>
              <a:gd name="connsiteX16" fmla="*/ 660656 w 4228196"/>
              <a:gd name="connsiteY16" fmla="*/ 396393 h 7652390"/>
              <a:gd name="connsiteX17" fmla="*/ 792787 w 4228196"/>
              <a:gd name="connsiteY17" fmla="*/ 264262 h 7652390"/>
              <a:gd name="connsiteX18" fmla="*/ 1057049 w 4228196"/>
              <a:gd name="connsiteY18" fmla="*/ 264262 h 7652390"/>
              <a:gd name="connsiteX19" fmla="*/ 3699672 w 4228196"/>
              <a:gd name="connsiteY19" fmla="*/ 528525 h 7652390"/>
              <a:gd name="connsiteX20" fmla="*/ 792787 w 4228196"/>
              <a:gd name="connsiteY20" fmla="*/ 528525 h 7652390"/>
              <a:gd name="connsiteX21" fmla="*/ 264262 w 4228196"/>
              <a:gd name="connsiteY21" fmla="*/ 7123866 h 7652390"/>
              <a:gd name="connsiteX22" fmla="*/ 396393 w 4228196"/>
              <a:gd name="connsiteY22" fmla="*/ 7255997 h 7652390"/>
              <a:gd name="connsiteX23" fmla="*/ 264262 w 4228196"/>
              <a:gd name="connsiteY23" fmla="*/ 7388128 h 7652390"/>
              <a:gd name="connsiteX24" fmla="*/ 528525 w 4228196"/>
              <a:gd name="connsiteY24" fmla="*/ 7388128 h 7652390"/>
              <a:gd name="connsiteX25" fmla="*/ 264262 w 4228196"/>
              <a:gd name="connsiteY25" fmla="*/ 7652390 h 7652390"/>
              <a:gd name="connsiteX26" fmla="*/ 528524 w 4228196"/>
              <a:gd name="connsiteY26" fmla="*/ 7388128 h 7652390"/>
              <a:gd name="connsiteX27" fmla="*/ 528525 w 4228196"/>
              <a:gd name="connsiteY27" fmla="*/ 7123866 h 7652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4228196" h="7652390" stroke="0" extrusionOk="0">
                <a:moveTo>
                  <a:pt x="264262" y="7652390"/>
                </a:moveTo>
                <a:cubicBezTo>
                  <a:pt x="425675" y="7674549"/>
                  <a:pt x="529249" y="7546307"/>
                  <a:pt x="528524" y="7388128"/>
                </a:cubicBezTo>
                <a:cubicBezTo>
                  <a:pt x="491710" y="7369282"/>
                  <a:pt x="334552" y="7405594"/>
                  <a:pt x="264262" y="7388128"/>
                </a:cubicBezTo>
                <a:cubicBezTo>
                  <a:pt x="336930" y="7389831"/>
                  <a:pt x="391975" y="7325356"/>
                  <a:pt x="396393" y="7255997"/>
                </a:cubicBezTo>
                <a:cubicBezTo>
                  <a:pt x="397291" y="7170233"/>
                  <a:pt x="345244" y="7113565"/>
                  <a:pt x="264262" y="7123866"/>
                </a:cubicBezTo>
                <a:cubicBezTo>
                  <a:pt x="368165" y="7137234"/>
                  <a:pt x="438417" y="7116415"/>
                  <a:pt x="528525" y="7123866"/>
                </a:cubicBezTo>
                <a:cubicBezTo>
                  <a:pt x="538652" y="5135220"/>
                  <a:pt x="465596" y="2997474"/>
                  <a:pt x="528525" y="264262"/>
                </a:cubicBezTo>
                <a:cubicBezTo>
                  <a:pt x="527936" y="122705"/>
                  <a:pt x="646491" y="-23607"/>
                  <a:pt x="792787" y="0"/>
                </a:cubicBezTo>
                <a:cubicBezTo>
                  <a:pt x="1683346" y="-130697"/>
                  <a:pt x="3077922" y="-108073"/>
                  <a:pt x="3963934" y="0"/>
                </a:cubicBezTo>
                <a:cubicBezTo>
                  <a:pt x="4110222" y="20377"/>
                  <a:pt x="4241211" y="133005"/>
                  <a:pt x="4228196" y="264262"/>
                </a:cubicBezTo>
                <a:cubicBezTo>
                  <a:pt x="4222902" y="416020"/>
                  <a:pt x="4103156" y="539788"/>
                  <a:pt x="3963934" y="528524"/>
                </a:cubicBezTo>
                <a:cubicBezTo>
                  <a:pt x="3834918" y="539090"/>
                  <a:pt x="3768814" y="512256"/>
                  <a:pt x="3699672" y="528525"/>
                </a:cubicBezTo>
                <a:cubicBezTo>
                  <a:pt x="3827109" y="1247067"/>
                  <a:pt x="3648601" y="4688194"/>
                  <a:pt x="3699672" y="7388128"/>
                </a:cubicBezTo>
                <a:cubicBezTo>
                  <a:pt x="3690103" y="7526854"/>
                  <a:pt x="3593471" y="7652187"/>
                  <a:pt x="3435410" y="7652390"/>
                </a:cubicBezTo>
                <a:cubicBezTo>
                  <a:pt x="2143694" y="7628532"/>
                  <a:pt x="1497478" y="7568734"/>
                  <a:pt x="264262" y="7652390"/>
                </a:cubicBezTo>
                <a:close/>
                <a:moveTo>
                  <a:pt x="1057049" y="264262"/>
                </a:moveTo>
                <a:cubicBezTo>
                  <a:pt x="1036253" y="409904"/>
                  <a:pt x="936105" y="504237"/>
                  <a:pt x="792787" y="528524"/>
                </a:cubicBezTo>
                <a:cubicBezTo>
                  <a:pt x="714661" y="518492"/>
                  <a:pt x="647555" y="463369"/>
                  <a:pt x="660656" y="396393"/>
                </a:cubicBezTo>
                <a:cubicBezTo>
                  <a:pt x="661169" y="333314"/>
                  <a:pt x="726880" y="264519"/>
                  <a:pt x="792787" y="264262"/>
                </a:cubicBezTo>
                <a:cubicBezTo>
                  <a:pt x="863453" y="276240"/>
                  <a:pt x="1025327" y="278880"/>
                  <a:pt x="1057049" y="264262"/>
                </a:cubicBezTo>
                <a:close/>
              </a:path>
              <a:path w="4228196" h="7652390" fill="darkenLess" stroke="0" extrusionOk="0">
                <a:moveTo>
                  <a:pt x="1057049" y="264262"/>
                </a:moveTo>
                <a:cubicBezTo>
                  <a:pt x="1043391" y="398978"/>
                  <a:pt x="954939" y="527569"/>
                  <a:pt x="792787" y="528524"/>
                </a:cubicBezTo>
                <a:cubicBezTo>
                  <a:pt x="712046" y="539406"/>
                  <a:pt x="658194" y="474992"/>
                  <a:pt x="660656" y="396393"/>
                </a:cubicBezTo>
                <a:cubicBezTo>
                  <a:pt x="673420" y="329568"/>
                  <a:pt x="716354" y="258288"/>
                  <a:pt x="792787" y="264262"/>
                </a:cubicBezTo>
                <a:cubicBezTo>
                  <a:pt x="920250" y="256042"/>
                  <a:pt x="959528" y="258170"/>
                  <a:pt x="1057049" y="264262"/>
                </a:cubicBezTo>
                <a:close/>
                <a:moveTo>
                  <a:pt x="528525" y="7388128"/>
                </a:moveTo>
                <a:cubicBezTo>
                  <a:pt x="525149" y="7509870"/>
                  <a:pt x="419645" y="7646897"/>
                  <a:pt x="264263" y="7652390"/>
                </a:cubicBezTo>
                <a:cubicBezTo>
                  <a:pt x="139133" y="7633229"/>
                  <a:pt x="-75" y="7525245"/>
                  <a:pt x="1" y="7388128"/>
                </a:cubicBezTo>
                <a:cubicBezTo>
                  <a:pt x="-10550" y="7219013"/>
                  <a:pt x="132394" y="7119600"/>
                  <a:pt x="264263" y="7123866"/>
                </a:cubicBezTo>
                <a:cubicBezTo>
                  <a:pt x="334423" y="7128306"/>
                  <a:pt x="392792" y="7182557"/>
                  <a:pt x="396394" y="7255997"/>
                </a:cubicBezTo>
                <a:cubicBezTo>
                  <a:pt x="386064" y="7322417"/>
                  <a:pt x="338371" y="7392235"/>
                  <a:pt x="264263" y="7388128"/>
                </a:cubicBezTo>
                <a:cubicBezTo>
                  <a:pt x="329839" y="7391773"/>
                  <a:pt x="497934" y="7407146"/>
                  <a:pt x="528525" y="7388128"/>
                </a:cubicBezTo>
                <a:close/>
              </a:path>
              <a:path w="4228196" h="7652390" fill="none" extrusionOk="0">
                <a:moveTo>
                  <a:pt x="528525" y="7123866"/>
                </a:moveTo>
                <a:cubicBezTo>
                  <a:pt x="494538" y="5159447"/>
                  <a:pt x="425898" y="3035513"/>
                  <a:pt x="528525" y="264262"/>
                </a:cubicBezTo>
                <a:cubicBezTo>
                  <a:pt x="529915" y="113568"/>
                  <a:pt x="636828" y="-284"/>
                  <a:pt x="792787" y="0"/>
                </a:cubicBezTo>
                <a:cubicBezTo>
                  <a:pt x="1763055" y="110270"/>
                  <a:pt x="2630361" y="6938"/>
                  <a:pt x="3963934" y="0"/>
                </a:cubicBezTo>
                <a:cubicBezTo>
                  <a:pt x="4120019" y="303"/>
                  <a:pt x="4242471" y="124841"/>
                  <a:pt x="4228196" y="264262"/>
                </a:cubicBezTo>
                <a:cubicBezTo>
                  <a:pt x="4231388" y="402279"/>
                  <a:pt x="4110615" y="517121"/>
                  <a:pt x="3963934" y="528524"/>
                </a:cubicBezTo>
                <a:cubicBezTo>
                  <a:pt x="3871587" y="506214"/>
                  <a:pt x="3740230" y="538658"/>
                  <a:pt x="3699672" y="528525"/>
                </a:cubicBezTo>
                <a:cubicBezTo>
                  <a:pt x="3561825" y="2111749"/>
                  <a:pt x="3850114" y="5339664"/>
                  <a:pt x="3699672" y="7388128"/>
                </a:cubicBezTo>
                <a:cubicBezTo>
                  <a:pt x="3698377" y="7521640"/>
                  <a:pt x="3566188" y="7677235"/>
                  <a:pt x="3435410" y="7652390"/>
                </a:cubicBezTo>
                <a:cubicBezTo>
                  <a:pt x="1961191" y="7497709"/>
                  <a:pt x="1009316" y="7635488"/>
                  <a:pt x="264262" y="7652390"/>
                </a:cubicBezTo>
                <a:cubicBezTo>
                  <a:pt x="137378" y="7649026"/>
                  <a:pt x="16292" y="7523121"/>
                  <a:pt x="0" y="7388128"/>
                </a:cubicBezTo>
                <a:cubicBezTo>
                  <a:pt x="1038" y="7239161"/>
                  <a:pt x="112810" y="7096905"/>
                  <a:pt x="264262" y="7123866"/>
                </a:cubicBezTo>
                <a:cubicBezTo>
                  <a:pt x="356493" y="7130484"/>
                  <a:pt x="417103" y="7133002"/>
                  <a:pt x="528525" y="7123866"/>
                </a:cubicBezTo>
                <a:close/>
                <a:moveTo>
                  <a:pt x="792787" y="0"/>
                </a:moveTo>
                <a:cubicBezTo>
                  <a:pt x="939343" y="7164"/>
                  <a:pt x="1065145" y="105469"/>
                  <a:pt x="1057049" y="264262"/>
                </a:cubicBezTo>
                <a:cubicBezTo>
                  <a:pt x="1054329" y="438666"/>
                  <a:pt x="935428" y="528978"/>
                  <a:pt x="792787" y="528524"/>
                </a:cubicBezTo>
                <a:cubicBezTo>
                  <a:pt x="714452" y="530285"/>
                  <a:pt x="660423" y="464721"/>
                  <a:pt x="660656" y="396393"/>
                </a:cubicBezTo>
                <a:cubicBezTo>
                  <a:pt x="658276" y="323878"/>
                  <a:pt x="719754" y="269758"/>
                  <a:pt x="792787" y="264262"/>
                </a:cubicBezTo>
                <a:cubicBezTo>
                  <a:pt x="880179" y="255974"/>
                  <a:pt x="1003663" y="242197"/>
                  <a:pt x="1057049" y="264262"/>
                </a:cubicBezTo>
                <a:moveTo>
                  <a:pt x="3699672" y="528525"/>
                </a:moveTo>
                <a:cubicBezTo>
                  <a:pt x="2849213" y="379859"/>
                  <a:pt x="1700540" y="639447"/>
                  <a:pt x="792787" y="528525"/>
                </a:cubicBezTo>
                <a:moveTo>
                  <a:pt x="264262" y="7123866"/>
                </a:moveTo>
                <a:cubicBezTo>
                  <a:pt x="342159" y="7112934"/>
                  <a:pt x="407066" y="7173908"/>
                  <a:pt x="396393" y="7255997"/>
                </a:cubicBezTo>
                <a:cubicBezTo>
                  <a:pt x="394811" y="7316331"/>
                  <a:pt x="327842" y="7398564"/>
                  <a:pt x="264262" y="7388128"/>
                </a:cubicBezTo>
                <a:cubicBezTo>
                  <a:pt x="345127" y="7387978"/>
                  <a:pt x="468523" y="7383082"/>
                  <a:pt x="528525" y="7388128"/>
                </a:cubicBezTo>
                <a:moveTo>
                  <a:pt x="264262" y="7652390"/>
                </a:moveTo>
                <a:cubicBezTo>
                  <a:pt x="421295" y="7677225"/>
                  <a:pt x="534355" y="7537872"/>
                  <a:pt x="528524" y="7388128"/>
                </a:cubicBezTo>
                <a:cubicBezTo>
                  <a:pt x="522596" y="7291119"/>
                  <a:pt x="531590" y="7207923"/>
                  <a:pt x="528525" y="7123866"/>
                </a:cubicBezTo>
              </a:path>
              <a:path w="4228196" h="7652390" fill="none" stroke="0" extrusionOk="0">
                <a:moveTo>
                  <a:pt x="528525" y="7123866"/>
                </a:moveTo>
                <a:cubicBezTo>
                  <a:pt x="479204" y="4767329"/>
                  <a:pt x="691139" y="2166549"/>
                  <a:pt x="528525" y="264262"/>
                </a:cubicBezTo>
                <a:cubicBezTo>
                  <a:pt x="536152" y="108392"/>
                  <a:pt x="661513" y="-14646"/>
                  <a:pt x="792787" y="0"/>
                </a:cubicBezTo>
                <a:cubicBezTo>
                  <a:pt x="1992748" y="-11966"/>
                  <a:pt x="3280466" y="145886"/>
                  <a:pt x="3963934" y="0"/>
                </a:cubicBezTo>
                <a:cubicBezTo>
                  <a:pt x="4106016" y="-12649"/>
                  <a:pt x="4244512" y="130132"/>
                  <a:pt x="4228196" y="264262"/>
                </a:cubicBezTo>
                <a:cubicBezTo>
                  <a:pt x="4250755" y="416620"/>
                  <a:pt x="4129273" y="536623"/>
                  <a:pt x="3963934" y="528524"/>
                </a:cubicBezTo>
                <a:cubicBezTo>
                  <a:pt x="3896917" y="533450"/>
                  <a:pt x="3759797" y="551355"/>
                  <a:pt x="3699672" y="528525"/>
                </a:cubicBezTo>
                <a:cubicBezTo>
                  <a:pt x="3575169" y="2362806"/>
                  <a:pt x="3670860" y="5035350"/>
                  <a:pt x="3699672" y="7388128"/>
                </a:cubicBezTo>
                <a:cubicBezTo>
                  <a:pt x="3680740" y="7535984"/>
                  <a:pt x="3582856" y="7670419"/>
                  <a:pt x="3435410" y="7652390"/>
                </a:cubicBezTo>
                <a:cubicBezTo>
                  <a:pt x="2668877" y="7645112"/>
                  <a:pt x="1533721" y="7527032"/>
                  <a:pt x="264262" y="7652390"/>
                </a:cubicBezTo>
                <a:cubicBezTo>
                  <a:pt x="122113" y="7638598"/>
                  <a:pt x="-6063" y="7532229"/>
                  <a:pt x="0" y="7388128"/>
                </a:cubicBezTo>
                <a:cubicBezTo>
                  <a:pt x="24162" y="7233264"/>
                  <a:pt x="114113" y="7126088"/>
                  <a:pt x="264262" y="7123866"/>
                </a:cubicBezTo>
                <a:cubicBezTo>
                  <a:pt x="321266" y="7121529"/>
                  <a:pt x="494204" y="7128401"/>
                  <a:pt x="528525" y="7123866"/>
                </a:cubicBezTo>
                <a:close/>
                <a:moveTo>
                  <a:pt x="792787" y="0"/>
                </a:moveTo>
                <a:cubicBezTo>
                  <a:pt x="934005" y="-294"/>
                  <a:pt x="1053628" y="92701"/>
                  <a:pt x="1057049" y="264262"/>
                </a:cubicBezTo>
                <a:cubicBezTo>
                  <a:pt x="1059088" y="409257"/>
                  <a:pt x="924086" y="536082"/>
                  <a:pt x="792787" y="528524"/>
                </a:cubicBezTo>
                <a:cubicBezTo>
                  <a:pt x="713798" y="536679"/>
                  <a:pt x="665648" y="466038"/>
                  <a:pt x="660656" y="396393"/>
                </a:cubicBezTo>
                <a:cubicBezTo>
                  <a:pt x="662702" y="324016"/>
                  <a:pt x="715180" y="262165"/>
                  <a:pt x="792787" y="264262"/>
                </a:cubicBezTo>
                <a:cubicBezTo>
                  <a:pt x="884019" y="259392"/>
                  <a:pt x="945152" y="281639"/>
                  <a:pt x="1057049" y="264262"/>
                </a:cubicBezTo>
                <a:moveTo>
                  <a:pt x="3699672" y="528525"/>
                </a:moveTo>
                <a:cubicBezTo>
                  <a:pt x="2573441" y="422748"/>
                  <a:pt x="1592667" y="457029"/>
                  <a:pt x="792787" y="528525"/>
                </a:cubicBezTo>
                <a:moveTo>
                  <a:pt x="264262" y="7123866"/>
                </a:moveTo>
                <a:cubicBezTo>
                  <a:pt x="328188" y="7126064"/>
                  <a:pt x="393817" y="7184983"/>
                  <a:pt x="396393" y="7255997"/>
                </a:cubicBezTo>
                <a:cubicBezTo>
                  <a:pt x="397579" y="7327393"/>
                  <a:pt x="339710" y="7384675"/>
                  <a:pt x="264262" y="7388128"/>
                </a:cubicBezTo>
                <a:cubicBezTo>
                  <a:pt x="318936" y="7411656"/>
                  <a:pt x="456139" y="7375030"/>
                  <a:pt x="528525" y="7388128"/>
                </a:cubicBezTo>
                <a:moveTo>
                  <a:pt x="264262" y="7652390"/>
                </a:moveTo>
                <a:cubicBezTo>
                  <a:pt x="436034" y="7651303"/>
                  <a:pt x="527930" y="7563067"/>
                  <a:pt x="528524" y="7388128"/>
                </a:cubicBezTo>
                <a:cubicBezTo>
                  <a:pt x="532801" y="7299296"/>
                  <a:pt x="530861" y="7213617"/>
                  <a:pt x="528525" y="7123866"/>
                </a:cubicBezTo>
              </a:path>
            </a:pathLst>
          </a:custGeom>
          <a:solidFill>
            <a:srgbClr val="FFC000">
              <a:lumMod val="40000"/>
              <a:lumOff val="60000"/>
            </a:srgbClr>
          </a:solidFill>
          <a:ln w="19050" cap="flat" cmpd="sng" algn="ctr">
            <a:solidFill>
              <a:srgbClr val="FFC000"/>
            </a:solidFill>
            <a:prstDash val="solid"/>
            <a:miter lim="800000"/>
            <a:extLst>
              <a:ext uri="{C807C97D-BFC1-408E-A445-0C87EB9F89A2}">
                <ask:lineSketchStyleProps xmlns:ask="http://schemas.microsoft.com/office/drawing/2018/sketchyshapes" xmlns="" sd="3286890125">
                  <a:prstGeom prst="verticalScroll">
                    <a:avLst/>
                  </a:prstGeom>
                  <ask:type>
                    <ask:lineSketchCurved/>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14" name="文本框 4">
            <a:extLst>
              <a:ext uri="{FF2B5EF4-FFF2-40B4-BE49-F238E27FC236}">
                <a16:creationId xmlns:a16="http://schemas.microsoft.com/office/drawing/2014/main" xmlns="" id="{6DD449FB-E85B-4482-A786-FB1CE273A16F}"/>
              </a:ext>
            </a:extLst>
          </p:cNvPr>
          <p:cNvSpPr txBox="1"/>
          <p:nvPr/>
        </p:nvSpPr>
        <p:spPr>
          <a:xfrm>
            <a:off x="2998468" y="2132149"/>
            <a:ext cx="8224565" cy="2585323"/>
          </a:xfrm>
          <a:prstGeom prst="rect">
            <a:avLst/>
          </a:prstGeom>
          <a:noFill/>
        </p:spPr>
        <p:txBody>
          <a:bodyPr wrap="square" rtlCol="0">
            <a:spAutoFit/>
          </a:bodyPr>
          <a:lstStyle/>
          <a:p>
            <a:pPr lvl="0" algn="ctr">
              <a:lnSpc>
                <a:spcPct val="150000"/>
              </a:lnSpc>
            </a:pPr>
            <a:r>
              <a:rPr lang="vi-VN" altLang="zh-CN" sz="3600" b="1" dirty="0">
                <a:solidFill>
                  <a:prstClr val="black"/>
                </a:solidFill>
                <a:effectLst>
                  <a:outerShdw blurRad="38100" dist="38100" dir="2700000" algn="tl">
                    <a:srgbClr val="000000">
                      <a:alpha val="43137"/>
                    </a:srgbClr>
                  </a:outerShdw>
                </a:effectLst>
                <a:ea typeface="包图简圆体" panose="02010601030101010101" pitchFamily="2" charset="-122"/>
              </a:rPr>
              <a:t>Có công việc chung, cần sẵn sàng góp công, góp sức.. có </a:t>
            </a:r>
            <a:r>
              <a:rPr lang="vi-VN" altLang="zh-CN" sz="3600" b="1" dirty="0" smtClean="0">
                <a:solidFill>
                  <a:prstClr val="black"/>
                </a:solidFill>
                <a:effectLst>
                  <a:outerShdw blurRad="38100" dist="38100" dir="2700000" algn="tl">
                    <a:srgbClr val="000000">
                      <a:alpha val="43137"/>
                    </a:srgbClr>
                  </a:outerShdw>
                </a:effectLst>
                <a:ea typeface="包图简圆体" panose="02010601030101010101" pitchFamily="2" charset="-122"/>
              </a:rPr>
              <a:t>như </a:t>
            </a:r>
            <a:r>
              <a:rPr lang="vi-VN" altLang="zh-CN" sz="3600" b="1" dirty="0">
                <a:solidFill>
                  <a:prstClr val="black"/>
                </a:solidFill>
                <a:effectLst>
                  <a:outerShdw blurRad="38100" dist="38100" dir="2700000" algn="tl">
                    <a:srgbClr val="000000">
                      <a:alpha val="43137"/>
                    </a:srgbClr>
                  </a:outerShdw>
                </a:effectLst>
                <a:ea typeface="包图简圆体" panose="02010601030101010101" pitchFamily="2" charset="-122"/>
              </a:rPr>
              <a:t>vậy chúng ta mới gắn bó, cuộc sống vui vẻ và hạnh phúc </a:t>
            </a:r>
            <a:r>
              <a:rPr lang="vi-VN" altLang="zh-CN" sz="3600" b="1" dirty="0" smtClean="0">
                <a:solidFill>
                  <a:prstClr val="black"/>
                </a:solidFill>
                <a:effectLst>
                  <a:outerShdw blurRad="38100" dist="38100" dir="2700000" algn="tl">
                    <a:srgbClr val="000000">
                      <a:alpha val="43137"/>
                    </a:srgbClr>
                  </a:outerShdw>
                </a:effectLst>
                <a:ea typeface="包图简圆体" panose="02010601030101010101" pitchFamily="2" charset="-122"/>
              </a:rPr>
              <a:t>hơn</a:t>
            </a:r>
            <a:r>
              <a:rPr lang="en-US" altLang="zh-CN" sz="3600" b="1" dirty="0" smtClean="0">
                <a:solidFill>
                  <a:prstClr val="black"/>
                </a:solidFill>
                <a:effectLst>
                  <a:outerShdw blurRad="38100" dist="38100" dir="2700000" algn="tl">
                    <a:srgbClr val="000000">
                      <a:alpha val="43137"/>
                    </a:srgbClr>
                  </a:outerShdw>
                </a:effectLst>
                <a:ea typeface="包图简圆体" panose="02010601030101010101" pitchFamily="2" charset="-122"/>
              </a:rPr>
              <a:t>.</a:t>
            </a:r>
            <a:endParaRPr kumimoji="0" lang="vi-VN" altLang="zh-CN" sz="36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包图简圆体" panose="02010601030101010101" pitchFamily="2" charset="-122"/>
            </a:endParaRPr>
          </a:p>
        </p:txBody>
      </p:sp>
      <p:pic>
        <p:nvPicPr>
          <p:cNvPr id="22" name="图片 18">
            <a:extLst>
              <a:ext uri="{FF2B5EF4-FFF2-40B4-BE49-F238E27FC236}">
                <a16:creationId xmlns:a16="http://schemas.microsoft.com/office/drawing/2014/main" xmlns="" id="{5ED96F91-36EE-4DB9-B38C-6DEFF382C670}"/>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7565" t="28649" r="65180" b="54594"/>
          <a:stretch/>
        </p:blipFill>
        <p:spPr>
          <a:xfrm rot="16028255">
            <a:off x="555278" y="383888"/>
            <a:ext cx="865137" cy="797860"/>
          </a:xfrm>
          <a:prstGeom prst="ellipse">
            <a:avLst/>
          </a:prstGeom>
          <a:effectLst>
            <a:outerShdw blurRad="63500" sx="101000" sy="101000" algn="ctr" rotWithShape="0">
              <a:prstClr val="black">
                <a:alpha val="40000"/>
              </a:prstClr>
            </a:outerShdw>
          </a:effectLst>
        </p:spPr>
      </p:pic>
      <p:pic>
        <p:nvPicPr>
          <p:cNvPr id="27" name="图片 3">
            <a:extLst>
              <a:ext uri="{FF2B5EF4-FFF2-40B4-BE49-F238E27FC236}">
                <a16:creationId xmlns:a16="http://schemas.microsoft.com/office/drawing/2014/main" xmlns="" id="{39B603C3-5865-4534-848E-67931A4184BC}"/>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r="39836" b="66984"/>
          <a:stretch/>
        </p:blipFill>
        <p:spPr>
          <a:xfrm rot="16200000">
            <a:off x="-150212" y="5528920"/>
            <a:ext cx="1555066" cy="1280160"/>
          </a:xfrm>
          <a:prstGeom prst="rect">
            <a:avLst/>
          </a:prstGeom>
        </p:spPr>
      </p:pic>
      <p:pic>
        <p:nvPicPr>
          <p:cNvPr id="28" name="Picture 2" descr="Children talking at school | Premium Vector #Freepik #vector #school #book  #children #cartoon | Kids talking, Cartoon clip art, Kids background">
            <a:extLst>
              <a:ext uri="{FF2B5EF4-FFF2-40B4-BE49-F238E27FC236}">
                <a16:creationId xmlns:a16="http://schemas.microsoft.com/office/drawing/2014/main" xmlns="" id="{794ED5CA-6A80-4646-8CE1-F2CC0E4093D6}"/>
              </a:ext>
            </a:extLst>
          </p:cNvPr>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4000" b="99840" l="0" r="99042">
                        <a14:foregroundMark x1="15016" y1="71520" x2="32748" y2="67200"/>
                        <a14:foregroundMark x1="18850" y1="26560" x2="59105" y2="23040"/>
                        <a14:foregroundMark x1="73323" y1="67520" x2="79872" y2="70400"/>
                      </a14:backgroundRemoval>
                    </a14:imgEffect>
                  </a14:imgLayer>
                </a14:imgProps>
              </a:ext>
              <a:ext uri="{28A0092B-C50C-407E-A947-70E740481C1C}">
                <a14:useLocalDpi xmlns:a14="http://schemas.microsoft.com/office/drawing/2010/main" val="0"/>
              </a:ext>
            </a:extLst>
          </a:blip>
          <a:srcRect/>
          <a:stretch>
            <a:fillRect/>
          </a:stretch>
        </p:blipFill>
        <p:spPr bwMode="auto">
          <a:xfrm>
            <a:off x="664132" y="3907857"/>
            <a:ext cx="1884168" cy="18811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313165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53" presetClass="entr" presetSubtype="16" fill="hold" nodeType="withEffect">
                                  <p:stCondLst>
                                    <p:cond delay="0"/>
                                  </p:stCondLst>
                                  <p:childTnLst>
                                    <p:set>
                                      <p:cBhvr>
                                        <p:cTn id="8" dur="1" fill="hold">
                                          <p:stCondLst>
                                            <p:cond delay="0"/>
                                          </p:stCondLst>
                                        </p:cTn>
                                        <p:tgtEl>
                                          <p:spTgt spid="22"/>
                                        </p:tgtEl>
                                        <p:attrNameLst>
                                          <p:attrName>style.visibility</p:attrName>
                                        </p:attrNameLst>
                                      </p:cBhvr>
                                      <p:to>
                                        <p:strVal val="visible"/>
                                      </p:to>
                                    </p:set>
                                    <p:anim calcmode="lin" valueType="num">
                                      <p:cBhvr>
                                        <p:cTn id="9" dur="500" fill="hold"/>
                                        <p:tgtEl>
                                          <p:spTgt spid="22"/>
                                        </p:tgtEl>
                                        <p:attrNameLst>
                                          <p:attrName>ppt_w</p:attrName>
                                        </p:attrNameLst>
                                      </p:cBhvr>
                                      <p:tavLst>
                                        <p:tav tm="0">
                                          <p:val>
                                            <p:fltVal val="0"/>
                                          </p:val>
                                        </p:tav>
                                        <p:tav tm="100000">
                                          <p:val>
                                            <p:strVal val="#ppt_w"/>
                                          </p:val>
                                        </p:tav>
                                      </p:tavLst>
                                    </p:anim>
                                    <p:anim calcmode="lin" valueType="num">
                                      <p:cBhvr>
                                        <p:cTn id="10" dur="500" fill="hold"/>
                                        <p:tgtEl>
                                          <p:spTgt spid="22"/>
                                        </p:tgtEl>
                                        <p:attrNameLst>
                                          <p:attrName>ppt_h</p:attrName>
                                        </p:attrNameLst>
                                      </p:cBhvr>
                                      <p:tavLst>
                                        <p:tav tm="0">
                                          <p:val>
                                            <p:fltVal val="0"/>
                                          </p:val>
                                        </p:tav>
                                        <p:tav tm="100000">
                                          <p:val>
                                            <p:strVal val="#ppt_h"/>
                                          </p:val>
                                        </p:tav>
                                      </p:tavLst>
                                    </p:anim>
                                    <p:animEffect transition="in" filter="fade">
                                      <p:cBhvr>
                                        <p:cTn id="11" dur="500"/>
                                        <p:tgtEl>
                                          <p:spTgt spid="22"/>
                                        </p:tgtEl>
                                      </p:cBhvr>
                                    </p:animEffect>
                                  </p:childTnLst>
                                </p:cTn>
                              </p:par>
                              <p:par>
                                <p:cTn id="12" presetID="22" presetClass="entr" presetSubtype="8" fill="hold" grpId="0" nodeType="with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wipe(left)">
                                      <p:cBhvr>
                                        <p:cTn id="14" dur="500"/>
                                        <p:tgtEl>
                                          <p:spTgt spid="13"/>
                                        </p:tgtEl>
                                      </p:cBhvr>
                                    </p:animEffect>
                                  </p:childTnLst>
                                </p:cTn>
                              </p:par>
                              <p:par>
                                <p:cTn id="15" presetID="16" presetClass="entr" presetSubtype="37"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barn(outVertical)">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组合 13">
            <a:extLst>
              <a:ext uri="{FF2B5EF4-FFF2-40B4-BE49-F238E27FC236}">
                <a16:creationId xmlns:a16="http://schemas.microsoft.com/office/drawing/2014/main" xmlns="" id="{16CC9DE8-4AFB-4D30-8BEB-44E5B12C94FD}"/>
              </a:ext>
            </a:extLst>
          </p:cNvPr>
          <p:cNvGrpSpPr/>
          <p:nvPr/>
        </p:nvGrpSpPr>
        <p:grpSpPr>
          <a:xfrm>
            <a:off x="0" y="0"/>
            <a:ext cx="12192000" cy="6946533"/>
            <a:chOff x="0" y="0"/>
            <a:chExt cx="12192000" cy="6946533"/>
          </a:xfrm>
        </p:grpSpPr>
        <p:sp>
          <p:nvSpPr>
            <p:cNvPr id="12" name="矩形 11">
              <a:extLst>
                <a:ext uri="{FF2B5EF4-FFF2-40B4-BE49-F238E27FC236}">
                  <a16:creationId xmlns:a16="http://schemas.microsoft.com/office/drawing/2014/main" xmlns="" id="{02827F5A-F9E0-478B-8D9A-09C96B6F4F2F}"/>
                </a:ext>
              </a:extLst>
            </p:cNvPr>
            <p:cNvSpPr/>
            <p:nvPr/>
          </p:nvSpPr>
          <p:spPr>
            <a:xfrm>
              <a:off x="0" y="0"/>
              <a:ext cx="12192000" cy="6946533"/>
            </a:xfrm>
            <a:prstGeom prst="rect">
              <a:avLst/>
            </a:prstGeom>
            <a:solidFill>
              <a:srgbClr val="F8E9C4"/>
            </a:solidFill>
            <a:ln>
              <a:solidFill>
                <a:srgbClr val="CFAF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13" name="矩形: 圆角 12">
              <a:extLst>
                <a:ext uri="{FF2B5EF4-FFF2-40B4-BE49-F238E27FC236}">
                  <a16:creationId xmlns:a16="http://schemas.microsoft.com/office/drawing/2014/main" xmlns="" id="{05B2960D-1870-4284-990F-CF298B5D45A4}"/>
                </a:ext>
              </a:extLst>
            </p:cNvPr>
            <p:cNvSpPr/>
            <p:nvPr/>
          </p:nvSpPr>
          <p:spPr>
            <a:xfrm>
              <a:off x="379828" y="352502"/>
              <a:ext cx="11497995" cy="6505498"/>
            </a:xfrm>
            <a:prstGeom prst="roundRect">
              <a:avLst/>
            </a:prstGeom>
            <a:solidFill>
              <a:schemeClr val="bg1"/>
            </a:solidFill>
            <a:ln>
              <a:solidFill>
                <a:srgbClr val="DBE4ED"/>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grpSp>
      <p:pic>
        <p:nvPicPr>
          <p:cNvPr id="11" name="图片 10">
            <a:extLst>
              <a:ext uri="{FF2B5EF4-FFF2-40B4-BE49-F238E27FC236}">
                <a16:creationId xmlns:a16="http://schemas.microsoft.com/office/drawing/2014/main" xmlns="" id="{55F7F6E6-5F7A-4814-B9DC-3E0D6252060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701101" y="271203"/>
            <a:ext cx="6696696" cy="3327117"/>
          </a:xfrm>
          <a:prstGeom prst="rect">
            <a:avLst/>
          </a:prstGeom>
        </p:spPr>
      </p:pic>
      <p:grpSp>
        <p:nvGrpSpPr>
          <p:cNvPr id="18" name="组合 5">
            <a:extLst>
              <a:ext uri="{FF2B5EF4-FFF2-40B4-BE49-F238E27FC236}">
                <a16:creationId xmlns:a16="http://schemas.microsoft.com/office/drawing/2014/main" xmlns="" id="{67EF06FE-32C0-4F68-96BD-5379E23C2865}"/>
              </a:ext>
            </a:extLst>
          </p:cNvPr>
          <p:cNvGrpSpPr/>
          <p:nvPr/>
        </p:nvGrpSpPr>
        <p:grpSpPr>
          <a:xfrm>
            <a:off x="5850644" y="2858985"/>
            <a:ext cx="5763822" cy="2947965"/>
            <a:chOff x="2465778" y="1511493"/>
            <a:chExt cx="4516871" cy="2123770"/>
          </a:xfrm>
        </p:grpSpPr>
        <p:pic>
          <p:nvPicPr>
            <p:cNvPr id="19" name="图片 7">
              <a:extLst>
                <a:ext uri="{FF2B5EF4-FFF2-40B4-BE49-F238E27FC236}">
                  <a16:creationId xmlns:a16="http://schemas.microsoft.com/office/drawing/2014/main" xmlns="" id="{AAEF72DD-38E9-4628-89C6-FBAA9F6082F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39826" t="45161" r="2792" b="33548"/>
            <a:stretch/>
          </p:blipFill>
          <p:spPr>
            <a:xfrm>
              <a:off x="3089673" y="1511493"/>
              <a:ext cx="3892976" cy="2050027"/>
            </a:xfrm>
            <a:prstGeom prst="rect">
              <a:avLst/>
            </a:prstGeom>
          </p:spPr>
        </p:pic>
        <p:pic>
          <p:nvPicPr>
            <p:cNvPr id="20" name="图片 8">
              <a:extLst>
                <a:ext uri="{FF2B5EF4-FFF2-40B4-BE49-F238E27FC236}">
                  <a16:creationId xmlns:a16="http://schemas.microsoft.com/office/drawing/2014/main" xmlns="" id="{6F9E61E7-CA3A-43B9-839E-975EB3EABD6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20952" t="40739" r="34602"/>
            <a:stretch/>
          </p:blipFill>
          <p:spPr>
            <a:xfrm>
              <a:off x="2465778" y="1646883"/>
              <a:ext cx="2094271" cy="1988380"/>
            </a:xfrm>
            <a:prstGeom prst="rect">
              <a:avLst/>
            </a:prstGeom>
          </p:spPr>
        </p:pic>
        <p:pic>
          <p:nvPicPr>
            <p:cNvPr id="21" name="图片 10">
              <a:extLst>
                <a:ext uri="{FF2B5EF4-FFF2-40B4-BE49-F238E27FC236}">
                  <a16:creationId xmlns:a16="http://schemas.microsoft.com/office/drawing/2014/main" xmlns="" id="{18C51D1D-6913-4C16-9A6B-66C4816234DB}"/>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8910" t="47307" r="68432" b="20767"/>
            <a:stretch/>
          </p:blipFill>
          <p:spPr>
            <a:xfrm>
              <a:off x="5198694" y="1792288"/>
              <a:ext cx="897306" cy="950010"/>
            </a:xfrm>
            <a:prstGeom prst="rect">
              <a:avLst/>
            </a:prstGeom>
          </p:spPr>
        </p:pic>
      </p:grpSp>
      <p:pic>
        <p:nvPicPr>
          <p:cNvPr id="22" name="图片 11">
            <a:extLst>
              <a:ext uri="{FF2B5EF4-FFF2-40B4-BE49-F238E27FC236}">
                <a16:creationId xmlns:a16="http://schemas.microsoft.com/office/drawing/2014/main" xmlns="" id="{686B969E-198B-4FF9-B056-F4840D336FC6}"/>
              </a:ext>
            </a:extLst>
          </p:cNvPr>
          <p:cNvPicPr>
            <a:picLocks noChangeAspect="1"/>
          </p:cNvPicPr>
          <p:nvPr/>
        </p:nvPicPr>
        <p:blipFill rotWithShape="1">
          <a:blip r:embed="rId6" cstate="screen">
            <a:extLst>
              <a:ext uri="{BEBA8EAE-BF5A-486C-A8C5-ECC9F3942E4B}">
                <a14:imgProps xmlns:a14="http://schemas.microsoft.com/office/drawing/2010/main">
                  <a14:imgLayer r:embed="rId7">
                    <a14:imgEffect>
                      <a14:colorTemperature colorTemp="7200"/>
                    </a14:imgEffect>
                    <a14:imgEffect>
                      <a14:saturation sat="200000"/>
                    </a14:imgEffect>
                  </a14:imgLayer>
                </a14:imgProps>
              </a:ext>
              <a:ext uri="{28A0092B-C50C-407E-A947-70E740481C1C}">
                <a14:useLocalDpi xmlns:a14="http://schemas.microsoft.com/office/drawing/2010/main"/>
              </a:ext>
            </a:extLst>
          </a:blip>
          <a:srcRect/>
          <a:stretch/>
        </p:blipFill>
        <p:spPr>
          <a:xfrm rot="7573834" flipV="1">
            <a:off x="5165499" y="5714595"/>
            <a:ext cx="1374312" cy="1066606"/>
          </a:xfrm>
          <a:prstGeom prst="rect">
            <a:avLst/>
          </a:prstGeom>
        </p:spPr>
      </p:pic>
      <p:pic>
        <p:nvPicPr>
          <p:cNvPr id="4" name="Picture 3">
            <a:extLst>
              <a:ext uri="{FF2B5EF4-FFF2-40B4-BE49-F238E27FC236}">
                <a16:creationId xmlns:a16="http://schemas.microsoft.com/office/drawing/2014/main" xmlns="" id="{6526988C-3F91-49F5-9E57-D8A0589D6B7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653448" y="2858144"/>
            <a:ext cx="4850960" cy="4848225"/>
          </a:xfrm>
          <a:prstGeom prst="rect">
            <a:avLst/>
          </a:prstGeom>
        </p:spPr>
      </p:pic>
      <p:pic>
        <p:nvPicPr>
          <p:cNvPr id="9" name="图片 8">
            <a:extLst>
              <a:ext uri="{FF2B5EF4-FFF2-40B4-BE49-F238E27FC236}">
                <a16:creationId xmlns:a16="http://schemas.microsoft.com/office/drawing/2014/main" xmlns="" id="{7F90135C-7721-442F-A6D7-8C4DC2D97C7A}"/>
              </a:ext>
            </a:extLst>
          </p:cNvPr>
          <p:cNvPicPr>
            <a:picLocks noChangeAspect="1"/>
          </p:cNvPicPr>
          <p:nvPr/>
        </p:nvPicPr>
        <p:blipFill rotWithShape="1">
          <a:blip r:embed="rId9" cstate="screen">
            <a:extLst>
              <a:ext uri="{BEBA8EAE-BF5A-486C-A8C5-ECC9F3942E4B}">
                <a14:imgProps xmlns:a14="http://schemas.microsoft.com/office/drawing/2010/main">
                  <a14:imgLayer r:embed="rId10">
                    <a14:imgEffect>
                      <a14:colorTemperature colorTemp="11200"/>
                    </a14:imgEffect>
                    <a14:imgEffect>
                      <a14:saturation sat="200000"/>
                    </a14:imgEffect>
                  </a14:imgLayer>
                </a14:imgProps>
              </a:ext>
              <a:ext uri="{28A0092B-C50C-407E-A947-70E740481C1C}">
                <a14:useLocalDpi xmlns:a14="http://schemas.microsoft.com/office/drawing/2010/main"/>
              </a:ext>
            </a:extLst>
          </a:blip>
          <a:srcRect t="61062" r="8388" b="18951"/>
          <a:stretch/>
        </p:blipFill>
        <p:spPr>
          <a:xfrm>
            <a:off x="-167148" y="5355844"/>
            <a:ext cx="12363840" cy="1612190"/>
          </a:xfrm>
          <a:prstGeom prst="rect">
            <a:avLst/>
          </a:prstGeom>
        </p:spPr>
      </p:pic>
      <p:sp>
        <p:nvSpPr>
          <p:cNvPr id="2" name="TextBox 1">
            <a:extLst>
              <a:ext uri="{FF2B5EF4-FFF2-40B4-BE49-F238E27FC236}">
                <a16:creationId xmlns:a16="http://schemas.microsoft.com/office/drawing/2014/main" xmlns="" id="{DD1B004C-4EF4-45BC-BC13-B0C4DA799B7C}"/>
              </a:ext>
            </a:extLst>
          </p:cNvPr>
          <p:cNvSpPr txBox="1"/>
          <p:nvPr/>
        </p:nvSpPr>
        <p:spPr>
          <a:xfrm>
            <a:off x="3044658" y="1406221"/>
            <a:ext cx="4925059"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solidFill>
                    <a:prstClr val="white"/>
                  </a:solid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VẬN DỤNG</a:t>
            </a:r>
          </a:p>
        </p:txBody>
      </p:sp>
    </p:spTree>
    <p:extLst>
      <p:ext uri="{BB962C8B-B14F-4D97-AF65-F5344CB8AC3E}">
        <p14:creationId xmlns:p14="http://schemas.microsoft.com/office/powerpoint/2010/main" val="118362971"/>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53" presetClass="entr" presetSubtype="16" fill="hold" nodeType="withEffect">
                                  <p:stCondLst>
                                    <p:cond delay="0"/>
                                  </p:stCondLst>
                                  <p:childTnLst>
                                    <p:set>
                                      <p:cBhvr>
                                        <p:cTn id="8" dur="1" fill="hold">
                                          <p:stCondLst>
                                            <p:cond delay="0"/>
                                          </p:stCondLst>
                                        </p:cTn>
                                        <p:tgtEl>
                                          <p:spTgt spid="11"/>
                                        </p:tgtEl>
                                        <p:attrNameLst>
                                          <p:attrName>style.visibility</p:attrName>
                                        </p:attrNameLst>
                                      </p:cBhvr>
                                      <p:to>
                                        <p:strVal val="visible"/>
                                      </p:to>
                                    </p:set>
                                    <p:anim calcmode="lin" valueType="num">
                                      <p:cBhvr>
                                        <p:cTn id="9" dur="500" fill="hold"/>
                                        <p:tgtEl>
                                          <p:spTgt spid="11"/>
                                        </p:tgtEl>
                                        <p:attrNameLst>
                                          <p:attrName>ppt_w</p:attrName>
                                        </p:attrNameLst>
                                      </p:cBhvr>
                                      <p:tavLst>
                                        <p:tav tm="0">
                                          <p:val>
                                            <p:fltVal val="0"/>
                                          </p:val>
                                        </p:tav>
                                        <p:tav tm="100000">
                                          <p:val>
                                            <p:strVal val="#ppt_w"/>
                                          </p:val>
                                        </p:tav>
                                      </p:tavLst>
                                    </p:anim>
                                    <p:anim calcmode="lin" valueType="num">
                                      <p:cBhvr>
                                        <p:cTn id="10" dur="500" fill="hold"/>
                                        <p:tgtEl>
                                          <p:spTgt spid="11"/>
                                        </p:tgtEl>
                                        <p:attrNameLst>
                                          <p:attrName>ppt_h</p:attrName>
                                        </p:attrNameLst>
                                      </p:cBhvr>
                                      <p:tavLst>
                                        <p:tav tm="0">
                                          <p:val>
                                            <p:fltVal val="0"/>
                                          </p:val>
                                        </p:tav>
                                        <p:tav tm="100000">
                                          <p:val>
                                            <p:strVal val="#ppt_h"/>
                                          </p:val>
                                        </p:tav>
                                      </p:tavLst>
                                    </p:anim>
                                    <p:animEffect transition="in" filter="fade">
                                      <p:cBhvr>
                                        <p:cTn id="11" dur="500"/>
                                        <p:tgtEl>
                                          <p:spTgt spid="11"/>
                                        </p:tgtEl>
                                      </p:cBhvr>
                                    </p:animEffect>
                                  </p:childTnLst>
                                </p:cTn>
                              </p:par>
                              <p:par>
                                <p:cTn id="12" presetID="53" presetClass="entr" presetSubtype="16" fill="hold" nodeType="withEffect">
                                  <p:stCondLst>
                                    <p:cond delay="0"/>
                                  </p:stCondLst>
                                  <p:childTnLst>
                                    <p:set>
                                      <p:cBhvr>
                                        <p:cTn id="13" dur="1" fill="hold">
                                          <p:stCondLst>
                                            <p:cond delay="0"/>
                                          </p:stCondLst>
                                        </p:cTn>
                                        <p:tgtEl>
                                          <p:spTgt spid="18"/>
                                        </p:tgtEl>
                                        <p:attrNameLst>
                                          <p:attrName>style.visibility</p:attrName>
                                        </p:attrNameLst>
                                      </p:cBhvr>
                                      <p:to>
                                        <p:strVal val="visible"/>
                                      </p:to>
                                    </p:set>
                                    <p:anim calcmode="lin" valueType="num">
                                      <p:cBhvr>
                                        <p:cTn id="14" dur="500" fill="hold"/>
                                        <p:tgtEl>
                                          <p:spTgt spid="18"/>
                                        </p:tgtEl>
                                        <p:attrNameLst>
                                          <p:attrName>ppt_w</p:attrName>
                                        </p:attrNameLst>
                                      </p:cBhvr>
                                      <p:tavLst>
                                        <p:tav tm="0">
                                          <p:val>
                                            <p:fltVal val="0"/>
                                          </p:val>
                                        </p:tav>
                                        <p:tav tm="100000">
                                          <p:val>
                                            <p:strVal val="#ppt_w"/>
                                          </p:val>
                                        </p:tav>
                                      </p:tavLst>
                                    </p:anim>
                                    <p:anim calcmode="lin" valueType="num">
                                      <p:cBhvr>
                                        <p:cTn id="15" dur="500" fill="hold"/>
                                        <p:tgtEl>
                                          <p:spTgt spid="18"/>
                                        </p:tgtEl>
                                        <p:attrNameLst>
                                          <p:attrName>ppt_h</p:attrName>
                                        </p:attrNameLst>
                                      </p:cBhvr>
                                      <p:tavLst>
                                        <p:tav tm="0">
                                          <p:val>
                                            <p:fltVal val="0"/>
                                          </p:val>
                                        </p:tav>
                                        <p:tav tm="100000">
                                          <p:val>
                                            <p:strVal val="#ppt_h"/>
                                          </p:val>
                                        </p:tav>
                                      </p:tavLst>
                                    </p:anim>
                                    <p:animEffect transition="in" filter="fade">
                                      <p:cBhvr>
                                        <p:cTn id="16" dur="500"/>
                                        <p:tgtEl>
                                          <p:spTgt spid="18"/>
                                        </p:tgtEl>
                                      </p:cBhvr>
                                    </p:animEffect>
                                  </p:childTnLst>
                                </p:cTn>
                              </p:par>
                              <p:par>
                                <p:cTn id="17" presetID="21" presetClass="entr" presetSubtype="1" fill="hold" nodeType="with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wheel(1)">
                                      <p:cBhvr>
                                        <p:cTn id="19" dur="75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矩形 29">
            <a:extLst>
              <a:ext uri="{FF2B5EF4-FFF2-40B4-BE49-F238E27FC236}">
                <a16:creationId xmlns:a16="http://schemas.microsoft.com/office/drawing/2014/main" xmlns="" id="{CB7B6623-A6D3-41AF-BC98-E04B05BA5F29}"/>
              </a:ext>
            </a:extLst>
          </p:cNvPr>
          <p:cNvSpPr/>
          <p:nvPr/>
        </p:nvSpPr>
        <p:spPr>
          <a:xfrm>
            <a:off x="0" y="0"/>
            <a:ext cx="12192000" cy="6946533"/>
          </a:xfrm>
          <a:prstGeom prst="rect">
            <a:avLst/>
          </a:prstGeom>
          <a:solidFill>
            <a:srgbClr val="F8E9C4"/>
          </a:solidFill>
          <a:ln>
            <a:solidFill>
              <a:srgbClr val="CFAF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32" name="矩形: 圆角 31">
            <a:extLst>
              <a:ext uri="{FF2B5EF4-FFF2-40B4-BE49-F238E27FC236}">
                <a16:creationId xmlns:a16="http://schemas.microsoft.com/office/drawing/2014/main" xmlns="" id="{E0236BF0-1950-419A-BDBB-53E565728913}"/>
              </a:ext>
            </a:extLst>
          </p:cNvPr>
          <p:cNvSpPr/>
          <p:nvPr/>
        </p:nvSpPr>
        <p:spPr>
          <a:xfrm>
            <a:off x="450168" y="365760"/>
            <a:ext cx="11357316" cy="6492240"/>
          </a:xfrm>
          <a:prstGeom prst="roundRect">
            <a:avLst/>
          </a:prstGeom>
          <a:solidFill>
            <a:schemeClr val="bg1"/>
          </a:solidFill>
          <a:ln>
            <a:solidFill>
              <a:srgbClr val="DBE4ED"/>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pic>
        <p:nvPicPr>
          <p:cNvPr id="4" name="图片 3">
            <a:extLst>
              <a:ext uri="{FF2B5EF4-FFF2-40B4-BE49-F238E27FC236}">
                <a16:creationId xmlns:a16="http://schemas.microsoft.com/office/drawing/2014/main" xmlns="" id="{ED927E67-6433-4019-9F6E-CE37E4BC2595}"/>
              </a:ext>
            </a:extLst>
          </p:cNvPr>
          <p:cNvPicPr>
            <a:picLocks noChangeAspect="1"/>
          </p:cNvPicPr>
          <p:nvPr/>
        </p:nvPicPr>
        <p:blipFill rotWithShape="1">
          <a:blip r:embed="rId7" cstate="screen">
            <a:extLst>
              <a:ext uri="{BEBA8EAE-BF5A-486C-A8C5-ECC9F3942E4B}">
                <a14:imgProps xmlns:a14="http://schemas.microsoft.com/office/drawing/2010/main">
                  <a14:imgLayer r:embed="rId8">
                    <a14:imgEffect>
                      <a14:colorTemperature colorTemp="11200"/>
                    </a14:imgEffect>
                    <a14:imgEffect>
                      <a14:saturation sat="200000"/>
                    </a14:imgEffect>
                  </a14:imgLayer>
                </a14:imgProps>
              </a:ext>
              <a:ext uri="{28A0092B-C50C-407E-A947-70E740481C1C}">
                <a14:useLocalDpi xmlns:a14="http://schemas.microsoft.com/office/drawing/2010/main"/>
              </a:ext>
            </a:extLst>
          </a:blip>
          <a:srcRect t="61062" r="8388" b="15583"/>
          <a:stretch/>
        </p:blipFill>
        <p:spPr>
          <a:xfrm>
            <a:off x="-205838" y="5062693"/>
            <a:ext cx="12397838" cy="1883840"/>
          </a:xfrm>
          <a:prstGeom prst="rect">
            <a:avLst/>
          </a:prstGeom>
        </p:spPr>
      </p:pic>
      <p:pic>
        <p:nvPicPr>
          <p:cNvPr id="8" name="图片 24">
            <a:extLst>
              <a:ext uri="{FF2B5EF4-FFF2-40B4-BE49-F238E27FC236}">
                <a16:creationId xmlns:a16="http://schemas.microsoft.com/office/drawing/2014/main" xmlns="" id="{AF8CA8E9-908E-4BD1-8FA2-74FCDAF7EF7A}"/>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a:fillRect/>
          </a:stretch>
        </p:blipFill>
        <p:spPr>
          <a:xfrm flipH="1">
            <a:off x="9601" y="336247"/>
            <a:ext cx="1309062" cy="1795902"/>
          </a:xfrm>
          <a:prstGeom prst="rect">
            <a:avLst/>
          </a:prstGeom>
        </p:spPr>
      </p:pic>
      <p:pic>
        <p:nvPicPr>
          <p:cNvPr id="12" name="图片 17">
            <a:extLst>
              <a:ext uri="{FF2B5EF4-FFF2-40B4-BE49-F238E27FC236}">
                <a16:creationId xmlns:a16="http://schemas.microsoft.com/office/drawing/2014/main" xmlns="" id="{42C80F20-75A9-4D1D-B402-238EE40F4E6E}"/>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55564" t="65960" r="-298" b="-174"/>
          <a:stretch/>
        </p:blipFill>
        <p:spPr>
          <a:xfrm rot="16200000">
            <a:off x="10776552" y="-103564"/>
            <a:ext cx="1405826" cy="1612954"/>
          </a:xfrm>
          <a:prstGeom prst="rect">
            <a:avLst/>
          </a:prstGeom>
        </p:spPr>
      </p:pic>
      <p:pic>
        <p:nvPicPr>
          <p:cNvPr id="22" name="图片 18">
            <a:extLst>
              <a:ext uri="{FF2B5EF4-FFF2-40B4-BE49-F238E27FC236}">
                <a16:creationId xmlns:a16="http://schemas.microsoft.com/office/drawing/2014/main" xmlns="" id="{5ED96F91-36EE-4DB9-B38C-6DEFF382C670}"/>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7565" t="28649" r="65180" b="54594"/>
          <a:stretch/>
        </p:blipFill>
        <p:spPr>
          <a:xfrm rot="16028255">
            <a:off x="555278" y="383888"/>
            <a:ext cx="865137" cy="797860"/>
          </a:xfrm>
          <a:prstGeom prst="ellipse">
            <a:avLst/>
          </a:prstGeom>
          <a:effectLst>
            <a:outerShdw blurRad="63500" sx="101000" sy="101000" algn="ctr" rotWithShape="0">
              <a:prstClr val="black">
                <a:alpha val="40000"/>
              </a:prstClr>
            </a:outerShdw>
          </a:effectLst>
        </p:spPr>
      </p:pic>
      <p:pic>
        <p:nvPicPr>
          <p:cNvPr id="27" name="图片 3">
            <a:extLst>
              <a:ext uri="{FF2B5EF4-FFF2-40B4-BE49-F238E27FC236}">
                <a16:creationId xmlns:a16="http://schemas.microsoft.com/office/drawing/2014/main" xmlns="" id="{39B603C3-5865-4534-848E-67931A4184BC}"/>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r="39836" b="66984"/>
          <a:stretch/>
        </p:blipFill>
        <p:spPr>
          <a:xfrm rot="16200000">
            <a:off x="-137453" y="5440390"/>
            <a:ext cx="1555066" cy="1280160"/>
          </a:xfrm>
          <a:prstGeom prst="rect">
            <a:avLst/>
          </a:prstGeom>
        </p:spPr>
      </p:pic>
      <p:pic>
        <p:nvPicPr>
          <p:cNvPr id="15" name="PA_图片 3">
            <a:extLst>
              <a:ext uri="{FF2B5EF4-FFF2-40B4-BE49-F238E27FC236}">
                <a16:creationId xmlns:a16="http://schemas.microsoft.com/office/drawing/2014/main" xmlns="" id="{A04387AE-3F50-4008-87DD-ADA455FFF26B}"/>
              </a:ext>
            </a:extLst>
          </p:cNvPr>
          <p:cNvPicPr>
            <a:picLocks noChangeAspect="1"/>
          </p:cNvPicPr>
          <p:nvPr>
            <p:custDataLst>
              <p:tags r:id="rId1"/>
            </p:custDataLst>
          </p:nvPr>
        </p:nvPicPr>
        <p:blipFill>
          <a:blip r:embed="rId13">
            <a:extLst>
              <a:ext uri="{28A0092B-C50C-407E-A947-70E740481C1C}">
                <a14:useLocalDpi xmlns:a14="http://schemas.microsoft.com/office/drawing/2010/main" val="0"/>
              </a:ext>
            </a:extLst>
          </a:blip>
          <a:stretch>
            <a:fillRect/>
          </a:stretch>
        </p:blipFill>
        <p:spPr>
          <a:xfrm>
            <a:off x="3514603" y="210"/>
            <a:ext cx="7462249" cy="6735925"/>
          </a:xfrm>
          <a:prstGeom prst="rect">
            <a:avLst/>
          </a:prstGeom>
        </p:spPr>
      </p:pic>
      <p:pic>
        <p:nvPicPr>
          <p:cNvPr id="16" name="PA_图片 4">
            <a:extLst>
              <a:ext uri="{FF2B5EF4-FFF2-40B4-BE49-F238E27FC236}">
                <a16:creationId xmlns:a16="http://schemas.microsoft.com/office/drawing/2014/main" xmlns="" id="{FDE24C69-A32E-4E91-84D9-6362CFBBBE74}"/>
              </a:ext>
            </a:extLst>
          </p:cNvPr>
          <p:cNvPicPr>
            <a:picLocks noChangeAspect="1"/>
          </p:cNvPicPr>
          <p:nvPr>
            <p:custDataLst>
              <p:tags r:id="rId2"/>
            </p:custDataLst>
          </p:nvPr>
        </p:nvPicPr>
        <p:blipFill>
          <a:blip r:embed="rId14" cstate="print">
            <a:extLst>
              <a:ext uri="{28A0092B-C50C-407E-A947-70E740481C1C}">
                <a14:useLocalDpi xmlns:a14="http://schemas.microsoft.com/office/drawing/2010/main" val="0"/>
              </a:ext>
            </a:extLst>
          </a:blip>
          <a:stretch>
            <a:fillRect/>
          </a:stretch>
        </p:blipFill>
        <p:spPr>
          <a:xfrm>
            <a:off x="664132" y="2363032"/>
            <a:ext cx="3151664" cy="2497695"/>
          </a:xfrm>
          <a:prstGeom prst="rect">
            <a:avLst/>
          </a:prstGeom>
        </p:spPr>
      </p:pic>
      <p:sp>
        <p:nvSpPr>
          <p:cNvPr id="17" name="PA_文本框 6">
            <a:extLst>
              <a:ext uri="{FF2B5EF4-FFF2-40B4-BE49-F238E27FC236}">
                <a16:creationId xmlns:a16="http://schemas.microsoft.com/office/drawing/2014/main" xmlns="" id="{0BED9003-B899-4C62-8AC8-0EC61F46B1C9}"/>
              </a:ext>
            </a:extLst>
          </p:cNvPr>
          <p:cNvSpPr txBox="1"/>
          <p:nvPr>
            <p:custDataLst>
              <p:tags r:id="rId3"/>
            </p:custDataLst>
          </p:nvPr>
        </p:nvSpPr>
        <p:spPr>
          <a:xfrm>
            <a:off x="4384357" y="2363032"/>
            <a:ext cx="5984191" cy="2800767"/>
          </a:xfrm>
          <a:prstGeom prst="rect">
            <a:avLst/>
          </a:prstGeom>
          <a:noFill/>
        </p:spPr>
        <p:txBody>
          <a:bodyPr wrap="square" rtlCol="0">
            <a:spAutoFit/>
          </a:bodyPr>
          <a:lstStyle/>
          <a:p>
            <a:pPr lvl="0" algn="ctr">
              <a:spcBef>
                <a:spcPts val="600"/>
              </a:spcBef>
            </a:pPr>
            <a:r>
              <a:rPr lang="vi-VN" altLang="zh-CN" sz="4400" b="1" dirty="0">
                <a:solidFill>
                  <a:srgbClr val="00B050"/>
                </a:solidFill>
                <a:cs typeface="Arial" panose="020B0604020202020204" pitchFamily="34" charset="0"/>
              </a:rPr>
              <a:t>Nhớ lại một hoạt động tập thể mà em thấy vui và kể cho người thân</a:t>
            </a:r>
            <a:endParaRPr kumimoji="0" lang="vi-VN" altLang="zh-CN" sz="4400" b="0" i="0" u="none" strike="noStrike" kern="1200" cap="none" spc="0" normalizeH="0" baseline="0" noProof="0" dirty="0">
              <a:ln>
                <a:noFill/>
              </a:ln>
              <a:solidFill>
                <a:srgbClr val="00B050"/>
              </a:solidFill>
              <a:effectLst/>
              <a:uLnTx/>
              <a:uFillTx/>
              <a:latin typeface="Arial" panose="020B0604020202020204" pitchFamily="34" charset="0"/>
              <a:ea typeface="汉仪小麦体简" panose="00020600040101010101" pitchFamily="18" charset="-122"/>
              <a:cs typeface="Arial" panose="020B0604020202020204" pitchFamily="34" charset="0"/>
              <a:sym typeface="+mn-lt"/>
            </a:endParaRPr>
          </a:p>
        </p:txBody>
      </p:sp>
      <p:pic>
        <p:nvPicPr>
          <p:cNvPr id="18" name="PA_图片 11">
            <a:extLst>
              <a:ext uri="{FF2B5EF4-FFF2-40B4-BE49-F238E27FC236}">
                <a16:creationId xmlns:a16="http://schemas.microsoft.com/office/drawing/2014/main" xmlns="" id="{EC1C2410-5481-4E81-9D51-32442F9A4605}"/>
              </a:ext>
            </a:extLst>
          </p:cNvPr>
          <p:cNvPicPr>
            <a:picLocks noChangeAspect="1"/>
          </p:cNvPicPr>
          <p:nvPr>
            <p:custDataLst>
              <p:tags r:id="rId4"/>
            </p:custDataLst>
          </p:nvPr>
        </p:nvPicPr>
        <p:blipFill>
          <a:blip r:embed="rId15" cstate="print">
            <a:extLst>
              <a:ext uri="{28A0092B-C50C-407E-A947-70E740481C1C}">
                <a14:useLocalDpi xmlns:a14="http://schemas.microsoft.com/office/drawing/2010/main" val="0"/>
              </a:ext>
            </a:extLst>
          </a:blip>
          <a:stretch>
            <a:fillRect/>
          </a:stretch>
        </p:blipFill>
        <p:spPr>
          <a:xfrm>
            <a:off x="1136373" y="421238"/>
            <a:ext cx="2170929" cy="2170929"/>
          </a:xfrm>
          <a:prstGeom prst="rect">
            <a:avLst/>
          </a:prstGeom>
        </p:spPr>
      </p:pic>
      <p:sp>
        <p:nvSpPr>
          <p:cNvPr id="19" name="Rectangle 18">
            <a:extLst>
              <a:ext uri="{FF2B5EF4-FFF2-40B4-BE49-F238E27FC236}">
                <a16:creationId xmlns:a16="http://schemas.microsoft.com/office/drawing/2014/main" xmlns="" id="{62853DC4-3D3B-405C-BDC5-2C90B38071F6}"/>
              </a:ext>
            </a:extLst>
          </p:cNvPr>
          <p:cNvSpPr/>
          <p:nvPr/>
        </p:nvSpPr>
        <p:spPr>
          <a:xfrm>
            <a:off x="444250" y="3335136"/>
            <a:ext cx="3281391" cy="646331"/>
          </a:xfrm>
          <a:prstGeom prst="rect">
            <a:avLst/>
          </a:prstGeom>
          <a:noFill/>
          <a:ln>
            <a:noFill/>
          </a:ln>
        </p:spPr>
        <p:txBody>
          <a:bodyPr wrap="square">
            <a:spAutoFit/>
          </a:bodyPr>
          <a:lstStyle/>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US" altLang="zh-CN" sz="3600" b="1" i="0" u="none" strike="noStrike" kern="1200" cap="none" spc="0" normalizeH="0" baseline="0" noProof="0" dirty="0" err="1">
                <a:ln>
                  <a:noFill/>
                </a:ln>
                <a:solidFill>
                  <a:srgbClr val="FF0000"/>
                </a:solidFill>
                <a:effectLst/>
                <a:uLnTx/>
                <a:uFillTx/>
                <a:latin typeface="Arial" panose="020B0604020202020204" pitchFamily="34" charset="0"/>
                <a:ea typeface="等线" panose="02010600030101010101" pitchFamily="2" charset="-122"/>
                <a:cs typeface="+mn-cs"/>
              </a:rPr>
              <a:t>Về</a:t>
            </a:r>
            <a:r>
              <a:rPr kumimoji="0" lang="en-US" altLang="zh-CN" sz="3600" b="1" i="0" u="none" strike="noStrike" kern="1200" cap="none" spc="0" normalizeH="0" noProof="0" dirty="0">
                <a:ln>
                  <a:noFill/>
                </a:ln>
                <a:solidFill>
                  <a:srgbClr val="FF0000"/>
                </a:solidFill>
                <a:effectLst/>
                <a:uLnTx/>
                <a:uFillTx/>
                <a:latin typeface="Arial" panose="020B0604020202020204" pitchFamily="34" charset="0"/>
                <a:ea typeface="等线" panose="02010600030101010101" pitchFamily="2" charset="-122"/>
                <a:cs typeface="+mn-cs"/>
              </a:rPr>
              <a:t> </a:t>
            </a:r>
            <a:r>
              <a:rPr kumimoji="0" lang="en-US" altLang="zh-CN" sz="3600" b="1" i="0" u="none" strike="noStrike" kern="1200" cap="none" spc="0" normalizeH="0" noProof="0" dirty="0" err="1">
                <a:ln>
                  <a:noFill/>
                </a:ln>
                <a:solidFill>
                  <a:srgbClr val="FF0000"/>
                </a:solidFill>
                <a:effectLst/>
                <a:uLnTx/>
                <a:uFillTx/>
                <a:latin typeface="Arial" panose="020B0604020202020204" pitchFamily="34" charset="0"/>
                <a:ea typeface="等线" panose="02010600030101010101" pitchFamily="2" charset="-122"/>
                <a:cs typeface="+mn-cs"/>
              </a:rPr>
              <a:t>nhà</a:t>
            </a:r>
            <a:endParaRPr kumimoji="0" lang="vi-VN" altLang="zh-CN" sz="3600" b="1" i="0" u="none" strike="noStrike" kern="1200" cap="none" spc="0" normalizeH="0" baseline="0" noProof="0" dirty="0">
              <a:ln>
                <a:noFill/>
              </a:ln>
              <a:solidFill>
                <a:srgbClr val="FF0000"/>
              </a:solidFill>
              <a:effectLst/>
              <a:uLnTx/>
              <a:uFillTx/>
              <a:latin typeface="Arial" panose="020B0604020202020204" pitchFamily="34" charset="0"/>
              <a:ea typeface="等线" panose="02010600030101010101" pitchFamily="2" charset="-122"/>
              <a:cs typeface="+mn-cs"/>
            </a:endParaRPr>
          </a:p>
        </p:txBody>
      </p:sp>
    </p:spTree>
    <p:extLst>
      <p:ext uri="{BB962C8B-B14F-4D97-AF65-F5344CB8AC3E}">
        <p14:creationId xmlns:p14="http://schemas.microsoft.com/office/powerpoint/2010/main" val="313198540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53" presetClass="entr" presetSubtype="16" fill="hold" nodeType="withEffect">
                                  <p:stCondLst>
                                    <p:cond delay="0"/>
                                  </p:stCondLst>
                                  <p:childTnLst>
                                    <p:set>
                                      <p:cBhvr>
                                        <p:cTn id="8" dur="1" fill="hold">
                                          <p:stCondLst>
                                            <p:cond delay="0"/>
                                          </p:stCondLst>
                                        </p:cTn>
                                        <p:tgtEl>
                                          <p:spTgt spid="22"/>
                                        </p:tgtEl>
                                        <p:attrNameLst>
                                          <p:attrName>style.visibility</p:attrName>
                                        </p:attrNameLst>
                                      </p:cBhvr>
                                      <p:to>
                                        <p:strVal val="visible"/>
                                      </p:to>
                                    </p:set>
                                    <p:anim calcmode="lin" valueType="num">
                                      <p:cBhvr>
                                        <p:cTn id="9" dur="500" fill="hold"/>
                                        <p:tgtEl>
                                          <p:spTgt spid="22"/>
                                        </p:tgtEl>
                                        <p:attrNameLst>
                                          <p:attrName>ppt_w</p:attrName>
                                        </p:attrNameLst>
                                      </p:cBhvr>
                                      <p:tavLst>
                                        <p:tav tm="0">
                                          <p:val>
                                            <p:fltVal val="0"/>
                                          </p:val>
                                        </p:tav>
                                        <p:tav tm="100000">
                                          <p:val>
                                            <p:strVal val="#ppt_w"/>
                                          </p:val>
                                        </p:tav>
                                      </p:tavLst>
                                    </p:anim>
                                    <p:anim calcmode="lin" valueType="num">
                                      <p:cBhvr>
                                        <p:cTn id="10" dur="500" fill="hold"/>
                                        <p:tgtEl>
                                          <p:spTgt spid="22"/>
                                        </p:tgtEl>
                                        <p:attrNameLst>
                                          <p:attrName>ppt_h</p:attrName>
                                        </p:attrNameLst>
                                      </p:cBhvr>
                                      <p:tavLst>
                                        <p:tav tm="0">
                                          <p:val>
                                            <p:fltVal val="0"/>
                                          </p:val>
                                        </p:tav>
                                        <p:tav tm="100000">
                                          <p:val>
                                            <p:strVal val="#ppt_h"/>
                                          </p:val>
                                        </p:tav>
                                      </p:tavLst>
                                    </p:anim>
                                    <p:animEffect transition="in" filter="fade">
                                      <p:cBhvr>
                                        <p:cTn id="11" dur="500"/>
                                        <p:tgtEl>
                                          <p:spTgt spid="22"/>
                                        </p:tgtEl>
                                      </p:cBhvr>
                                    </p:animEffect>
                                  </p:childTnLst>
                                </p:cTn>
                              </p:par>
                              <p:par>
                                <p:cTn id="12" presetID="53" presetClass="entr" presetSubtype="16" fill="hold" grpId="0" nodeType="withEffect">
                                  <p:stCondLst>
                                    <p:cond delay="0"/>
                                  </p:stCondLst>
                                  <p:childTnLst>
                                    <p:set>
                                      <p:cBhvr>
                                        <p:cTn id="13" dur="1" fill="hold">
                                          <p:stCondLst>
                                            <p:cond delay="0"/>
                                          </p:stCondLst>
                                        </p:cTn>
                                        <p:tgtEl>
                                          <p:spTgt spid="19"/>
                                        </p:tgtEl>
                                        <p:attrNameLst>
                                          <p:attrName>style.visibility</p:attrName>
                                        </p:attrNameLst>
                                      </p:cBhvr>
                                      <p:to>
                                        <p:strVal val="visible"/>
                                      </p:to>
                                    </p:set>
                                    <p:anim calcmode="lin" valueType="num">
                                      <p:cBhvr>
                                        <p:cTn id="14" dur="500" fill="hold"/>
                                        <p:tgtEl>
                                          <p:spTgt spid="19"/>
                                        </p:tgtEl>
                                        <p:attrNameLst>
                                          <p:attrName>ppt_w</p:attrName>
                                        </p:attrNameLst>
                                      </p:cBhvr>
                                      <p:tavLst>
                                        <p:tav tm="0">
                                          <p:val>
                                            <p:fltVal val="0"/>
                                          </p:val>
                                        </p:tav>
                                        <p:tav tm="100000">
                                          <p:val>
                                            <p:strVal val="#ppt_w"/>
                                          </p:val>
                                        </p:tav>
                                      </p:tavLst>
                                    </p:anim>
                                    <p:anim calcmode="lin" valueType="num">
                                      <p:cBhvr>
                                        <p:cTn id="15" dur="500" fill="hold"/>
                                        <p:tgtEl>
                                          <p:spTgt spid="19"/>
                                        </p:tgtEl>
                                        <p:attrNameLst>
                                          <p:attrName>ppt_h</p:attrName>
                                        </p:attrNameLst>
                                      </p:cBhvr>
                                      <p:tavLst>
                                        <p:tav tm="0">
                                          <p:val>
                                            <p:fltVal val="0"/>
                                          </p:val>
                                        </p:tav>
                                        <p:tav tm="100000">
                                          <p:val>
                                            <p:strVal val="#ppt_h"/>
                                          </p:val>
                                        </p:tav>
                                      </p:tavLst>
                                    </p:anim>
                                    <p:animEffect transition="in" filter="fade">
                                      <p:cBhvr>
                                        <p:cTn id="16" dur="500"/>
                                        <p:tgtEl>
                                          <p:spTgt spid="19"/>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17"/>
                                        </p:tgtEl>
                                        <p:attrNameLst>
                                          <p:attrName>style.visibility</p:attrName>
                                        </p:attrNameLst>
                                      </p:cBhvr>
                                      <p:to>
                                        <p:strVal val="visible"/>
                                      </p:to>
                                    </p:set>
                                    <p:anim calcmode="lin" valueType="num">
                                      <p:cBhvr>
                                        <p:cTn id="21" dur="500" fill="hold"/>
                                        <p:tgtEl>
                                          <p:spTgt spid="17"/>
                                        </p:tgtEl>
                                        <p:attrNameLst>
                                          <p:attrName>ppt_w</p:attrName>
                                        </p:attrNameLst>
                                      </p:cBhvr>
                                      <p:tavLst>
                                        <p:tav tm="0">
                                          <p:val>
                                            <p:fltVal val="0"/>
                                          </p:val>
                                        </p:tav>
                                        <p:tav tm="100000">
                                          <p:val>
                                            <p:strVal val="#ppt_w"/>
                                          </p:val>
                                        </p:tav>
                                      </p:tavLst>
                                    </p:anim>
                                    <p:anim calcmode="lin" valueType="num">
                                      <p:cBhvr>
                                        <p:cTn id="22" dur="500" fill="hold"/>
                                        <p:tgtEl>
                                          <p:spTgt spid="17"/>
                                        </p:tgtEl>
                                        <p:attrNameLst>
                                          <p:attrName>ppt_h</p:attrName>
                                        </p:attrNameLst>
                                      </p:cBhvr>
                                      <p:tavLst>
                                        <p:tav tm="0">
                                          <p:val>
                                            <p:fltVal val="0"/>
                                          </p:val>
                                        </p:tav>
                                        <p:tav tm="100000">
                                          <p:val>
                                            <p:strVal val="#ppt_h"/>
                                          </p:val>
                                        </p:tav>
                                      </p:tavLst>
                                    </p:anim>
                                    <p:animEffect transition="in" filter="fade">
                                      <p:cBhvr>
                                        <p:cTn id="2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9"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矩形 29">
            <a:extLst>
              <a:ext uri="{FF2B5EF4-FFF2-40B4-BE49-F238E27FC236}">
                <a16:creationId xmlns:a16="http://schemas.microsoft.com/office/drawing/2014/main" xmlns="" id="{CB7B6623-A6D3-41AF-BC98-E04B05BA5F29}"/>
              </a:ext>
            </a:extLst>
          </p:cNvPr>
          <p:cNvSpPr/>
          <p:nvPr/>
        </p:nvSpPr>
        <p:spPr>
          <a:xfrm>
            <a:off x="0" y="0"/>
            <a:ext cx="12192000" cy="6946533"/>
          </a:xfrm>
          <a:prstGeom prst="rect">
            <a:avLst/>
          </a:prstGeom>
          <a:solidFill>
            <a:srgbClr val="F8E9C4"/>
          </a:solidFill>
          <a:ln>
            <a:solidFill>
              <a:srgbClr val="CFAF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32" name="矩形: 圆角 31">
            <a:extLst>
              <a:ext uri="{FF2B5EF4-FFF2-40B4-BE49-F238E27FC236}">
                <a16:creationId xmlns:a16="http://schemas.microsoft.com/office/drawing/2014/main" xmlns="" id="{E0236BF0-1950-419A-BDBB-53E565728913}"/>
              </a:ext>
            </a:extLst>
          </p:cNvPr>
          <p:cNvSpPr/>
          <p:nvPr/>
        </p:nvSpPr>
        <p:spPr>
          <a:xfrm>
            <a:off x="450168" y="365760"/>
            <a:ext cx="11357316" cy="6492240"/>
          </a:xfrm>
          <a:prstGeom prst="roundRect">
            <a:avLst/>
          </a:prstGeom>
          <a:solidFill>
            <a:schemeClr val="bg1"/>
          </a:solidFill>
          <a:ln>
            <a:solidFill>
              <a:srgbClr val="DBE4ED"/>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pic>
        <p:nvPicPr>
          <p:cNvPr id="4" name="图片 3">
            <a:extLst>
              <a:ext uri="{FF2B5EF4-FFF2-40B4-BE49-F238E27FC236}">
                <a16:creationId xmlns:a16="http://schemas.microsoft.com/office/drawing/2014/main" xmlns="" id="{ED927E67-6433-4019-9F6E-CE37E4BC2595}"/>
              </a:ext>
            </a:extLst>
          </p:cNvPr>
          <p:cNvPicPr>
            <a:picLocks noChangeAspect="1"/>
          </p:cNvPicPr>
          <p:nvPr/>
        </p:nvPicPr>
        <p:blipFill rotWithShape="1">
          <a:blip r:embed="rId3" cstate="screen">
            <a:extLst>
              <a:ext uri="{BEBA8EAE-BF5A-486C-A8C5-ECC9F3942E4B}">
                <a14:imgProps xmlns:a14="http://schemas.microsoft.com/office/drawing/2010/main">
                  <a14:imgLayer r:embed="rId4">
                    <a14:imgEffect>
                      <a14:colorTemperature colorTemp="11200"/>
                    </a14:imgEffect>
                    <a14:imgEffect>
                      <a14:saturation sat="200000"/>
                    </a14:imgEffect>
                  </a14:imgLayer>
                </a14:imgProps>
              </a:ext>
              <a:ext uri="{28A0092B-C50C-407E-A947-70E740481C1C}">
                <a14:useLocalDpi xmlns:a14="http://schemas.microsoft.com/office/drawing/2010/main"/>
              </a:ext>
            </a:extLst>
          </a:blip>
          <a:srcRect t="61062" r="8388" b="15583"/>
          <a:stretch/>
        </p:blipFill>
        <p:spPr>
          <a:xfrm>
            <a:off x="-205838" y="5062693"/>
            <a:ext cx="12397838" cy="1883840"/>
          </a:xfrm>
          <a:prstGeom prst="rect">
            <a:avLst/>
          </a:prstGeom>
        </p:spPr>
      </p:pic>
      <p:pic>
        <p:nvPicPr>
          <p:cNvPr id="5" name="图片 4">
            <a:extLst>
              <a:ext uri="{FF2B5EF4-FFF2-40B4-BE49-F238E27FC236}">
                <a16:creationId xmlns:a16="http://schemas.microsoft.com/office/drawing/2014/main" xmlns="" id="{4E5F37BD-2151-4B0A-973D-0E658E62F1E8}"/>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763537" y="1237955"/>
            <a:ext cx="6476313" cy="4264741"/>
          </a:xfrm>
          <a:prstGeom prst="rect">
            <a:avLst/>
          </a:prstGeom>
        </p:spPr>
      </p:pic>
      <p:pic>
        <p:nvPicPr>
          <p:cNvPr id="8" name="Picture 7" descr="Text&#10;&#10;Description automatically generated">
            <a:extLst>
              <a:ext uri="{FF2B5EF4-FFF2-40B4-BE49-F238E27FC236}">
                <a16:creationId xmlns:a16="http://schemas.microsoft.com/office/drawing/2014/main" xmlns="" id="{6F736EA6-15B7-4EDF-85B8-0594B0D12CEA}"/>
              </a:ext>
            </a:extLst>
          </p:cNvPr>
          <p:cNvPicPr>
            <a:picLocks noChangeAspect="1"/>
          </p:cNvPicPr>
          <p:nvPr/>
        </p:nvPicPr>
        <p:blipFill>
          <a:blip r:embed="rId6" cstate="print">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a:off x="5710113" y="473636"/>
            <a:ext cx="5718350" cy="2791526"/>
          </a:xfrm>
          <a:prstGeom prst="rect">
            <a:avLst/>
          </a:prstGeom>
        </p:spPr>
      </p:pic>
    </p:spTree>
    <p:extLst>
      <p:ext uri="{BB962C8B-B14F-4D97-AF65-F5344CB8AC3E}">
        <p14:creationId xmlns:p14="http://schemas.microsoft.com/office/powerpoint/2010/main" val="54358785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par>
                          <p:cTn id="7" fill="hold">
                            <p:stCondLst>
                              <p:cond delay="0"/>
                            </p:stCondLst>
                            <p:childTnLst>
                              <p:par>
                                <p:cTn id="8" presetID="5" presetClass="entr" presetSubtype="10" fill="hold" nodeType="after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checkerboard(across)">
                                      <p:cBhvr>
                                        <p:cTn id="10" dur="500"/>
                                        <p:tgtEl>
                                          <p:spTgt spid="5"/>
                                        </p:tgtEl>
                                      </p:cBhvr>
                                    </p:animEffect>
                                  </p:childTnLst>
                                </p:cTn>
                              </p:par>
                            </p:childTnLst>
                          </p:cTn>
                        </p:par>
                        <p:par>
                          <p:cTn id="11" fill="hold">
                            <p:stCondLst>
                              <p:cond delay="500"/>
                            </p:stCondLst>
                            <p:childTnLst>
                              <p:par>
                                <p:cTn id="12" presetID="53" presetClass="entr" presetSubtype="16" fill="hold" nodeType="after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p:cTn id="14" dur="500" fill="hold"/>
                                        <p:tgtEl>
                                          <p:spTgt spid="8"/>
                                        </p:tgtEl>
                                        <p:attrNameLst>
                                          <p:attrName>ppt_w</p:attrName>
                                        </p:attrNameLst>
                                      </p:cBhvr>
                                      <p:tavLst>
                                        <p:tav tm="0">
                                          <p:val>
                                            <p:fltVal val="0"/>
                                          </p:val>
                                        </p:tav>
                                        <p:tav tm="100000">
                                          <p:val>
                                            <p:strVal val="#ppt_w"/>
                                          </p:val>
                                        </p:tav>
                                      </p:tavLst>
                                    </p:anim>
                                    <p:anim calcmode="lin" valueType="num">
                                      <p:cBhvr>
                                        <p:cTn id="15" dur="500" fill="hold"/>
                                        <p:tgtEl>
                                          <p:spTgt spid="8"/>
                                        </p:tgtEl>
                                        <p:attrNameLst>
                                          <p:attrName>ppt_h</p:attrName>
                                        </p:attrNameLst>
                                      </p:cBhvr>
                                      <p:tavLst>
                                        <p:tav tm="0">
                                          <p:val>
                                            <p:fltVal val="0"/>
                                          </p:val>
                                        </p:tav>
                                        <p:tav tm="100000">
                                          <p:val>
                                            <p:strVal val="#ppt_h"/>
                                          </p:val>
                                        </p:tav>
                                      </p:tavLst>
                                    </p:anim>
                                    <p:animEffect transition="in" filter="fade">
                                      <p:cBhvr>
                                        <p:cTn id="16" dur="500"/>
                                        <p:tgtEl>
                                          <p:spTgt spid="8"/>
                                        </p:tgtEl>
                                      </p:cBhvr>
                                    </p:animEffect>
                                  </p:childTnLst>
                                </p:cTn>
                              </p:par>
                              <p:par>
                                <p:cTn id="17" presetID="32" presetClass="emph" presetSubtype="0" repeatCount="1000000" fill="hold" nodeType="withEffect">
                                  <p:stCondLst>
                                    <p:cond delay="0"/>
                                  </p:stCondLst>
                                  <p:childTnLst>
                                    <p:animRot by="120000">
                                      <p:cBhvr>
                                        <p:cTn id="18" dur="50" fill="hold">
                                          <p:stCondLst>
                                            <p:cond delay="0"/>
                                          </p:stCondLst>
                                        </p:cTn>
                                        <p:tgtEl>
                                          <p:spTgt spid="8"/>
                                        </p:tgtEl>
                                        <p:attrNameLst>
                                          <p:attrName>r</p:attrName>
                                        </p:attrNameLst>
                                      </p:cBhvr>
                                    </p:animRot>
                                    <p:animRot by="-240000">
                                      <p:cBhvr>
                                        <p:cTn id="19" dur="100" fill="hold">
                                          <p:stCondLst>
                                            <p:cond delay="100"/>
                                          </p:stCondLst>
                                        </p:cTn>
                                        <p:tgtEl>
                                          <p:spTgt spid="8"/>
                                        </p:tgtEl>
                                        <p:attrNameLst>
                                          <p:attrName>r</p:attrName>
                                        </p:attrNameLst>
                                      </p:cBhvr>
                                    </p:animRot>
                                    <p:animRot by="240000">
                                      <p:cBhvr>
                                        <p:cTn id="20" dur="100" fill="hold">
                                          <p:stCondLst>
                                            <p:cond delay="200"/>
                                          </p:stCondLst>
                                        </p:cTn>
                                        <p:tgtEl>
                                          <p:spTgt spid="8"/>
                                        </p:tgtEl>
                                        <p:attrNameLst>
                                          <p:attrName>r</p:attrName>
                                        </p:attrNameLst>
                                      </p:cBhvr>
                                    </p:animRot>
                                    <p:animRot by="-240000">
                                      <p:cBhvr>
                                        <p:cTn id="21" dur="100" fill="hold">
                                          <p:stCondLst>
                                            <p:cond delay="300"/>
                                          </p:stCondLst>
                                        </p:cTn>
                                        <p:tgtEl>
                                          <p:spTgt spid="8"/>
                                        </p:tgtEl>
                                        <p:attrNameLst>
                                          <p:attrName>r</p:attrName>
                                        </p:attrNameLst>
                                      </p:cBhvr>
                                    </p:animRot>
                                    <p:animRot by="120000">
                                      <p:cBhvr>
                                        <p:cTn id="22" dur="100" fill="hold">
                                          <p:stCondLst>
                                            <p:cond delay="400"/>
                                          </p:stCondLst>
                                        </p:cTn>
                                        <p:tgtEl>
                                          <p:spTgt spid="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a:extLst>
              <a:ext uri="{FF2B5EF4-FFF2-40B4-BE49-F238E27FC236}">
                <a16:creationId xmlns:a16="http://schemas.microsoft.com/office/drawing/2014/main" xmlns="" id="{AF4A200E-41E0-40EF-B954-51A753DCCBFA}"/>
              </a:ext>
            </a:extLst>
          </p:cNvPr>
          <p:cNvGrpSpPr/>
          <p:nvPr/>
        </p:nvGrpSpPr>
        <p:grpSpPr>
          <a:xfrm>
            <a:off x="0" y="0"/>
            <a:ext cx="12192000" cy="6946533"/>
            <a:chOff x="0" y="0"/>
            <a:chExt cx="12192000" cy="6946533"/>
          </a:xfrm>
        </p:grpSpPr>
        <p:sp>
          <p:nvSpPr>
            <p:cNvPr id="5" name="矩形 4">
              <a:extLst>
                <a:ext uri="{FF2B5EF4-FFF2-40B4-BE49-F238E27FC236}">
                  <a16:creationId xmlns:a16="http://schemas.microsoft.com/office/drawing/2014/main" xmlns="" id="{8FE20A8A-F43F-48E4-BFCA-24992169C91F}"/>
                </a:ext>
              </a:extLst>
            </p:cNvPr>
            <p:cNvSpPr/>
            <p:nvPr/>
          </p:nvSpPr>
          <p:spPr>
            <a:xfrm>
              <a:off x="0" y="0"/>
              <a:ext cx="12192000" cy="6946533"/>
            </a:xfrm>
            <a:prstGeom prst="rect">
              <a:avLst/>
            </a:prstGeom>
            <a:solidFill>
              <a:srgbClr val="F8E9C4"/>
            </a:solidFill>
            <a:ln>
              <a:solidFill>
                <a:srgbClr val="CFAF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9Slide03 AmpleSoft Bold" panose="02000000000000000000" pitchFamily="2" charset="0"/>
                <a:ea typeface="等线" panose="02010600030101010101" pitchFamily="2" charset="-122"/>
                <a:cs typeface="+mn-cs"/>
              </a:endParaRPr>
            </a:p>
          </p:txBody>
        </p:sp>
        <p:sp>
          <p:nvSpPr>
            <p:cNvPr id="6" name="矩形: 圆角 5">
              <a:extLst>
                <a:ext uri="{FF2B5EF4-FFF2-40B4-BE49-F238E27FC236}">
                  <a16:creationId xmlns:a16="http://schemas.microsoft.com/office/drawing/2014/main" xmlns="" id="{3845E422-D11F-40D1-8FA6-0310CB959CBB}"/>
                </a:ext>
              </a:extLst>
            </p:cNvPr>
            <p:cNvSpPr/>
            <p:nvPr/>
          </p:nvSpPr>
          <p:spPr>
            <a:xfrm>
              <a:off x="379828" y="352502"/>
              <a:ext cx="11497995" cy="6505498"/>
            </a:xfrm>
            <a:prstGeom prst="roundRect">
              <a:avLst/>
            </a:prstGeom>
            <a:solidFill>
              <a:schemeClr val="bg1"/>
            </a:solidFill>
            <a:ln>
              <a:solidFill>
                <a:srgbClr val="DBE4ED"/>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9Slide03 AmpleSoft Bold" panose="02000000000000000000" pitchFamily="2" charset="0"/>
                <a:ea typeface="等线" panose="02010600030101010101" pitchFamily="2" charset="-122"/>
                <a:cs typeface="+mn-cs"/>
              </a:endParaRPr>
            </a:p>
          </p:txBody>
        </p:sp>
      </p:grpSp>
      <p:pic>
        <p:nvPicPr>
          <p:cNvPr id="70" name="图片 6">
            <a:extLst>
              <a:ext uri="{FF2B5EF4-FFF2-40B4-BE49-F238E27FC236}">
                <a16:creationId xmlns:a16="http://schemas.microsoft.com/office/drawing/2014/main" xmlns="" id="{5D5F0DF2-ABA5-45DD-A9F3-292E28FFCF9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713610"/>
            <a:ext cx="12192000" cy="1144389"/>
          </a:xfrm>
          <a:prstGeom prst="rect">
            <a:avLst/>
          </a:prstGeom>
        </p:spPr>
      </p:pic>
      <p:pic>
        <p:nvPicPr>
          <p:cNvPr id="89" name="图片 25">
            <a:extLst>
              <a:ext uri="{FF2B5EF4-FFF2-40B4-BE49-F238E27FC236}">
                <a16:creationId xmlns:a16="http://schemas.microsoft.com/office/drawing/2014/main" xmlns="" id="{9DA01419-0097-45ED-A00E-0351721FAF7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0" y="4521200"/>
            <a:ext cx="12192000" cy="2336800"/>
          </a:xfrm>
          <a:prstGeom prst="rect">
            <a:avLst/>
          </a:prstGeom>
        </p:spPr>
      </p:pic>
      <p:pic>
        <p:nvPicPr>
          <p:cNvPr id="90" name="图片 26">
            <a:extLst>
              <a:ext uri="{FF2B5EF4-FFF2-40B4-BE49-F238E27FC236}">
                <a16:creationId xmlns:a16="http://schemas.microsoft.com/office/drawing/2014/main" xmlns="" id="{54A76384-29E3-47A3-8AB4-B8804ABA989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38551" y="6293164"/>
            <a:ext cx="1162054" cy="570731"/>
          </a:xfrm>
          <a:prstGeom prst="rect">
            <a:avLst/>
          </a:prstGeom>
        </p:spPr>
      </p:pic>
      <p:pic>
        <p:nvPicPr>
          <p:cNvPr id="91" name="图片 27">
            <a:extLst>
              <a:ext uri="{FF2B5EF4-FFF2-40B4-BE49-F238E27FC236}">
                <a16:creationId xmlns:a16="http://schemas.microsoft.com/office/drawing/2014/main" xmlns="" id="{0CD8FC8D-7E10-4E4A-9AEC-3AB371C3F34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6311898" y="6310656"/>
            <a:ext cx="1162053" cy="547344"/>
          </a:xfrm>
          <a:prstGeom prst="rect">
            <a:avLst/>
          </a:prstGeom>
        </p:spPr>
      </p:pic>
      <p:pic>
        <p:nvPicPr>
          <p:cNvPr id="92" name="图片 28">
            <a:extLst>
              <a:ext uri="{FF2B5EF4-FFF2-40B4-BE49-F238E27FC236}">
                <a16:creationId xmlns:a16="http://schemas.microsoft.com/office/drawing/2014/main" xmlns="" id="{6F746A2F-F2CC-4DAC-9865-16944FDF0D3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784352" y="6272547"/>
            <a:ext cx="1738086" cy="597244"/>
          </a:xfrm>
          <a:prstGeom prst="rect">
            <a:avLst/>
          </a:prstGeom>
        </p:spPr>
      </p:pic>
      <p:pic>
        <p:nvPicPr>
          <p:cNvPr id="93" name="图片 31">
            <a:extLst>
              <a:ext uri="{FF2B5EF4-FFF2-40B4-BE49-F238E27FC236}">
                <a16:creationId xmlns:a16="http://schemas.microsoft.com/office/drawing/2014/main" xmlns="" id="{DFBABF6C-A3A0-4587-A934-62447E73985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11303214" y="0"/>
            <a:ext cx="787187" cy="845807"/>
          </a:xfrm>
          <a:prstGeom prst="rect">
            <a:avLst/>
          </a:prstGeom>
        </p:spPr>
      </p:pic>
      <p:pic>
        <p:nvPicPr>
          <p:cNvPr id="94" name="Picture 93" descr="A picture containing flower, picture frame&#10;&#10;Description automatically generated">
            <a:extLst>
              <a:ext uri="{FF2B5EF4-FFF2-40B4-BE49-F238E27FC236}">
                <a16:creationId xmlns:a16="http://schemas.microsoft.com/office/drawing/2014/main" xmlns="" id="{EE81EEA9-D562-44BA-8D7A-0ED95992047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965875" y="11791"/>
            <a:ext cx="9803160" cy="6858000"/>
          </a:xfrm>
          <a:prstGeom prst="rect">
            <a:avLst/>
          </a:prstGeom>
        </p:spPr>
      </p:pic>
      <p:sp>
        <p:nvSpPr>
          <p:cNvPr id="95" name="TextBox 94">
            <a:extLst>
              <a:ext uri="{FF2B5EF4-FFF2-40B4-BE49-F238E27FC236}">
                <a16:creationId xmlns:a16="http://schemas.microsoft.com/office/drawing/2014/main" xmlns="" id="{2CA24EE3-108E-4D2C-952E-790657155392}"/>
              </a:ext>
            </a:extLst>
          </p:cNvPr>
          <p:cNvSpPr txBox="1"/>
          <p:nvPr/>
        </p:nvSpPr>
        <p:spPr>
          <a:xfrm>
            <a:off x="3147048" y="1443931"/>
            <a:ext cx="7440813" cy="4093428"/>
          </a:xfrm>
          <a:prstGeom prst="rect">
            <a:avLst/>
          </a:prstGeom>
          <a:noFill/>
        </p:spPr>
        <p:txBody>
          <a:bodyPr wrap="square">
            <a:spAutoFit/>
          </a:bodyPr>
          <a:lstStyle/>
          <a:p>
            <a:pPr lvl="0" algn="just"/>
            <a:r>
              <a:rPr lang="vi-VN" sz="2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Chủ nhật tuần </a:t>
            </a:r>
            <a:r>
              <a:rPr lang="en-US" sz="2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trước</a:t>
            </a:r>
            <a:r>
              <a:rPr lang="vi-VN" sz="2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trường em đã tổ chức chương trình “Trung thu cho em”. Chương trình bắt đầu bằng các tiết mục văn nghệ rất hấp dẫn. Sau đó, chúng em được tham gia cuộc thi xếp mâm ngũ quả. Đội thi của mỗi lớp gồm có năm học sinh. Mỗi lớp có ba mươi phút để trình bày mâm ngũ quả. Nguyên liệu đã được các đội chuyển bị từ trước. Chúng em cố gắng sắp xếp thật nhanh thật đẹp. Sau đó, em đại diện cho đội lên thuyết trình. Lớp em đã đạt được giải nhì. Chúng em cảm thấy rất vui.</a:t>
            </a:r>
            <a:endParaRPr lang="en-US" sz="2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96" name="TextBox 95">
            <a:extLst>
              <a:ext uri="{FF2B5EF4-FFF2-40B4-BE49-F238E27FC236}">
                <a16:creationId xmlns:a16="http://schemas.microsoft.com/office/drawing/2014/main" xmlns="" id="{00F9DD8E-DFC4-43CE-8B1B-5CF5EE1E13B7}"/>
              </a:ext>
            </a:extLst>
          </p:cNvPr>
          <p:cNvSpPr txBox="1"/>
          <p:nvPr/>
        </p:nvSpPr>
        <p:spPr>
          <a:xfrm>
            <a:off x="0" y="998512"/>
            <a:ext cx="2825547" cy="411889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dirty="0" err="1">
                <a:ln>
                  <a:noFill/>
                </a:ln>
                <a:solidFill>
                  <a:srgbClr val="FF0C56"/>
                </a:solidFill>
                <a:effectLst>
                  <a:glow rad="127000">
                    <a:srgbClr val="FF6699">
                      <a:alpha val="5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8800" b="0" i="0" u="none" strike="noStrike" kern="1200" cap="none" spc="0" normalizeH="0" baseline="0" noProof="0" dirty="0">
                <a:ln>
                  <a:noFill/>
                </a:ln>
                <a:solidFill>
                  <a:srgbClr val="FF0C56"/>
                </a:solidFill>
                <a:effectLst>
                  <a:glow rad="127000">
                    <a:srgbClr val="FF6699">
                      <a:alpha val="5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8800" b="0" i="0" u="none" strike="noStrike" kern="1200" cap="none" spc="0" normalizeH="0" baseline="0" noProof="0" dirty="0" err="1">
                <a:ln>
                  <a:noFill/>
                </a:ln>
                <a:solidFill>
                  <a:srgbClr val="FF0C56"/>
                </a:solidFill>
                <a:effectLst>
                  <a:glow rad="127000">
                    <a:srgbClr val="FF6699">
                      <a:alpha val="5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làm</a:t>
            </a:r>
            <a:r>
              <a:rPr kumimoji="0" lang="en-US" sz="8800" b="0" i="0" u="none" strike="noStrike" kern="1200" cap="none" spc="0" normalizeH="0" baseline="0" noProof="0" dirty="0">
                <a:ln>
                  <a:noFill/>
                </a:ln>
                <a:solidFill>
                  <a:srgbClr val="FF0C56"/>
                </a:solidFill>
                <a:effectLst>
                  <a:glow rad="127000">
                    <a:srgbClr val="FF6699">
                      <a:alpha val="5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8800" b="0" i="0" u="none" strike="noStrike" kern="1200" cap="none" spc="0" normalizeH="0" baseline="0" noProof="0" dirty="0" err="1">
                <a:ln>
                  <a:noFill/>
                </a:ln>
                <a:solidFill>
                  <a:srgbClr val="FF0C56"/>
                </a:solidFill>
                <a:effectLst>
                  <a:glow rad="127000">
                    <a:srgbClr val="FF6699">
                      <a:alpha val="5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mẫu</a:t>
            </a:r>
            <a:endParaRPr kumimoji="0" lang="en-US" sz="8800" b="0" i="0" u="none" strike="noStrike" kern="1200" cap="none" spc="0" normalizeH="0" baseline="0" noProof="0" dirty="0">
              <a:ln>
                <a:noFill/>
              </a:ln>
              <a:solidFill>
                <a:srgbClr val="FF0C56"/>
              </a:solidFill>
              <a:effectLst>
                <a:glow rad="127000">
                  <a:srgbClr val="FF6699">
                    <a:alpha val="50000"/>
                  </a:srgbClr>
                </a:glo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30786231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70"/>
                                        </p:tgtEl>
                                        <p:attrNameLst>
                                          <p:attrName>style.visibility</p:attrName>
                                        </p:attrNameLst>
                                      </p:cBhvr>
                                      <p:to>
                                        <p:strVal val="visible"/>
                                      </p:to>
                                    </p:set>
                                    <p:animEffect transition="in" filter="wipe(left)">
                                      <p:cBhvr>
                                        <p:cTn id="7" dur="500"/>
                                        <p:tgtEl>
                                          <p:spTgt spid="70"/>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89"/>
                                        </p:tgtEl>
                                        <p:attrNameLst>
                                          <p:attrName>style.visibility</p:attrName>
                                        </p:attrNameLst>
                                      </p:cBhvr>
                                      <p:to>
                                        <p:strVal val="visible"/>
                                      </p:to>
                                    </p:set>
                                    <p:animEffect transition="in" filter="wipe(down)">
                                      <p:cBhvr>
                                        <p:cTn id="11" dur="500"/>
                                        <p:tgtEl>
                                          <p:spTgt spid="89"/>
                                        </p:tgtEl>
                                      </p:cBhvr>
                                    </p:animEffect>
                                  </p:childTnLst>
                                </p:cTn>
                              </p:par>
                              <p:par>
                                <p:cTn id="12" presetID="22" presetClass="entr" presetSubtype="4" fill="hold" nodeType="withEffect">
                                  <p:stCondLst>
                                    <p:cond delay="250"/>
                                  </p:stCondLst>
                                  <p:childTnLst>
                                    <p:set>
                                      <p:cBhvr>
                                        <p:cTn id="13" dur="1" fill="hold">
                                          <p:stCondLst>
                                            <p:cond delay="0"/>
                                          </p:stCondLst>
                                        </p:cTn>
                                        <p:tgtEl>
                                          <p:spTgt spid="92"/>
                                        </p:tgtEl>
                                        <p:attrNameLst>
                                          <p:attrName>style.visibility</p:attrName>
                                        </p:attrNameLst>
                                      </p:cBhvr>
                                      <p:to>
                                        <p:strVal val="visible"/>
                                      </p:to>
                                    </p:set>
                                    <p:animEffect transition="in" filter="wipe(down)">
                                      <p:cBhvr>
                                        <p:cTn id="14" dur="250"/>
                                        <p:tgtEl>
                                          <p:spTgt spid="92"/>
                                        </p:tgtEl>
                                      </p:cBhvr>
                                    </p:animEffect>
                                  </p:childTnLst>
                                </p:cTn>
                              </p:par>
                              <p:par>
                                <p:cTn id="15" presetID="22" presetClass="entr" presetSubtype="4" fill="hold" nodeType="withEffect">
                                  <p:stCondLst>
                                    <p:cond delay="500"/>
                                  </p:stCondLst>
                                  <p:childTnLst>
                                    <p:set>
                                      <p:cBhvr>
                                        <p:cTn id="16" dur="1" fill="hold">
                                          <p:stCondLst>
                                            <p:cond delay="0"/>
                                          </p:stCondLst>
                                        </p:cTn>
                                        <p:tgtEl>
                                          <p:spTgt spid="90"/>
                                        </p:tgtEl>
                                        <p:attrNameLst>
                                          <p:attrName>style.visibility</p:attrName>
                                        </p:attrNameLst>
                                      </p:cBhvr>
                                      <p:to>
                                        <p:strVal val="visible"/>
                                      </p:to>
                                    </p:set>
                                    <p:animEffect transition="in" filter="wipe(down)">
                                      <p:cBhvr>
                                        <p:cTn id="17" dur="250"/>
                                        <p:tgtEl>
                                          <p:spTgt spid="90"/>
                                        </p:tgtEl>
                                      </p:cBhvr>
                                    </p:animEffect>
                                  </p:childTnLst>
                                </p:cTn>
                              </p:par>
                              <p:par>
                                <p:cTn id="18" presetID="22" presetClass="entr" presetSubtype="4" fill="hold" nodeType="withEffect">
                                  <p:stCondLst>
                                    <p:cond delay="750"/>
                                  </p:stCondLst>
                                  <p:childTnLst>
                                    <p:set>
                                      <p:cBhvr>
                                        <p:cTn id="19" dur="1" fill="hold">
                                          <p:stCondLst>
                                            <p:cond delay="0"/>
                                          </p:stCondLst>
                                        </p:cTn>
                                        <p:tgtEl>
                                          <p:spTgt spid="91"/>
                                        </p:tgtEl>
                                        <p:attrNameLst>
                                          <p:attrName>style.visibility</p:attrName>
                                        </p:attrNameLst>
                                      </p:cBhvr>
                                      <p:to>
                                        <p:strVal val="visible"/>
                                      </p:to>
                                    </p:set>
                                    <p:animEffect transition="in" filter="wipe(down)">
                                      <p:cBhvr>
                                        <p:cTn id="20" dur="250"/>
                                        <p:tgtEl>
                                          <p:spTgt spid="91"/>
                                        </p:tgtEl>
                                      </p:cBhvr>
                                    </p:animEffect>
                                  </p:childTnLst>
                                </p:cTn>
                              </p:par>
                              <p:par>
                                <p:cTn id="21" presetID="22" presetClass="entr" presetSubtype="1" fill="hold" nodeType="withEffect">
                                  <p:stCondLst>
                                    <p:cond delay="750"/>
                                  </p:stCondLst>
                                  <p:childTnLst>
                                    <p:set>
                                      <p:cBhvr>
                                        <p:cTn id="22" dur="1" fill="hold">
                                          <p:stCondLst>
                                            <p:cond delay="0"/>
                                          </p:stCondLst>
                                        </p:cTn>
                                        <p:tgtEl>
                                          <p:spTgt spid="93"/>
                                        </p:tgtEl>
                                        <p:attrNameLst>
                                          <p:attrName>style.visibility</p:attrName>
                                        </p:attrNameLst>
                                      </p:cBhvr>
                                      <p:to>
                                        <p:strVal val="visible"/>
                                      </p:to>
                                    </p:set>
                                    <p:animEffect transition="in" filter="wipe(up)">
                                      <p:cBhvr>
                                        <p:cTn id="23" dur="250"/>
                                        <p:tgtEl>
                                          <p:spTgt spid="93"/>
                                        </p:tgtEl>
                                      </p:cBhvr>
                                    </p:animEffect>
                                  </p:childTnLst>
                                </p:cTn>
                              </p:par>
                            </p:childTnLst>
                          </p:cTn>
                        </p:par>
                      </p:childTnLst>
                    </p:cTn>
                  </p:par>
                  <p:par>
                    <p:cTn id="24" fill="hold">
                      <p:stCondLst>
                        <p:cond delay="indefinite"/>
                      </p:stCondLst>
                      <p:childTnLst>
                        <p:par>
                          <p:cTn id="25" fill="hold">
                            <p:stCondLst>
                              <p:cond delay="0"/>
                            </p:stCondLst>
                            <p:childTnLst>
                              <p:par>
                                <p:cTn id="26" presetID="41" presetClass="entr" presetSubtype="0" fill="hold" grpId="0" nodeType="clickEffect">
                                  <p:stCondLst>
                                    <p:cond delay="0"/>
                                  </p:stCondLst>
                                  <p:iterate type="lt">
                                    <p:tmPct val="10000"/>
                                  </p:iterate>
                                  <p:childTnLst>
                                    <p:set>
                                      <p:cBhvr>
                                        <p:cTn id="27" dur="1" fill="hold">
                                          <p:stCondLst>
                                            <p:cond delay="0"/>
                                          </p:stCondLst>
                                        </p:cTn>
                                        <p:tgtEl>
                                          <p:spTgt spid="96"/>
                                        </p:tgtEl>
                                        <p:attrNameLst>
                                          <p:attrName>style.visibility</p:attrName>
                                        </p:attrNameLst>
                                      </p:cBhvr>
                                      <p:to>
                                        <p:strVal val="visible"/>
                                      </p:to>
                                    </p:set>
                                    <p:anim calcmode="lin" valueType="num">
                                      <p:cBhvr>
                                        <p:cTn id="28" dur="500" fill="hold"/>
                                        <p:tgtEl>
                                          <p:spTgt spid="96"/>
                                        </p:tgtEl>
                                        <p:attrNameLst>
                                          <p:attrName>ppt_x</p:attrName>
                                        </p:attrNameLst>
                                      </p:cBhvr>
                                      <p:tavLst>
                                        <p:tav tm="0">
                                          <p:val>
                                            <p:strVal val="#ppt_x"/>
                                          </p:val>
                                        </p:tav>
                                        <p:tav tm="50000">
                                          <p:val>
                                            <p:strVal val="#ppt_x+.1"/>
                                          </p:val>
                                        </p:tav>
                                        <p:tav tm="100000">
                                          <p:val>
                                            <p:strVal val="#ppt_x"/>
                                          </p:val>
                                        </p:tav>
                                      </p:tavLst>
                                    </p:anim>
                                    <p:anim calcmode="lin" valueType="num">
                                      <p:cBhvr>
                                        <p:cTn id="29" dur="500" fill="hold"/>
                                        <p:tgtEl>
                                          <p:spTgt spid="96"/>
                                        </p:tgtEl>
                                        <p:attrNameLst>
                                          <p:attrName>ppt_y</p:attrName>
                                        </p:attrNameLst>
                                      </p:cBhvr>
                                      <p:tavLst>
                                        <p:tav tm="0">
                                          <p:val>
                                            <p:strVal val="#ppt_y"/>
                                          </p:val>
                                        </p:tav>
                                        <p:tav tm="100000">
                                          <p:val>
                                            <p:strVal val="#ppt_y"/>
                                          </p:val>
                                        </p:tav>
                                      </p:tavLst>
                                    </p:anim>
                                    <p:anim calcmode="lin" valueType="num">
                                      <p:cBhvr>
                                        <p:cTn id="30" dur="500" fill="hold"/>
                                        <p:tgtEl>
                                          <p:spTgt spid="96"/>
                                        </p:tgtEl>
                                        <p:attrNameLst>
                                          <p:attrName>ppt_h</p:attrName>
                                        </p:attrNameLst>
                                      </p:cBhvr>
                                      <p:tavLst>
                                        <p:tav tm="0">
                                          <p:val>
                                            <p:strVal val="#ppt_h/10"/>
                                          </p:val>
                                        </p:tav>
                                        <p:tav tm="50000">
                                          <p:val>
                                            <p:strVal val="#ppt_h+.01"/>
                                          </p:val>
                                        </p:tav>
                                        <p:tav tm="100000">
                                          <p:val>
                                            <p:strVal val="#ppt_h"/>
                                          </p:val>
                                        </p:tav>
                                      </p:tavLst>
                                    </p:anim>
                                    <p:anim calcmode="lin" valueType="num">
                                      <p:cBhvr>
                                        <p:cTn id="31" dur="500" fill="hold"/>
                                        <p:tgtEl>
                                          <p:spTgt spid="96"/>
                                        </p:tgtEl>
                                        <p:attrNameLst>
                                          <p:attrName>ppt_w</p:attrName>
                                        </p:attrNameLst>
                                      </p:cBhvr>
                                      <p:tavLst>
                                        <p:tav tm="0">
                                          <p:val>
                                            <p:strVal val="#ppt_w/10"/>
                                          </p:val>
                                        </p:tav>
                                        <p:tav tm="50000">
                                          <p:val>
                                            <p:strVal val="#ppt_w+.01"/>
                                          </p:val>
                                        </p:tav>
                                        <p:tav tm="100000">
                                          <p:val>
                                            <p:strVal val="#ppt_w"/>
                                          </p:val>
                                        </p:tav>
                                      </p:tavLst>
                                    </p:anim>
                                    <p:animEffect transition="in" filter="fade">
                                      <p:cBhvr>
                                        <p:cTn id="32" dur="500" tmFilter="0,0; .5, 1; 1, 1"/>
                                        <p:tgtEl>
                                          <p:spTgt spid="96"/>
                                        </p:tgtEl>
                                      </p:cBhvr>
                                    </p:animEffect>
                                  </p:childTnLst>
                                </p:cTn>
                              </p:par>
                            </p:childTnLst>
                          </p:cTn>
                        </p:par>
                        <p:par>
                          <p:cTn id="33" fill="hold">
                            <p:stCondLst>
                              <p:cond delay="900"/>
                            </p:stCondLst>
                            <p:childTnLst>
                              <p:par>
                                <p:cTn id="34" presetID="21" presetClass="entr" presetSubtype="1" fill="hold" nodeType="afterEffect">
                                  <p:stCondLst>
                                    <p:cond delay="0"/>
                                  </p:stCondLst>
                                  <p:childTnLst>
                                    <p:set>
                                      <p:cBhvr>
                                        <p:cTn id="35" dur="1" fill="hold">
                                          <p:stCondLst>
                                            <p:cond delay="0"/>
                                          </p:stCondLst>
                                        </p:cTn>
                                        <p:tgtEl>
                                          <p:spTgt spid="94"/>
                                        </p:tgtEl>
                                        <p:attrNameLst>
                                          <p:attrName>style.visibility</p:attrName>
                                        </p:attrNameLst>
                                      </p:cBhvr>
                                      <p:to>
                                        <p:strVal val="visible"/>
                                      </p:to>
                                    </p:set>
                                    <p:animEffect transition="in" filter="wheel(1)">
                                      <p:cBhvr>
                                        <p:cTn id="36" dur="750"/>
                                        <p:tgtEl>
                                          <p:spTgt spid="94"/>
                                        </p:tgtEl>
                                      </p:cBhvr>
                                    </p:animEffect>
                                  </p:childTnLst>
                                </p:cTn>
                              </p:par>
                            </p:childTnLst>
                          </p:cTn>
                        </p:par>
                        <p:par>
                          <p:cTn id="37" fill="hold">
                            <p:stCondLst>
                              <p:cond delay="1650"/>
                            </p:stCondLst>
                            <p:childTnLst>
                              <p:par>
                                <p:cTn id="38" presetID="22" presetClass="entr" presetSubtype="1" fill="hold" grpId="0" nodeType="afterEffect">
                                  <p:stCondLst>
                                    <p:cond delay="0"/>
                                  </p:stCondLst>
                                  <p:childTnLst>
                                    <p:set>
                                      <p:cBhvr>
                                        <p:cTn id="39" dur="1" fill="hold">
                                          <p:stCondLst>
                                            <p:cond delay="0"/>
                                          </p:stCondLst>
                                        </p:cTn>
                                        <p:tgtEl>
                                          <p:spTgt spid="95"/>
                                        </p:tgtEl>
                                        <p:attrNameLst>
                                          <p:attrName>style.visibility</p:attrName>
                                        </p:attrNameLst>
                                      </p:cBhvr>
                                      <p:to>
                                        <p:strVal val="visible"/>
                                      </p:to>
                                    </p:set>
                                    <p:animEffect transition="in" filter="wipe(up)">
                                      <p:cBhvr>
                                        <p:cTn id="40" dur="750"/>
                                        <p:tgtEl>
                                          <p:spTgt spid="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 grpId="0"/>
      <p:bldP spid="96"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xmlns="" id="{8258D001-370C-5984-31B3-00038784886F}"/>
              </a:ext>
            </a:extLst>
          </p:cNvPr>
          <p:cNvGrpSpPr/>
          <p:nvPr/>
        </p:nvGrpSpPr>
        <p:grpSpPr>
          <a:xfrm>
            <a:off x="-1" y="5045066"/>
            <a:ext cx="12192001" cy="1812934"/>
            <a:chOff x="-1" y="5045066"/>
            <a:chExt cx="12192001" cy="1812934"/>
          </a:xfrm>
        </p:grpSpPr>
        <p:pic>
          <p:nvPicPr>
            <p:cNvPr id="4" name="BONG">
              <a:extLst>
                <a:ext uri="{FF2B5EF4-FFF2-40B4-BE49-F238E27FC236}">
                  <a16:creationId xmlns:a16="http://schemas.microsoft.com/office/drawing/2014/main" xmlns="" id="{10BD85DF-E683-0AC1-A5F4-7D179CD7B746}"/>
                </a:ext>
              </a:extLst>
            </p:cNvPr>
            <p:cNvPicPr/>
            <p:nvPr/>
          </p:nvPicPr>
          <p:blipFill rotWithShape="1">
            <a:blip r:embed="rId4"/>
            <a:srcRect l="8284"/>
            <a:stretch/>
          </p:blipFill>
          <p:spPr>
            <a:xfrm>
              <a:off x="-1" y="5045066"/>
              <a:ext cx="7725733" cy="1812103"/>
            </a:xfrm>
            <a:prstGeom prst="rect">
              <a:avLst/>
            </a:prstGeom>
          </p:spPr>
        </p:pic>
        <p:pic>
          <p:nvPicPr>
            <p:cNvPr id="5" name="BONG">
              <a:extLst>
                <a:ext uri="{FF2B5EF4-FFF2-40B4-BE49-F238E27FC236}">
                  <a16:creationId xmlns:a16="http://schemas.microsoft.com/office/drawing/2014/main" xmlns="" id="{723B6486-7D5D-6B98-4D7C-B1F40AE6A891}"/>
                </a:ext>
              </a:extLst>
            </p:cNvPr>
            <p:cNvPicPr/>
            <p:nvPr/>
          </p:nvPicPr>
          <p:blipFill rotWithShape="1">
            <a:blip r:embed="rId4"/>
            <a:srcRect l="17138" r="27682"/>
            <a:stretch/>
          </p:blipFill>
          <p:spPr>
            <a:xfrm>
              <a:off x="7543800" y="5045897"/>
              <a:ext cx="4648200" cy="1812103"/>
            </a:xfrm>
            <a:prstGeom prst="rect">
              <a:avLst/>
            </a:prstGeom>
          </p:spPr>
        </p:pic>
      </p:grpSp>
      <p:pic>
        <p:nvPicPr>
          <p:cNvPr id="2" name="BANGCHU">
            <a:extLst>
              <a:ext uri="{FF2B5EF4-FFF2-40B4-BE49-F238E27FC236}">
                <a16:creationId xmlns:a16="http://schemas.microsoft.com/office/drawing/2014/main" xmlns="" id="{8CE79360-0C01-6361-CB65-5B75B135E0FC}"/>
              </a:ext>
            </a:extLst>
          </p:cNvPr>
          <p:cNvPicPr>
            <a:picLocks noGrp="1" noRot="1" noChangeAspect="1" noMove="1" noResize="1" noEditPoints="1" noAdjustHandles="1" noChangeArrowheads="1" noChangeShapeType="1" noCrop="1"/>
          </p:cNvPicPr>
          <p:nvPr/>
        </p:nvPicPr>
        <p:blipFill>
          <a:blip r:embed="rId5"/>
          <a:stretch>
            <a:fillRect/>
          </a:stretch>
        </p:blipFill>
        <p:spPr>
          <a:xfrm>
            <a:off x="3623996" y="349309"/>
            <a:ext cx="6032288" cy="4116973"/>
          </a:xfrm>
          <a:prstGeom prst="rect">
            <a:avLst/>
          </a:prstGeom>
        </p:spPr>
      </p:pic>
      <p:sp>
        <p:nvSpPr>
          <p:cNvPr id="7" name="NOIDUNG">
            <a:extLst>
              <a:ext uri="{FF2B5EF4-FFF2-40B4-BE49-F238E27FC236}">
                <a16:creationId xmlns:a16="http://schemas.microsoft.com/office/drawing/2014/main" xmlns="" id="{07DDB2EA-0539-94B5-A728-3C845C3428DC}"/>
              </a:ext>
            </a:extLst>
          </p:cNvPr>
          <p:cNvSpPr txBox="1"/>
          <p:nvPr/>
        </p:nvSpPr>
        <p:spPr>
          <a:xfrm>
            <a:off x="4094815" y="1084356"/>
            <a:ext cx="5090649"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i="0" u="none" strike="noStrike" kern="1200" cap="none" spc="0" normalizeH="0" baseline="0" noProof="0" dirty="0" err="1" smtClean="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Câu</a:t>
            </a:r>
            <a:r>
              <a:rPr kumimoji="0" lang="en-US" sz="4000" i="0" u="none" strike="noStrike" kern="1200" cap="none" spc="0" normalizeH="0" noProof="0" dirty="0" smtClean="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4000" i="0" u="none" strike="noStrike" kern="1200" cap="none" spc="0" normalizeH="0" baseline="0" noProof="0" dirty="0" smtClean="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1</a:t>
            </a:r>
            <a:r>
              <a:rPr lang="en-US" sz="4000" dirty="0">
                <a:solidFill>
                  <a:srgbClr val="002060"/>
                </a:solidFill>
                <a:latin typeface="Arial" panose="020B0604020202020204" pitchFamily="34" charset="0"/>
                <a:ea typeface="Arial-Rounded" panose="020B0500000000000000" pitchFamily="34" charset="0"/>
                <a:cs typeface="Arial" panose="020B0604020202020204" pitchFamily="34" charset="0"/>
              </a:rPr>
              <a:t>:</a:t>
            </a:r>
            <a:r>
              <a:rPr kumimoji="0" lang="en-US" sz="4000" i="0" u="none" strike="noStrike" kern="1200" cap="none" spc="0" normalizeH="0" baseline="0" noProof="0" dirty="0" smtClean="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4000" i="0" u="none" strike="noStrike" kern="120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Bài</a:t>
            </a:r>
            <a:r>
              <a:rPr kumimoji="0" lang="en-US" sz="4000" i="0" u="none" strike="noStrike" kern="1200" cap="none" spc="0" normalizeH="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4000" i="0" u="none" strike="noStrike" kern="1200" cap="none" spc="0" normalizeH="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đọc</a:t>
            </a:r>
            <a:r>
              <a:rPr kumimoji="0" lang="en-US" sz="4000" i="0" u="none" strike="noStrike" kern="1200" cap="none" spc="0" normalizeH="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4000" i="0" u="none" strike="noStrike" kern="1200" cap="none" spc="0" normalizeH="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trước</a:t>
            </a:r>
            <a:r>
              <a:rPr kumimoji="0" lang="en-US" sz="4000" i="0" u="none" strike="noStrike" kern="1200" cap="none" spc="0" normalizeH="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4000" i="0" u="none" strike="noStrike" kern="1200" cap="none" spc="0" normalizeH="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em</a:t>
            </a:r>
            <a:r>
              <a:rPr kumimoji="0" lang="en-US" sz="4000" i="0" u="none" strike="noStrike" kern="1200" cap="none" spc="0" normalizeH="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4000" i="0" u="none" strike="noStrike" kern="1200" cap="none" spc="0" normalizeH="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học</a:t>
            </a:r>
            <a:r>
              <a:rPr kumimoji="0" lang="en-US" sz="4000" i="0" u="none" strike="noStrike" kern="1200" cap="none" spc="0" normalizeH="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4000" i="0" u="none" strike="noStrike" kern="1200" cap="none" spc="0" normalizeH="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là</a:t>
            </a:r>
            <a:r>
              <a:rPr kumimoji="0" lang="en-US" sz="4000" i="0" u="none" strike="noStrike" kern="1200" cap="none" spc="0" normalizeH="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4000" i="0" u="none" strike="noStrike" kern="1200" cap="none" spc="0" normalizeH="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bài</a:t>
            </a:r>
            <a:r>
              <a:rPr kumimoji="0" lang="en-US" sz="4000" i="0" u="none" strike="noStrike" kern="1200" cap="none" spc="0" normalizeH="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4000" i="0" u="none" strike="noStrike" kern="1200" cap="none" spc="0" normalizeH="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gì</a:t>
            </a:r>
            <a:r>
              <a:rPr kumimoji="0" lang="en-US" sz="4000" i="0" u="none" strike="noStrike" kern="1200" cap="none" spc="0" normalizeH="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a:t>
            </a:r>
            <a:endParaRPr kumimoji="0" lang="en-US" sz="4000" i="0" u="none" strike="noStrike" kern="120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endParaRPr>
          </a:p>
        </p:txBody>
      </p:sp>
      <p:pic>
        <p:nvPicPr>
          <p:cNvPr id="18" name="nvnu">
            <a:extLst>
              <a:ext uri="{FF2B5EF4-FFF2-40B4-BE49-F238E27FC236}">
                <a16:creationId xmlns:a16="http://schemas.microsoft.com/office/drawing/2014/main" xmlns="" id="{6500A5D2-35FF-3E5B-BBF7-4D429174C117}"/>
              </a:ext>
            </a:extLst>
          </p:cNvPr>
          <p:cNvPicPr>
            <a:picLocks noChangeAspect="1"/>
          </p:cNvPicPr>
          <p:nvPr/>
        </p:nvPicPr>
        <p:blipFill>
          <a:blip r:embed="rId6"/>
          <a:stretch>
            <a:fillRect/>
          </a:stretch>
        </p:blipFill>
        <p:spPr>
          <a:xfrm>
            <a:off x="718938" y="764534"/>
            <a:ext cx="2358593" cy="4317898"/>
          </a:xfrm>
          <a:prstGeom prst="rect">
            <a:avLst/>
          </a:prstGeom>
        </p:spPr>
      </p:pic>
      <p:pic>
        <p:nvPicPr>
          <p:cNvPr id="21" name="Picture 20" descr="Icon&#10;&#10;Description automatically generated">
            <a:hlinkClick r:id="rId7" action="ppaction://hlinksldjump"/>
            <a:extLst>
              <a:ext uri="{FF2B5EF4-FFF2-40B4-BE49-F238E27FC236}">
                <a16:creationId xmlns:a16="http://schemas.microsoft.com/office/drawing/2014/main" xmlns="" id="{E6BCCE3B-D370-69D1-6F3E-C9934D63E25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609980" y="5399385"/>
            <a:ext cx="1394992" cy="1394992"/>
          </a:xfrm>
          <a:prstGeom prst="rect">
            <a:avLst/>
          </a:prstGeom>
        </p:spPr>
      </p:pic>
      <p:sp>
        <p:nvSpPr>
          <p:cNvPr id="22" name="Rectangle: Rounded Corners 21">
            <a:extLst>
              <a:ext uri="{FF2B5EF4-FFF2-40B4-BE49-F238E27FC236}">
                <a16:creationId xmlns:a16="http://schemas.microsoft.com/office/drawing/2014/main" xmlns="" id="{E3A7677C-2F71-44EE-A593-781B530C7BF1}"/>
              </a:ext>
            </a:extLst>
          </p:cNvPr>
          <p:cNvSpPr/>
          <p:nvPr/>
        </p:nvSpPr>
        <p:spPr>
          <a:xfrm>
            <a:off x="4125911" y="4333613"/>
            <a:ext cx="5262880" cy="1152198"/>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marL="0" marR="0" algn="ctr">
              <a:lnSpc>
                <a:spcPct val="120000"/>
              </a:lnSpc>
              <a:spcBef>
                <a:spcPts val="0"/>
              </a:spcBef>
              <a:spcAft>
                <a:spcPts val="0"/>
              </a:spcAft>
            </a:pPr>
            <a:r>
              <a:rPr lang="nl-NL" sz="4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Đi tìm mặt trời</a:t>
            </a:r>
            <a:endParaRPr lang="en-US" sz="4400" b="1"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7996183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22"/>
                                        </p:tgtEl>
                                        <p:attrNameLst>
                                          <p:attrName>style.visibility</p:attrName>
                                        </p:attrNameLst>
                                      </p:cBhvr>
                                      <p:to>
                                        <p:strVal val="visible"/>
                                      </p:to>
                                    </p:set>
                                    <p:anim calcmode="lin" valueType="num">
                                      <p:cBhvr additive="base">
                                        <p:cTn id="15" dur="500" fill="hold"/>
                                        <p:tgtEl>
                                          <p:spTgt spid="22"/>
                                        </p:tgtEl>
                                        <p:attrNameLst>
                                          <p:attrName>ppt_x</p:attrName>
                                        </p:attrNameLst>
                                      </p:cBhvr>
                                      <p:tavLst>
                                        <p:tav tm="0">
                                          <p:val>
                                            <p:strVal val="#ppt_x"/>
                                          </p:val>
                                        </p:tav>
                                        <p:tav tm="100000">
                                          <p:val>
                                            <p:strVal val="#ppt_x"/>
                                          </p:val>
                                        </p:tav>
                                      </p:tavLst>
                                    </p:anim>
                                    <p:anim calcmode="lin" valueType="num">
                                      <p:cBhvr additive="base">
                                        <p:cTn id="16" dur="500" fill="hold"/>
                                        <p:tgtEl>
                                          <p:spTgt spid="2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xmlns="" id="{8258D001-370C-5984-31B3-00038784886F}"/>
              </a:ext>
            </a:extLst>
          </p:cNvPr>
          <p:cNvGrpSpPr/>
          <p:nvPr/>
        </p:nvGrpSpPr>
        <p:grpSpPr>
          <a:xfrm>
            <a:off x="-1" y="5045066"/>
            <a:ext cx="12192001" cy="1812934"/>
            <a:chOff x="-1" y="5045066"/>
            <a:chExt cx="12192001" cy="1812934"/>
          </a:xfrm>
        </p:grpSpPr>
        <p:pic>
          <p:nvPicPr>
            <p:cNvPr id="4" name="BONG">
              <a:extLst>
                <a:ext uri="{FF2B5EF4-FFF2-40B4-BE49-F238E27FC236}">
                  <a16:creationId xmlns:a16="http://schemas.microsoft.com/office/drawing/2014/main" xmlns="" id="{10BD85DF-E683-0AC1-A5F4-7D179CD7B746}"/>
                </a:ext>
              </a:extLst>
            </p:cNvPr>
            <p:cNvPicPr/>
            <p:nvPr/>
          </p:nvPicPr>
          <p:blipFill rotWithShape="1">
            <a:blip r:embed="rId4"/>
            <a:srcRect l="8284"/>
            <a:stretch/>
          </p:blipFill>
          <p:spPr>
            <a:xfrm>
              <a:off x="-1" y="5045066"/>
              <a:ext cx="7725733" cy="1812103"/>
            </a:xfrm>
            <a:prstGeom prst="rect">
              <a:avLst/>
            </a:prstGeom>
          </p:spPr>
        </p:pic>
        <p:pic>
          <p:nvPicPr>
            <p:cNvPr id="5" name="BONG">
              <a:extLst>
                <a:ext uri="{FF2B5EF4-FFF2-40B4-BE49-F238E27FC236}">
                  <a16:creationId xmlns:a16="http://schemas.microsoft.com/office/drawing/2014/main" xmlns="" id="{723B6486-7D5D-6B98-4D7C-B1F40AE6A891}"/>
                </a:ext>
              </a:extLst>
            </p:cNvPr>
            <p:cNvPicPr/>
            <p:nvPr/>
          </p:nvPicPr>
          <p:blipFill rotWithShape="1">
            <a:blip r:embed="rId4"/>
            <a:srcRect l="17138" r="27682"/>
            <a:stretch/>
          </p:blipFill>
          <p:spPr>
            <a:xfrm>
              <a:off x="7543800" y="5045897"/>
              <a:ext cx="4648200" cy="1812103"/>
            </a:xfrm>
            <a:prstGeom prst="rect">
              <a:avLst/>
            </a:prstGeom>
          </p:spPr>
        </p:pic>
      </p:grpSp>
      <p:pic>
        <p:nvPicPr>
          <p:cNvPr id="2" name="BANGCHU">
            <a:extLst>
              <a:ext uri="{FF2B5EF4-FFF2-40B4-BE49-F238E27FC236}">
                <a16:creationId xmlns:a16="http://schemas.microsoft.com/office/drawing/2014/main" xmlns="" id="{8CE79360-0C01-6361-CB65-5B75B135E0FC}"/>
              </a:ext>
            </a:extLst>
          </p:cNvPr>
          <p:cNvPicPr>
            <a:picLocks noGrp="1" noRot="1" noChangeAspect="1" noMove="1" noResize="1" noEditPoints="1" noAdjustHandles="1" noChangeArrowheads="1" noChangeShapeType="1" noCrop="1"/>
          </p:cNvPicPr>
          <p:nvPr/>
        </p:nvPicPr>
        <p:blipFill>
          <a:blip r:embed="rId5"/>
          <a:stretch>
            <a:fillRect/>
          </a:stretch>
        </p:blipFill>
        <p:spPr>
          <a:xfrm>
            <a:off x="3623996" y="349309"/>
            <a:ext cx="6032288" cy="4116973"/>
          </a:xfrm>
          <a:prstGeom prst="rect">
            <a:avLst/>
          </a:prstGeom>
        </p:spPr>
      </p:pic>
      <p:sp>
        <p:nvSpPr>
          <p:cNvPr id="7" name="NOIDUNG">
            <a:extLst>
              <a:ext uri="{FF2B5EF4-FFF2-40B4-BE49-F238E27FC236}">
                <a16:creationId xmlns:a16="http://schemas.microsoft.com/office/drawing/2014/main" xmlns="" id="{07DDB2EA-0539-94B5-A728-3C845C3428DC}"/>
              </a:ext>
            </a:extLst>
          </p:cNvPr>
          <p:cNvSpPr txBox="1"/>
          <p:nvPr/>
        </p:nvSpPr>
        <p:spPr>
          <a:xfrm>
            <a:off x="4053350" y="872148"/>
            <a:ext cx="5497049" cy="1938992"/>
          </a:xfrm>
          <a:prstGeom prst="rect">
            <a:avLst/>
          </a:prstGeom>
          <a:noFill/>
        </p:spPr>
        <p:txBody>
          <a:bodyPr wrap="square" rtlCol="0">
            <a:spAutoFit/>
          </a:bodyPr>
          <a:lstStyle/>
          <a:p>
            <a:pPr lvl="0">
              <a:defRPr/>
            </a:pPr>
            <a:r>
              <a:rPr lang="en-US" sz="4000" dirty="0" err="1" smtClean="0">
                <a:solidFill>
                  <a:srgbClr val="002060"/>
                </a:solidFill>
                <a:latin typeface="Arial" panose="020B0604020202020204" pitchFamily="34" charset="0"/>
                <a:ea typeface="Arial-Rounded" panose="020B0500000000000000" pitchFamily="34" charset="0"/>
                <a:cs typeface="Arial" panose="020B0604020202020204" pitchFamily="34" charset="0"/>
              </a:rPr>
              <a:t>Câu</a:t>
            </a:r>
            <a:r>
              <a:rPr lang="en-US" sz="4000" dirty="0" smtClean="0">
                <a:solidFill>
                  <a:srgbClr val="002060"/>
                </a:solidFill>
                <a:latin typeface="Arial" panose="020B0604020202020204" pitchFamily="34" charset="0"/>
                <a:ea typeface="Arial-Rounded" panose="020B0500000000000000" pitchFamily="34" charset="0"/>
                <a:cs typeface="Arial" panose="020B0604020202020204" pitchFamily="34" charset="0"/>
              </a:rPr>
              <a:t> 2</a:t>
            </a:r>
            <a:r>
              <a:rPr lang="en-US" sz="4000" dirty="0">
                <a:solidFill>
                  <a:srgbClr val="002060"/>
                </a:solidFill>
                <a:latin typeface="Arial" panose="020B0604020202020204" pitchFamily="34" charset="0"/>
                <a:ea typeface="Arial-Rounded" panose="020B0500000000000000" pitchFamily="34" charset="0"/>
                <a:cs typeface="Arial" panose="020B0604020202020204" pitchFamily="34" charset="0"/>
              </a:rPr>
              <a:t>:</a:t>
            </a:r>
            <a:r>
              <a:rPr lang="en-US" sz="4000" dirty="0" smtClean="0">
                <a:solidFill>
                  <a:srgbClr val="002060"/>
                </a:solidFill>
                <a:latin typeface="Arial" panose="020B0604020202020204" pitchFamily="34" charset="0"/>
                <a:ea typeface="Arial-Rounded" panose="020B0500000000000000" pitchFamily="34" charset="0"/>
                <a:cs typeface="Arial" panose="020B0604020202020204" pitchFamily="34" charset="0"/>
              </a:rPr>
              <a:t> </a:t>
            </a:r>
            <a:r>
              <a:rPr lang="en-US" sz="4000" dirty="0" err="1">
                <a:solidFill>
                  <a:srgbClr val="002060"/>
                </a:solidFill>
                <a:latin typeface="Arial" panose="020B0604020202020204" pitchFamily="34" charset="0"/>
                <a:ea typeface="Arial-Rounded" panose="020B0500000000000000" pitchFamily="34" charset="0"/>
                <a:cs typeface="Arial" panose="020B0604020202020204" pitchFamily="34" charset="0"/>
              </a:rPr>
              <a:t>Trong</a:t>
            </a:r>
            <a:r>
              <a:rPr lang="en-US" sz="4000" dirty="0">
                <a:solidFill>
                  <a:srgbClr val="002060"/>
                </a:solidFill>
                <a:latin typeface="Arial" panose="020B0604020202020204" pitchFamily="34" charset="0"/>
                <a:ea typeface="Arial-Rounded" panose="020B0500000000000000" pitchFamily="34" charset="0"/>
                <a:cs typeface="Arial" panose="020B0604020202020204" pitchFamily="34" charset="0"/>
              </a:rPr>
              <a:t> </a:t>
            </a:r>
            <a:r>
              <a:rPr lang="en-US" sz="4000" dirty="0" err="1">
                <a:solidFill>
                  <a:srgbClr val="002060"/>
                </a:solidFill>
                <a:latin typeface="Arial" panose="020B0604020202020204" pitchFamily="34" charset="0"/>
                <a:ea typeface="Arial-Rounded" panose="020B0500000000000000" pitchFamily="34" charset="0"/>
                <a:cs typeface="Arial" panose="020B0604020202020204" pitchFamily="34" charset="0"/>
              </a:rPr>
              <a:t>chuyện</a:t>
            </a:r>
            <a:r>
              <a:rPr lang="en-US" sz="4000" dirty="0">
                <a:solidFill>
                  <a:srgbClr val="002060"/>
                </a:solidFill>
                <a:latin typeface="Arial" panose="020B0604020202020204" pitchFamily="34" charset="0"/>
                <a:ea typeface="Arial-Rounded" panose="020B0500000000000000" pitchFamily="34" charset="0"/>
                <a:cs typeface="Arial" panose="020B0604020202020204" pitchFamily="34" charset="0"/>
              </a:rPr>
              <a:t> </a:t>
            </a:r>
            <a:r>
              <a:rPr lang="en-US" sz="4000" i="1" dirty="0" smtClean="0">
                <a:solidFill>
                  <a:srgbClr val="002060"/>
                </a:solidFill>
                <a:latin typeface="Arial" panose="020B0604020202020204" pitchFamily="34" charset="0"/>
                <a:ea typeface="Arial-Rounded" panose="020B0500000000000000" pitchFamily="34" charset="0"/>
                <a:cs typeface="Arial" panose="020B0604020202020204" pitchFamily="34" charset="0"/>
              </a:rPr>
              <a:t>“</a:t>
            </a:r>
            <a:r>
              <a:rPr lang="en-US" sz="4000" i="1" dirty="0" err="1" smtClean="0">
                <a:solidFill>
                  <a:srgbClr val="002060"/>
                </a:solidFill>
                <a:latin typeface="Arial" panose="020B0604020202020204" pitchFamily="34" charset="0"/>
                <a:ea typeface="Arial-Rounded" panose="020B0500000000000000" pitchFamily="34" charset="0"/>
                <a:cs typeface="Arial" panose="020B0604020202020204" pitchFamily="34" charset="0"/>
              </a:rPr>
              <a:t>Đi</a:t>
            </a:r>
            <a:r>
              <a:rPr lang="en-US" sz="4000" i="1" dirty="0" smtClean="0">
                <a:solidFill>
                  <a:srgbClr val="002060"/>
                </a:solidFill>
                <a:latin typeface="Arial" panose="020B0604020202020204" pitchFamily="34" charset="0"/>
                <a:ea typeface="Arial-Rounded" panose="020B0500000000000000" pitchFamily="34" charset="0"/>
                <a:cs typeface="Arial" panose="020B0604020202020204" pitchFamily="34" charset="0"/>
              </a:rPr>
              <a:t> </a:t>
            </a:r>
            <a:r>
              <a:rPr lang="en-US" sz="4000" i="1" dirty="0" err="1">
                <a:solidFill>
                  <a:srgbClr val="002060"/>
                </a:solidFill>
                <a:latin typeface="Arial" panose="020B0604020202020204" pitchFamily="34" charset="0"/>
                <a:ea typeface="Arial-Rounded" panose="020B0500000000000000" pitchFamily="34" charset="0"/>
                <a:cs typeface="Arial" panose="020B0604020202020204" pitchFamily="34" charset="0"/>
              </a:rPr>
              <a:t>tìm</a:t>
            </a:r>
            <a:r>
              <a:rPr lang="en-US" sz="4000" i="1" dirty="0">
                <a:solidFill>
                  <a:srgbClr val="002060"/>
                </a:solidFill>
                <a:latin typeface="Arial" panose="020B0604020202020204" pitchFamily="34" charset="0"/>
                <a:ea typeface="Arial-Rounded" panose="020B0500000000000000" pitchFamily="34" charset="0"/>
                <a:cs typeface="Arial" panose="020B0604020202020204" pitchFamily="34" charset="0"/>
              </a:rPr>
              <a:t> </a:t>
            </a:r>
            <a:r>
              <a:rPr lang="en-US" sz="4000" i="1" dirty="0" err="1">
                <a:solidFill>
                  <a:srgbClr val="002060"/>
                </a:solidFill>
                <a:latin typeface="Arial" panose="020B0604020202020204" pitchFamily="34" charset="0"/>
                <a:ea typeface="Arial-Rounded" panose="020B0500000000000000" pitchFamily="34" charset="0"/>
                <a:cs typeface="Arial" panose="020B0604020202020204" pitchFamily="34" charset="0"/>
              </a:rPr>
              <a:t>mặt</a:t>
            </a:r>
            <a:r>
              <a:rPr lang="en-US" sz="4000" i="1" dirty="0">
                <a:solidFill>
                  <a:srgbClr val="002060"/>
                </a:solidFill>
                <a:latin typeface="Arial" panose="020B0604020202020204" pitchFamily="34" charset="0"/>
                <a:ea typeface="Arial-Rounded" panose="020B0500000000000000" pitchFamily="34" charset="0"/>
                <a:cs typeface="Arial" panose="020B0604020202020204" pitchFamily="34" charset="0"/>
              </a:rPr>
              <a:t> </a:t>
            </a:r>
            <a:r>
              <a:rPr lang="en-US" sz="4000" i="1" dirty="0" err="1" smtClean="0">
                <a:solidFill>
                  <a:srgbClr val="002060"/>
                </a:solidFill>
                <a:latin typeface="Arial" panose="020B0604020202020204" pitchFamily="34" charset="0"/>
                <a:ea typeface="Arial-Rounded" panose="020B0500000000000000" pitchFamily="34" charset="0"/>
                <a:cs typeface="Arial" panose="020B0604020202020204" pitchFamily="34" charset="0"/>
              </a:rPr>
              <a:t>trời</a:t>
            </a:r>
            <a:r>
              <a:rPr lang="en-US" sz="4000" i="1" dirty="0" smtClean="0">
                <a:solidFill>
                  <a:srgbClr val="002060"/>
                </a:solidFill>
                <a:latin typeface="Arial" panose="020B0604020202020204" pitchFamily="34" charset="0"/>
                <a:ea typeface="Arial-Rounded" panose="020B0500000000000000" pitchFamily="34" charset="0"/>
                <a:cs typeface="Arial" panose="020B0604020202020204" pitchFamily="34" charset="0"/>
              </a:rPr>
              <a:t>” </a:t>
            </a:r>
            <a:r>
              <a:rPr lang="en-US" sz="4000" dirty="0" err="1">
                <a:solidFill>
                  <a:srgbClr val="002060"/>
                </a:solidFill>
                <a:latin typeface="Arial" panose="020B0604020202020204" pitchFamily="34" charset="0"/>
                <a:ea typeface="Arial-Rounded" panose="020B0500000000000000" pitchFamily="34" charset="0"/>
                <a:cs typeface="Arial" panose="020B0604020202020204" pitchFamily="34" charset="0"/>
              </a:rPr>
              <a:t>có</a:t>
            </a:r>
            <a:r>
              <a:rPr lang="en-US" sz="4000" dirty="0">
                <a:solidFill>
                  <a:srgbClr val="002060"/>
                </a:solidFill>
                <a:latin typeface="Arial" panose="020B0604020202020204" pitchFamily="34" charset="0"/>
                <a:ea typeface="Arial-Rounded" panose="020B0500000000000000" pitchFamily="34" charset="0"/>
                <a:cs typeface="Arial" panose="020B0604020202020204" pitchFamily="34" charset="0"/>
              </a:rPr>
              <a:t> </a:t>
            </a:r>
            <a:r>
              <a:rPr lang="en-US" sz="4000" dirty="0" err="1">
                <a:solidFill>
                  <a:srgbClr val="002060"/>
                </a:solidFill>
                <a:latin typeface="Arial" panose="020B0604020202020204" pitchFamily="34" charset="0"/>
                <a:ea typeface="Arial-Rounded" panose="020B0500000000000000" pitchFamily="34" charset="0"/>
                <a:cs typeface="Arial" panose="020B0604020202020204" pitchFamily="34" charset="0"/>
              </a:rPr>
              <a:t>những</a:t>
            </a:r>
            <a:r>
              <a:rPr lang="en-US" sz="4000" dirty="0">
                <a:solidFill>
                  <a:srgbClr val="002060"/>
                </a:solidFill>
                <a:latin typeface="Arial" panose="020B0604020202020204" pitchFamily="34" charset="0"/>
                <a:ea typeface="Arial-Rounded" panose="020B0500000000000000" pitchFamily="34" charset="0"/>
                <a:cs typeface="Arial" panose="020B0604020202020204" pitchFamily="34" charset="0"/>
              </a:rPr>
              <a:t> </a:t>
            </a:r>
            <a:r>
              <a:rPr lang="en-US" sz="4000" dirty="0" err="1">
                <a:solidFill>
                  <a:srgbClr val="002060"/>
                </a:solidFill>
                <a:latin typeface="Arial" panose="020B0604020202020204" pitchFamily="34" charset="0"/>
                <a:ea typeface="Arial-Rounded" panose="020B0500000000000000" pitchFamily="34" charset="0"/>
                <a:cs typeface="Arial" panose="020B0604020202020204" pitchFamily="34" charset="0"/>
              </a:rPr>
              <a:t>nhân</a:t>
            </a:r>
            <a:r>
              <a:rPr lang="en-US" sz="4000" dirty="0">
                <a:solidFill>
                  <a:srgbClr val="002060"/>
                </a:solidFill>
                <a:latin typeface="Arial" panose="020B0604020202020204" pitchFamily="34" charset="0"/>
                <a:ea typeface="Arial-Rounded" panose="020B0500000000000000" pitchFamily="34" charset="0"/>
                <a:cs typeface="Arial" panose="020B0604020202020204" pitchFamily="34" charset="0"/>
              </a:rPr>
              <a:t> </a:t>
            </a:r>
            <a:r>
              <a:rPr lang="en-US" sz="4000" dirty="0" err="1">
                <a:solidFill>
                  <a:srgbClr val="002060"/>
                </a:solidFill>
                <a:latin typeface="Arial" panose="020B0604020202020204" pitchFamily="34" charset="0"/>
                <a:ea typeface="Arial-Rounded" panose="020B0500000000000000" pitchFamily="34" charset="0"/>
                <a:cs typeface="Arial" panose="020B0604020202020204" pitchFamily="34" charset="0"/>
              </a:rPr>
              <a:t>vật</a:t>
            </a:r>
            <a:r>
              <a:rPr lang="en-US" sz="4000" dirty="0">
                <a:solidFill>
                  <a:srgbClr val="002060"/>
                </a:solidFill>
                <a:latin typeface="Arial" panose="020B0604020202020204" pitchFamily="34" charset="0"/>
                <a:ea typeface="Arial-Rounded" panose="020B0500000000000000" pitchFamily="34" charset="0"/>
                <a:cs typeface="Arial" panose="020B0604020202020204" pitchFamily="34" charset="0"/>
              </a:rPr>
              <a:t> </a:t>
            </a:r>
            <a:r>
              <a:rPr lang="en-US" sz="4000" dirty="0" err="1">
                <a:solidFill>
                  <a:srgbClr val="002060"/>
                </a:solidFill>
                <a:latin typeface="Arial" panose="020B0604020202020204" pitchFamily="34" charset="0"/>
                <a:ea typeface="Arial-Rounded" panose="020B0500000000000000" pitchFamily="34" charset="0"/>
                <a:cs typeface="Arial" panose="020B0604020202020204" pitchFamily="34" charset="0"/>
              </a:rPr>
              <a:t>nào</a:t>
            </a:r>
            <a:r>
              <a:rPr lang="en-US" sz="4000" dirty="0">
                <a:solidFill>
                  <a:srgbClr val="002060"/>
                </a:solidFill>
                <a:latin typeface="Arial" panose="020B0604020202020204" pitchFamily="34" charset="0"/>
                <a:ea typeface="Arial-Rounded" panose="020B0500000000000000" pitchFamily="34" charset="0"/>
                <a:cs typeface="Arial" panose="020B0604020202020204" pitchFamily="34" charset="0"/>
              </a:rPr>
              <a:t>?</a:t>
            </a:r>
            <a:endParaRPr kumimoji="0" lang="en-US" sz="4000" i="0" u="none" strike="noStrike" kern="120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endParaRPr>
          </a:p>
        </p:txBody>
      </p:sp>
      <p:pic>
        <p:nvPicPr>
          <p:cNvPr id="18" name="nvnu">
            <a:extLst>
              <a:ext uri="{FF2B5EF4-FFF2-40B4-BE49-F238E27FC236}">
                <a16:creationId xmlns:a16="http://schemas.microsoft.com/office/drawing/2014/main" xmlns="" id="{6500A5D2-35FF-3E5B-BBF7-4D429174C117}"/>
              </a:ext>
            </a:extLst>
          </p:cNvPr>
          <p:cNvPicPr>
            <a:picLocks noChangeAspect="1"/>
          </p:cNvPicPr>
          <p:nvPr/>
        </p:nvPicPr>
        <p:blipFill>
          <a:blip r:embed="rId6"/>
          <a:stretch>
            <a:fillRect/>
          </a:stretch>
        </p:blipFill>
        <p:spPr>
          <a:xfrm>
            <a:off x="718938" y="764534"/>
            <a:ext cx="2358593" cy="4317898"/>
          </a:xfrm>
          <a:prstGeom prst="rect">
            <a:avLst/>
          </a:prstGeom>
        </p:spPr>
      </p:pic>
      <p:pic>
        <p:nvPicPr>
          <p:cNvPr id="21" name="Picture 20" descr="Icon&#10;&#10;Description automatically generated">
            <a:hlinkClick r:id="rId7" action="ppaction://hlinksldjump"/>
            <a:extLst>
              <a:ext uri="{FF2B5EF4-FFF2-40B4-BE49-F238E27FC236}">
                <a16:creationId xmlns:a16="http://schemas.microsoft.com/office/drawing/2014/main" xmlns="" id="{E6BCCE3B-D370-69D1-6F3E-C9934D63E25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609980" y="5399385"/>
            <a:ext cx="1394992" cy="1394992"/>
          </a:xfrm>
          <a:prstGeom prst="rect">
            <a:avLst/>
          </a:prstGeom>
        </p:spPr>
      </p:pic>
      <p:sp>
        <p:nvSpPr>
          <p:cNvPr id="3" name="Rectangle: Rounded Corners 2">
            <a:extLst>
              <a:ext uri="{FF2B5EF4-FFF2-40B4-BE49-F238E27FC236}">
                <a16:creationId xmlns:a16="http://schemas.microsoft.com/office/drawing/2014/main" xmlns="" id="{A096642B-2520-4A92-A09D-02CF90B0CB84}"/>
              </a:ext>
            </a:extLst>
          </p:cNvPr>
          <p:cNvSpPr/>
          <p:nvPr/>
        </p:nvSpPr>
        <p:spPr>
          <a:xfrm>
            <a:off x="3851591" y="4506333"/>
            <a:ext cx="5262880" cy="1152198"/>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marL="0" marR="0" algn="ctr">
              <a:lnSpc>
                <a:spcPct val="120000"/>
              </a:lnSpc>
              <a:spcBef>
                <a:spcPts val="0"/>
              </a:spcBef>
              <a:spcAft>
                <a:spcPts val="0"/>
              </a:spcAft>
            </a:pPr>
            <a:r>
              <a:rPr lang="nl-NL" sz="2800" b="1" dirty="0">
                <a:solidFill>
                  <a:srgbClr val="FF0000"/>
                </a:solidFill>
                <a:effectLst/>
                <a:latin typeface="Arial" panose="020B0604020202020204" pitchFamily="34" charset="0"/>
                <a:ea typeface="Arial-Rounded" panose="020B0500000000000000" pitchFamily="34" charset="0"/>
                <a:cs typeface="Arial" panose="020B0604020202020204" pitchFamily="34" charset="0"/>
              </a:rPr>
              <a:t>Gõ kiến, công, liếu điếu, chích chòe, gà trống</a:t>
            </a:r>
            <a:endParaRPr lang="en-US" sz="2800" b="1" dirty="0">
              <a:solidFill>
                <a:srgbClr val="FF0000"/>
              </a:solidFill>
              <a:effectLst/>
              <a:latin typeface="Arial" panose="020B0604020202020204" pitchFamily="34" charset="0"/>
              <a:ea typeface="Arial-Rounded" panose="020B0500000000000000" pitchFamily="34" charset="0"/>
              <a:cs typeface="Arial" panose="020B0604020202020204" pitchFamily="34" charset="0"/>
            </a:endParaRPr>
          </a:p>
        </p:txBody>
      </p:sp>
    </p:spTree>
    <p:extLst>
      <p:ext uri="{BB962C8B-B14F-4D97-AF65-F5344CB8AC3E}">
        <p14:creationId xmlns:p14="http://schemas.microsoft.com/office/powerpoint/2010/main" val="2643947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ppt_x"/>
                                          </p:val>
                                        </p:tav>
                                        <p:tav tm="100000">
                                          <p:val>
                                            <p:strVal val="#ppt_x"/>
                                          </p:val>
                                        </p:tav>
                                      </p:tavLst>
                                    </p:anim>
                                    <p:anim calcmode="lin" valueType="num">
                                      <p:cBhvr additive="base">
                                        <p:cTn id="20" dur="500" fill="hold"/>
                                        <p:tgtEl>
                                          <p:spTgt spid="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xmlns="" id="{8258D001-370C-5984-31B3-00038784886F}"/>
              </a:ext>
            </a:extLst>
          </p:cNvPr>
          <p:cNvGrpSpPr/>
          <p:nvPr/>
        </p:nvGrpSpPr>
        <p:grpSpPr>
          <a:xfrm>
            <a:off x="-1" y="5045066"/>
            <a:ext cx="12192001" cy="1812934"/>
            <a:chOff x="-1" y="5045066"/>
            <a:chExt cx="12192001" cy="1812934"/>
          </a:xfrm>
        </p:grpSpPr>
        <p:pic>
          <p:nvPicPr>
            <p:cNvPr id="4" name="BONG">
              <a:extLst>
                <a:ext uri="{FF2B5EF4-FFF2-40B4-BE49-F238E27FC236}">
                  <a16:creationId xmlns:a16="http://schemas.microsoft.com/office/drawing/2014/main" xmlns="" id="{10BD85DF-E683-0AC1-A5F4-7D179CD7B746}"/>
                </a:ext>
              </a:extLst>
            </p:cNvPr>
            <p:cNvPicPr/>
            <p:nvPr/>
          </p:nvPicPr>
          <p:blipFill rotWithShape="1">
            <a:blip r:embed="rId3"/>
            <a:srcRect l="8284"/>
            <a:stretch/>
          </p:blipFill>
          <p:spPr>
            <a:xfrm>
              <a:off x="-1" y="5045066"/>
              <a:ext cx="7725733" cy="1812103"/>
            </a:xfrm>
            <a:prstGeom prst="rect">
              <a:avLst/>
            </a:prstGeom>
          </p:spPr>
        </p:pic>
        <p:pic>
          <p:nvPicPr>
            <p:cNvPr id="5" name="BONG">
              <a:extLst>
                <a:ext uri="{FF2B5EF4-FFF2-40B4-BE49-F238E27FC236}">
                  <a16:creationId xmlns:a16="http://schemas.microsoft.com/office/drawing/2014/main" xmlns="" id="{723B6486-7D5D-6B98-4D7C-B1F40AE6A891}"/>
                </a:ext>
              </a:extLst>
            </p:cNvPr>
            <p:cNvPicPr/>
            <p:nvPr/>
          </p:nvPicPr>
          <p:blipFill rotWithShape="1">
            <a:blip r:embed="rId3"/>
            <a:srcRect l="17138" r="27682"/>
            <a:stretch/>
          </p:blipFill>
          <p:spPr>
            <a:xfrm>
              <a:off x="7543800" y="5045897"/>
              <a:ext cx="4648200" cy="1812103"/>
            </a:xfrm>
            <a:prstGeom prst="rect">
              <a:avLst/>
            </a:prstGeom>
          </p:spPr>
        </p:pic>
      </p:grpSp>
      <p:pic>
        <p:nvPicPr>
          <p:cNvPr id="2" name="BANGCHU">
            <a:extLst>
              <a:ext uri="{FF2B5EF4-FFF2-40B4-BE49-F238E27FC236}">
                <a16:creationId xmlns:a16="http://schemas.microsoft.com/office/drawing/2014/main" xmlns="" id="{8CE79360-0C01-6361-CB65-5B75B135E0FC}"/>
              </a:ext>
            </a:extLst>
          </p:cNvPr>
          <p:cNvPicPr>
            <a:picLocks noGrp="1" noRot="1" noChangeAspect="1" noMove="1" noResize="1" noEditPoints="1" noAdjustHandles="1" noChangeArrowheads="1" noChangeShapeType="1" noCrop="1"/>
          </p:cNvPicPr>
          <p:nvPr/>
        </p:nvPicPr>
        <p:blipFill>
          <a:blip r:embed="rId4"/>
          <a:stretch>
            <a:fillRect/>
          </a:stretch>
        </p:blipFill>
        <p:spPr>
          <a:xfrm>
            <a:off x="3623996" y="349309"/>
            <a:ext cx="6032288" cy="4116973"/>
          </a:xfrm>
          <a:prstGeom prst="rect">
            <a:avLst/>
          </a:prstGeom>
        </p:spPr>
      </p:pic>
      <p:sp>
        <p:nvSpPr>
          <p:cNvPr id="7" name="NOIDUNG">
            <a:extLst>
              <a:ext uri="{FF2B5EF4-FFF2-40B4-BE49-F238E27FC236}">
                <a16:creationId xmlns:a16="http://schemas.microsoft.com/office/drawing/2014/main" xmlns="" id="{07DDB2EA-0539-94B5-A728-3C845C3428DC}"/>
              </a:ext>
            </a:extLst>
          </p:cNvPr>
          <p:cNvSpPr txBox="1"/>
          <p:nvPr/>
        </p:nvSpPr>
        <p:spPr>
          <a:xfrm>
            <a:off x="4053350" y="872148"/>
            <a:ext cx="5222729" cy="1754326"/>
          </a:xfrm>
          <a:prstGeom prst="rect">
            <a:avLst/>
          </a:prstGeom>
          <a:noFill/>
        </p:spPr>
        <p:txBody>
          <a:bodyPr wrap="square" rtlCol="0">
            <a:spAutoFit/>
          </a:bodyPr>
          <a:lstStyle/>
          <a:p>
            <a:pPr lvl="0" algn="ctr">
              <a:defRPr/>
            </a:pPr>
            <a:r>
              <a:rPr lang="en-US" sz="3600" dirty="0" err="1" smtClean="0">
                <a:solidFill>
                  <a:srgbClr val="002060"/>
                </a:solidFill>
                <a:latin typeface="Arial" panose="020B0604020202020204" pitchFamily="34" charset="0"/>
                <a:ea typeface="Arial-Rounded" panose="020B0500000000000000" pitchFamily="34" charset="0"/>
                <a:cs typeface="Arial" panose="020B0604020202020204" pitchFamily="34" charset="0"/>
              </a:rPr>
              <a:t>Câu</a:t>
            </a:r>
            <a:r>
              <a:rPr lang="en-US" sz="3600" dirty="0" smtClean="0">
                <a:solidFill>
                  <a:srgbClr val="002060"/>
                </a:solidFill>
                <a:latin typeface="Arial" panose="020B0604020202020204" pitchFamily="34" charset="0"/>
                <a:ea typeface="Arial-Rounded" panose="020B0500000000000000" pitchFamily="34" charset="0"/>
                <a:cs typeface="Arial" panose="020B0604020202020204" pitchFamily="34" charset="0"/>
              </a:rPr>
              <a:t> 3</a:t>
            </a:r>
            <a:r>
              <a:rPr lang="en-US" sz="3600" dirty="0">
                <a:solidFill>
                  <a:srgbClr val="002060"/>
                </a:solidFill>
                <a:latin typeface="Arial" panose="020B0604020202020204" pitchFamily="34" charset="0"/>
                <a:ea typeface="Arial-Rounded" panose="020B0500000000000000" pitchFamily="34" charset="0"/>
                <a:cs typeface="Arial" panose="020B0604020202020204" pitchFamily="34" charset="0"/>
              </a:rPr>
              <a:t>:</a:t>
            </a:r>
            <a:r>
              <a:rPr lang="en-US" sz="3600" dirty="0" smtClean="0">
                <a:solidFill>
                  <a:srgbClr val="002060"/>
                </a:solidFill>
                <a:latin typeface="Arial" panose="020B0604020202020204" pitchFamily="34" charset="0"/>
                <a:ea typeface="Arial-Rounded" panose="020B0500000000000000" pitchFamily="34" charset="0"/>
                <a:cs typeface="Arial" panose="020B0604020202020204" pitchFamily="34" charset="0"/>
              </a:rPr>
              <a:t> </a:t>
            </a:r>
            <a:r>
              <a:rPr lang="en-US" sz="3600" dirty="0" err="1" smtClean="0">
                <a:solidFill>
                  <a:srgbClr val="002060"/>
                </a:solidFill>
                <a:latin typeface="Arial" panose="020B0604020202020204" pitchFamily="34" charset="0"/>
                <a:ea typeface="Arial-Rounded" panose="020B0500000000000000" pitchFamily="34" charset="0"/>
                <a:cs typeface="Arial" panose="020B0604020202020204" pitchFamily="34" charset="0"/>
              </a:rPr>
              <a:t>Đọc</a:t>
            </a:r>
            <a:r>
              <a:rPr lang="en-US" sz="3600" dirty="0" smtClean="0">
                <a:solidFill>
                  <a:srgbClr val="002060"/>
                </a:solidFill>
                <a:latin typeface="Arial" panose="020B0604020202020204" pitchFamily="34" charset="0"/>
                <a:ea typeface="Arial-Rounded" panose="020B0500000000000000" pitchFamily="34" charset="0"/>
                <a:cs typeface="Arial" panose="020B0604020202020204" pitchFamily="34" charset="0"/>
              </a:rPr>
              <a:t> </a:t>
            </a:r>
            <a:r>
              <a:rPr lang="en-US" sz="3600" dirty="0" err="1" smtClean="0">
                <a:solidFill>
                  <a:srgbClr val="002060"/>
                </a:solidFill>
                <a:latin typeface="Arial" panose="020B0604020202020204" pitchFamily="34" charset="0"/>
                <a:ea typeface="Arial-Rounded" panose="020B0500000000000000" pitchFamily="34" charset="0"/>
                <a:cs typeface="Arial" panose="020B0604020202020204" pitchFamily="34" charset="0"/>
              </a:rPr>
              <a:t>đoạn</a:t>
            </a:r>
            <a:r>
              <a:rPr lang="en-US" sz="3600" dirty="0" smtClean="0">
                <a:solidFill>
                  <a:srgbClr val="002060"/>
                </a:solidFill>
                <a:latin typeface="Arial" panose="020B0604020202020204" pitchFamily="34" charset="0"/>
                <a:ea typeface="Arial-Rounded" panose="020B0500000000000000" pitchFamily="34" charset="0"/>
                <a:cs typeface="Arial" panose="020B0604020202020204" pitchFamily="34" charset="0"/>
              </a:rPr>
              <a:t> </a:t>
            </a:r>
            <a:r>
              <a:rPr lang="en-US" sz="3600" dirty="0" smtClean="0">
                <a:solidFill>
                  <a:srgbClr val="002060"/>
                </a:solidFill>
                <a:latin typeface="Arial" panose="020B0604020202020204" pitchFamily="34" charset="0"/>
                <a:ea typeface="Arial-Rounded" panose="020B0500000000000000" pitchFamily="34" charset="0"/>
                <a:cs typeface="Arial" panose="020B0604020202020204" pitchFamily="34" charset="0"/>
              </a:rPr>
              <a:t>3 </a:t>
            </a:r>
            <a:r>
              <a:rPr lang="en-US" sz="3600" dirty="0" err="1" smtClean="0">
                <a:solidFill>
                  <a:srgbClr val="002060"/>
                </a:solidFill>
                <a:latin typeface="Arial" panose="020B0604020202020204" pitchFamily="34" charset="0"/>
                <a:ea typeface="Arial-Rounded" panose="020B0500000000000000" pitchFamily="34" charset="0"/>
                <a:cs typeface="Arial" panose="020B0604020202020204" pitchFamily="34" charset="0"/>
              </a:rPr>
              <a:t>của</a:t>
            </a:r>
            <a:r>
              <a:rPr lang="en-US" sz="3600" dirty="0" smtClean="0">
                <a:solidFill>
                  <a:srgbClr val="002060"/>
                </a:solidFill>
                <a:latin typeface="Arial" panose="020B0604020202020204" pitchFamily="34" charset="0"/>
                <a:ea typeface="Arial-Rounded" panose="020B0500000000000000" pitchFamily="34" charset="0"/>
                <a:cs typeface="Arial" panose="020B0604020202020204" pitchFamily="34" charset="0"/>
              </a:rPr>
              <a:t> </a:t>
            </a:r>
            <a:r>
              <a:rPr lang="en-US" sz="3600" dirty="0" err="1" smtClean="0">
                <a:solidFill>
                  <a:srgbClr val="002060"/>
                </a:solidFill>
                <a:latin typeface="Arial" panose="020B0604020202020204" pitchFamily="34" charset="0"/>
                <a:ea typeface="Arial-Rounded" panose="020B0500000000000000" pitchFamily="34" charset="0"/>
                <a:cs typeface="Arial" panose="020B0604020202020204" pitchFamily="34" charset="0"/>
              </a:rPr>
              <a:t>bài</a:t>
            </a:r>
            <a:r>
              <a:rPr lang="en-US" sz="3600" dirty="0" smtClean="0">
                <a:solidFill>
                  <a:srgbClr val="002060"/>
                </a:solidFill>
                <a:latin typeface="Arial" panose="020B0604020202020204" pitchFamily="34" charset="0"/>
                <a:ea typeface="Arial-Rounded" panose="020B0500000000000000" pitchFamily="34" charset="0"/>
                <a:cs typeface="Arial" panose="020B0604020202020204" pitchFamily="34" charset="0"/>
              </a:rPr>
              <a:t> </a:t>
            </a:r>
            <a:r>
              <a:rPr lang="en-US" sz="3600" i="1" dirty="0" smtClean="0">
                <a:solidFill>
                  <a:srgbClr val="002060"/>
                </a:solidFill>
                <a:latin typeface="Arial" panose="020B0604020202020204" pitchFamily="34" charset="0"/>
                <a:ea typeface="Arial-Rounded" panose="020B0500000000000000" pitchFamily="34" charset="0"/>
                <a:cs typeface="Arial" panose="020B0604020202020204" pitchFamily="34" charset="0"/>
              </a:rPr>
              <a:t>“</a:t>
            </a:r>
            <a:r>
              <a:rPr lang="en-US" sz="3600" i="1" dirty="0" err="1" smtClean="0">
                <a:solidFill>
                  <a:srgbClr val="002060"/>
                </a:solidFill>
                <a:latin typeface="Arial" panose="020B0604020202020204" pitchFamily="34" charset="0"/>
                <a:ea typeface="Arial-Rounded" panose="020B0500000000000000" pitchFamily="34" charset="0"/>
                <a:cs typeface="Arial" panose="020B0604020202020204" pitchFamily="34" charset="0"/>
              </a:rPr>
              <a:t>Đi</a:t>
            </a:r>
            <a:r>
              <a:rPr lang="en-US" sz="3600" i="1" dirty="0" smtClean="0">
                <a:solidFill>
                  <a:srgbClr val="002060"/>
                </a:solidFill>
                <a:latin typeface="Arial" panose="020B0604020202020204" pitchFamily="34" charset="0"/>
                <a:ea typeface="Arial-Rounded" panose="020B0500000000000000" pitchFamily="34" charset="0"/>
                <a:cs typeface="Arial" panose="020B0604020202020204" pitchFamily="34" charset="0"/>
              </a:rPr>
              <a:t> </a:t>
            </a:r>
            <a:r>
              <a:rPr lang="en-US" sz="3600" i="1" dirty="0" err="1" smtClean="0">
                <a:solidFill>
                  <a:srgbClr val="002060"/>
                </a:solidFill>
                <a:latin typeface="Arial" panose="020B0604020202020204" pitchFamily="34" charset="0"/>
                <a:ea typeface="Arial-Rounded" panose="020B0500000000000000" pitchFamily="34" charset="0"/>
                <a:cs typeface="Arial" panose="020B0604020202020204" pitchFamily="34" charset="0"/>
              </a:rPr>
              <a:t>tìm</a:t>
            </a:r>
            <a:r>
              <a:rPr lang="en-US" sz="3600" i="1" dirty="0" smtClean="0">
                <a:solidFill>
                  <a:srgbClr val="002060"/>
                </a:solidFill>
                <a:latin typeface="Arial" panose="020B0604020202020204" pitchFamily="34" charset="0"/>
                <a:ea typeface="Arial-Rounded" panose="020B0500000000000000" pitchFamily="34" charset="0"/>
                <a:cs typeface="Arial" panose="020B0604020202020204" pitchFamily="34" charset="0"/>
              </a:rPr>
              <a:t> </a:t>
            </a:r>
            <a:r>
              <a:rPr lang="en-US" sz="3600" i="1" dirty="0" err="1" smtClean="0">
                <a:solidFill>
                  <a:srgbClr val="002060"/>
                </a:solidFill>
                <a:latin typeface="Arial" panose="020B0604020202020204" pitchFamily="34" charset="0"/>
                <a:ea typeface="Arial-Rounded" panose="020B0500000000000000" pitchFamily="34" charset="0"/>
                <a:cs typeface="Arial" panose="020B0604020202020204" pitchFamily="34" charset="0"/>
              </a:rPr>
              <a:t>mặt</a:t>
            </a:r>
            <a:r>
              <a:rPr lang="en-US" sz="3600" i="1" dirty="0" smtClean="0">
                <a:solidFill>
                  <a:srgbClr val="002060"/>
                </a:solidFill>
                <a:latin typeface="Arial" panose="020B0604020202020204" pitchFamily="34" charset="0"/>
                <a:ea typeface="Arial-Rounded" panose="020B0500000000000000" pitchFamily="34" charset="0"/>
                <a:cs typeface="Arial" panose="020B0604020202020204" pitchFamily="34" charset="0"/>
              </a:rPr>
              <a:t> </a:t>
            </a:r>
            <a:r>
              <a:rPr lang="en-US" sz="3600" i="1" dirty="0" err="1" smtClean="0">
                <a:solidFill>
                  <a:srgbClr val="002060"/>
                </a:solidFill>
                <a:latin typeface="Arial" panose="020B0604020202020204" pitchFamily="34" charset="0"/>
                <a:ea typeface="Arial-Rounded" panose="020B0500000000000000" pitchFamily="34" charset="0"/>
                <a:cs typeface="Arial" panose="020B0604020202020204" pitchFamily="34" charset="0"/>
              </a:rPr>
              <a:t>trời</a:t>
            </a:r>
            <a:r>
              <a:rPr lang="en-US" sz="3600" i="1" dirty="0" smtClean="0">
                <a:solidFill>
                  <a:srgbClr val="002060"/>
                </a:solidFill>
                <a:latin typeface="Arial" panose="020B0604020202020204" pitchFamily="34" charset="0"/>
                <a:ea typeface="Arial-Rounded" panose="020B0500000000000000" pitchFamily="34" charset="0"/>
                <a:cs typeface="Arial" panose="020B0604020202020204" pitchFamily="34" charset="0"/>
              </a:rPr>
              <a:t>” </a:t>
            </a:r>
            <a:r>
              <a:rPr lang="en-US" sz="3600" dirty="0" err="1" smtClean="0">
                <a:solidFill>
                  <a:srgbClr val="002060"/>
                </a:solidFill>
                <a:latin typeface="Arial" panose="020B0604020202020204" pitchFamily="34" charset="0"/>
                <a:ea typeface="Arial-Rounded" panose="020B0500000000000000" pitchFamily="34" charset="0"/>
                <a:cs typeface="Arial" panose="020B0604020202020204" pitchFamily="34" charset="0"/>
              </a:rPr>
              <a:t>và</a:t>
            </a:r>
            <a:r>
              <a:rPr lang="en-US" sz="3600" dirty="0" smtClean="0">
                <a:solidFill>
                  <a:srgbClr val="002060"/>
                </a:solidFill>
                <a:latin typeface="Arial" panose="020B0604020202020204" pitchFamily="34" charset="0"/>
                <a:ea typeface="Arial-Rounded" panose="020B0500000000000000" pitchFamily="34" charset="0"/>
                <a:cs typeface="Arial" panose="020B0604020202020204" pitchFamily="34" charset="0"/>
              </a:rPr>
              <a:t> </a:t>
            </a:r>
            <a:r>
              <a:rPr lang="en-US" sz="3600" dirty="0" err="1" smtClean="0">
                <a:solidFill>
                  <a:srgbClr val="002060"/>
                </a:solidFill>
                <a:latin typeface="Arial" panose="020B0604020202020204" pitchFamily="34" charset="0"/>
                <a:ea typeface="Arial-Rounded" panose="020B0500000000000000" pitchFamily="34" charset="0"/>
                <a:cs typeface="Arial" panose="020B0604020202020204" pitchFamily="34" charset="0"/>
              </a:rPr>
              <a:t>nêu</a:t>
            </a:r>
            <a:r>
              <a:rPr lang="en-US" sz="3600" dirty="0" smtClean="0">
                <a:solidFill>
                  <a:srgbClr val="002060"/>
                </a:solidFill>
                <a:latin typeface="Arial" panose="020B0604020202020204" pitchFamily="34" charset="0"/>
                <a:ea typeface="Arial-Rounded" panose="020B0500000000000000" pitchFamily="34" charset="0"/>
                <a:cs typeface="Arial" panose="020B0604020202020204" pitchFamily="34" charset="0"/>
              </a:rPr>
              <a:t> </a:t>
            </a:r>
            <a:r>
              <a:rPr lang="en-US" sz="3600" dirty="0" err="1" smtClean="0">
                <a:solidFill>
                  <a:srgbClr val="002060"/>
                </a:solidFill>
                <a:latin typeface="Arial" panose="020B0604020202020204" pitchFamily="34" charset="0"/>
                <a:ea typeface="Arial-Rounded" panose="020B0500000000000000" pitchFamily="34" charset="0"/>
                <a:cs typeface="Arial" panose="020B0604020202020204" pitchFamily="34" charset="0"/>
              </a:rPr>
              <a:t>nội</a:t>
            </a:r>
            <a:r>
              <a:rPr lang="en-US" sz="3600" dirty="0" smtClean="0">
                <a:solidFill>
                  <a:srgbClr val="002060"/>
                </a:solidFill>
                <a:latin typeface="Arial" panose="020B0604020202020204" pitchFamily="34" charset="0"/>
                <a:ea typeface="Arial-Rounded" panose="020B0500000000000000" pitchFamily="34" charset="0"/>
                <a:cs typeface="Arial" panose="020B0604020202020204" pitchFamily="34" charset="0"/>
              </a:rPr>
              <a:t> dung </a:t>
            </a:r>
            <a:r>
              <a:rPr lang="en-US" sz="3600" dirty="0" err="1" smtClean="0">
                <a:solidFill>
                  <a:srgbClr val="002060"/>
                </a:solidFill>
                <a:latin typeface="Arial" panose="020B0604020202020204" pitchFamily="34" charset="0"/>
                <a:ea typeface="Arial-Rounded" panose="020B0500000000000000" pitchFamily="34" charset="0"/>
                <a:cs typeface="Arial" panose="020B0604020202020204" pitchFamily="34" charset="0"/>
              </a:rPr>
              <a:t>của</a:t>
            </a:r>
            <a:r>
              <a:rPr lang="en-US" sz="3600" dirty="0" smtClean="0">
                <a:solidFill>
                  <a:srgbClr val="002060"/>
                </a:solidFill>
                <a:latin typeface="Arial" panose="020B0604020202020204" pitchFamily="34" charset="0"/>
                <a:ea typeface="Arial-Rounded" panose="020B0500000000000000" pitchFamily="34" charset="0"/>
                <a:cs typeface="Arial" panose="020B0604020202020204" pitchFamily="34" charset="0"/>
              </a:rPr>
              <a:t> </a:t>
            </a:r>
            <a:r>
              <a:rPr lang="en-US" sz="3600" dirty="0" err="1" smtClean="0">
                <a:solidFill>
                  <a:srgbClr val="002060"/>
                </a:solidFill>
                <a:latin typeface="Arial" panose="020B0604020202020204" pitchFamily="34" charset="0"/>
                <a:ea typeface="Arial-Rounded" panose="020B0500000000000000" pitchFamily="34" charset="0"/>
                <a:cs typeface="Arial" panose="020B0604020202020204" pitchFamily="34" charset="0"/>
              </a:rPr>
              <a:t>bài</a:t>
            </a:r>
            <a:r>
              <a:rPr lang="en-US" sz="3600" dirty="0" smtClean="0">
                <a:solidFill>
                  <a:srgbClr val="002060"/>
                </a:solidFill>
                <a:latin typeface="Arial" panose="020B0604020202020204" pitchFamily="34" charset="0"/>
                <a:ea typeface="Arial-Rounded" panose="020B0500000000000000" pitchFamily="34" charset="0"/>
                <a:cs typeface="Arial" panose="020B0604020202020204" pitchFamily="34" charset="0"/>
              </a:rPr>
              <a:t>?</a:t>
            </a:r>
            <a:endParaRPr lang="en-US" sz="3600" dirty="0">
              <a:solidFill>
                <a:srgbClr val="002060"/>
              </a:solidFill>
              <a:latin typeface="Arial" panose="020B0604020202020204" pitchFamily="34" charset="0"/>
              <a:ea typeface="Arial-Rounded" panose="020B0500000000000000" pitchFamily="34" charset="0"/>
              <a:cs typeface="Arial" panose="020B0604020202020204" pitchFamily="34" charset="0"/>
            </a:endParaRPr>
          </a:p>
        </p:txBody>
      </p:sp>
      <p:pic>
        <p:nvPicPr>
          <p:cNvPr id="18" name="nvnu">
            <a:extLst>
              <a:ext uri="{FF2B5EF4-FFF2-40B4-BE49-F238E27FC236}">
                <a16:creationId xmlns:a16="http://schemas.microsoft.com/office/drawing/2014/main" xmlns="" id="{6500A5D2-35FF-3E5B-BBF7-4D429174C117}"/>
              </a:ext>
            </a:extLst>
          </p:cNvPr>
          <p:cNvPicPr>
            <a:picLocks noChangeAspect="1"/>
          </p:cNvPicPr>
          <p:nvPr/>
        </p:nvPicPr>
        <p:blipFill>
          <a:blip r:embed="rId5"/>
          <a:stretch>
            <a:fillRect/>
          </a:stretch>
        </p:blipFill>
        <p:spPr>
          <a:xfrm>
            <a:off x="718938" y="764534"/>
            <a:ext cx="2358593" cy="4317898"/>
          </a:xfrm>
          <a:prstGeom prst="rect">
            <a:avLst/>
          </a:prstGeom>
        </p:spPr>
      </p:pic>
      <p:pic>
        <p:nvPicPr>
          <p:cNvPr id="21" name="Picture 20" descr="Icon&#10;&#10;Description automatically generated">
            <a:hlinkClick r:id="rId6" action="ppaction://hlinksldjump"/>
            <a:extLst>
              <a:ext uri="{FF2B5EF4-FFF2-40B4-BE49-F238E27FC236}">
                <a16:creationId xmlns:a16="http://schemas.microsoft.com/office/drawing/2014/main" xmlns="" id="{E6BCCE3B-D370-69D1-6F3E-C9934D63E25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609980" y="5399385"/>
            <a:ext cx="1394992" cy="1394992"/>
          </a:xfrm>
          <a:prstGeom prst="rect">
            <a:avLst/>
          </a:prstGeom>
        </p:spPr>
      </p:pic>
    </p:spTree>
    <p:extLst>
      <p:ext uri="{BB962C8B-B14F-4D97-AF65-F5344CB8AC3E}">
        <p14:creationId xmlns:p14="http://schemas.microsoft.com/office/powerpoint/2010/main" val="13531977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175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750"/>
                                        <p:tgtEl>
                                          <p:spTgt spid="2"/>
                                        </p:tgtEl>
                                      </p:cBhvr>
                                    </p:animEffect>
                                    <p:anim calcmode="lin" valueType="num">
                                      <p:cBhvr>
                                        <p:cTn id="8" dur="1750" fill="hold"/>
                                        <p:tgtEl>
                                          <p:spTgt spid="2"/>
                                        </p:tgtEl>
                                        <p:attrNameLst>
                                          <p:attrName>ppt_x</p:attrName>
                                        </p:attrNameLst>
                                      </p:cBhvr>
                                      <p:tavLst>
                                        <p:tav tm="0">
                                          <p:val>
                                            <p:strVal val="#ppt_x"/>
                                          </p:val>
                                        </p:tav>
                                        <p:tav tm="100000">
                                          <p:val>
                                            <p:strVal val="#ppt_x"/>
                                          </p:val>
                                        </p:tav>
                                      </p:tavLst>
                                    </p:anim>
                                    <p:anim calcmode="lin" valueType="num">
                                      <p:cBhvr>
                                        <p:cTn id="9" dur="1750" fill="hold"/>
                                        <p:tgtEl>
                                          <p:spTgt spid="2"/>
                                        </p:tgtEl>
                                        <p:attrNameLst>
                                          <p:attrName>ppt_y</p:attrName>
                                        </p:attrNameLst>
                                      </p:cBhvr>
                                      <p:tavLst>
                                        <p:tav tm="0">
                                          <p:val>
                                            <p:strVal val="#ppt_y+.1"/>
                                          </p:val>
                                        </p:tav>
                                        <p:tav tm="100000">
                                          <p:val>
                                            <p:strVal val="#ppt_y"/>
                                          </p:val>
                                        </p:tav>
                                      </p:tavLst>
                                    </p:anim>
                                  </p:childTnLst>
                                </p:cTn>
                              </p:par>
                              <p:par>
                                <p:cTn id="10" presetID="14" presetClass="entr" presetSubtype="10" fill="hold" grpId="0" nodeType="withEffect">
                                  <p:stCondLst>
                                    <p:cond delay="3750"/>
                                  </p:stCondLst>
                                  <p:childTnLst>
                                    <p:set>
                                      <p:cBhvr>
                                        <p:cTn id="11" dur="1" fill="hold">
                                          <p:stCondLst>
                                            <p:cond delay="0"/>
                                          </p:stCondLst>
                                        </p:cTn>
                                        <p:tgtEl>
                                          <p:spTgt spid="7"/>
                                        </p:tgtEl>
                                        <p:attrNameLst>
                                          <p:attrName>style.visibility</p:attrName>
                                        </p:attrNameLst>
                                      </p:cBhvr>
                                      <p:to>
                                        <p:strVal val="visible"/>
                                      </p:to>
                                    </p:set>
                                    <p:animEffect transition="in" filter="randombar(horizontal)">
                                      <p:cBhvr>
                                        <p:cTn id="12" dur="22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24">
            <a:extLst>
              <a:ext uri="{FF2B5EF4-FFF2-40B4-BE49-F238E27FC236}">
                <a16:creationId xmlns:a16="http://schemas.microsoft.com/office/drawing/2014/main" xmlns="" id="{A81C1F6C-F685-44A3-9BC3-37E4CD4244A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 y="0"/>
            <a:ext cx="12192000" cy="6858001"/>
          </a:xfrm>
          <a:prstGeom prst="rect">
            <a:avLst/>
          </a:prstGeom>
        </p:spPr>
      </p:pic>
      <p:pic>
        <p:nvPicPr>
          <p:cNvPr id="24" name="图片 23">
            <a:extLst>
              <a:ext uri="{FF2B5EF4-FFF2-40B4-BE49-F238E27FC236}">
                <a16:creationId xmlns:a16="http://schemas.microsoft.com/office/drawing/2014/main" xmlns="" id="{C2A08FFE-47A2-4CDF-9DD4-3E3771D7BFD1}"/>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2" y="1"/>
            <a:ext cx="12192001" cy="4857290"/>
          </a:xfrm>
          <a:prstGeom prst="rect">
            <a:avLst/>
          </a:prstGeom>
        </p:spPr>
      </p:pic>
      <p:pic>
        <p:nvPicPr>
          <p:cNvPr id="8" name="图片 7">
            <a:extLst>
              <a:ext uri="{FF2B5EF4-FFF2-40B4-BE49-F238E27FC236}">
                <a16:creationId xmlns:a16="http://schemas.microsoft.com/office/drawing/2014/main" xmlns="" id="{580DCEC4-9D89-4A2D-9F56-78229E26743E}"/>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25453" y="0"/>
            <a:ext cx="12514378" cy="4348609"/>
          </a:xfrm>
          <a:prstGeom prst="rect">
            <a:avLst/>
          </a:prstGeom>
        </p:spPr>
      </p:pic>
      <p:grpSp>
        <p:nvGrpSpPr>
          <p:cNvPr id="2" name="组合 1">
            <a:extLst>
              <a:ext uri="{FF2B5EF4-FFF2-40B4-BE49-F238E27FC236}">
                <a16:creationId xmlns:a16="http://schemas.microsoft.com/office/drawing/2014/main" xmlns="" id="{B614C3B9-A156-443A-85C4-CC867607D8E9}"/>
              </a:ext>
            </a:extLst>
          </p:cNvPr>
          <p:cNvGrpSpPr/>
          <p:nvPr/>
        </p:nvGrpSpPr>
        <p:grpSpPr>
          <a:xfrm>
            <a:off x="336884" y="192505"/>
            <a:ext cx="11704320" cy="6114731"/>
            <a:chOff x="4227946" y="1721427"/>
            <a:chExt cx="7449127" cy="4552373"/>
          </a:xfrm>
        </p:grpSpPr>
        <p:sp>
          <p:nvSpPr>
            <p:cNvPr id="43" name="矩形: 圆角 42">
              <a:extLst>
                <a:ext uri="{FF2B5EF4-FFF2-40B4-BE49-F238E27FC236}">
                  <a16:creationId xmlns:a16="http://schemas.microsoft.com/office/drawing/2014/main" xmlns="" id="{D8EF74FD-B9EA-4692-9ECE-9B33A2FCC126}"/>
                </a:ext>
              </a:extLst>
            </p:cNvPr>
            <p:cNvSpPr/>
            <p:nvPr/>
          </p:nvSpPr>
          <p:spPr>
            <a:xfrm>
              <a:off x="4380346" y="1873827"/>
              <a:ext cx="7296727" cy="4399973"/>
            </a:xfrm>
            <a:prstGeom prst="roundRect">
              <a:avLst>
                <a:gd name="adj" fmla="val 3831"/>
              </a:avLst>
            </a:prstGeom>
            <a:solidFill>
              <a:srgbClr val="80A3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字魂20号-石头体"/>
                <a:cs typeface="+mn-ea"/>
                <a:sym typeface="+mn-lt"/>
              </a:endParaRPr>
            </a:p>
          </p:txBody>
        </p:sp>
        <p:sp>
          <p:nvSpPr>
            <p:cNvPr id="13" name="矩形: 圆角 12">
              <a:extLst>
                <a:ext uri="{FF2B5EF4-FFF2-40B4-BE49-F238E27FC236}">
                  <a16:creationId xmlns:a16="http://schemas.microsoft.com/office/drawing/2014/main" xmlns="" id="{8124473F-375B-4D9D-97F1-C505E743EB15}"/>
                </a:ext>
              </a:extLst>
            </p:cNvPr>
            <p:cNvSpPr/>
            <p:nvPr/>
          </p:nvSpPr>
          <p:spPr>
            <a:xfrm>
              <a:off x="4227946" y="1721427"/>
              <a:ext cx="7296727" cy="4399973"/>
            </a:xfrm>
            <a:prstGeom prst="roundRect">
              <a:avLst>
                <a:gd name="adj" fmla="val 3831"/>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字魂20号-石头体"/>
                <a:cs typeface="+mn-ea"/>
                <a:sym typeface="+mn-lt"/>
              </a:endParaRPr>
            </a:p>
          </p:txBody>
        </p:sp>
      </p:grpSp>
      <p:pic>
        <p:nvPicPr>
          <p:cNvPr id="5" name="Picture 4">
            <a:extLst>
              <a:ext uri="{FF2B5EF4-FFF2-40B4-BE49-F238E27FC236}">
                <a16:creationId xmlns:a16="http://schemas.microsoft.com/office/drawing/2014/main" xmlns="" id="{04385309-3E3D-4012-A581-B525FADF4006}"/>
              </a:ext>
            </a:extLst>
          </p:cNvPr>
          <p:cNvPicPr>
            <a:picLocks noChangeAspect="1"/>
          </p:cNvPicPr>
          <p:nvPr/>
        </p:nvPicPr>
        <p:blipFill>
          <a:blip r:embed="rId6"/>
          <a:stretch>
            <a:fillRect/>
          </a:stretch>
        </p:blipFill>
        <p:spPr>
          <a:xfrm>
            <a:off x="425546" y="304301"/>
            <a:ext cx="936250" cy="610598"/>
          </a:xfrm>
          <a:prstGeom prst="rect">
            <a:avLst/>
          </a:prstGeom>
        </p:spPr>
      </p:pic>
      <p:sp>
        <p:nvSpPr>
          <p:cNvPr id="6" name="TextBox 5">
            <a:extLst>
              <a:ext uri="{FF2B5EF4-FFF2-40B4-BE49-F238E27FC236}">
                <a16:creationId xmlns:a16="http://schemas.microsoft.com/office/drawing/2014/main" xmlns="" id="{49077120-AEE5-4C22-B773-179D6AFA04A9}"/>
              </a:ext>
            </a:extLst>
          </p:cNvPr>
          <p:cNvSpPr txBox="1"/>
          <p:nvPr/>
        </p:nvSpPr>
        <p:spPr>
          <a:xfrm>
            <a:off x="1512589" y="376290"/>
            <a:ext cx="10210981" cy="1077218"/>
          </a:xfrm>
          <a:prstGeom prst="rect">
            <a:avLst/>
          </a:prstGeom>
          <a:noFill/>
        </p:spPr>
        <p:txBody>
          <a:bodyPr wrap="square" rtlCol="0">
            <a:spAutoFit/>
          </a:bodyPr>
          <a:lstStyle/>
          <a:p>
            <a:pPr algn="ctr"/>
            <a:r>
              <a:rPr lang="vi-VN" sz="3200" dirty="0">
                <a:solidFill>
                  <a:srgbClr val="FF0000"/>
                </a:solidFill>
                <a:latin typeface="Arial" panose="020B0604020202020204" pitchFamily="34" charset="0"/>
                <a:ea typeface="Arial-Rounded" panose="020B0500000000000000" pitchFamily="34" charset="0"/>
                <a:cs typeface="Arial" panose="020B0604020202020204" pitchFamily="34" charset="0"/>
              </a:rPr>
              <a:t>Quan sát tranh minh họa, nói tên các con vật và đoán xem chúng đang làm gì.</a:t>
            </a:r>
          </a:p>
        </p:txBody>
      </p:sp>
      <p:pic>
        <p:nvPicPr>
          <p:cNvPr id="3" name="Picture 2"/>
          <p:cNvPicPr>
            <a:picLocks noChangeAspect="1"/>
          </p:cNvPicPr>
          <p:nvPr/>
        </p:nvPicPr>
        <p:blipFill rotWithShape="1">
          <a:blip r:embed="rId7"/>
          <a:srcRect l="10840" t="7567" r="33780" b="5696"/>
          <a:stretch/>
        </p:blipFill>
        <p:spPr>
          <a:xfrm rot="16200000">
            <a:off x="3937500" y="-418056"/>
            <a:ext cx="4316996" cy="8060124"/>
          </a:xfrm>
          <a:prstGeom prst="rect">
            <a:avLst/>
          </a:prstGeom>
        </p:spPr>
        <p:style>
          <a:lnRef idx="2">
            <a:schemeClr val="accent2"/>
          </a:lnRef>
          <a:fillRef idx="1">
            <a:schemeClr val="lt1"/>
          </a:fillRef>
          <a:effectRef idx="0">
            <a:schemeClr val="accent2"/>
          </a:effectRef>
          <a:fontRef idx="minor">
            <a:schemeClr val="dk1"/>
          </a:fontRef>
        </p:style>
      </p:pic>
    </p:spTree>
    <p:extLst>
      <p:ext uri="{BB962C8B-B14F-4D97-AF65-F5344CB8AC3E}">
        <p14:creationId xmlns:p14="http://schemas.microsoft.com/office/powerpoint/2010/main" val="22084976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24">
            <a:extLst>
              <a:ext uri="{FF2B5EF4-FFF2-40B4-BE49-F238E27FC236}">
                <a16:creationId xmlns:a16="http://schemas.microsoft.com/office/drawing/2014/main" xmlns="" id="{A81C1F6C-F685-44A3-9BC3-37E4CD4244A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 y="0"/>
            <a:ext cx="12192000" cy="6858001"/>
          </a:xfrm>
          <a:prstGeom prst="rect">
            <a:avLst/>
          </a:prstGeom>
        </p:spPr>
      </p:pic>
      <p:pic>
        <p:nvPicPr>
          <p:cNvPr id="24" name="图片 23">
            <a:extLst>
              <a:ext uri="{FF2B5EF4-FFF2-40B4-BE49-F238E27FC236}">
                <a16:creationId xmlns:a16="http://schemas.microsoft.com/office/drawing/2014/main" xmlns="" id="{C2A08FFE-47A2-4CDF-9DD4-3E3771D7BFD1}"/>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2" y="1"/>
            <a:ext cx="12192001" cy="4857290"/>
          </a:xfrm>
          <a:prstGeom prst="rect">
            <a:avLst/>
          </a:prstGeom>
        </p:spPr>
      </p:pic>
      <p:pic>
        <p:nvPicPr>
          <p:cNvPr id="8" name="图片 7">
            <a:extLst>
              <a:ext uri="{FF2B5EF4-FFF2-40B4-BE49-F238E27FC236}">
                <a16:creationId xmlns:a16="http://schemas.microsoft.com/office/drawing/2014/main" xmlns="" id="{580DCEC4-9D89-4A2D-9F56-78229E26743E}"/>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25453" y="0"/>
            <a:ext cx="12514378" cy="4348609"/>
          </a:xfrm>
          <a:prstGeom prst="rect">
            <a:avLst/>
          </a:prstGeom>
        </p:spPr>
      </p:pic>
      <p:grpSp>
        <p:nvGrpSpPr>
          <p:cNvPr id="2" name="组合 1">
            <a:extLst>
              <a:ext uri="{FF2B5EF4-FFF2-40B4-BE49-F238E27FC236}">
                <a16:creationId xmlns:a16="http://schemas.microsoft.com/office/drawing/2014/main" xmlns="" id="{B614C3B9-A156-443A-85C4-CC867607D8E9}"/>
              </a:ext>
            </a:extLst>
          </p:cNvPr>
          <p:cNvGrpSpPr/>
          <p:nvPr/>
        </p:nvGrpSpPr>
        <p:grpSpPr>
          <a:xfrm>
            <a:off x="336884" y="192505"/>
            <a:ext cx="11704320" cy="6114731"/>
            <a:chOff x="4227946" y="1721427"/>
            <a:chExt cx="7449127" cy="4552373"/>
          </a:xfrm>
        </p:grpSpPr>
        <p:sp>
          <p:nvSpPr>
            <p:cNvPr id="43" name="矩形: 圆角 42">
              <a:extLst>
                <a:ext uri="{FF2B5EF4-FFF2-40B4-BE49-F238E27FC236}">
                  <a16:creationId xmlns:a16="http://schemas.microsoft.com/office/drawing/2014/main" xmlns="" id="{D8EF74FD-B9EA-4692-9ECE-9B33A2FCC126}"/>
                </a:ext>
              </a:extLst>
            </p:cNvPr>
            <p:cNvSpPr/>
            <p:nvPr/>
          </p:nvSpPr>
          <p:spPr>
            <a:xfrm>
              <a:off x="4380346" y="1873827"/>
              <a:ext cx="7296727" cy="4399973"/>
            </a:xfrm>
            <a:prstGeom prst="roundRect">
              <a:avLst>
                <a:gd name="adj" fmla="val 3831"/>
              </a:avLst>
            </a:prstGeom>
            <a:solidFill>
              <a:srgbClr val="80A3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dirty="0">
                <a:solidFill>
                  <a:prstClr val="white"/>
                </a:solidFill>
                <a:cs typeface="+mn-ea"/>
                <a:sym typeface="+mn-lt"/>
              </a:endParaRPr>
            </a:p>
          </p:txBody>
        </p:sp>
        <p:sp>
          <p:nvSpPr>
            <p:cNvPr id="13" name="矩形: 圆角 12">
              <a:extLst>
                <a:ext uri="{FF2B5EF4-FFF2-40B4-BE49-F238E27FC236}">
                  <a16:creationId xmlns:a16="http://schemas.microsoft.com/office/drawing/2014/main" xmlns="" id="{8124473F-375B-4D9D-97F1-C505E743EB15}"/>
                </a:ext>
              </a:extLst>
            </p:cNvPr>
            <p:cNvSpPr/>
            <p:nvPr/>
          </p:nvSpPr>
          <p:spPr>
            <a:xfrm>
              <a:off x="4227946" y="1721427"/>
              <a:ext cx="7296727" cy="4399973"/>
            </a:xfrm>
            <a:prstGeom prst="roundRect">
              <a:avLst>
                <a:gd name="adj" fmla="val 3831"/>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dirty="0">
                <a:solidFill>
                  <a:prstClr val="white"/>
                </a:solidFill>
                <a:cs typeface="+mn-ea"/>
                <a:sym typeface="+mn-lt"/>
              </a:endParaRPr>
            </a:p>
          </p:txBody>
        </p:sp>
      </p:grpSp>
      <p:pic>
        <p:nvPicPr>
          <p:cNvPr id="3" name="Picture 2"/>
          <p:cNvPicPr>
            <a:picLocks noChangeAspect="1"/>
          </p:cNvPicPr>
          <p:nvPr/>
        </p:nvPicPr>
        <p:blipFill rotWithShape="1">
          <a:blip r:embed="rId6"/>
          <a:srcRect l="10840" t="7567" r="33780" b="5696"/>
          <a:stretch/>
        </p:blipFill>
        <p:spPr>
          <a:xfrm rot="16200000">
            <a:off x="3666982" y="-1030006"/>
            <a:ext cx="4804666" cy="8970638"/>
          </a:xfrm>
          <a:prstGeom prst="rect">
            <a:avLst/>
          </a:prstGeom>
        </p:spPr>
        <p:style>
          <a:lnRef idx="2">
            <a:schemeClr val="accent2"/>
          </a:lnRef>
          <a:fillRef idx="1">
            <a:schemeClr val="lt1"/>
          </a:fillRef>
          <a:effectRef idx="0">
            <a:schemeClr val="accent2"/>
          </a:effectRef>
          <a:fontRef idx="minor">
            <a:schemeClr val="dk1"/>
          </a:fontRef>
        </p:style>
      </p:pic>
      <p:pic>
        <p:nvPicPr>
          <p:cNvPr id="12" name="Picture 11">
            <a:extLst>
              <a:ext uri="{FF2B5EF4-FFF2-40B4-BE49-F238E27FC236}">
                <a16:creationId xmlns:a16="http://schemas.microsoft.com/office/drawing/2014/main" xmlns="" id="{60E2FACF-58E6-4AD8-B098-3EA77069521F}"/>
              </a:ext>
            </a:extLst>
          </p:cNvPr>
          <p:cNvPicPr>
            <a:picLocks noChangeAspect="1"/>
          </p:cNvPicPr>
          <p:nvPr/>
        </p:nvPicPr>
        <p:blipFill>
          <a:blip r:embed="rId7"/>
          <a:stretch>
            <a:fillRect/>
          </a:stretch>
        </p:blipFill>
        <p:spPr>
          <a:xfrm>
            <a:off x="3689092" y="-204703"/>
            <a:ext cx="4760447" cy="1563578"/>
          </a:xfrm>
          <a:prstGeom prst="rect">
            <a:avLst/>
          </a:prstGeom>
        </p:spPr>
      </p:pic>
    </p:spTree>
    <p:extLst>
      <p:ext uri="{BB962C8B-B14F-4D97-AF65-F5344CB8AC3E}">
        <p14:creationId xmlns:p14="http://schemas.microsoft.com/office/powerpoint/2010/main" val="320935445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PA" val="v3.2.0"/>
</p:tagLst>
</file>

<file path=ppt/tags/tag2.xml><?xml version="1.0" encoding="utf-8"?>
<p:tagLst xmlns:a="http://schemas.openxmlformats.org/drawingml/2006/main" xmlns:r="http://schemas.openxmlformats.org/officeDocument/2006/relationships" xmlns:p="http://schemas.openxmlformats.org/presentationml/2006/main">
  <p:tag name="PA" val="v3.2.0"/>
</p:tagLst>
</file>

<file path=ppt/tags/tag3.xml><?xml version="1.0" encoding="utf-8"?>
<p:tagLst xmlns:a="http://schemas.openxmlformats.org/drawingml/2006/main" xmlns:r="http://schemas.openxmlformats.org/officeDocument/2006/relationships" xmlns:p="http://schemas.openxmlformats.org/presentationml/2006/main">
  <p:tag name="PA" val="v3.2.0"/>
</p:tagLst>
</file>

<file path=ppt/tags/tag4.xml><?xml version="1.0" encoding="utf-8"?>
<p:tagLst xmlns:a="http://schemas.openxmlformats.org/drawingml/2006/main" xmlns:r="http://schemas.openxmlformats.org/officeDocument/2006/relationships" xmlns:p="http://schemas.openxmlformats.org/presentationml/2006/main">
  <p:tag name="PA" val="v3.2.0"/>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ewg3c0xw">
      <a:majorFont>
        <a:latin typeface="字魂20号-石头体" panose="020F0302020204030204"/>
        <a:ea typeface="字魂20号-石头体"/>
        <a:cs typeface=""/>
      </a:majorFont>
      <a:minorFont>
        <a:latin typeface="字魂20号-石头体" panose="020F0502020204030204"/>
        <a:ea typeface="字魂20号-石头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394</TotalTime>
  <Words>1975</Words>
  <Application>Microsoft Office PowerPoint</Application>
  <PresentationFormat>Widescreen</PresentationFormat>
  <Paragraphs>226</Paragraphs>
  <Slides>47</Slides>
  <Notes>39</Notes>
  <HiddenSlides>0</HiddenSlides>
  <MMClips>1</MMClips>
  <ScaleCrop>false</ScaleCrop>
  <HeadingPairs>
    <vt:vector size="6" baseType="variant">
      <vt:variant>
        <vt:lpstr>Fonts Used</vt:lpstr>
      </vt:variant>
      <vt:variant>
        <vt:i4>15</vt:i4>
      </vt:variant>
      <vt:variant>
        <vt:lpstr>Theme</vt:lpstr>
      </vt:variant>
      <vt:variant>
        <vt:i4>3</vt:i4>
      </vt:variant>
      <vt:variant>
        <vt:lpstr>Slide Titles</vt:lpstr>
      </vt:variant>
      <vt:variant>
        <vt:i4>47</vt:i4>
      </vt:variant>
    </vt:vector>
  </HeadingPairs>
  <TitlesOfParts>
    <vt:vector size="65" baseType="lpstr">
      <vt:lpstr>微软雅黑</vt:lpstr>
      <vt:lpstr>#9Slide03 AmpleSoft Bold</vt:lpstr>
      <vt:lpstr>Algerian</vt:lpstr>
      <vt:lpstr>Arial</vt:lpstr>
      <vt:lpstr>Arial-Rounded</vt:lpstr>
      <vt:lpstr>Calibri</vt:lpstr>
      <vt:lpstr>Calibri Light</vt:lpstr>
      <vt:lpstr>等线</vt:lpstr>
      <vt:lpstr>Gloria Hallelujah</vt:lpstr>
      <vt:lpstr>inpin heiti</vt:lpstr>
      <vt:lpstr>Nunito Black</vt:lpstr>
      <vt:lpstr>包图简圆体</vt:lpstr>
      <vt:lpstr>字魂20号-石头体</vt:lpstr>
      <vt:lpstr>方正少儿简体</vt:lpstr>
      <vt:lpstr>汉仪小麦体简</vt:lpstr>
      <vt:lpstr>Office 主题​​</vt:lpstr>
      <vt:lpstr>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Windows User</cp:lastModifiedBy>
  <cp:revision>123</cp:revision>
  <dcterms:created xsi:type="dcterms:W3CDTF">2022-08-30T00:09:52Z</dcterms:created>
  <dcterms:modified xsi:type="dcterms:W3CDTF">2022-12-10T15:31:55Z</dcterms:modified>
</cp:coreProperties>
</file>