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680" r:id="rId3"/>
    <p:sldMasterId id="2147483692" r:id="rId4"/>
    <p:sldMasterId id="2147483700" r:id="rId5"/>
    <p:sldMasterId id="2147483717" r:id="rId6"/>
    <p:sldMasterId id="2147483739" r:id="rId7"/>
    <p:sldMasterId id="2147483750" r:id="rId8"/>
  </p:sldMasterIdLst>
  <p:notesMasterIdLst>
    <p:notesMasterId r:id="rId48"/>
  </p:notesMasterIdLst>
  <p:sldIdLst>
    <p:sldId id="256" r:id="rId9"/>
    <p:sldId id="257" r:id="rId10"/>
    <p:sldId id="258" r:id="rId11"/>
    <p:sldId id="294" r:id="rId12"/>
    <p:sldId id="259" r:id="rId13"/>
    <p:sldId id="260" r:id="rId14"/>
    <p:sldId id="261" r:id="rId15"/>
    <p:sldId id="292" r:id="rId16"/>
    <p:sldId id="293"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Lst>
  <p:sldSz cx="12192000" cy="6858000"/>
  <p:notesSz cx="6858000" cy="9144000"/>
  <p:embeddedFontLst>
    <p:embeddedFont>
      <p:font typeface="Calibri" pitchFamily="34" charset="0"/>
      <p:regular r:id="rId49"/>
      <p:bold r:id="rId50"/>
      <p:italic r:id="rId51"/>
      <p:boldItalic r:id="rId52"/>
    </p:embeddedFont>
    <p:embeddedFont>
      <p:font typeface="Coiny" charset="0"/>
      <p:regular r:id="rId53"/>
    </p:embeddedFont>
    <p:embeddedFont>
      <p:font typeface="Roboto" charset="0"/>
      <p:regular r:id="rId54"/>
      <p:bold r:id="rId55"/>
      <p:italic r:id="rId56"/>
      <p:boldItalic r:id="rId57"/>
    </p:embeddedFont>
    <p:embeddedFont>
      <p:font typeface="Cambria"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iRP8UkD0VOzQ55RPLtrROkz8mYC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3" d="100"/>
          <a:sy n="63" d="100"/>
        </p:scale>
        <p:origin x="-126" y="-162"/>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font" Target="fonts/font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Arial"/>
                <a:ea typeface="Arial"/>
                <a:cs typeface="Arial"/>
                <a:sym typeface="Arial"/>
              </a:rPr>
              <a:pPr marL="0" lvl="0" indent="0" algn="r" rtl="0">
                <a:spcBef>
                  <a:spcPts val="0"/>
                </a:spcBef>
                <a:spcAft>
                  <a:spcPts val="0"/>
                </a:spcAft>
                <a:buNone/>
              </a:pPr>
              <a:t>20</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5" name="Google Shape;9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1" name="Google Shape;124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7" name="Google Shape;124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2" name="Google Shape;129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1" name="Google Shape;130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
        <p:cNvGrpSpPr/>
        <p:nvPr/>
      </p:nvGrpSpPr>
      <p:grpSpPr>
        <a:xfrm>
          <a:off x="0" y="0"/>
          <a:ext cx="0" cy="0"/>
          <a:chOff x="0" y="0"/>
          <a:chExt cx="0" cy="0"/>
        </a:xfrm>
      </p:grpSpPr>
      <p:sp>
        <p:nvSpPr>
          <p:cNvPr id="16" name="Google Shape;1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7" name="Google Shape;1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8" name="Google Shape;1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9" name="Google Shape;19;p38"/>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3"/>
        <p:cNvGrpSpPr/>
        <p:nvPr/>
      </p:nvGrpSpPr>
      <p:grpSpPr>
        <a:xfrm>
          <a:off x="0" y="0"/>
          <a:ext cx="0" cy="0"/>
          <a:chOff x="0" y="0"/>
          <a:chExt cx="0" cy="0"/>
        </a:xfrm>
      </p:grpSpPr>
      <p:sp>
        <p:nvSpPr>
          <p:cNvPr id="184" name="Google Shape;184;p8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8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6" name="Google Shape;186;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9"/>
        <p:cNvGrpSpPr/>
        <p:nvPr/>
      </p:nvGrpSpPr>
      <p:grpSpPr>
        <a:xfrm>
          <a:off x="0" y="0"/>
          <a:ext cx="0" cy="0"/>
          <a:chOff x="0" y="0"/>
          <a:chExt cx="0" cy="0"/>
        </a:xfrm>
      </p:grpSpPr>
      <p:sp>
        <p:nvSpPr>
          <p:cNvPr id="190" name="Google Shape;190;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8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6"/>
        <p:cNvGrpSpPr/>
        <p:nvPr/>
      </p:nvGrpSpPr>
      <p:grpSpPr>
        <a:xfrm>
          <a:off x="0" y="0"/>
          <a:ext cx="0" cy="0"/>
          <a:chOff x="0" y="0"/>
          <a:chExt cx="0" cy="0"/>
        </a:xfrm>
      </p:grpSpPr>
      <p:sp>
        <p:nvSpPr>
          <p:cNvPr id="197" name="Google Shape;197;p8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8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9" name="Google Shape;199;p8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8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8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5"/>
        <p:cNvGrpSpPr/>
        <p:nvPr/>
      </p:nvGrpSpPr>
      <p:grpSpPr>
        <a:xfrm>
          <a:off x="0" y="0"/>
          <a:ext cx="0" cy="0"/>
          <a:chOff x="0" y="0"/>
          <a:chExt cx="0" cy="0"/>
        </a:xfrm>
      </p:grpSpPr>
      <p:sp>
        <p:nvSpPr>
          <p:cNvPr id="206" name="Google Shape;206;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4"/>
        <p:cNvGrpSpPr/>
        <p:nvPr/>
      </p:nvGrpSpPr>
      <p:grpSpPr>
        <a:xfrm>
          <a:off x="0" y="0"/>
          <a:ext cx="0" cy="0"/>
          <a:chOff x="0" y="0"/>
          <a:chExt cx="0" cy="0"/>
        </a:xfrm>
      </p:grpSpPr>
      <p:sp>
        <p:nvSpPr>
          <p:cNvPr id="215" name="Google Shape;215;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8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7" name="Google Shape;217;p8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8" name="Google Shape;218;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1"/>
        <p:cNvGrpSpPr/>
        <p:nvPr/>
      </p:nvGrpSpPr>
      <p:grpSpPr>
        <a:xfrm>
          <a:off x="0" y="0"/>
          <a:ext cx="0" cy="0"/>
          <a:chOff x="0" y="0"/>
          <a:chExt cx="0" cy="0"/>
        </a:xfrm>
      </p:grpSpPr>
      <p:sp>
        <p:nvSpPr>
          <p:cNvPr id="222" name="Google Shape;222;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90"/>
          <p:cNvSpPr>
            <a:spLocks noGrp="1"/>
          </p:cNvSpPr>
          <p:nvPr>
            <p:ph type="pic" idx="2"/>
          </p:nvPr>
        </p:nvSpPr>
        <p:spPr>
          <a:xfrm>
            <a:off x="5183188" y="987425"/>
            <a:ext cx="6172200" cy="4873625"/>
          </a:xfrm>
          <a:prstGeom prst="rect">
            <a:avLst/>
          </a:prstGeom>
          <a:noFill/>
          <a:ln>
            <a:noFill/>
          </a:ln>
        </p:spPr>
      </p:sp>
      <p:sp>
        <p:nvSpPr>
          <p:cNvPr id="224" name="Google Shape;224;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5" name="Google Shape;22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8"/>
        <p:cNvGrpSpPr/>
        <p:nvPr/>
      </p:nvGrpSpPr>
      <p:grpSpPr>
        <a:xfrm>
          <a:off x="0" y="0"/>
          <a:ext cx="0" cy="0"/>
          <a:chOff x="0" y="0"/>
          <a:chExt cx="0" cy="0"/>
        </a:xfrm>
      </p:grpSpPr>
      <p:sp>
        <p:nvSpPr>
          <p:cNvPr id="229" name="Google Shape;229;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9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4"/>
        <p:cNvGrpSpPr/>
        <p:nvPr/>
      </p:nvGrpSpPr>
      <p:grpSpPr>
        <a:xfrm>
          <a:off x="0" y="0"/>
          <a:ext cx="0" cy="0"/>
          <a:chOff x="0" y="0"/>
          <a:chExt cx="0" cy="0"/>
        </a:xfrm>
      </p:grpSpPr>
      <p:sp>
        <p:nvSpPr>
          <p:cNvPr id="235" name="Google Shape;235;p9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9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0"/>
        <p:cNvGrpSpPr/>
        <p:nvPr/>
      </p:nvGrpSpPr>
      <p:grpSpPr>
        <a:xfrm>
          <a:off x="0" y="0"/>
          <a:ext cx="0" cy="0"/>
          <a:chOff x="0" y="0"/>
          <a:chExt cx="0" cy="0"/>
        </a:xfrm>
      </p:grpSpPr>
      <p:sp>
        <p:nvSpPr>
          <p:cNvPr id="21" name="Google Shape;21;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9"/>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23" name="Google Shape;23;p39"/>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25" name="Google Shape;25;p39"/>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 name="Google Shape;2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 name="Google Shape;2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
        <p:nvSpPr>
          <p:cNvPr id="253" name="Google Shape;25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6"/>
        <p:cNvGrpSpPr/>
        <p:nvPr/>
      </p:nvGrpSpPr>
      <p:grpSpPr>
        <a:xfrm>
          <a:off x="0" y="0"/>
          <a:ext cx="0" cy="0"/>
          <a:chOff x="0" y="0"/>
          <a:chExt cx="0" cy="0"/>
        </a:xfrm>
      </p:grpSpPr>
      <p:sp>
        <p:nvSpPr>
          <p:cNvPr id="257" name="Google Shape;257;p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9" name="Google Shape;25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
        <p:cNvGrpSpPr/>
        <p:nvPr/>
      </p:nvGrpSpPr>
      <p:grpSpPr>
        <a:xfrm>
          <a:off x="0" y="0"/>
          <a:ext cx="0" cy="0"/>
          <a:chOff x="0" y="0"/>
          <a:chExt cx="0" cy="0"/>
        </a:xfrm>
      </p:grpSpPr>
      <p:sp>
        <p:nvSpPr>
          <p:cNvPr id="263" name="Google Shape;263;p7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7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5" name="Google Shape;26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Google Shape;26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Google Shape;276;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8" name="Google Shape;278;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0" name="Google Shape;280;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9"/>
        <p:cNvGrpSpPr/>
        <p:nvPr/>
      </p:nvGrpSpPr>
      <p:grpSpPr>
        <a:xfrm>
          <a:off x="0" y="0"/>
          <a:ext cx="0" cy="0"/>
          <a:chOff x="0" y="0"/>
          <a:chExt cx="0" cy="0"/>
        </a:xfrm>
      </p:grpSpPr>
      <p:sp>
        <p:nvSpPr>
          <p:cNvPr id="290" name="Google Shape;290;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2" name="Google Shape;292;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3" name="Google Shape;293;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6"/>
        <p:cNvGrpSpPr/>
        <p:nvPr/>
      </p:nvGrpSpPr>
      <p:grpSpPr>
        <a:xfrm>
          <a:off x="0" y="0"/>
          <a:ext cx="0" cy="0"/>
          <a:chOff x="0" y="0"/>
          <a:chExt cx="0" cy="0"/>
        </a:xfrm>
      </p:grpSpPr>
      <p:sp>
        <p:nvSpPr>
          <p:cNvPr id="297" name="Google Shape;297;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79"/>
          <p:cNvSpPr>
            <a:spLocks noGrp="1"/>
          </p:cNvSpPr>
          <p:nvPr>
            <p:ph type="pic" idx="2"/>
          </p:nvPr>
        </p:nvSpPr>
        <p:spPr>
          <a:xfrm>
            <a:off x="5183188" y="987425"/>
            <a:ext cx="6172200" cy="4873625"/>
          </a:xfrm>
          <a:prstGeom prst="rect">
            <a:avLst/>
          </a:prstGeom>
          <a:noFill/>
          <a:ln>
            <a:noFill/>
          </a:ln>
        </p:spPr>
      </p:sp>
      <p:sp>
        <p:nvSpPr>
          <p:cNvPr id="299" name="Google Shape;299;p7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0" name="Google Shape;300;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3"/>
        <p:cNvGrpSpPr/>
        <p:nvPr/>
      </p:nvGrpSpPr>
      <p:grpSpPr>
        <a:xfrm>
          <a:off x="0" y="0"/>
          <a:ext cx="0" cy="0"/>
          <a:chOff x="0" y="0"/>
          <a:chExt cx="0" cy="0"/>
        </a:xfrm>
      </p:grpSpPr>
      <p:sp>
        <p:nvSpPr>
          <p:cNvPr id="304" name="Google Shape;304;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8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9"/>
        <p:cNvGrpSpPr/>
        <p:nvPr/>
      </p:nvGrpSpPr>
      <p:grpSpPr>
        <a:xfrm>
          <a:off x="0" y="0"/>
          <a:ext cx="0" cy="0"/>
          <a:chOff x="0" y="0"/>
          <a:chExt cx="0" cy="0"/>
        </a:xfrm>
      </p:grpSpPr>
      <p:sp>
        <p:nvSpPr>
          <p:cNvPr id="310" name="Google Shape;310;p8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8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9"/>
        <p:cNvGrpSpPr/>
        <p:nvPr/>
      </p:nvGrpSpPr>
      <p:grpSpPr>
        <a:xfrm>
          <a:off x="0" y="0"/>
          <a:ext cx="0" cy="0"/>
          <a:chOff x="0" y="0"/>
          <a:chExt cx="0" cy="0"/>
        </a:xfrm>
      </p:grpSpPr>
      <p:sp>
        <p:nvSpPr>
          <p:cNvPr id="30" name="Google Shape;30;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 name="Google Shape;32;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 name="Google Shape;33;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21"/>
        <p:cNvGrpSpPr/>
        <p:nvPr/>
      </p:nvGrpSpPr>
      <p:grpSpPr>
        <a:xfrm>
          <a:off x="0" y="0"/>
          <a:ext cx="0" cy="0"/>
          <a:chOff x="0" y="0"/>
          <a:chExt cx="0" cy="0"/>
        </a:xfrm>
      </p:grpSpPr>
      <p:sp>
        <p:nvSpPr>
          <p:cNvPr id="322" name="Google Shape;322;p4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3" name="Google Shape;323;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4" name="Google Shape;324;p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325" name="Google Shape;325;p48"/>
          <p:cNvSpPr/>
          <p:nvPr/>
        </p:nvSpPr>
        <p:spPr>
          <a:xfrm>
            <a:off x="-12700" y="8892"/>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26"/>
        <p:cNvGrpSpPr/>
        <p:nvPr/>
      </p:nvGrpSpPr>
      <p:grpSpPr>
        <a:xfrm>
          <a:off x="0" y="0"/>
          <a:ext cx="0" cy="0"/>
          <a:chOff x="0" y="0"/>
          <a:chExt cx="0" cy="0"/>
        </a:xfrm>
      </p:grpSpPr>
      <p:sp>
        <p:nvSpPr>
          <p:cNvPr id="327" name="Google Shape;327;p6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6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1" name="Google Shape;331;p6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2" name="Google Shape;332;p6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33"/>
        <p:cNvGrpSpPr/>
        <p:nvPr/>
      </p:nvGrpSpPr>
      <p:grpSpPr>
        <a:xfrm>
          <a:off x="0" y="0"/>
          <a:ext cx="0" cy="0"/>
          <a:chOff x="0" y="0"/>
          <a:chExt cx="0" cy="0"/>
        </a:xfrm>
      </p:grpSpPr>
      <p:sp>
        <p:nvSpPr>
          <p:cNvPr id="334" name="Google Shape;334;p6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61"/>
          <p:cNvSpPr txBox="1">
            <a:spLocks noGrp="1"/>
          </p:cNvSpPr>
          <p:nvPr>
            <p:ph type="body" idx="1"/>
          </p:nvPr>
        </p:nvSpPr>
        <p:spPr>
          <a:xfrm>
            <a:off x="1186774"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336" name="Google Shape;336;p61"/>
          <p:cNvSpPr txBox="1">
            <a:spLocks noGrp="1"/>
          </p:cNvSpPr>
          <p:nvPr>
            <p:ph type="body" idx="2"/>
          </p:nvPr>
        </p:nvSpPr>
        <p:spPr>
          <a:xfrm>
            <a:off x="1186774"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61"/>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338" name="Google Shape;338;p61"/>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6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40" name="Google Shape;340;p6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41" name="Google Shape;341;p6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42"/>
        <p:cNvGrpSpPr/>
        <p:nvPr/>
      </p:nvGrpSpPr>
      <p:grpSpPr>
        <a:xfrm>
          <a:off x="0" y="0"/>
          <a:ext cx="0" cy="0"/>
          <a:chOff x="0" y="0"/>
          <a:chExt cx="0" cy="0"/>
        </a:xfrm>
      </p:grpSpPr>
      <p:sp>
        <p:nvSpPr>
          <p:cNvPr id="343" name="Google Shape;343;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45" name="Google Shape;345;p6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46" name="Google Shape;346;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47"/>
        <p:cNvGrpSpPr/>
        <p:nvPr/>
      </p:nvGrpSpPr>
      <p:grpSpPr>
        <a:xfrm>
          <a:off x="0" y="0"/>
          <a:ext cx="0" cy="0"/>
          <a:chOff x="0" y="0"/>
          <a:chExt cx="0" cy="0"/>
        </a:xfrm>
      </p:grpSpPr>
      <p:sp>
        <p:nvSpPr>
          <p:cNvPr id="348" name="Google Shape;348;p63"/>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63"/>
          <p:cNvSpPr>
            <a:spLocks noGrp="1"/>
          </p:cNvSpPr>
          <p:nvPr>
            <p:ph type="pic" idx="2"/>
          </p:nvPr>
        </p:nvSpPr>
        <p:spPr>
          <a:xfrm>
            <a:off x="5183188" y="457201"/>
            <a:ext cx="6172200" cy="5403850"/>
          </a:xfrm>
          <a:prstGeom prst="rect">
            <a:avLst/>
          </a:prstGeom>
          <a:noFill/>
          <a:ln>
            <a:noFill/>
          </a:ln>
        </p:spPr>
      </p:sp>
      <p:sp>
        <p:nvSpPr>
          <p:cNvPr id="350" name="Google Shape;350;p63"/>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351" name="Google Shape;351;p6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52" name="Google Shape;352;p6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53" name="Google Shape;353;p6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354"/>
        <p:cNvGrpSpPr/>
        <p:nvPr/>
      </p:nvGrpSpPr>
      <p:grpSpPr>
        <a:xfrm>
          <a:off x="0" y="0"/>
          <a:ext cx="0" cy="0"/>
          <a:chOff x="0" y="0"/>
          <a:chExt cx="0" cy="0"/>
        </a:xfrm>
      </p:grpSpPr>
      <p:sp>
        <p:nvSpPr>
          <p:cNvPr id="355" name="Google Shape;355;p64"/>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64"/>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6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58" name="Google Shape;358;p6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59" name="Google Shape;359;p6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360"/>
        <p:cNvGrpSpPr/>
        <p:nvPr/>
      </p:nvGrpSpPr>
      <p:grpSpPr>
        <a:xfrm>
          <a:off x="0" y="0"/>
          <a:ext cx="0" cy="0"/>
          <a:chOff x="0" y="0"/>
          <a:chExt cx="0" cy="0"/>
        </a:xfrm>
      </p:grpSpPr>
      <p:sp>
        <p:nvSpPr>
          <p:cNvPr id="361" name="Google Shape;361;p65"/>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63" name="Google Shape;363;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64" name="Google Shape;364;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79"/>
        <p:cNvGrpSpPr/>
        <p:nvPr/>
      </p:nvGrpSpPr>
      <p:grpSpPr>
        <a:xfrm>
          <a:off x="0" y="0"/>
          <a:ext cx="0" cy="0"/>
          <a:chOff x="0" y="0"/>
          <a:chExt cx="0" cy="0"/>
        </a:xfrm>
      </p:grpSpPr>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0"/>
        <p:cNvGrpSpPr/>
        <p:nvPr/>
      </p:nvGrpSpPr>
      <p:grpSpPr>
        <a:xfrm>
          <a:off x="0" y="0"/>
          <a:ext cx="0" cy="0"/>
          <a:chOff x="0" y="0"/>
          <a:chExt cx="0" cy="0"/>
        </a:xfrm>
      </p:grpSpPr>
      <p:sp>
        <p:nvSpPr>
          <p:cNvPr id="381" name="Google Shape;381;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3" name="Google Shape;383;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6"/>
        <p:cNvGrpSpPr/>
        <p:nvPr/>
      </p:nvGrpSpPr>
      <p:grpSpPr>
        <a:xfrm>
          <a:off x="0" y="0"/>
          <a:ext cx="0" cy="0"/>
          <a:chOff x="0" y="0"/>
          <a:chExt cx="0" cy="0"/>
        </a:xfrm>
      </p:grpSpPr>
      <p:sp>
        <p:nvSpPr>
          <p:cNvPr id="387" name="Google Shape;387;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8" name="Google Shape;388;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4"/>
        <p:cNvGrpSpPr/>
        <p:nvPr/>
      </p:nvGrpSpPr>
      <p:grpSpPr>
        <a:xfrm>
          <a:off x="0" y="0"/>
          <a:ext cx="0" cy="0"/>
          <a:chOff x="0" y="0"/>
          <a:chExt cx="0" cy="0"/>
        </a:xfrm>
      </p:grpSpPr>
      <p:sp>
        <p:nvSpPr>
          <p:cNvPr id="35" name="Google Shape;35;p1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0"/>
          <p:cNvSpPr>
            <a:spLocks noGrp="1"/>
          </p:cNvSpPr>
          <p:nvPr>
            <p:ph type="pic" idx="2"/>
          </p:nvPr>
        </p:nvSpPr>
        <p:spPr>
          <a:xfrm>
            <a:off x="5183188" y="457201"/>
            <a:ext cx="6172200" cy="5403850"/>
          </a:xfrm>
          <a:prstGeom prst="rect">
            <a:avLst/>
          </a:prstGeom>
          <a:noFill/>
          <a:ln>
            <a:noFill/>
          </a:ln>
        </p:spPr>
      </p:sp>
      <p:sp>
        <p:nvSpPr>
          <p:cNvPr id="37" name="Google Shape;37;p1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38" name="Google Shape;38;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9" name="Google Shape;39;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0" name="Google Shape;40;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2"/>
        <p:cNvGrpSpPr/>
        <p:nvPr/>
      </p:nvGrpSpPr>
      <p:grpSpPr>
        <a:xfrm>
          <a:off x="0" y="0"/>
          <a:ext cx="0" cy="0"/>
          <a:chOff x="0" y="0"/>
          <a:chExt cx="0" cy="0"/>
        </a:xfrm>
      </p:grpSpPr>
      <p:sp>
        <p:nvSpPr>
          <p:cNvPr id="393" name="Google Shape;393;p9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9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5" name="Google Shape;3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8"/>
        <p:cNvGrpSpPr/>
        <p:nvPr/>
      </p:nvGrpSpPr>
      <p:grpSpPr>
        <a:xfrm>
          <a:off x="0" y="0"/>
          <a:ext cx="0" cy="0"/>
          <a:chOff x="0" y="0"/>
          <a:chExt cx="0" cy="0"/>
        </a:xfrm>
      </p:grpSpPr>
      <p:sp>
        <p:nvSpPr>
          <p:cNvPr id="399" name="Google Shape;399;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9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9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5"/>
        <p:cNvGrpSpPr/>
        <p:nvPr/>
      </p:nvGrpSpPr>
      <p:grpSpPr>
        <a:xfrm>
          <a:off x="0" y="0"/>
          <a:ext cx="0" cy="0"/>
          <a:chOff x="0" y="0"/>
          <a:chExt cx="0" cy="0"/>
        </a:xfrm>
      </p:grpSpPr>
      <p:sp>
        <p:nvSpPr>
          <p:cNvPr id="406" name="Google Shape;406;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8" name="Google Shape;408;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0" name="Google Shape;410;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4"/>
        <p:cNvGrpSpPr/>
        <p:nvPr/>
      </p:nvGrpSpPr>
      <p:grpSpPr>
        <a:xfrm>
          <a:off x="0" y="0"/>
          <a:ext cx="0" cy="0"/>
          <a:chOff x="0" y="0"/>
          <a:chExt cx="0" cy="0"/>
        </a:xfrm>
      </p:grpSpPr>
      <p:sp>
        <p:nvSpPr>
          <p:cNvPr id="415" name="Google Shape;415;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9"/>
        <p:cNvGrpSpPr/>
        <p:nvPr/>
      </p:nvGrpSpPr>
      <p:grpSpPr>
        <a:xfrm>
          <a:off x="0" y="0"/>
          <a:ext cx="0" cy="0"/>
          <a:chOff x="0" y="0"/>
          <a:chExt cx="0" cy="0"/>
        </a:xfrm>
      </p:grpSpPr>
      <p:sp>
        <p:nvSpPr>
          <p:cNvPr id="420" name="Google Shape;420;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3"/>
        <p:cNvGrpSpPr/>
        <p:nvPr/>
      </p:nvGrpSpPr>
      <p:grpSpPr>
        <a:xfrm>
          <a:off x="0" y="0"/>
          <a:ext cx="0" cy="0"/>
          <a:chOff x="0" y="0"/>
          <a:chExt cx="0" cy="0"/>
        </a:xfrm>
      </p:grpSpPr>
      <p:sp>
        <p:nvSpPr>
          <p:cNvPr id="424" name="Google Shape;424;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6" name="Google Shape;426;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7" name="Google Shape;427;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0"/>
        <p:cNvGrpSpPr/>
        <p:nvPr/>
      </p:nvGrpSpPr>
      <p:grpSpPr>
        <a:xfrm>
          <a:off x="0" y="0"/>
          <a:ext cx="0" cy="0"/>
          <a:chOff x="0" y="0"/>
          <a:chExt cx="0" cy="0"/>
        </a:xfrm>
      </p:grpSpPr>
      <p:sp>
        <p:nvSpPr>
          <p:cNvPr id="431" name="Google Shape;431;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101"/>
          <p:cNvSpPr>
            <a:spLocks noGrp="1"/>
          </p:cNvSpPr>
          <p:nvPr>
            <p:ph type="pic" idx="2"/>
          </p:nvPr>
        </p:nvSpPr>
        <p:spPr>
          <a:xfrm>
            <a:off x="5183188" y="987425"/>
            <a:ext cx="6172200" cy="4873625"/>
          </a:xfrm>
          <a:prstGeom prst="rect">
            <a:avLst/>
          </a:prstGeom>
          <a:noFill/>
          <a:ln>
            <a:noFill/>
          </a:ln>
        </p:spPr>
      </p:sp>
      <p:sp>
        <p:nvSpPr>
          <p:cNvPr id="433" name="Google Shape;433;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4" name="Google Shape;434;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7"/>
        <p:cNvGrpSpPr/>
        <p:nvPr/>
      </p:nvGrpSpPr>
      <p:grpSpPr>
        <a:xfrm>
          <a:off x="0" y="0"/>
          <a:ext cx="0" cy="0"/>
          <a:chOff x="0" y="0"/>
          <a:chExt cx="0" cy="0"/>
        </a:xfrm>
      </p:grpSpPr>
      <p:sp>
        <p:nvSpPr>
          <p:cNvPr id="438" name="Google Shape;438;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3"/>
        <p:cNvGrpSpPr/>
        <p:nvPr/>
      </p:nvGrpSpPr>
      <p:grpSpPr>
        <a:xfrm>
          <a:off x="0" y="0"/>
          <a:ext cx="0" cy="0"/>
          <a:chOff x="0" y="0"/>
          <a:chExt cx="0" cy="0"/>
        </a:xfrm>
      </p:grpSpPr>
      <p:sp>
        <p:nvSpPr>
          <p:cNvPr id="444" name="Google Shape;444;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5" name="Google Shape;445;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kongbai">
  <p:cSld name="kongbai">
    <p:spTree>
      <p:nvGrpSpPr>
        <p:cNvPr id="1" name="Shape 449"/>
        <p:cNvGrpSpPr/>
        <p:nvPr/>
      </p:nvGrpSpPr>
      <p:grpSpPr>
        <a:xfrm>
          <a:off x="0" y="0"/>
          <a:ext cx="0" cy="0"/>
          <a:chOff x="0" y="0"/>
          <a:chExt cx="0" cy="0"/>
        </a:xfrm>
      </p:grpSpPr>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41"/>
        <p:cNvGrpSpPr/>
        <p:nvPr/>
      </p:nvGrpSpPr>
      <p:grpSpPr>
        <a:xfrm>
          <a:off x="0" y="0"/>
          <a:ext cx="0" cy="0"/>
          <a:chOff x="0" y="0"/>
          <a:chExt cx="0" cy="0"/>
        </a:xfrm>
      </p:grpSpPr>
      <p:sp>
        <p:nvSpPr>
          <p:cNvPr id="42" name="Google Shape;42;p1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5" name="Google Shape;45;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6" name="Google Shape;46;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50"/>
        <p:cNvGrpSpPr/>
        <p:nvPr/>
      </p:nvGrpSpPr>
      <p:grpSpPr>
        <a:xfrm>
          <a:off x="0" y="0"/>
          <a:ext cx="0" cy="0"/>
          <a:chOff x="0" y="0"/>
          <a:chExt cx="0" cy="0"/>
        </a:xfrm>
      </p:grpSpPr>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451"/>
        <p:cNvGrpSpPr/>
        <p:nvPr/>
      </p:nvGrpSpPr>
      <p:grpSpPr>
        <a:xfrm>
          <a:off x="0" y="0"/>
          <a:ext cx="0" cy="0"/>
          <a:chOff x="0" y="0"/>
          <a:chExt cx="0" cy="0"/>
        </a:xfrm>
      </p:grpSpPr>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标题">
  <p:cSld name="标题">
    <p:spTree>
      <p:nvGrpSpPr>
        <p:cNvPr id="1" name="Shape 452"/>
        <p:cNvGrpSpPr/>
        <p:nvPr/>
      </p:nvGrpSpPr>
      <p:grpSpPr>
        <a:xfrm>
          <a:off x="0" y="0"/>
          <a:ext cx="0" cy="0"/>
          <a:chOff x="0" y="0"/>
          <a:chExt cx="0" cy="0"/>
        </a:xfrm>
      </p:grpSpPr>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标题和内容" type="obj">
  <p:cSld name="OBJECT">
    <p:spTree>
      <p:nvGrpSpPr>
        <p:cNvPr id="1" name="Shape 460"/>
        <p:cNvGrpSpPr/>
        <p:nvPr/>
      </p:nvGrpSpPr>
      <p:grpSpPr>
        <a:xfrm>
          <a:off x="0" y="0"/>
          <a:ext cx="0" cy="0"/>
          <a:chOff x="0" y="0"/>
          <a:chExt cx="0" cy="0"/>
        </a:xfrm>
      </p:grpSpPr>
      <p:pic>
        <p:nvPicPr>
          <p:cNvPr id="461" name="Google Shape;461;p52" descr="6"/>
          <p:cNvPicPr preferRelativeResize="0"/>
          <p:nvPr/>
        </p:nvPicPr>
        <p:blipFill rotWithShape="1">
          <a:blip r:embed="rId2">
            <a:alphaModFix/>
          </a:blip>
          <a:srcRect b="15838"/>
          <a:stretch/>
        </p:blipFill>
        <p:spPr>
          <a:xfrm>
            <a:off x="0" y="0"/>
            <a:ext cx="12217400" cy="6866255"/>
          </a:xfrm>
          <a:prstGeom prst="rect">
            <a:avLst/>
          </a:prstGeom>
          <a:noFill/>
          <a:ln>
            <a:noFill/>
          </a:ln>
        </p:spPr>
      </p:pic>
      <p:sp>
        <p:nvSpPr>
          <p:cNvPr id="462" name="Google Shape;462;p52"/>
          <p:cNvSpPr/>
          <p:nvPr/>
        </p:nvSpPr>
        <p:spPr>
          <a:xfrm>
            <a:off x="970915" y="749935"/>
            <a:ext cx="10833735" cy="585597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463" name="Google Shape;463;p52" descr="33"/>
          <p:cNvPicPr preferRelativeResize="0"/>
          <p:nvPr/>
        </p:nvPicPr>
        <p:blipFill rotWithShape="1">
          <a:blip r:embed="rId3">
            <a:alphaModFix/>
          </a:blip>
          <a:srcRect l="55685" b="7834"/>
          <a:stretch/>
        </p:blipFill>
        <p:spPr>
          <a:xfrm>
            <a:off x="6360160" y="0"/>
            <a:ext cx="5857240" cy="6852285"/>
          </a:xfrm>
          <a:prstGeom prst="rect">
            <a:avLst/>
          </a:prstGeom>
          <a:noFill/>
          <a:ln>
            <a:noFill/>
          </a:ln>
        </p:spPr>
      </p:pic>
      <p:pic>
        <p:nvPicPr>
          <p:cNvPr id="464" name="Google Shape;464;p52" descr="9"/>
          <p:cNvPicPr preferRelativeResize="0"/>
          <p:nvPr/>
        </p:nvPicPr>
        <p:blipFill rotWithShape="1">
          <a:blip r:embed="rId4">
            <a:alphaModFix/>
          </a:blip>
          <a:srcRect l="47440" t="53653" r="35601"/>
          <a:stretch/>
        </p:blipFill>
        <p:spPr>
          <a:xfrm flipH="1">
            <a:off x="161290" y="4236085"/>
            <a:ext cx="1705610" cy="2621915"/>
          </a:xfrm>
          <a:prstGeom prst="rect">
            <a:avLst/>
          </a:prstGeom>
          <a:noFill/>
          <a:ln>
            <a:noFill/>
          </a:ln>
        </p:spPr>
      </p:pic>
      <p:pic>
        <p:nvPicPr>
          <p:cNvPr id="465" name="Google Shape;465;p52" descr="666"/>
          <p:cNvPicPr preferRelativeResize="0"/>
          <p:nvPr/>
        </p:nvPicPr>
        <p:blipFill rotWithShape="1">
          <a:blip r:embed="rId5">
            <a:alphaModFix/>
          </a:blip>
          <a:srcRect/>
          <a:stretch/>
        </p:blipFill>
        <p:spPr>
          <a:xfrm flipH="1">
            <a:off x="1678940" y="4087495"/>
            <a:ext cx="1501775" cy="2624455"/>
          </a:xfrm>
          <a:prstGeom prst="rect">
            <a:avLst/>
          </a:prstGeom>
          <a:noFill/>
          <a:ln>
            <a:noFill/>
          </a:ln>
        </p:spPr>
      </p:pic>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466"/>
        <p:cNvGrpSpPr/>
        <p:nvPr/>
      </p:nvGrpSpPr>
      <p:grpSpPr>
        <a:xfrm>
          <a:off x="0" y="0"/>
          <a:ext cx="0" cy="0"/>
          <a:chOff x="0" y="0"/>
          <a:chExt cx="0" cy="0"/>
        </a:xfrm>
      </p:grpSpPr>
      <p:sp>
        <p:nvSpPr>
          <p:cNvPr id="467" name="Google Shape;467;p10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8" name="Google Shape;468;p10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9" name="Google Shape;469;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472"/>
        <p:cNvGrpSpPr/>
        <p:nvPr/>
      </p:nvGrpSpPr>
      <p:grpSpPr>
        <a:xfrm>
          <a:off x="0" y="0"/>
          <a:ext cx="0" cy="0"/>
          <a:chOff x="0" y="0"/>
          <a:chExt cx="0" cy="0"/>
        </a:xfrm>
      </p:grpSpPr>
      <p:sp>
        <p:nvSpPr>
          <p:cNvPr id="473" name="Google Shape;473;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1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78"/>
        <p:cNvGrpSpPr/>
        <p:nvPr/>
      </p:nvGrpSpPr>
      <p:grpSpPr>
        <a:xfrm>
          <a:off x="0" y="0"/>
          <a:ext cx="0" cy="0"/>
          <a:chOff x="0" y="0"/>
          <a:chExt cx="0" cy="0"/>
        </a:xfrm>
      </p:grpSpPr>
      <p:sp>
        <p:nvSpPr>
          <p:cNvPr id="479" name="Google Shape;479;p1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1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1" name="Google Shape;481;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84"/>
        <p:cNvGrpSpPr/>
        <p:nvPr/>
      </p:nvGrpSpPr>
      <p:grpSpPr>
        <a:xfrm>
          <a:off x="0" y="0"/>
          <a:ext cx="0" cy="0"/>
          <a:chOff x="0" y="0"/>
          <a:chExt cx="0" cy="0"/>
        </a:xfrm>
      </p:grpSpPr>
      <p:sp>
        <p:nvSpPr>
          <p:cNvPr id="485" name="Google Shape;485;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1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1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8" name="Google Shape;488;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91"/>
        <p:cNvGrpSpPr/>
        <p:nvPr/>
      </p:nvGrpSpPr>
      <p:grpSpPr>
        <a:xfrm>
          <a:off x="0" y="0"/>
          <a:ext cx="0" cy="0"/>
          <a:chOff x="0" y="0"/>
          <a:chExt cx="0" cy="0"/>
        </a:xfrm>
      </p:grpSpPr>
      <p:sp>
        <p:nvSpPr>
          <p:cNvPr id="492" name="Google Shape;492;p1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1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4" name="Google Shape;494;p1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1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6" name="Google Shape;496;p1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00"/>
        <p:cNvGrpSpPr/>
        <p:nvPr/>
      </p:nvGrpSpPr>
      <p:grpSpPr>
        <a:xfrm>
          <a:off x="0" y="0"/>
          <a:ext cx="0" cy="0"/>
          <a:chOff x="0" y="0"/>
          <a:chExt cx="0" cy="0"/>
        </a:xfrm>
      </p:grpSpPr>
      <p:sp>
        <p:nvSpPr>
          <p:cNvPr id="501" name="Google Shape;501;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47"/>
        <p:cNvGrpSpPr/>
        <p:nvPr/>
      </p:nvGrpSpPr>
      <p:grpSpPr>
        <a:xfrm>
          <a:off x="0" y="0"/>
          <a:ext cx="0" cy="0"/>
          <a:chOff x="0" y="0"/>
          <a:chExt cx="0" cy="0"/>
        </a:xfrm>
      </p:grpSpPr>
      <p:sp>
        <p:nvSpPr>
          <p:cNvPr id="48" name="Google Shape;48;p1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0" name="Google Shape;50;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1" name="Google Shape;51;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5"/>
        <p:cNvGrpSpPr/>
        <p:nvPr/>
      </p:nvGrpSpPr>
      <p:grpSpPr>
        <a:xfrm>
          <a:off x="0" y="0"/>
          <a:ext cx="0" cy="0"/>
          <a:chOff x="0" y="0"/>
          <a:chExt cx="0" cy="0"/>
        </a:xfrm>
      </p:grpSpPr>
      <p:sp>
        <p:nvSpPr>
          <p:cNvPr id="506" name="Google Shape;506;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09"/>
        <p:cNvGrpSpPr/>
        <p:nvPr/>
      </p:nvGrpSpPr>
      <p:grpSpPr>
        <a:xfrm>
          <a:off x="0" y="0"/>
          <a:ext cx="0" cy="0"/>
          <a:chOff x="0" y="0"/>
          <a:chExt cx="0" cy="0"/>
        </a:xfrm>
      </p:grpSpPr>
      <p:sp>
        <p:nvSpPr>
          <p:cNvPr id="510" name="Google Shape;510;p1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1" name="Google Shape;511;p1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2" name="Google Shape;512;p1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3" name="Google Shape;513;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16"/>
        <p:cNvGrpSpPr/>
        <p:nvPr/>
      </p:nvGrpSpPr>
      <p:grpSpPr>
        <a:xfrm>
          <a:off x="0" y="0"/>
          <a:ext cx="0" cy="0"/>
          <a:chOff x="0" y="0"/>
          <a:chExt cx="0" cy="0"/>
        </a:xfrm>
      </p:grpSpPr>
      <p:sp>
        <p:nvSpPr>
          <p:cNvPr id="517" name="Google Shape;517;p1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116"/>
          <p:cNvSpPr>
            <a:spLocks noGrp="1"/>
          </p:cNvSpPr>
          <p:nvPr>
            <p:ph type="pic" idx="2"/>
          </p:nvPr>
        </p:nvSpPr>
        <p:spPr>
          <a:xfrm>
            <a:off x="5183188" y="987425"/>
            <a:ext cx="6172200" cy="4873625"/>
          </a:xfrm>
          <a:prstGeom prst="rect">
            <a:avLst/>
          </a:prstGeom>
          <a:noFill/>
          <a:ln>
            <a:noFill/>
          </a:ln>
        </p:spPr>
      </p:sp>
      <p:sp>
        <p:nvSpPr>
          <p:cNvPr id="519" name="Google Shape;519;p1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0" name="Google Shape;520;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523"/>
        <p:cNvGrpSpPr/>
        <p:nvPr/>
      </p:nvGrpSpPr>
      <p:grpSpPr>
        <a:xfrm>
          <a:off x="0" y="0"/>
          <a:ext cx="0" cy="0"/>
          <a:chOff x="0" y="0"/>
          <a:chExt cx="0" cy="0"/>
        </a:xfrm>
      </p:grpSpPr>
      <p:sp>
        <p:nvSpPr>
          <p:cNvPr id="524" name="Google Shape;524;p1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1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6" name="Google Shape;526;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529"/>
        <p:cNvGrpSpPr/>
        <p:nvPr/>
      </p:nvGrpSpPr>
      <p:grpSpPr>
        <a:xfrm>
          <a:off x="0" y="0"/>
          <a:ext cx="0" cy="0"/>
          <a:chOff x="0" y="0"/>
          <a:chExt cx="0" cy="0"/>
        </a:xfrm>
      </p:grpSpPr>
      <p:sp>
        <p:nvSpPr>
          <p:cNvPr id="530" name="Google Shape;530;p1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1" name="Google Shape;531;p1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2" name="Google Shape;532;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592"/>
        <p:cNvGrpSpPr/>
        <p:nvPr/>
      </p:nvGrpSpPr>
      <p:grpSpPr>
        <a:xfrm>
          <a:off x="0" y="0"/>
          <a:ext cx="0" cy="0"/>
          <a:chOff x="0" y="0"/>
          <a:chExt cx="0" cy="0"/>
        </a:xfrm>
      </p:grpSpPr>
      <p:sp>
        <p:nvSpPr>
          <p:cNvPr id="593" name="Google Shape;593;p57"/>
          <p:cNvSpPr txBox="1">
            <a:spLocks noGrp="1"/>
          </p:cNvSpPr>
          <p:nvPr>
            <p:ph type="ctrTitle"/>
          </p:nvPr>
        </p:nvSpPr>
        <p:spPr>
          <a:xfrm>
            <a:off x="1198800" y="914400"/>
            <a:ext cx="9799200" cy="2570400"/>
          </a:xfrm>
          <a:prstGeom prst="rect">
            <a:avLst/>
          </a:prstGeom>
          <a:noFill/>
          <a:ln>
            <a:noFill/>
          </a:ln>
        </p:spPr>
        <p:txBody>
          <a:bodyPr spcFirstLastPara="1" wrap="square" lIns="90000" tIns="46800" rIns="90000" bIns="46800" anchor="b" anchorCtr="0">
            <a:normAutofit/>
          </a:bodyPr>
          <a:lstStyle>
            <a:lvl1pPr marR="0" lvl="0" algn="ctr" rtl="0">
              <a:lnSpc>
                <a:spcPct val="100000"/>
              </a:lnSpc>
              <a:spcBef>
                <a:spcPts val="0"/>
              </a:spcBef>
              <a:spcAft>
                <a:spcPts val="0"/>
              </a:spcAft>
              <a:buClr>
                <a:srgbClr val="262626"/>
              </a:buClr>
              <a:buSzPts val="6000"/>
              <a:buFont typeface="Arial"/>
              <a:buNone/>
              <a:defRPr sz="60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4" name="Google Shape;594;p57"/>
          <p:cNvSpPr txBox="1">
            <a:spLocks noGrp="1"/>
          </p:cNvSpPr>
          <p:nvPr>
            <p:ph type="subTitle" idx="1"/>
          </p:nvPr>
        </p:nvSpPr>
        <p:spPr>
          <a:xfrm>
            <a:off x="1198800" y="3560400"/>
            <a:ext cx="9799200" cy="1472400"/>
          </a:xfrm>
          <a:prstGeom prst="rect">
            <a:avLst/>
          </a:prstGeom>
          <a:noFill/>
          <a:ln>
            <a:noFill/>
          </a:ln>
        </p:spPr>
        <p:txBody>
          <a:bodyPr spcFirstLastPara="1" wrap="square" lIns="90000" tIns="46800" rIns="90000" bIns="46800" anchor="t" anchorCtr="0">
            <a:normAutofit/>
          </a:bodyPr>
          <a:lstStyle>
            <a:lvl1pPr marR="0" lvl="0" algn="ctr" rtl="0">
              <a:lnSpc>
                <a:spcPct val="110000"/>
              </a:lnSpc>
              <a:spcBef>
                <a:spcPts val="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ctr" rtl="0">
              <a:lnSpc>
                <a:spcPct val="120000"/>
              </a:lnSpc>
              <a:spcBef>
                <a:spcPts val="10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2pPr>
            <a:lvl3pPr marR="0" lvl="2" algn="ctr" rtl="0">
              <a:lnSpc>
                <a:spcPct val="120000"/>
              </a:lnSpc>
              <a:spcBef>
                <a:spcPts val="6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ctr" rtl="0">
              <a:lnSpc>
                <a:spcPct val="120000"/>
              </a:lnSpc>
              <a:spcBef>
                <a:spcPts val="600"/>
              </a:spcBef>
              <a:spcAft>
                <a:spcPts val="0"/>
              </a:spcAft>
              <a:buClr>
                <a:srgbClr val="595959"/>
              </a:buClr>
              <a:buSzPts val="1600"/>
              <a:buFont typeface="Noto Sans Symbols"/>
              <a:buNone/>
              <a:defRPr sz="1600" b="0" i="0" u="none" strike="noStrike" cap="none">
                <a:solidFill>
                  <a:srgbClr val="595959"/>
                </a:solidFill>
                <a:latin typeface="Arial"/>
                <a:ea typeface="Arial"/>
                <a:cs typeface="Arial"/>
                <a:sym typeface="Arial"/>
              </a:defRPr>
            </a:lvl4pPr>
            <a:lvl5pPr marR="0" lvl="4" algn="ctr" rtl="0">
              <a:lnSpc>
                <a:spcPct val="120000"/>
              </a:lnSpc>
              <a:spcBef>
                <a:spcPts val="30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595" name="Google Shape;595;p57"/>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6" name="Google Shape;596;p57"/>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7" name="Google Shape;597;p57"/>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98"/>
        <p:cNvGrpSpPr/>
        <p:nvPr/>
      </p:nvGrpSpPr>
      <p:grpSpPr>
        <a:xfrm>
          <a:off x="0" y="0"/>
          <a:ext cx="0" cy="0"/>
          <a:chOff x="0" y="0"/>
          <a:chExt cx="0" cy="0"/>
        </a:xfrm>
      </p:grpSpPr>
      <p:sp>
        <p:nvSpPr>
          <p:cNvPr id="599" name="Google Shape;599;p58"/>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0" name="Google Shape;600;p58"/>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1" name="Google Shape;601;p58"/>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602"/>
        <p:cNvGrpSpPr/>
        <p:nvPr/>
      </p:nvGrpSpPr>
      <p:grpSpPr>
        <a:xfrm>
          <a:off x="0" y="0"/>
          <a:ext cx="0" cy="0"/>
          <a:chOff x="0" y="0"/>
          <a:chExt cx="0" cy="0"/>
        </a:xfrm>
      </p:grpSpPr>
      <p:sp>
        <p:nvSpPr>
          <p:cNvPr id="603" name="Google Shape;603;p59"/>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4" name="Google Shape;604;p59"/>
          <p:cNvSpPr txBox="1">
            <a:spLocks noGrp="1"/>
          </p:cNvSpPr>
          <p:nvPr>
            <p:ph type="body" idx="1"/>
          </p:nvPr>
        </p:nvSpPr>
        <p:spPr>
          <a:xfrm>
            <a:off x="608400" y="1490400"/>
            <a:ext cx="10969200" cy="47592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5" name="Google Shape;605;p59"/>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6" name="Google Shape;606;p59"/>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7" name="Google Shape;607;p59"/>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08"/>
        <p:cNvGrpSpPr/>
        <p:nvPr/>
      </p:nvGrpSpPr>
      <p:grpSpPr>
        <a:xfrm>
          <a:off x="0" y="0"/>
          <a:ext cx="0" cy="0"/>
          <a:chOff x="0" y="0"/>
          <a:chExt cx="0" cy="0"/>
        </a:xfrm>
      </p:grpSpPr>
      <p:sp>
        <p:nvSpPr>
          <p:cNvPr id="609" name="Google Shape;609;p132"/>
          <p:cNvSpPr txBox="1">
            <a:spLocks noGrp="1"/>
          </p:cNvSpPr>
          <p:nvPr>
            <p:ph type="title"/>
          </p:nvPr>
        </p:nvSpPr>
        <p:spPr>
          <a:xfrm>
            <a:off x="1990800" y="3848400"/>
            <a:ext cx="7768800" cy="766800"/>
          </a:xfrm>
          <a:prstGeom prst="rect">
            <a:avLst/>
          </a:prstGeom>
          <a:noFill/>
          <a:ln>
            <a:noFill/>
          </a:ln>
        </p:spPr>
        <p:txBody>
          <a:bodyPr spcFirstLastPara="1" wrap="square" lIns="90000" tIns="46800" rIns="90000" bIns="46800" anchor="b" anchorCtr="0">
            <a:normAutofit/>
          </a:bodyPr>
          <a:lstStyle>
            <a:lvl1pPr marR="0" lvl="0" algn="l" rtl="0">
              <a:lnSpc>
                <a:spcPct val="100000"/>
              </a:lnSpc>
              <a:spcBef>
                <a:spcPts val="0"/>
              </a:spcBef>
              <a:spcAft>
                <a:spcPts val="0"/>
              </a:spcAft>
              <a:buClr>
                <a:srgbClr val="262626"/>
              </a:buClr>
              <a:buSzPts val="4400"/>
              <a:buFont typeface="Arial"/>
              <a:buNone/>
              <a:defRPr sz="44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132"/>
          <p:cNvSpPr txBox="1">
            <a:spLocks noGrp="1"/>
          </p:cNvSpPr>
          <p:nvPr>
            <p:ph type="body" idx="1"/>
          </p:nvPr>
        </p:nvSpPr>
        <p:spPr>
          <a:xfrm>
            <a:off x="1990800" y="4615200"/>
            <a:ext cx="7768800" cy="867600"/>
          </a:xfrm>
          <a:prstGeom prst="rect">
            <a:avLst/>
          </a:prstGeom>
          <a:noFill/>
          <a:ln>
            <a:noFill/>
          </a:ln>
        </p:spPr>
        <p:txBody>
          <a:bodyPr spcFirstLastPara="1" wrap="square" lIns="90000" tIns="46800" rIns="90000" bIns="46800" anchor="t" anchorCtr="0">
            <a:normAutofit/>
          </a:bodyPr>
          <a:lstStyle>
            <a:lvl1pPr marL="457200" marR="0" lvl="0" indent="-228600" algn="l" rtl="0">
              <a:lnSpc>
                <a:spcPct val="130000"/>
              </a:lnSpc>
              <a:spcBef>
                <a:spcPts val="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1pPr>
            <a:lvl2pPr marL="914400" marR="0" lvl="1" indent="-228600" algn="l" rtl="0">
              <a:lnSpc>
                <a:spcPct val="120000"/>
              </a:lnSpc>
              <a:spcBef>
                <a:spcPts val="10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2pPr>
            <a:lvl3pPr marL="1371600" marR="0" lvl="2" indent="-228600" algn="l" rtl="0">
              <a:lnSpc>
                <a:spcPct val="120000"/>
              </a:lnSpc>
              <a:spcBef>
                <a:spcPts val="6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20000"/>
              </a:lnSpc>
              <a:spcBef>
                <a:spcPts val="600"/>
              </a:spcBef>
              <a:spcAft>
                <a:spcPts val="0"/>
              </a:spcAft>
              <a:buClr>
                <a:srgbClr val="888888"/>
              </a:buClr>
              <a:buSzPts val="1600"/>
              <a:buFont typeface="Noto Sans Symbols"/>
              <a:buNone/>
              <a:defRPr sz="1600" b="0" i="0" u="none" strike="noStrike" cap="none">
                <a:solidFill>
                  <a:srgbClr val="888888"/>
                </a:solidFill>
                <a:latin typeface="Arial"/>
                <a:ea typeface="Arial"/>
                <a:cs typeface="Arial"/>
                <a:sym typeface="Arial"/>
              </a:defRPr>
            </a:lvl4pPr>
            <a:lvl5pPr marL="2286000" marR="0" lvl="4" indent="-228600" algn="l" rtl="0">
              <a:lnSpc>
                <a:spcPct val="120000"/>
              </a:lnSpc>
              <a:spcBef>
                <a:spcPts val="3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611" name="Google Shape;611;p132"/>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132"/>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132"/>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14"/>
        <p:cNvGrpSpPr/>
        <p:nvPr/>
      </p:nvGrpSpPr>
      <p:grpSpPr>
        <a:xfrm>
          <a:off x="0" y="0"/>
          <a:ext cx="0" cy="0"/>
          <a:chOff x="0" y="0"/>
          <a:chExt cx="0" cy="0"/>
        </a:xfrm>
      </p:grpSpPr>
      <p:sp>
        <p:nvSpPr>
          <p:cNvPr id="615" name="Google Shape;615;p133"/>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6" name="Google Shape;616;p133"/>
          <p:cNvSpPr txBox="1">
            <a:spLocks noGrp="1"/>
          </p:cNvSpPr>
          <p:nvPr>
            <p:ph type="body" idx="1"/>
          </p:nvPr>
        </p:nvSpPr>
        <p:spPr>
          <a:xfrm>
            <a:off x="608400" y="1501200"/>
            <a:ext cx="5176800" cy="47484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7" name="Google Shape;617;p133"/>
          <p:cNvSpPr txBox="1">
            <a:spLocks noGrp="1"/>
          </p:cNvSpPr>
          <p:nvPr>
            <p:ph type="body" idx="2"/>
          </p:nvPr>
        </p:nvSpPr>
        <p:spPr>
          <a:xfrm>
            <a:off x="6411600" y="1501200"/>
            <a:ext cx="5176800" cy="47484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8" name="Google Shape;618;p133"/>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9" name="Google Shape;619;p133"/>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0" name="Google Shape;620;p133"/>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标题和内容" type="obj">
  <p:cSld name="OBJECT">
    <p:spTree>
      <p:nvGrpSpPr>
        <p:cNvPr id="1" name="Shape 165"/>
        <p:cNvGrpSpPr/>
        <p:nvPr/>
      </p:nvGrpSpPr>
      <p:grpSpPr>
        <a:xfrm>
          <a:off x="0" y="0"/>
          <a:ext cx="0" cy="0"/>
          <a:chOff x="0" y="0"/>
          <a:chExt cx="0" cy="0"/>
        </a:xfrm>
      </p:grpSpPr>
      <p:pic>
        <p:nvPicPr>
          <p:cNvPr id="166" name="Google Shape;166;p44" descr="6"/>
          <p:cNvPicPr preferRelativeResize="0"/>
          <p:nvPr/>
        </p:nvPicPr>
        <p:blipFill rotWithShape="1">
          <a:blip r:embed="rId2">
            <a:alphaModFix/>
          </a:blip>
          <a:srcRect b="15838"/>
          <a:stretch/>
        </p:blipFill>
        <p:spPr>
          <a:xfrm>
            <a:off x="0" y="2"/>
            <a:ext cx="12217400" cy="6866255"/>
          </a:xfrm>
          <a:prstGeom prst="rect">
            <a:avLst/>
          </a:prstGeom>
          <a:noFill/>
          <a:ln>
            <a:noFill/>
          </a:ln>
        </p:spPr>
      </p:pic>
      <p:sp>
        <p:nvSpPr>
          <p:cNvPr id="167" name="Google Shape;167;p44"/>
          <p:cNvSpPr/>
          <p:nvPr/>
        </p:nvSpPr>
        <p:spPr>
          <a:xfrm>
            <a:off x="970917" y="749935"/>
            <a:ext cx="10833735" cy="585597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pic>
        <p:nvPicPr>
          <p:cNvPr id="168" name="Google Shape;168;p44" descr="33"/>
          <p:cNvPicPr preferRelativeResize="0"/>
          <p:nvPr/>
        </p:nvPicPr>
        <p:blipFill rotWithShape="1">
          <a:blip r:embed="rId3">
            <a:alphaModFix/>
          </a:blip>
          <a:srcRect l="55685" b="7834"/>
          <a:stretch/>
        </p:blipFill>
        <p:spPr>
          <a:xfrm>
            <a:off x="6360160" y="2"/>
            <a:ext cx="5857240" cy="6852285"/>
          </a:xfrm>
          <a:prstGeom prst="rect">
            <a:avLst/>
          </a:prstGeom>
          <a:noFill/>
          <a:ln>
            <a:noFill/>
          </a:ln>
        </p:spPr>
      </p:pic>
      <p:pic>
        <p:nvPicPr>
          <p:cNvPr id="169" name="Google Shape;169;p44" descr="9"/>
          <p:cNvPicPr preferRelativeResize="0"/>
          <p:nvPr/>
        </p:nvPicPr>
        <p:blipFill rotWithShape="1">
          <a:blip r:embed="rId4">
            <a:alphaModFix/>
          </a:blip>
          <a:srcRect l="47440" t="53653" r="35601"/>
          <a:stretch/>
        </p:blipFill>
        <p:spPr>
          <a:xfrm flipH="1">
            <a:off x="161289" y="4236087"/>
            <a:ext cx="1705611" cy="2621915"/>
          </a:xfrm>
          <a:prstGeom prst="rect">
            <a:avLst/>
          </a:prstGeom>
          <a:noFill/>
          <a:ln>
            <a:noFill/>
          </a:ln>
        </p:spPr>
      </p:pic>
      <p:pic>
        <p:nvPicPr>
          <p:cNvPr id="170" name="Google Shape;170;p44" descr="666"/>
          <p:cNvPicPr preferRelativeResize="0"/>
          <p:nvPr/>
        </p:nvPicPr>
        <p:blipFill rotWithShape="1">
          <a:blip r:embed="rId5">
            <a:alphaModFix/>
          </a:blip>
          <a:srcRect/>
          <a:stretch/>
        </p:blipFill>
        <p:spPr>
          <a:xfrm flipH="1">
            <a:off x="1678942" y="4087497"/>
            <a:ext cx="1501775" cy="2624455"/>
          </a:xfrm>
          <a:prstGeom prst="rect">
            <a:avLst/>
          </a:prstGeom>
          <a:noFill/>
          <a:ln>
            <a:noFill/>
          </a:ln>
        </p:spPr>
      </p:pic>
    </p:spTree>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1"/>
        <p:cNvGrpSpPr/>
        <p:nvPr/>
      </p:nvGrpSpPr>
      <p:grpSpPr>
        <a:xfrm>
          <a:off x="0" y="0"/>
          <a:ext cx="0" cy="0"/>
          <a:chOff x="0" y="0"/>
          <a:chExt cx="0" cy="0"/>
        </a:xfrm>
      </p:grpSpPr>
      <p:sp>
        <p:nvSpPr>
          <p:cNvPr id="622" name="Google Shape;622;p134"/>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3" name="Google Shape;623;p134"/>
          <p:cNvSpPr txBox="1">
            <a:spLocks noGrp="1"/>
          </p:cNvSpPr>
          <p:nvPr>
            <p:ph type="body" idx="1"/>
          </p:nvPr>
        </p:nvSpPr>
        <p:spPr>
          <a:xfrm>
            <a:off x="608400" y="1429200"/>
            <a:ext cx="5342400" cy="381600"/>
          </a:xfrm>
          <a:prstGeom prst="rect">
            <a:avLst/>
          </a:prstGeom>
          <a:noFill/>
          <a:ln>
            <a:noFill/>
          </a:ln>
        </p:spPr>
        <p:txBody>
          <a:bodyPr spcFirstLastPara="1" wrap="square" lIns="101600" tIns="38100" rIns="76200" bIns="38100" anchor="t" anchorCtr="0">
            <a:normAutofit/>
          </a:bodyPr>
          <a:lstStyle>
            <a:lvl1pPr marL="457200" marR="0" lvl="0" indent="-228600" algn="l" rtl="0">
              <a:lnSpc>
                <a:spcPct val="100000"/>
              </a:lnSpc>
              <a:spcBef>
                <a:spcPts val="0"/>
              </a:spcBef>
              <a:spcAft>
                <a:spcPts val="0"/>
              </a:spcAft>
              <a:buClr>
                <a:srgbClr val="3F3F3F"/>
              </a:buClr>
              <a:buSzPts val="2000"/>
              <a:buFont typeface="Arial"/>
              <a:buNone/>
              <a:defRPr sz="2000" b="1" i="0" u="none" strike="noStrike" cap="none">
                <a:solidFill>
                  <a:srgbClr val="3F3F3F"/>
                </a:solidFill>
                <a:latin typeface="Arial"/>
                <a:ea typeface="Arial"/>
                <a:cs typeface="Arial"/>
                <a:sym typeface="Arial"/>
              </a:defRPr>
            </a:lvl1pPr>
            <a:lvl2pPr marL="914400" marR="0" lvl="1" indent="-228600" algn="l" rtl="0">
              <a:lnSpc>
                <a:spcPct val="120000"/>
              </a:lnSpc>
              <a:spcBef>
                <a:spcPts val="1000"/>
              </a:spcBef>
              <a:spcAft>
                <a:spcPts val="0"/>
              </a:spcAft>
              <a:buClr>
                <a:srgbClr val="595959"/>
              </a:buClr>
              <a:buSzPts val="2000"/>
              <a:buFont typeface="Arial"/>
              <a:buNone/>
              <a:defRPr sz="2000" b="1" i="0" u="none" strike="noStrike" cap="none">
                <a:solidFill>
                  <a:srgbClr val="595959"/>
                </a:solidFill>
                <a:latin typeface="Arial"/>
                <a:ea typeface="Arial"/>
                <a:cs typeface="Arial"/>
                <a:sym typeface="Arial"/>
              </a:defRPr>
            </a:lvl2pPr>
            <a:lvl3pPr marL="1371600" marR="0" lvl="2" indent="-228600" algn="l" rtl="0">
              <a:lnSpc>
                <a:spcPct val="120000"/>
              </a:lnSpc>
              <a:spcBef>
                <a:spcPts val="600"/>
              </a:spcBef>
              <a:spcAft>
                <a:spcPts val="0"/>
              </a:spcAft>
              <a:buClr>
                <a:srgbClr val="595959"/>
              </a:buClr>
              <a:buSzPts val="1800"/>
              <a:buFont typeface="Arial"/>
              <a:buNone/>
              <a:defRPr sz="1800" b="1" i="0" u="none" strike="noStrike" cap="none">
                <a:solidFill>
                  <a:srgbClr val="595959"/>
                </a:solidFill>
                <a:latin typeface="Arial"/>
                <a:ea typeface="Arial"/>
                <a:cs typeface="Arial"/>
                <a:sym typeface="Arial"/>
              </a:defRPr>
            </a:lvl3pPr>
            <a:lvl4pPr marL="1828800" marR="0" lvl="3" indent="-228600" algn="l" rtl="0">
              <a:lnSpc>
                <a:spcPct val="120000"/>
              </a:lnSpc>
              <a:spcBef>
                <a:spcPts val="600"/>
              </a:spcBef>
              <a:spcAft>
                <a:spcPts val="0"/>
              </a:spcAft>
              <a:buClr>
                <a:srgbClr val="595959"/>
              </a:buClr>
              <a:buSzPts val="16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rtl="0">
              <a:lnSpc>
                <a:spcPct val="120000"/>
              </a:lnSpc>
              <a:spcBef>
                <a:spcPts val="300"/>
              </a:spcBef>
              <a:spcAft>
                <a:spcPts val="0"/>
              </a:spcAft>
              <a:buClr>
                <a:srgbClr val="595959"/>
              </a:buClr>
              <a:buSzPts val="1600"/>
              <a:buFont typeface="Arial"/>
              <a:buNone/>
              <a:defRPr sz="1600" b="1" i="0" u="none" strike="noStrike" cap="none">
                <a:solidFill>
                  <a:srgbClr val="595959"/>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24" name="Google Shape;624;p134"/>
          <p:cNvSpPr txBox="1">
            <a:spLocks noGrp="1"/>
          </p:cNvSpPr>
          <p:nvPr>
            <p:ph type="body" idx="2"/>
          </p:nvPr>
        </p:nvSpPr>
        <p:spPr>
          <a:xfrm>
            <a:off x="608400" y="1854000"/>
            <a:ext cx="5342400" cy="4395600"/>
          </a:xfrm>
          <a:prstGeom prst="rect">
            <a:avLst/>
          </a:prstGeom>
          <a:noFill/>
          <a:ln>
            <a:noFill/>
          </a:ln>
        </p:spPr>
        <p:txBody>
          <a:bodyPr spcFirstLastPara="1" wrap="square" lIns="101600" tIns="0" rIns="82550" bIns="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5" name="Google Shape;625;p134"/>
          <p:cNvSpPr txBox="1">
            <a:spLocks noGrp="1"/>
          </p:cNvSpPr>
          <p:nvPr>
            <p:ph type="body" idx="3"/>
          </p:nvPr>
        </p:nvSpPr>
        <p:spPr>
          <a:xfrm>
            <a:off x="6235750" y="1421729"/>
            <a:ext cx="5342400" cy="381600"/>
          </a:xfrm>
          <a:prstGeom prst="rect">
            <a:avLst/>
          </a:prstGeom>
          <a:noFill/>
          <a:ln>
            <a:noFill/>
          </a:ln>
        </p:spPr>
        <p:txBody>
          <a:bodyPr spcFirstLastPara="1" wrap="square" lIns="101600" tIns="38100" rIns="76200" bIns="38100" anchor="t" anchorCtr="0">
            <a:normAutofit/>
          </a:bodyPr>
          <a:lstStyle>
            <a:lvl1pPr marL="457200" marR="0" lvl="0" indent="-228600" algn="l" rtl="0">
              <a:lnSpc>
                <a:spcPct val="100000"/>
              </a:lnSpc>
              <a:spcBef>
                <a:spcPts val="0"/>
              </a:spcBef>
              <a:spcAft>
                <a:spcPts val="0"/>
              </a:spcAft>
              <a:buClr>
                <a:srgbClr val="3F3F3F"/>
              </a:buClr>
              <a:buSzPts val="2000"/>
              <a:buFont typeface="Arial"/>
              <a:buNone/>
              <a:defRPr sz="2000" b="1" i="0" u="none" strike="noStrike" cap="none">
                <a:solidFill>
                  <a:srgbClr val="3F3F3F"/>
                </a:solidFill>
                <a:latin typeface="Arial"/>
                <a:ea typeface="Arial"/>
                <a:cs typeface="Arial"/>
                <a:sym typeface="Arial"/>
              </a:defRPr>
            </a:lvl1pPr>
            <a:lvl2pPr marL="914400" marR="0" lvl="1" indent="-228600" algn="l" rtl="0">
              <a:lnSpc>
                <a:spcPct val="120000"/>
              </a:lnSpc>
              <a:spcBef>
                <a:spcPts val="1000"/>
              </a:spcBef>
              <a:spcAft>
                <a:spcPts val="0"/>
              </a:spcAft>
              <a:buClr>
                <a:srgbClr val="595959"/>
              </a:buClr>
              <a:buSzPts val="2000"/>
              <a:buFont typeface="Arial"/>
              <a:buNone/>
              <a:defRPr sz="2000" b="1" i="0" u="none" strike="noStrike" cap="none">
                <a:solidFill>
                  <a:srgbClr val="595959"/>
                </a:solidFill>
                <a:latin typeface="Arial"/>
                <a:ea typeface="Arial"/>
                <a:cs typeface="Arial"/>
                <a:sym typeface="Arial"/>
              </a:defRPr>
            </a:lvl2pPr>
            <a:lvl3pPr marL="1371600" marR="0" lvl="2" indent="-228600" algn="l" rtl="0">
              <a:lnSpc>
                <a:spcPct val="120000"/>
              </a:lnSpc>
              <a:spcBef>
                <a:spcPts val="600"/>
              </a:spcBef>
              <a:spcAft>
                <a:spcPts val="0"/>
              </a:spcAft>
              <a:buClr>
                <a:srgbClr val="595959"/>
              </a:buClr>
              <a:buSzPts val="1800"/>
              <a:buFont typeface="Arial"/>
              <a:buNone/>
              <a:defRPr sz="1800" b="1" i="0" u="none" strike="noStrike" cap="none">
                <a:solidFill>
                  <a:srgbClr val="595959"/>
                </a:solidFill>
                <a:latin typeface="Arial"/>
                <a:ea typeface="Arial"/>
                <a:cs typeface="Arial"/>
                <a:sym typeface="Arial"/>
              </a:defRPr>
            </a:lvl3pPr>
            <a:lvl4pPr marL="1828800" marR="0" lvl="3" indent="-228600" algn="l" rtl="0">
              <a:lnSpc>
                <a:spcPct val="120000"/>
              </a:lnSpc>
              <a:spcBef>
                <a:spcPts val="600"/>
              </a:spcBef>
              <a:spcAft>
                <a:spcPts val="0"/>
              </a:spcAft>
              <a:buClr>
                <a:srgbClr val="595959"/>
              </a:buClr>
              <a:buSzPts val="16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rtl="0">
              <a:lnSpc>
                <a:spcPct val="120000"/>
              </a:lnSpc>
              <a:spcBef>
                <a:spcPts val="300"/>
              </a:spcBef>
              <a:spcAft>
                <a:spcPts val="0"/>
              </a:spcAft>
              <a:buClr>
                <a:srgbClr val="595959"/>
              </a:buClr>
              <a:buSzPts val="1600"/>
              <a:buFont typeface="Arial"/>
              <a:buNone/>
              <a:defRPr sz="1600" b="1" i="0" u="none" strike="noStrike" cap="none">
                <a:solidFill>
                  <a:srgbClr val="595959"/>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26" name="Google Shape;626;p134"/>
          <p:cNvSpPr txBox="1">
            <a:spLocks noGrp="1"/>
          </p:cNvSpPr>
          <p:nvPr>
            <p:ph type="body" idx="4"/>
          </p:nvPr>
        </p:nvSpPr>
        <p:spPr>
          <a:xfrm>
            <a:off x="6235750" y="1854000"/>
            <a:ext cx="5342400" cy="4395600"/>
          </a:xfrm>
          <a:prstGeom prst="rect">
            <a:avLst/>
          </a:prstGeom>
          <a:noFill/>
          <a:ln>
            <a:noFill/>
          </a:ln>
        </p:spPr>
        <p:txBody>
          <a:bodyPr spcFirstLastPara="1" wrap="square" lIns="101600" tIns="0" rIns="82550" bIns="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7" name="Google Shape;627;p134"/>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8" name="Google Shape;628;p134"/>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9" name="Google Shape;629;p134"/>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630"/>
        <p:cNvGrpSpPr/>
        <p:nvPr/>
      </p:nvGrpSpPr>
      <p:grpSpPr>
        <a:xfrm>
          <a:off x="0" y="0"/>
          <a:ext cx="0" cy="0"/>
          <a:chOff x="0" y="0"/>
          <a:chExt cx="0" cy="0"/>
        </a:xfrm>
      </p:grpSpPr>
      <p:sp>
        <p:nvSpPr>
          <p:cNvPr id="631" name="Google Shape;631;p135"/>
          <p:cNvSpPr>
            <a:spLocks noGrp="1"/>
          </p:cNvSpPr>
          <p:nvPr>
            <p:ph type="pic" idx="2"/>
          </p:nvPr>
        </p:nvSpPr>
        <p:spPr>
          <a:xfrm>
            <a:off x="608400" y="1555200"/>
            <a:ext cx="5233077" cy="4608000"/>
          </a:xfrm>
          <a:prstGeom prst="rect">
            <a:avLst/>
          </a:prstGeom>
          <a:noFill/>
          <a:ln>
            <a:noFill/>
          </a:ln>
        </p:spPr>
      </p:sp>
      <p:sp>
        <p:nvSpPr>
          <p:cNvPr id="632" name="Google Shape;632;p135"/>
          <p:cNvSpPr txBox="1">
            <a:spLocks noGrp="1"/>
          </p:cNvSpPr>
          <p:nvPr>
            <p:ph type="body" idx="1"/>
          </p:nvPr>
        </p:nvSpPr>
        <p:spPr>
          <a:xfrm>
            <a:off x="6350400" y="1555200"/>
            <a:ext cx="5227200" cy="4608000"/>
          </a:xfrm>
          <a:prstGeom prst="rect">
            <a:avLst/>
          </a:prstGeom>
          <a:noFill/>
          <a:ln>
            <a:noFill/>
          </a:ln>
        </p:spPr>
        <p:txBody>
          <a:bodyPr spcFirstLastPara="1" wrap="square" lIns="90000" tIns="46800" rIns="90000" bIns="46800" anchor="t" anchorCtr="0">
            <a:normAutofit/>
          </a:bodyPr>
          <a:lstStyle>
            <a:lvl1pPr marL="457200" marR="0" lvl="0" indent="-228600" algn="l" rtl="0">
              <a:lnSpc>
                <a:spcPct val="130000"/>
              </a:lnSpc>
              <a:spcBef>
                <a:spcPts val="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3" name="Google Shape;633;p135"/>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4" name="Google Shape;634;p135"/>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5" name="Google Shape;635;p135"/>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36" name="Google Shape;636;p135"/>
          <p:cNvSpPr txBox="1">
            <a:spLocks noGrp="1"/>
          </p:cNvSpPr>
          <p:nvPr>
            <p:ph type="title"/>
          </p:nvPr>
        </p:nvSpPr>
        <p:spPr>
          <a:xfrm>
            <a:off x="608400" y="608400"/>
            <a:ext cx="10969200" cy="70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637"/>
        <p:cNvGrpSpPr/>
        <p:nvPr/>
      </p:nvGrpSpPr>
      <p:grpSpPr>
        <a:xfrm>
          <a:off x="0" y="0"/>
          <a:ext cx="0" cy="0"/>
          <a:chOff x="0" y="0"/>
          <a:chExt cx="0" cy="0"/>
        </a:xfrm>
      </p:grpSpPr>
      <p:sp>
        <p:nvSpPr>
          <p:cNvPr id="638" name="Google Shape;638;p136"/>
          <p:cNvSpPr txBox="1">
            <a:spLocks noGrp="1"/>
          </p:cNvSpPr>
          <p:nvPr>
            <p:ph type="title"/>
          </p:nvPr>
        </p:nvSpPr>
        <p:spPr>
          <a:xfrm rot="5400000">
            <a:off x="8242200" y="2907000"/>
            <a:ext cx="5029200" cy="10440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2800"/>
              <a:buFont typeface="Arial"/>
              <a:buNone/>
              <a:defRPr sz="28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9" name="Google Shape;639;p136"/>
          <p:cNvSpPr txBox="1">
            <a:spLocks noGrp="1"/>
          </p:cNvSpPr>
          <p:nvPr>
            <p:ph type="body" idx="1"/>
          </p:nvPr>
        </p:nvSpPr>
        <p:spPr>
          <a:xfrm rot="5400000">
            <a:off x="2984400" y="-1155600"/>
            <a:ext cx="5029200" cy="9169200"/>
          </a:xfrm>
          <a:prstGeom prst="rect">
            <a:avLst/>
          </a:prstGeom>
          <a:noFill/>
          <a:ln>
            <a:noFill/>
          </a:ln>
        </p:spPr>
        <p:txBody>
          <a:bodyPr spcFirstLastPara="1" wrap="square" lIns="46800" tIns="46800" rIns="46800" bIns="46800" anchor="t" anchorCtr="0">
            <a:no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0" name="Google Shape;640;p136"/>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1" name="Google Shape;641;p136"/>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 name="Google Shape;642;p136"/>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 name="Shape 643"/>
        <p:cNvGrpSpPr/>
        <p:nvPr/>
      </p:nvGrpSpPr>
      <p:grpSpPr>
        <a:xfrm>
          <a:off x="0" y="0"/>
          <a:ext cx="0" cy="0"/>
          <a:chOff x="0" y="0"/>
          <a:chExt cx="0" cy="0"/>
        </a:xfrm>
      </p:grpSpPr>
      <p:sp>
        <p:nvSpPr>
          <p:cNvPr id="644" name="Google Shape;644;p137"/>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137"/>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137"/>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47" name="Google Shape;647;p137"/>
          <p:cNvSpPr txBox="1">
            <a:spLocks noGrp="1"/>
          </p:cNvSpPr>
          <p:nvPr>
            <p:ph type="body" idx="1"/>
          </p:nvPr>
        </p:nvSpPr>
        <p:spPr>
          <a:xfrm>
            <a:off x="608400" y="774000"/>
            <a:ext cx="10972800" cy="54828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末尾幻灯片">
  <p:cSld name="末尾幻灯片">
    <p:spTree>
      <p:nvGrpSpPr>
        <p:cNvPr id="1" name="Shape 648"/>
        <p:cNvGrpSpPr/>
        <p:nvPr/>
      </p:nvGrpSpPr>
      <p:grpSpPr>
        <a:xfrm>
          <a:off x="0" y="0"/>
          <a:ext cx="0" cy="0"/>
          <a:chOff x="0" y="0"/>
          <a:chExt cx="0" cy="0"/>
        </a:xfrm>
      </p:grpSpPr>
      <p:sp>
        <p:nvSpPr>
          <p:cNvPr id="649" name="Google Shape;649;p138"/>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0" name="Google Shape;650;p138"/>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1" name="Google Shape;651;p138"/>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52" name="Google Shape;652;p138"/>
          <p:cNvSpPr txBox="1">
            <a:spLocks noGrp="1"/>
          </p:cNvSpPr>
          <p:nvPr>
            <p:ph type="title"/>
          </p:nvPr>
        </p:nvSpPr>
        <p:spPr>
          <a:xfrm>
            <a:off x="1198800" y="2484000"/>
            <a:ext cx="9799200" cy="1018800"/>
          </a:xfrm>
          <a:prstGeom prst="rect">
            <a:avLst/>
          </a:prstGeom>
          <a:noFill/>
          <a:ln>
            <a:noFill/>
          </a:ln>
        </p:spPr>
        <p:txBody>
          <a:bodyPr spcFirstLastPara="1" wrap="square" lIns="90000" tIns="46800" rIns="90000" bIns="46800" anchor="t" anchorCtr="0">
            <a:normAutofit/>
          </a:bodyPr>
          <a:lstStyle>
            <a:lvl1pPr marR="0" lvl="0" algn="ctr" rtl="0">
              <a:lnSpc>
                <a:spcPct val="100000"/>
              </a:lnSpc>
              <a:spcBef>
                <a:spcPts val="0"/>
              </a:spcBef>
              <a:spcAft>
                <a:spcPts val="0"/>
              </a:spcAft>
              <a:buClr>
                <a:srgbClr val="262626"/>
              </a:buClr>
              <a:buSzPts val="6000"/>
              <a:buFont typeface="Arial"/>
              <a:buNone/>
              <a:defRPr sz="60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3" name="Google Shape;653;p138"/>
          <p:cNvSpPr txBox="1">
            <a:spLocks noGrp="1"/>
          </p:cNvSpPr>
          <p:nvPr>
            <p:ph type="body" idx="1"/>
          </p:nvPr>
        </p:nvSpPr>
        <p:spPr>
          <a:xfrm>
            <a:off x="1198800" y="3560400"/>
            <a:ext cx="9799200" cy="471600"/>
          </a:xfrm>
          <a:prstGeom prst="rect">
            <a:avLst/>
          </a:prstGeom>
          <a:noFill/>
          <a:ln>
            <a:noFill/>
          </a:ln>
        </p:spPr>
        <p:txBody>
          <a:bodyPr spcFirstLastPara="1" wrap="square" lIns="90000" tIns="46800" rIns="90000" bIns="46800" anchor="t" anchorCtr="0">
            <a:normAutofit/>
          </a:bodyPr>
          <a:lstStyle>
            <a:lvl1pPr marL="457200" marR="0" lvl="0" indent="-228600" algn="ctr" rtl="0">
              <a:lnSpc>
                <a:spcPct val="110000"/>
              </a:lnSpc>
              <a:spcBef>
                <a:spcPts val="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p8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8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7"/>
        <p:cNvGrpSpPr/>
        <p:nvPr/>
      </p:nvGrpSpPr>
      <p:grpSpPr>
        <a:xfrm>
          <a:off x="0" y="0"/>
          <a:ext cx="0" cy="0"/>
          <a:chOff x="0" y="0"/>
          <a:chExt cx="0" cy="0"/>
        </a:xfrm>
      </p:grpSpPr>
      <p:sp>
        <p:nvSpPr>
          <p:cNvPr id="178" name="Google Shape;17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7.png"/><Relationship Id="rId3" Type="http://schemas.openxmlformats.org/officeDocument/2006/relationships/slideLayout" Target="../slideLayouts/slideLayout39.xml"/><Relationship Id="rId21" Type="http://schemas.openxmlformats.org/officeDocument/2006/relationships/image" Target="../media/image10.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5.xml"/><Relationship Id="rId25" Type="http://schemas.openxmlformats.org/officeDocument/2006/relationships/image" Target="../media/image14.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13.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12.png"/><Relationship Id="rId10" Type="http://schemas.openxmlformats.org/officeDocument/2006/relationships/slideLayout" Target="../slideLayouts/slideLayout46.xml"/><Relationship Id="rId19"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7.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158"/>
        <p:cNvGrpSpPr/>
        <p:nvPr/>
      </p:nvGrpSpPr>
      <p:grpSpPr>
        <a:xfrm>
          <a:off x="0" y="0"/>
          <a:ext cx="0" cy="0"/>
          <a:chOff x="0" y="0"/>
          <a:chExt cx="0" cy="0"/>
        </a:xfrm>
      </p:grpSpPr>
      <p:sp>
        <p:nvSpPr>
          <p:cNvPr id="159" name="Google Shape;15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64" name="Google Shape;164;p43" descr="Shape&#10;&#10;Description automatically generated with medium confidence"/>
          <p:cNvPicPr preferRelativeResize="0"/>
          <p:nvPr/>
        </p:nvPicPr>
        <p:blipFill rotWithShape="1">
          <a:blip r:embed="rId14">
            <a:alphaModFix/>
          </a:blip>
          <a:srcRect/>
          <a:stretch/>
        </p:blipFill>
        <p:spPr>
          <a:xfrm>
            <a:off x="-1514475" y="408930"/>
            <a:ext cx="1237952" cy="12379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240"/>
        <p:cNvGrpSpPr/>
        <p:nvPr/>
      </p:nvGrpSpPr>
      <p:grpSpPr>
        <a:xfrm>
          <a:off x="0" y="0"/>
          <a:ext cx="0" cy="0"/>
          <a:chOff x="0" y="0"/>
          <a:chExt cx="0" cy="0"/>
        </a:xfrm>
      </p:grpSpPr>
      <p:sp>
        <p:nvSpPr>
          <p:cNvPr id="241" name="Google Shape;24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2" name="Google Shape;24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5" name="Google Shape;24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315"/>
        <p:cNvGrpSpPr/>
        <p:nvPr/>
      </p:nvGrpSpPr>
      <p:grpSpPr>
        <a:xfrm>
          <a:off x="0" y="0"/>
          <a:ext cx="0" cy="0"/>
          <a:chOff x="0" y="0"/>
          <a:chExt cx="0" cy="0"/>
        </a:xfrm>
      </p:grpSpPr>
      <p:sp>
        <p:nvSpPr>
          <p:cNvPr id="316" name="Google Shape;316;p4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7" name="Google Shape;317;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8" name="Google Shape;318;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9" name="Google Shape;319;p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0" name="Google Shape;320;p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7" name="Google Shape;367;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 name="Google Shape;36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0" name="Google Shape;37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71" name="Google Shape;371;p49"/>
          <p:cNvPicPr preferRelativeResize="0"/>
          <p:nvPr/>
        </p:nvPicPr>
        <p:blipFill rotWithShape="1">
          <a:blip r:embed="rId18">
            <a:alphaModFix/>
          </a:blip>
          <a:srcRect/>
          <a:stretch/>
        </p:blipFill>
        <p:spPr>
          <a:xfrm>
            <a:off x="-17230" y="-26504"/>
            <a:ext cx="12209231" cy="5802097"/>
          </a:xfrm>
          <a:prstGeom prst="rect">
            <a:avLst/>
          </a:prstGeom>
          <a:noFill/>
          <a:ln>
            <a:noFill/>
          </a:ln>
        </p:spPr>
      </p:pic>
      <p:pic>
        <p:nvPicPr>
          <p:cNvPr id="372" name="Google Shape;372;p49"/>
          <p:cNvPicPr preferRelativeResize="0"/>
          <p:nvPr/>
        </p:nvPicPr>
        <p:blipFill rotWithShape="1">
          <a:blip r:embed="rId19">
            <a:alphaModFix/>
          </a:blip>
          <a:srcRect/>
          <a:stretch/>
        </p:blipFill>
        <p:spPr>
          <a:xfrm>
            <a:off x="9091969" y="3311076"/>
            <a:ext cx="2885201" cy="1444633"/>
          </a:xfrm>
          <a:prstGeom prst="rect">
            <a:avLst/>
          </a:prstGeom>
          <a:noFill/>
          <a:ln>
            <a:noFill/>
          </a:ln>
        </p:spPr>
      </p:pic>
      <p:pic>
        <p:nvPicPr>
          <p:cNvPr id="373" name="Google Shape;373;p49"/>
          <p:cNvPicPr preferRelativeResize="0"/>
          <p:nvPr/>
        </p:nvPicPr>
        <p:blipFill rotWithShape="1">
          <a:blip r:embed="rId20">
            <a:alphaModFix/>
          </a:blip>
          <a:srcRect/>
          <a:stretch/>
        </p:blipFill>
        <p:spPr>
          <a:xfrm>
            <a:off x="-800357" y="4229277"/>
            <a:ext cx="10533017" cy="2200474"/>
          </a:xfrm>
          <a:prstGeom prst="rect">
            <a:avLst/>
          </a:prstGeom>
          <a:noFill/>
          <a:ln>
            <a:noFill/>
          </a:ln>
        </p:spPr>
      </p:pic>
      <p:pic>
        <p:nvPicPr>
          <p:cNvPr id="374" name="Google Shape;374;p49"/>
          <p:cNvPicPr preferRelativeResize="0"/>
          <p:nvPr/>
        </p:nvPicPr>
        <p:blipFill rotWithShape="1">
          <a:blip r:embed="rId21">
            <a:alphaModFix/>
          </a:blip>
          <a:srcRect/>
          <a:stretch/>
        </p:blipFill>
        <p:spPr>
          <a:xfrm>
            <a:off x="6614565" y="3789854"/>
            <a:ext cx="5672876" cy="2694209"/>
          </a:xfrm>
          <a:prstGeom prst="rect">
            <a:avLst/>
          </a:prstGeom>
          <a:noFill/>
          <a:ln>
            <a:noFill/>
          </a:ln>
        </p:spPr>
      </p:pic>
      <p:pic>
        <p:nvPicPr>
          <p:cNvPr id="375" name="Google Shape;375;p49"/>
          <p:cNvPicPr preferRelativeResize="0"/>
          <p:nvPr/>
        </p:nvPicPr>
        <p:blipFill rotWithShape="1">
          <a:blip r:embed="rId22">
            <a:alphaModFix/>
          </a:blip>
          <a:srcRect/>
          <a:stretch/>
        </p:blipFill>
        <p:spPr>
          <a:xfrm>
            <a:off x="4937241" y="4860699"/>
            <a:ext cx="7639689" cy="2011514"/>
          </a:xfrm>
          <a:prstGeom prst="rect">
            <a:avLst/>
          </a:prstGeom>
          <a:noFill/>
          <a:ln>
            <a:noFill/>
          </a:ln>
        </p:spPr>
      </p:pic>
      <p:pic>
        <p:nvPicPr>
          <p:cNvPr id="376" name="Google Shape;376;p49"/>
          <p:cNvPicPr preferRelativeResize="0"/>
          <p:nvPr/>
        </p:nvPicPr>
        <p:blipFill rotWithShape="1">
          <a:blip r:embed="rId23">
            <a:alphaModFix/>
          </a:blip>
          <a:srcRect/>
          <a:stretch/>
        </p:blipFill>
        <p:spPr>
          <a:xfrm>
            <a:off x="-974236" y="5654975"/>
            <a:ext cx="8306459" cy="1392476"/>
          </a:xfrm>
          <a:prstGeom prst="rect">
            <a:avLst/>
          </a:prstGeom>
          <a:noFill/>
          <a:ln>
            <a:noFill/>
          </a:ln>
        </p:spPr>
      </p:pic>
      <p:pic>
        <p:nvPicPr>
          <p:cNvPr id="377" name="Google Shape;377;p49"/>
          <p:cNvPicPr preferRelativeResize="0"/>
          <p:nvPr/>
        </p:nvPicPr>
        <p:blipFill rotWithShape="1">
          <a:blip r:embed="rId24">
            <a:alphaModFix/>
          </a:blip>
          <a:srcRect/>
          <a:stretch/>
        </p:blipFill>
        <p:spPr>
          <a:xfrm>
            <a:off x="3496123" y="5866456"/>
            <a:ext cx="9338300" cy="1334914"/>
          </a:xfrm>
          <a:prstGeom prst="rect">
            <a:avLst/>
          </a:prstGeom>
          <a:noFill/>
          <a:ln>
            <a:noFill/>
          </a:ln>
        </p:spPr>
      </p:pic>
      <p:pic>
        <p:nvPicPr>
          <p:cNvPr id="378" name="Google Shape;378;p49"/>
          <p:cNvPicPr preferRelativeResize="0"/>
          <p:nvPr/>
        </p:nvPicPr>
        <p:blipFill rotWithShape="1">
          <a:blip r:embed="rId25">
            <a:alphaModFix/>
          </a:blip>
          <a:srcRect/>
          <a:stretch/>
        </p:blipFill>
        <p:spPr>
          <a:xfrm>
            <a:off x="445499" y="5037849"/>
            <a:ext cx="3746699" cy="15055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453"/>
        <p:cNvGrpSpPr/>
        <p:nvPr/>
      </p:nvGrpSpPr>
      <p:grpSpPr>
        <a:xfrm>
          <a:off x="0" y="0"/>
          <a:ext cx="0" cy="0"/>
          <a:chOff x="0" y="0"/>
          <a:chExt cx="0" cy="0"/>
        </a:xfrm>
      </p:grpSpPr>
      <p:sp>
        <p:nvSpPr>
          <p:cNvPr id="454" name="Google Shape;45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5" name="Google Shape;455;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6" name="Google Shape;45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7" name="Google Shape;45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8" name="Google Shape;45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459" name="Google Shape;459;p51" descr="Shape&#10;&#10;Description automatically generated with medium confidence"/>
          <p:cNvPicPr preferRelativeResize="0"/>
          <p:nvPr/>
        </p:nvPicPr>
        <p:blipFill rotWithShape="1">
          <a:blip r:embed="rId14">
            <a:alphaModFix/>
          </a:blip>
          <a:srcRect/>
          <a:stretch/>
        </p:blipFill>
        <p:spPr>
          <a:xfrm>
            <a:off x="-1514475" y="408930"/>
            <a:ext cx="1237952" cy="12379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random/>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5.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jpe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jpe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jpe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5.xml"/><Relationship Id="rId6" Type="http://schemas.openxmlformats.org/officeDocument/2006/relationships/image" Target="../media/image53.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6.xml"/><Relationship Id="rId5" Type="http://schemas.openxmlformats.org/officeDocument/2006/relationships/image" Target="../media/image60.gif"/><Relationship Id="rId4" Type="http://schemas.openxmlformats.org/officeDocument/2006/relationships/image" Target="../media/image59.gif"/></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6.xml"/><Relationship Id="rId4" Type="http://schemas.openxmlformats.org/officeDocument/2006/relationships/image" Target="../media/image59.gi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6.xml"/><Relationship Id="rId5" Type="http://schemas.openxmlformats.org/officeDocument/2006/relationships/image" Target="../media/image62.png"/><Relationship Id="rId4" Type="http://schemas.openxmlformats.org/officeDocument/2006/relationships/image" Target="../media/image61.gi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66.xml"/><Relationship Id="rId6" Type="http://schemas.openxmlformats.org/officeDocument/2006/relationships/image" Target="../media/image64.png"/><Relationship Id="rId5" Type="http://schemas.openxmlformats.org/officeDocument/2006/relationships/image" Target="../media/image60.gif"/><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67.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7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1"/>
          <p:cNvPicPr preferRelativeResize="0"/>
          <p:nvPr/>
        </p:nvPicPr>
        <p:blipFill rotWithShape="1">
          <a:blip r:embed="rId3">
            <a:alphaModFix/>
          </a:blip>
          <a:srcRect/>
          <a:stretch/>
        </p:blipFill>
        <p:spPr>
          <a:xfrm>
            <a:off x="3146324" y="460828"/>
            <a:ext cx="7187380" cy="3904695"/>
          </a:xfrm>
          <a:prstGeom prst="rect">
            <a:avLst/>
          </a:prstGeom>
          <a:noFill/>
          <a:ln>
            <a:noFill/>
          </a:ln>
        </p:spPr>
      </p:pic>
      <p:pic>
        <p:nvPicPr>
          <p:cNvPr id="659" name="Google Shape;659;p1"/>
          <p:cNvPicPr preferRelativeResize="0"/>
          <p:nvPr/>
        </p:nvPicPr>
        <p:blipFill rotWithShape="1">
          <a:blip r:embed="rId4">
            <a:alphaModFix/>
          </a:blip>
          <a:srcRect/>
          <a:stretch/>
        </p:blipFill>
        <p:spPr>
          <a:xfrm>
            <a:off x="4163696" y="1477651"/>
            <a:ext cx="5152635" cy="1204313"/>
          </a:xfrm>
          <a:prstGeom prst="rect">
            <a:avLst/>
          </a:prstGeom>
          <a:noFill/>
          <a:ln>
            <a:noFill/>
          </a:ln>
        </p:spPr>
      </p:pic>
      <p:pic>
        <p:nvPicPr>
          <p:cNvPr id="660" name="Google Shape;660;p1" descr="A picture containing toy, doll&#10;&#10;Description automatically generated"/>
          <p:cNvPicPr preferRelativeResize="0"/>
          <p:nvPr/>
        </p:nvPicPr>
        <p:blipFill rotWithShape="1">
          <a:blip r:embed="rId5">
            <a:alphaModFix/>
          </a:blip>
          <a:srcRect/>
          <a:stretch/>
        </p:blipFill>
        <p:spPr>
          <a:xfrm>
            <a:off x="-971373" y="1525406"/>
            <a:ext cx="5435218" cy="5435218"/>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 calcmode="lin" valueType="num">
                                      <p:cBhvr additive="base">
                                        <p:cTn id="7" dur="1000"/>
                                        <p:tgtEl>
                                          <p:spTgt spid="66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58"/>
                                        </p:tgtEl>
                                        <p:attrNameLst>
                                          <p:attrName>style.visibility</p:attrName>
                                        </p:attrNameLst>
                                      </p:cBhvr>
                                      <p:to>
                                        <p:strVal val="visible"/>
                                      </p:to>
                                    </p:set>
                                    <p:animEffect transition="in" filter="fade">
                                      <p:cBhvr>
                                        <p:cTn id="11" dur="1000"/>
                                        <p:tgtEl>
                                          <p:spTgt spid="658"/>
                                        </p:tgtEl>
                                      </p:cBhvr>
                                    </p:animEffect>
                                  </p:childTnLst>
                                </p:cTn>
                              </p:par>
                              <p:par>
                                <p:cTn id="12" presetID="23" presetClass="entr" presetSubtype="16" fill="hold" nodeType="withEffect">
                                  <p:stCondLst>
                                    <p:cond delay="0"/>
                                  </p:stCondLst>
                                  <p:childTnLst>
                                    <p:set>
                                      <p:cBhvr>
                                        <p:cTn id="13" dur="1" fill="hold">
                                          <p:stCondLst>
                                            <p:cond delay="0"/>
                                          </p:stCondLst>
                                        </p:cTn>
                                        <p:tgtEl>
                                          <p:spTgt spid="659"/>
                                        </p:tgtEl>
                                        <p:attrNameLst>
                                          <p:attrName>style.visibility</p:attrName>
                                        </p:attrNameLst>
                                      </p:cBhvr>
                                      <p:to>
                                        <p:strVal val="visible"/>
                                      </p:to>
                                    </p:set>
                                    <p:anim calcmode="lin" valueType="num">
                                      <p:cBhvr additive="base">
                                        <p:cTn id="14" dur="1000"/>
                                        <p:tgtEl>
                                          <p:spTgt spid="659"/>
                                        </p:tgtEl>
                                        <p:attrNameLst>
                                          <p:attrName>ppt_w</p:attrName>
                                        </p:attrNameLst>
                                      </p:cBhvr>
                                      <p:tavLst>
                                        <p:tav tm="0">
                                          <p:val>
                                            <p:strVal val="0"/>
                                          </p:val>
                                        </p:tav>
                                        <p:tav tm="100000">
                                          <p:val>
                                            <p:strVal val="#ppt_w"/>
                                          </p:val>
                                        </p:tav>
                                      </p:tavLst>
                                    </p:anim>
                                    <p:anim calcmode="lin" valueType="num">
                                      <p:cBhvr additive="base">
                                        <p:cTn id="15" dur="1000"/>
                                        <p:tgtEl>
                                          <p:spTgt spid="6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37" name="Google Shape;737;p7"/>
          <p:cNvPicPr preferRelativeResize="0"/>
          <p:nvPr/>
        </p:nvPicPr>
        <p:blipFill rotWithShape="1">
          <a:blip r:embed="rId3">
            <a:alphaModFix/>
          </a:blip>
          <a:srcRect/>
          <a:stretch/>
        </p:blipFill>
        <p:spPr>
          <a:xfrm>
            <a:off x="4028425" y="1965964"/>
            <a:ext cx="5968501" cy="2786113"/>
          </a:xfrm>
          <a:prstGeom prst="rect">
            <a:avLst/>
          </a:prstGeom>
          <a:noFill/>
          <a:ln>
            <a:noFill/>
          </a:ln>
        </p:spPr>
      </p:pic>
      <p:sp>
        <p:nvSpPr>
          <p:cNvPr id="744" name="Google Shape;744;p7"/>
          <p:cNvSpPr txBox="1"/>
          <p:nvPr/>
        </p:nvSpPr>
        <p:spPr>
          <a:xfrm rot="-643180">
            <a:off x="2753623" y="2179717"/>
            <a:ext cx="25153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rgbClr val="6DAA2D"/>
                </a:solidFill>
                <a:latin typeface="Coiny"/>
                <a:ea typeface="Coiny"/>
                <a:cs typeface="Coiny"/>
                <a:sym typeface="Coiny"/>
              </a:rPr>
              <a:t>01</a:t>
            </a:r>
            <a:endParaRPr sz="3200" b="1">
              <a:solidFill>
                <a:srgbClr val="6DAA2D"/>
              </a:solidFill>
              <a:latin typeface="Coiny"/>
              <a:ea typeface="Coiny"/>
              <a:cs typeface="Coiny"/>
              <a:sym typeface="Coiny"/>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500"/>
                                        <p:tgtEl>
                                          <p:spTgt spid="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8"/>
          <p:cNvGrpSpPr/>
          <p:nvPr/>
        </p:nvGrpSpPr>
        <p:grpSpPr>
          <a:xfrm>
            <a:off x="2318494" y="-15120"/>
            <a:ext cx="7724823" cy="6863360"/>
            <a:chOff x="1150891" y="0"/>
            <a:chExt cx="7724823" cy="6863360"/>
          </a:xfrm>
        </p:grpSpPr>
        <p:pic>
          <p:nvPicPr>
            <p:cNvPr id="750" name="Google Shape;750;p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751" name="Google Shape;751;p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752" name="Google Shape;752;p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753" name="Google Shape;753;p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754" name="Google Shape;754;p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755" name="Google Shape;755;p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756" name="Google Shape;756;p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757" name="Google Shape;757;p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758" name="Google Shape;758;p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759" name="Google Shape;759;p8"/>
          <p:cNvSpPr txBox="1"/>
          <p:nvPr/>
        </p:nvSpPr>
        <p:spPr>
          <a:xfrm>
            <a:off x="7511160" y="5439043"/>
            <a:ext cx="2746520"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760" name="Google Shape;760;p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761" name="Google Shape;761;p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762" name="Google Shape;762;p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763" name="Google Shape;763;p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764" name="Google Shape;764;p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765" name="Google Shape;765;p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766" name="Google Shape;766;p8"/>
          <p:cNvSpPr/>
          <p:nvPr/>
        </p:nvSpPr>
        <p:spPr>
          <a:xfrm>
            <a:off x="-28741" y="21357"/>
            <a:ext cx="3089780"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a:solidFill>
                  <a:srgbClr val="FF0000"/>
                </a:solidFill>
                <a:latin typeface="Calibri"/>
                <a:ea typeface="Calibri"/>
                <a:cs typeface="Calibri"/>
                <a:sym typeface="Calibri"/>
              </a:rPr>
              <a:t>Đọc nối tiếp đoạn</a:t>
            </a:r>
            <a:endParaRPr sz="2800" b="1" i="0" u="none" strike="noStrike" cap="none">
              <a:solidFill>
                <a:srgbClr val="FF0000"/>
              </a:solidFill>
              <a:latin typeface="Calibri"/>
              <a:ea typeface="Calibri"/>
              <a:cs typeface="Calibri"/>
              <a:sym typeface="Calibri"/>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fade">
                                      <p:cBhvr>
                                        <p:cTn id="7" dur="500"/>
                                        <p:tgtEl>
                                          <p:spTgt spid="760"/>
                                        </p:tgtEl>
                                      </p:cBhvr>
                                    </p:animEffect>
                                  </p:childTnLst>
                                </p:cTn>
                              </p:par>
                              <p:par>
                                <p:cTn id="8" presetID="10" presetClass="entr" presetSubtype="0" fill="hold" nodeType="withEffect">
                                  <p:stCondLst>
                                    <p:cond delay="0"/>
                                  </p:stCondLst>
                                  <p:childTnLst>
                                    <p:set>
                                      <p:cBhvr>
                                        <p:cTn id="9" dur="1" fill="hold">
                                          <p:stCondLst>
                                            <p:cond delay="0"/>
                                          </p:stCondLst>
                                        </p:cTn>
                                        <p:tgtEl>
                                          <p:spTgt spid="761"/>
                                        </p:tgtEl>
                                        <p:attrNameLst>
                                          <p:attrName>style.visibility</p:attrName>
                                        </p:attrNameLst>
                                      </p:cBhvr>
                                      <p:to>
                                        <p:strVal val="visible"/>
                                      </p:to>
                                    </p:set>
                                    <p:animEffect transition="in" filter="fade">
                                      <p:cBhvr>
                                        <p:cTn id="10" dur="500"/>
                                        <p:tgtEl>
                                          <p:spTgt spid="761"/>
                                        </p:tgtEl>
                                      </p:cBhvr>
                                    </p:animEffect>
                                  </p:childTnLst>
                                </p:cTn>
                              </p:par>
                              <p:par>
                                <p:cTn id="11" presetID="10" presetClass="entr" presetSubtype="0" fill="hold" nodeType="withEffect">
                                  <p:stCondLst>
                                    <p:cond delay="0"/>
                                  </p:stCondLst>
                                  <p:childTnLst>
                                    <p:set>
                                      <p:cBhvr>
                                        <p:cTn id="12" dur="1" fill="hold">
                                          <p:stCondLst>
                                            <p:cond delay="0"/>
                                          </p:stCondLst>
                                        </p:cTn>
                                        <p:tgtEl>
                                          <p:spTgt spid="762"/>
                                        </p:tgtEl>
                                        <p:attrNameLst>
                                          <p:attrName>style.visibility</p:attrName>
                                        </p:attrNameLst>
                                      </p:cBhvr>
                                      <p:to>
                                        <p:strVal val="visible"/>
                                      </p:to>
                                    </p:set>
                                    <p:animEffect transition="in" filter="fade">
                                      <p:cBhvr>
                                        <p:cTn id="13" dur="500"/>
                                        <p:tgtEl>
                                          <p:spTgt spid="762"/>
                                        </p:tgtEl>
                                      </p:cBhvr>
                                    </p:animEffect>
                                  </p:childTnLst>
                                </p:cTn>
                              </p:par>
                              <p:par>
                                <p:cTn id="14" presetID="10" presetClass="entr" presetSubtype="0" fill="hold" nodeType="withEffect">
                                  <p:stCondLst>
                                    <p:cond delay="0"/>
                                  </p:stCondLst>
                                  <p:childTnLst>
                                    <p:set>
                                      <p:cBhvr>
                                        <p:cTn id="15" dur="1" fill="hold">
                                          <p:stCondLst>
                                            <p:cond delay="0"/>
                                          </p:stCondLst>
                                        </p:cTn>
                                        <p:tgtEl>
                                          <p:spTgt spid="763"/>
                                        </p:tgtEl>
                                        <p:attrNameLst>
                                          <p:attrName>style.visibility</p:attrName>
                                        </p:attrNameLst>
                                      </p:cBhvr>
                                      <p:to>
                                        <p:strVal val="visible"/>
                                      </p:to>
                                    </p:set>
                                    <p:animEffect transition="in" filter="fade">
                                      <p:cBhvr>
                                        <p:cTn id="16" dur="500"/>
                                        <p:tgtEl>
                                          <p:spTgt spid="763"/>
                                        </p:tgtEl>
                                      </p:cBhvr>
                                    </p:animEffect>
                                  </p:childTnLst>
                                </p:cTn>
                              </p:par>
                              <p:par>
                                <p:cTn id="17" presetID="10" presetClass="entr" presetSubtype="0"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animEffect transition="in" filter="fade">
                                      <p:cBhvr>
                                        <p:cTn id="19" dur="500"/>
                                        <p:tgtEl>
                                          <p:spTgt spid="764"/>
                                        </p:tgtEl>
                                      </p:cBhvr>
                                    </p:animEffect>
                                  </p:childTnLst>
                                </p:cTn>
                              </p:par>
                              <p:par>
                                <p:cTn id="20" presetID="10" presetClass="entr" presetSubtype="0" fill="hold" nodeType="withEffect">
                                  <p:stCondLst>
                                    <p:cond delay="0"/>
                                  </p:stCondLst>
                                  <p:childTnLst>
                                    <p:set>
                                      <p:cBhvr>
                                        <p:cTn id="21" dur="1" fill="hold">
                                          <p:stCondLst>
                                            <p:cond delay="0"/>
                                          </p:stCondLst>
                                        </p:cTn>
                                        <p:tgtEl>
                                          <p:spTgt spid="765"/>
                                        </p:tgtEl>
                                        <p:attrNameLst>
                                          <p:attrName>style.visibility</p:attrName>
                                        </p:attrNameLst>
                                      </p:cBhvr>
                                      <p:to>
                                        <p:strVal val="visible"/>
                                      </p:to>
                                    </p:set>
                                    <p:animEffect transition="in" filter="fade">
                                      <p:cBhvr>
                                        <p:cTn id="22" dur="5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1"/>
        <p:cNvGrpSpPr/>
        <p:nvPr/>
      </p:nvGrpSpPr>
      <p:grpSpPr>
        <a:xfrm>
          <a:off x="0" y="0"/>
          <a:ext cx="0" cy="0"/>
          <a:chOff x="0" y="0"/>
          <a:chExt cx="0" cy="0"/>
        </a:xfrm>
      </p:grpSpPr>
      <p:sp>
        <p:nvSpPr>
          <p:cNvPr id="772" name="Google Shape;772;p9"/>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773" name="Google Shape;773;p9"/>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774" name="Google Shape;774;p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12</a:t>
            </a:fld>
            <a:endParaRPr sz="1200" b="0" i="0" u="none" strike="noStrike" cap="none">
              <a:solidFill>
                <a:srgbClr val="888888"/>
              </a:solidFill>
              <a:latin typeface="Calibri"/>
              <a:ea typeface="Calibri"/>
              <a:cs typeface="Calibri"/>
              <a:sym typeface="Calibri"/>
            </a:endParaRPr>
          </a:p>
        </p:txBody>
      </p:sp>
      <p:pic>
        <p:nvPicPr>
          <p:cNvPr id="776" name="Google Shape;776;p9"/>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777" name="Google Shape;777;p9"/>
          <p:cNvPicPr preferRelativeResize="0"/>
          <p:nvPr/>
        </p:nvPicPr>
        <p:blipFill rotWithShape="1">
          <a:blip r:embed="rId5">
            <a:alphaModFix/>
          </a:blip>
          <a:srcRect/>
          <a:stretch/>
        </p:blipFill>
        <p:spPr>
          <a:xfrm>
            <a:off x="8544272" y="188640"/>
            <a:ext cx="1512168" cy="753657"/>
          </a:xfrm>
          <a:prstGeom prst="rect">
            <a:avLst/>
          </a:prstGeom>
          <a:noFill/>
          <a:ln>
            <a:noFill/>
          </a:ln>
        </p:spPr>
      </p:pic>
      <p:grpSp>
        <p:nvGrpSpPr>
          <p:cNvPr id="779" name="Google Shape;779;p9"/>
          <p:cNvGrpSpPr/>
          <p:nvPr/>
        </p:nvGrpSpPr>
        <p:grpSpPr>
          <a:xfrm>
            <a:off x="6000767" y="2566296"/>
            <a:ext cx="3677724" cy="1043679"/>
            <a:chOff x="6410789" y="819970"/>
            <a:chExt cx="4322439" cy="1121761"/>
          </a:xfrm>
        </p:grpSpPr>
        <p:pic>
          <p:nvPicPr>
            <p:cNvPr id="780" name="Google Shape;780;p9"/>
            <p:cNvPicPr preferRelativeResize="0"/>
            <p:nvPr/>
          </p:nvPicPr>
          <p:blipFill rotWithShape="1">
            <a:blip r:embed="rId6">
              <a:alphaModFix/>
            </a:blip>
            <a:srcRect/>
            <a:stretch/>
          </p:blipFill>
          <p:spPr>
            <a:xfrm>
              <a:off x="6410789" y="819970"/>
              <a:ext cx="4322439" cy="1121761"/>
            </a:xfrm>
            <a:prstGeom prst="rect">
              <a:avLst/>
            </a:prstGeom>
            <a:noFill/>
            <a:ln>
              <a:noFill/>
            </a:ln>
          </p:spPr>
        </p:pic>
        <p:sp>
          <p:nvSpPr>
            <p:cNvPr id="781" name="Google Shape;781;p9"/>
            <p:cNvSpPr txBox="1"/>
            <p:nvPr/>
          </p:nvSpPr>
          <p:spPr>
            <a:xfrm>
              <a:off x="6735044" y="915929"/>
              <a:ext cx="3977403" cy="926247"/>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000"/>
                <a:buFont typeface="Arial Rounded"/>
                <a:buNone/>
              </a:pPr>
              <a:r>
                <a:rPr lang="en-US" sz="5000" b="1" dirty="0" err="1">
                  <a:solidFill>
                    <a:srgbClr val="FF0000"/>
                  </a:solidFill>
                  <a:latin typeface="Arial Rounded"/>
                  <a:ea typeface="Arial Rounded"/>
                  <a:cs typeface="Arial Rounded"/>
                  <a:sym typeface="Arial Rounded"/>
                </a:rPr>
                <a:t>k</a:t>
              </a:r>
              <a:r>
                <a:rPr lang="en-US" sz="5000" b="1" i="0" u="none" strike="noStrike" cap="none" dirty="0" err="1">
                  <a:solidFill>
                    <a:srgbClr val="FF0000"/>
                  </a:solidFill>
                  <a:latin typeface="Arial Rounded"/>
                  <a:ea typeface="Arial Rounded"/>
                  <a:cs typeface="Arial Rounded"/>
                  <a:sym typeface="Arial Rounded"/>
                </a:rPr>
                <a:t>hướu</a:t>
              </a:r>
              <a:endParaRPr sz="5000" b="1" i="0" u="none" strike="noStrike" cap="none">
                <a:solidFill>
                  <a:srgbClr val="FF0000"/>
                </a:solidFill>
                <a:latin typeface="Arial Rounded"/>
                <a:ea typeface="Arial Rounded"/>
                <a:cs typeface="Arial Rounded"/>
                <a:sym typeface="Arial Rounded"/>
              </a:endParaRPr>
            </a:p>
          </p:txBody>
        </p:sp>
      </p:grpSp>
      <p:grpSp>
        <p:nvGrpSpPr>
          <p:cNvPr id="782" name="Google Shape;782;p9"/>
          <p:cNvGrpSpPr/>
          <p:nvPr/>
        </p:nvGrpSpPr>
        <p:grpSpPr>
          <a:xfrm>
            <a:off x="5972538" y="3730920"/>
            <a:ext cx="3781464" cy="1043679"/>
            <a:chOff x="6410789" y="2733385"/>
            <a:chExt cx="4322439" cy="1121761"/>
          </a:xfrm>
          <a:solidFill>
            <a:schemeClr val="bg1"/>
          </a:solidFill>
        </p:grpSpPr>
        <p:pic>
          <p:nvPicPr>
            <p:cNvPr id="783" name="Google Shape;783;p9"/>
            <p:cNvPicPr preferRelativeResize="0"/>
            <p:nvPr/>
          </p:nvPicPr>
          <p:blipFill rotWithShape="1">
            <a:blip r:embed="rId7">
              <a:alphaModFix/>
            </a:blip>
            <a:srcRect/>
            <a:stretch/>
          </p:blipFill>
          <p:spPr>
            <a:xfrm>
              <a:off x="6410789" y="2733385"/>
              <a:ext cx="4322439" cy="1121761"/>
            </a:xfrm>
            <a:prstGeom prst="rect">
              <a:avLst/>
            </a:prstGeom>
            <a:grpFill/>
            <a:ln>
              <a:noFill/>
            </a:ln>
          </p:spPr>
        </p:pic>
        <p:sp>
          <p:nvSpPr>
            <p:cNvPr id="784" name="Google Shape;784;p9"/>
            <p:cNvSpPr txBox="1"/>
            <p:nvPr/>
          </p:nvSpPr>
          <p:spPr>
            <a:xfrm>
              <a:off x="6813217" y="2900282"/>
              <a:ext cx="3440394" cy="926247"/>
            </a:xfrm>
            <a:prstGeom prst="rect">
              <a:avLst/>
            </a:prstGeom>
            <a:grp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000"/>
                <a:buFont typeface="Arial Rounded"/>
                <a:buNone/>
              </a:pPr>
              <a:r>
                <a:rPr lang="en-US" sz="5000" b="1" dirty="0" err="1">
                  <a:solidFill>
                    <a:srgbClr val="003300"/>
                  </a:solidFill>
                  <a:latin typeface="Arial Rounded"/>
                  <a:ea typeface="Arial Rounded"/>
                  <a:cs typeface="Arial Rounded"/>
                  <a:sym typeface="Arial Rounded"/>
                </a:rPr>
                <a:t>nó</a:t>
              </a:r>
              <a:r>
                <a:rPr lang="en-US" sz="5000" b="1" i="0" u="none" strike="noStrike" cap="none" dirty="0">
                  <a:solidFill>
                    <a:srgbClr val="003300"/>
                  </a:solidFill>
                  <a:latin typeface="Arial Rounded"/>
                  <a:ea typeface="Arial Rounded"/>
                  <a:cs typeface="Arial Rounded"/>
                  <a:sym typeface="Arial Rounded"/>
                </a:rPr>
                <a:t> </a:t>
              </a:r>
              <a:endParaRPr sz="5000" b="1" i="0" u="none" strike="noStrike" cap="none">
                <a:solidFill>
                  <a:srgbClr val="003300"/>
                </a:solidFill>
                <a:latin typeface="Arial Rounded"/>
                <a:ea typeface="Arial Rounded"/>
                <a:cs typeface="Arial Rounded"/>
                <a:sym typeface="Arial Rounded"/>
              </a:endParaRPr>
            </a:p>
          </p:txBody>
        </p:sp>
      </p:grpSp>
      <p:sp>
        <p:nvSpPr>
          <p:cNvPr id="785" name="Google Shape;785;p9"/>
          <p:cNvSpPr/>
          <p:nvPr/>
        </p:nvSpPr>
        <p:spPr>
          <a:xfrm>
            <a:off x="683399" y="1514079"/>
            <a:ext cx="373852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000"/>
              <a:buFont typeface="Arial Rounded"/>
              <a:buNone/>
            </a:pPr>
            <a:r>
              <a:rPr lang="en-US" sz="4000" b="1" i="0" u="none" strike="noStrike" cap="none">
                <a:solidFill>
                  <a:srgbClr val="002060"/>
                </a:solidFill>
                <a:latin typeface="Arial Rounded"/>
                <a:ea typeface="Arial Rounded"/>
                <a:cs typeface="Arial Rounded"/>
                <a:sym typeface="Arial Rounded"/>
              </a:rPr>
              <a:t>Luyện đọc từ khó</a:t>
            </a:r>
            <a:endParaRPr sz="4000" b="1" i="0" u="none" strike="noStrike" cap="none">
              <a:solidFill>
                <a:srgbClr val="338C8E"/>
              </a:solidFill>
              <a:latin typeface="Arial Rounded"/>
              <a:ea typeface="Arial Rounded"/>
              <a:cs typeface="Arial Rounded"/>
              <a:sym typeface="Arial Rounded"/>
            </a:endParaRPr>
          </a:p>
        </p:txBody>
      </p:sp>
      <p:grpSp>
        <p:nvGrpSpPr>
          <p:cNvPr id="786" name="Google Shape;786;p9"/>
          <p:cNvGrpSpPr/>
          <p:nvPr/>
        </p:nvGrpSpPr>
        <p:grpSpPr>
          <a:xfrm>
            <a:off x="5879347" y="1331443"/>
            <a:ext cx="3781463" cy="1121761"/>
            <a:chOff x="6410789" y="819970"/>
            <a:chExt cx="4322439" cy="1121761"/>
          </a:xfrm>
          <a:solidFill>
            <a:schemeClr val="bg1"/>
          </a:solidFill>
        </p:grpSpPr>
        <p:pic>
          <p:nvPicPr>
            <p:cNvPr id="787" name="Google Shape;787;p9"/>
            <p:cNvPicPr preferRelativeResize="0"/>
            <p:nvPr/>
          </p:nvPicPr>
          <p:blipFill rotWithShape="1">
            <a:blip r:embed="rId8">
              <a:alphaModFix/>
            </a:blip>
            <a:srcRect/>
            <a:stretch/>
          </p:blipFill>
          <p:spPr>
            <a:xfrm>
              <a:off x="6410789" y="819970"/>
              <a:ext cx="4322439" cy="1121761"/>
            </a:xfrm>
            <a:prstGeom prst="rect">
              <a:avLst/>
            </a:prstGeom>
            <a:grpFill/>
            <a:ln>
              <a:noFill/>
            </a:ln>
          </p:spPr>
        </p:pic>
        <p:sp>
          <p:nvSpPr>
            <p:cNvPr id="788" name="Google Shape;788;p9"/>
            <p:cNvSpPr txBox="1"/>
            <p:nvPr/>
          </p:nvSpPr>
          <p:spPr>
            <a:xfrm>
              <a:off x="6735045" y="915929"/>
              <a:ext cx="3440395" cy="861774"/>
            </a:xfrm>
            <a:prstGeom prst="rect">
              <a:avLst/>
            </a:prstGeom>
            <a:grp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000"/>
                <a:buFont typeface="Arial Rounded"/>
                <a:buNone/>
              </a:pPr>
              <a:r>
                <a:rPr lang="en-US" sz="5000" b="1">
                  <a:solidFill>
                    <a:srgbClr val="000099"/>
                  </a:solidFill>
                  <a:latin typeface="Arial Rounded"/>
                  <a:ea typeface="Arial Rounded"/>
                  <a:cs typeface="Arial Rounded"/>
                  <a:sym typeface="Arial Rounded"/>
                </a:rPr>
                <a:t>l</a:t>
              </a:r>
              <a:r>
                <a:rPr lang="en-US" sz="5000" b="1" i="0" u="none" strike="noStrike" cap="none">
                  <a:solidFill>
                    <a:srgbClr val="000099"/>
                  </a:solidFill>
                  <a:latin typeface="Arial Rounded"/>
                  <a:ea typeface="Arial Rounded"/>
                  <a:cs typeface="Arial Rounded"/>
                  <a:sym typeface="Arial Rounded"/>
                </a:rPr>
                <a:t>âu</a:t>
              </a:r>
              <a:endParaRPr sz="5000" b="1" i="0" u="none" strike="noStrike" cap="none">
                <a:solidFill>
                  <a:srgbClr val="000099"/>
                </a:solidFill>
                <a:latin typeface="Arial Rounded"/>
                <a:ea typeface="Arial Rounded"/>
                <a:cs typeface="Arial Rounded"/>
                <a:sym typeface="Arial Rounded"/>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animEffect transition="in" filter="fade">
                                      <p:cBhvr>
                                        <p:cTn id="7" dur="500"/>
                                        <p:tgtEl>
                                          <p:spTgt spid="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5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2"/>
                                        </p:tgtEl>
                                        <p:attrNameLst>
                                          <p:attrName>style.visibility</p:attrName>
                                        </p:attrNameLst>
                                      </p:cBhvr>
                                      <p:to>
                                        <p:strVal val="visible"/>
                                      </p:to>
                                    </p:set>
                                    <p:animEffect transition="in" filter="fade">
                                      <p:cBhvr>
                                        <p:cTn id="17" dur="500"/>
                                        <p:tgtEl>
                                          <p:spTgt spid="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3"/>
        <p:cNvGrpSpPr/>
        <p:nvPr/>
      </p:nvGrpSpPr>
      <p:grpSpPr>
        <a:xfrm>
          <a:off x="0" y="0"/>
          <a:ext cx="0" cy="0"/>
          <a:chOff x="0" y="0"/>
          <a:chExt cx="0" cy="0"/>
        </a:xfrm>
      </p:grpSpPr>
      <p:sp>
        <p:nvSpPr>
          <p:cNvPr id="794" name="Google Shape;794;p10"/>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795" name="Google Shape;795;p10"/>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796" name="Google Shape;796;p1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13</a:t>
            </a:fld>
            <a:endParaRPr sz="1200" b="0" i="0" u="none" strike="noStrike" cap="none">
              <a:solidFill>
                <a:srgbClr val="888888"/>
              </a:solidFill>
              <a:latin typeface="Calibri"/>
              <a:ea typeface="Calibri"/>
              <a:cs typeface="Calibri"/>
              <a:sym typeface="Calibri"/>
            </a:endParaRPr>
          </a:p>
        </p:txBody>
      </p:sp>
      <p:sp>
        <p:nvSpPr>
          <p:cNvPr id="800" name="Google Shape;800;p10"/>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01" name="Google Shape;801;p10"/>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802" name="Google Shape;802;p10" descr="A picture containing icon&#10;&#10;Description automatically generated"/>
          <p:cNvPicPr preferRelativeResize="0"/>
          <p:nvPr/>
        </p:nvPicPr>
        <p:blipFill rotWithShape="1">
          <a:blip r:embed="rId4">
            <a:alphaModFix/>
          </a:blip>
          <a:srcRect/>
          <a:stretch/>
        </p:blipFill>
        <p:spPr>
          <a:xfrm flipH="1">
            <a:off x="3007372" y="555194"/>
            <a:ext cx="1078849" cy="845498"/>
          </a:xfrm>
          <a:prstGeom prst="rect">
            <a:avLst/>
          </a:prstGeom>
          <a:noFill/>
          <a:ln>
            <a:noFill/>
          </a:ln>
        </p:spPr>
      </p:pic>
      <p:pic>
        <p:nvPicPr>
          <p:cNvPr id="803" name="Google Shape;803;p10" descr="Icon&#10;&#10;Description automatically generated with medium confidence"/>
          <p:cNvPicPr preferRelativeResize="0"/>
          <p:nvPr/>
        </p:nvPicPr>
        <p:blipFill rotWithShape="1">
          <a:blip r:embed="rId5">
            <a:alphaModFix/>
          </a:blip>
          <a:srcRect/>
          <a:stretch/>
        </p:blipFill>
        <p:spPr>
          <a:xfrm>
            <a:off x="9184628" y="977943"/>
            <a:ext cx="594282" cy="547448"/>
          </a:xfrm>
          <a:prstGeom prst="rect">
            <a:avLst/>
          </a:prstGeom>
          <a:noFill/>
          <a:ln>
            <a:noFill/>
          </a:ln>
        </p:spPr>
      </p:pic>
      <p:pic>
        <p:nvPicPr>
          <p:cNvPr id="804" name="Google Shape;804;p10" descr="A picture containing icon&#10;&#10;Description automatically generated"/>
          <p:cNvPicPr preferRelativeResize="0"/>
          <p:nvPr/>
        </p:nvPicPr>
        <p:blipFill rotWithShape="1">
          <a:blip r:embed="rId4">
            <a:alphaModFix/>
          </a:blip>
          <a:srcRect/>
          <a:stretch/>
        </p:blipFill>
        <p:spPr>
          <a:xfrm flipH="1">
            <a:off x="8021860" y="555194"/>
            <a:ext cx="1078849" cy="845498"/>
          </a:xfrm>
          <a:prstGeom prst="rect">
            <a:avLst/>
          </a:prstGeom>
          <a:noFill/>
          <a:ln>
            <a:noFill/>
          </a:ln>
        </p:spPr>
      </p:pic>
      <p:cxnSp>
        <p:nvCxnSpPr>
          <p:cNvPr id="805" name="Google Shape;805;p10"/>
          <p:cNvCxnSpPr/>
          <p:nvPr/>
        </p:nvCxnSpPr>
        <p:spPr>
          <a:xfrm flipH="1">
            <a:off x="5410409" y="3298649"/>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6" name="Google Shape;806;p10"/>
          <p:cNvCxnSpPr/>
          <p:nvPr/>
        </p:nvCxnSpPr>
        <p:spPr>
          <a:xfrm flipH="1">
            <a:off x="5188580" y="3960352"/>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7" name="Google Shape;807;p10"/>
          <p:cNvCxnSpPr/>
          <p:nvPr/>
        </p:nvCxnSpPr>
        <p:spPr>
          <a:xfrm flipH="1">
            <a:off x="6574191" y="3918788"/>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8" name="Google Shape;808;p10"/>
          <p:cNvCxnSpPr/>
          <p:nvPr/>
        </p:nvCxnSpPr>
        <p:spPr>
          <a:xfrm flipH="1">
            <a:off x="6622891" y="3900287"/>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9" name="Google Shape;809;p10"/>
          <p:cNvCxnSpPr/>
          <p:nvPr/>
        </p:nvCxnSpPr>
        <p:spPr>
          <a:xfrm flipH="1">
            <a:off x="5188580" y="4517687"/>
            <a:ext cx="96982" cy="365125"/>
          </a:xfrm>
          <a:prstGeom prst="straightConnector1">
            <a:avLst/>
          </a:prstGeom>
          <a:noFill/>
          <a:ln w="12700" cap="flat" cmpd="sng">
            <a:solidFill>
              <a:srgbClr val="C00000"/>
            </a:solidFill>
            <a:prstDash val="solid"/>
            <a:miter lim="800000"/>
            <a:headEnd type="none" w="sm" len="sm"/>
            <a:tailEnd type="none" w="sm" len="sm"/>
          </a:ln>
        </p:spPr>
      </p:cxnSp>
      <p:sp>
        <p:nvSpPr>
          <p:cNvPr id="810" name="Google Shape;810;p10"/>
          <p:cNvSpPr txBox="1"/>
          <p:nvPr/>
        </p:nvSpPr>
        <p:spPr>
          <a:xfrm>
            <a:off x="4299684" y="2692352"/>
            <a:ext cx="3722176"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Tôi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yêu</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em</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tôi</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Nó</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cười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rúc</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rích</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Mỗi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khi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tôi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đùa</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000000"/>
                </a:solidFill>
                <a:latin typeface="Arial"/>
                <a:ea typeface="Arial"/>
                <a:cs typeface="Arial"/>
                <a:sym typeface="Arial"/>
              </a:rPr>
              <a:t>Nó</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vui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nó</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thích</a:t>
            </a:r>
            <a:r>
              <a:rPr lang="en-US" sz="3600" b="0" i="0" u="none" strike="noStrike" cap="none" dirty="0">
                <a:solidFill>
                  <a:srgbClr val="000000"/>
                </a:solidFill>
                <a:latin typeface="Arial"/>
                <a:ea typeface="Arial"/>
                <a:cs typeface="Arial"/>
                <a:sym typeface="Arial"/>
              </a:rPr>
              <a:t>.</a:t>
            </a:r>
            <a:endParaRPr/>
          </a:p>
        </p:txBody>
      </p:sp>
      <p:cxnSp>
        <p:nvCxnSpPr>
          <p:cNvPr id="811" name="Google Shape;811;p10"/>
          <p:cNvCxnSpPr/>
          <p:nvPr/>
        </p:nvCxnSpPr>
        <p:spPr>
          <a:xfrm flipH="1">
            <a:off x="7661564" y="436704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12" name="Google Shape;812;p10"/>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1</a:t>
            </a:r>
            <a:endParaRPr sz="3200" b="1" i="0" u="none" strike="noStrike" cap="none">
              <a:solidFill>
                <a:srgbClr val="FFFFFF"/>
              </a:solidFill>
              <a:latin typeface="Calibri"/>
              <a:ea typeface="Calibri"/>
              <a:cs typeface="Calibri"/>
              <a:sym typeface="Calibri"/>
            </a:endParaRPr>
          </a:p>
        </p:txBody>
      </p:sp>
      <p:cxnSp>
        <p:nvCxnSpPr>
          <p:cNvPr id="813" name="Google Shape;813;p10"/>
          <p:cNvCxnSpPr/>
          <p:nvPr/>
        </p:nvCxnSpPr>
        <p:spPr>
          <a:xfrm flipH="1">
            <a:off x="7748089" y="438559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4" name="Google Shape;814;p10"/>
          <p:cNvCxnSpPr/>
          <p:nvPr/>
        </p:nvCxnSpPr>
        <p:spPr>
          <a:xfrm flipH="1">
            <a:off x="7356995" y="3908803"/>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5" name="Google Shape;815;p10"/>
          <p:cNvCxnSpPr/>
          <p:nvPr/>
        </p:nvCxnSpPr>
        <p:spPr>
          <a:xfrm flipH="1">
            <a:off x="7356995" y="2756366"/>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6" name="Google Shape;816;p10"/>
          <p:cNvCxnSpPr/>
          <p:nvPr/>
        </p:nvCxnSpPr>
        <p:spPr>
          <a:xfrm flipH="1">
            <a:off x="7741256" y="3393038"/>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1000"/>
                                        <p:tgtEl>
                                          <p:spTgt spid="801"/>
                                        </p:tgtEl>
                                      </p:cBhvr>
                                    </p:animEffect>
                                  </p:childTnLst>
                                </p:cTn>
                              </p:par>
                              <p:par>
                                <p:cTn id="8" presetID="1" presetClass="entr" presetSubtype="0" fill="hold" nodeType="withEffect">
                                  <p:stCondLst>
                                    <p:cond delay="750"/>
                                  </p:stCondLst>
                                  <p:childTnLst>
                                    <p:set>
                                      <p:cBhvr>
                                        <p:cTn id="9" dur="1" fill="hold">
                                          <p:stCondLst>
                                            <p:cond delay="0"/>
                                          </p:stCondLst>
                                        </p:cTn>
                                        <p:tgtEl>
                                          <p:spTgt spid="804"/>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02"/>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04"/>
                                        </p:tgtEl>
                                      </p:cBhvr>
                                    </p:animEffect>
                                    <p:set>
                                      <p:cBhvr>
                                        <p:cTn id="15" dur="1" fill="hold">
                                          <p:stCondLst>
                                            <p:cond delay="250"/>
                                          </p:stCondLst>
                                        </p:cTn>
                                        <p:tgtEl>
                                          <p:spTgt spid="804"/>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0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1"/>
                                        </p:tgtEl>
                                        <p:attrNameLst>
                                          <p:attrName>style.visibility</p:attrName>
                                        </p:attrNameLst>
                                      </p:cBhvr>
                                      <p:to>
                                        <p:strVal val="visible"/>
                                      </p:to>
                                    </p:set>
                                    <p:animEffect transition="in" filter="fade">
                                      <p:cBhvr>
                                        <p:cTn id="22" dur="500"/>
                                        <p:tgtEl>
                                          <p:spTgt spid="811"/>
                                        </p:tgtEl>
                                      </p:cBhvr>
                                    </p:animEffect>
                                  </p:childTnLst>
                                </p:cTn>
                              </p:par>
                              <p:par>
                                <p:cTn id="23" presetID="10" presetClass="entr" presetSubtype="0" fill="hold" nodeType="withEffect">
                                  <p:stCondLst>
                                    <p:cond delay="0"/>
                                  </p:stCondLst>
                                  <p:childTnLst>
                                    <p:set>
                                      <p:cBhvr>
                                        <p:cTn id="24" dur="1" fill="hold">
                                          <p:stCondLst>
                                            <p:cond delay="0"/>
                                          </p:stCondLst>
                                        </p:cTn>
                                        <p:tgtEl>
                                          <p:spTgt spid="813"/>
                                        </p:tgtEl>
                                        <p:attrNameLst>
                                          <p:attrName>style.visibility</p:attrName>
                                        </p:attrNameLst>
                                      </p:cBhvr>
                                      <p:to>
                                        <p:strVal val="visible"/>
                                      </p:to>
                                    </p:set>
                                    <p:animEffect transition="in" filter="fade">
                                      <p:cBhvr>
                                        <p:cTn id="25" dur="500"/>
                                        <p:tgtEl>
                                          <p:spTgt spid="813"/>
                                        </p:tgtEl>
                                      </p:cBhvr>
                                    </p:animEffect>
                                  </p:childTnLst>
                                </p:cTn>
                              </p:par>
                              <p:par>
                                <p:cTn id="26" presetID="10" presetClass="entr" presetSubtype="0" fill="hold" nodeType="withEffect">
                                  <p:stCondLst>
                                    <p:cond delay="0"/>
                                  </p:stCondLst>
                                  <p:childTnLst>
                                    <p:set>
                                      <p:cBhvr>
                                        <p:cTn id="27" dur="1" fill="hold">
                                          <p:stCondLst>
                                            <p:cond delay="0"/>
                                          </p:stCondLst>
                                        </p:cTn>
                                        <p:tgtEl>
                                          <p:spTgt spid="814"/>
                                        </p:tgtEl>
                                        <p:attrNameLst>
                                          <p:attrName>style.visibility</p:attrName>
                                        </p:attrNameLst>
                                      </p:cBhvr>
                                      <p:to>
                                        <p:strVal val="visible"/>
                                      </p:to>
                                    </p:set>
                                    <p:animEffect transition="in" filter="fade">
                                      <p:cBhvr>
                                        <p:cTn id="28" dur="500"/>
                                        <p:tgtEl>
                                          <p:spTgt spid="814"/>
                                        </p:tgtEl>
                                      </p:cBhvr>
                                    </p:animEffect>
                                  </p:childTnLst>
                                </p:cTn>
                              </p:par>
                              <p:par>
                                <p:cTn id="29" presetID="10" presetClass="entr" presetSubtype="0" fill="hold" nodeType="withEffect">
                                  <p:stCondLst>
                                    <p:cond delay="0"/>
                                  </p:stCondLst>
                                  <p:childTnLst>
                                    <p:set>
                                      <p:cBhvr>
                                        <p:cTn id="30" dur="1" fill="hold">
                                          <p:stCondLst>
                                            <p:cond delay="0"/>
                                          </p:stCondLst>
                                        </p:cTn>
                                        <p:tgtEl>
                                          <p:spTgt spid="815"/>
                                        </p:tgtEl>
                                        <p:attrNameLst>
                                          <p:attrName>style.visibility</p:attrName>
                                        </p:attrNameLst>
                                      </p:cBhvr>
                                      <p:to>
                                        <p:strVal val="visible"/>
                                      </p:to>
                                    </p:set>
                                    <p:animEffect transition="in" filter="fade">
                                      <p:cBhvr>
                                        <p:cTn id="31" dur="500"/>
                                        <p:tgtEl>
                                          <p:spTgt spid="815"/>
                                        </p:tgtEl>
                                      </p:cBhvr>
                                    </p:animEffect>
                                  </p:childTnLst>
                                </p:cTn>
                              </p:par>
                              <p:par>
                                <p:cTn id="32" presetID="10" presetClass="entr" presetSubtype="0" fill="hold" nodeType="withEffect">
                                  <p:stCondLst>
                                    <p:cond delay="0"/>
                                  </p:stCondLst>
                                  <p:childTnLst>
                                    <p:set>
                                      <p:cBhvr>
                                        <p:cTn id="33" dur="1" fill="hold">
                                          <p:stCondLst>
                                            <p:cond delay="0"/>
                                          </p:stCondLst>
                                        </p:cTn>
                                        <p:tgtEl>
                                          <p:spTgt spid="816"/>
                                        </p:tgtEl>
                                        <p:attrNameLst>
                                          <p:attrName>style.visibility</p:attrName>
                                        </p:attrNameLst>
                                      </p:cBhvr>
                                      <p:to>
                                        <p:strVal val="visible"/>
                                      </p:to>
                                    </p:set>
                                    <p:animEffect transition="in" filter="fade">
                                      <p:cBhvr>
                                        <p:cTn id="34"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1"/>
        <p:cNvGrpSpPr/>
        <p:nvPr/>
      </p:nvGrpSpPr>
      <p:grpSpPr>
        <a:xfrm>
          <a:off x="0" y="0"/>
          <a:ext cx="0" cy="0"/>
          <a:chOff x="0" y="0"/>
          <a:chExt cx="0" cy="0"/>
        </a:xfrm>
      </p:grpSpPr>
      <p:sp>
        <p:nvSpPr>
          <p:cNvPr id="823" name="Google Shape;823;p11"/>
          <p:cNvSpPr txBox="1"/>
          <p:nvPr/>
        </p:nvSpPr>
        <p:spPr>
          <a:xfrm>
            <a:off x="4137328" y="2615883"/>
            <a:ext cx="4483144"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Nói như khướu hót.</a:t>
            </a:r>
            <a:endParaRPr/>
          </a:p>
        </p:txBody>
      </p:sp>
      <p:sp>
        <p:nvSpPr>
          <p:cNvPr id="824" name="Google Shape;824;p11"/>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25" name="Google Shape;825;p11"/>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26" name="Google Shape;826;p1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14</a:t>
            </a:fld>
            <a:endParaRPr sz="1200" b="0" i="0" u="none" strike="noStrike" cap="none">
              <a:solidFill>
                <a:srgbClr val="888888"/>
              </a:solidFill>
              <a:latin typeface="Calibri"/>
              <a:ea typeface="Calibri"/>
              <a:cs typeface="Calibri"/>
              <a:sym typeface="Calibri"/>
            </a:endParaRPr>
          </a:p>
        </p:txBody>
      </p:sp>
      <p:pic>
        <p:nvPicPr>
          <p:cNvPr id="827" name="Google Shape;827;p11"/>
          <p:cNvPicPr preferRelativeResize="0"/>
          <p:nvPr/>
        </p:nvPicPr>
        <p:blipFill rotWithShape="1">
          <a:blip r:embed="rId4">
            <a:alphaModFix/>
          </a:blip>
          <a:srcRect/>
          <a:stretch/>
        </p:blipFill>
        <p:spPr>
          <a:xfrm>
            <a:off x="0" y="569115"/>
            <a:ext cx="1123156" cy="826939"/>
          </a:xfrm>
          <a:prstGeom prst="rect">
            <a:avLst/>
          </a:prstGeom>
          <a:noFill/>
          <a:ln>
            <a:noFill/>
          </a:ln>
        </p:spPr>
      </p:pic>
      <p:pic>
        <p:nvPicPr>
          <p:cNvPr id="828" name="Google Shape;828;p11"/>
          <p:cNvPicPr preferRelativeResize="0"/>
          <p:nvPr/>
        </p:nvPicPr>
        <p:blipFill rotWithShape="1">
          <a:blip r:embed="rId5">
            <a:alphaModFix/>
          </a:blip>
          <a:srcRect/>
          <a:stretch/>
        </p:blipFill>
        <p:spPr>
          <a:xfrm>
            <a:off x="8544272" y="618133"/>
            <a:ext cx="1512168" cy="753657"/>
          </a:xfrm>
          <a:prstGeom prst="rect">
            <a:avLst/>
          </a:prstGeom>
          <a:noFill/>
          <a:ln>
            <a:noFill/>
          </a:ln>
        </p:spPr>
      </p:pic>
      <p:sp>
        <p:nvSpPr>
          <p:cNvPr id="829" name="Google Shape;829;p11"/>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30" name="Google Shape;830;p11"/>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dirty="0" err="1">
                <a:solidFill>
                  <a:srgbClr val="FF0000"/>
                </a:solidFill>
                <a:latin typeface="Calibri"/>
                <a:ea typeface="Calibri"/>
                <a:cs typeface="Calibri"/>
                <a:sym typeface="Calibri"/>
              </a:rPr>
              <a:t>Luyện</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đọc</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nối</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tiếp</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đoạn</a:t>
            </a:r>
            <a:endParaRPr sz="3200" b="1" i="0" u="none" strike="noStrike" cap="none">
              <a:solidFill>
                <a:srgbClr val="FF0000"/>
              </a:solidFill>
              <a:latin typeface="Calibri"/>
              <a:ea typeface="Calibri"/>
              <a:cs typeface="Calibri"/>
              <a:sym typeface="Calibri"/>
            </a:endParaRPr>
          </a:p>
        </p:txBody>
      </p:sp>
      <p:pic>
        <p:nvPicPr>
          <p:cNvPr id="831" name="Google Shape;831;p11" descr="A picture containing icon&#10;&#10;Description automatically generated"/>
          <p:cNvPicPr preferRelativeResize="0"/>
          <p:nvPr/>
        </p:nvPicPr>
        <p:blipFill rotWithShape="1">
          <a:blip r:embed="rId6">
            <a:alphaModFix/>
          </a:blip>
          <a:srcRect/>
          <a:stretch/>
        </p:blipFill>
        <p:spPr>
          <a:xfrm flipH="1">
            <a:off x="3007372" y="555194"/>
            <a:ext cx="1078849" cy="845498"/>
          </a:xfrm>
          <a:prstGeom prst="rect">
            <a:avLst/>
          </a:prstGeom>
          <a:noFill/>
          <a:ln>
            <a:noFill/>
          </a:ln>
        </p:spPr>
      </p:pic>
      <p:pic>
        <p:nvPicPr>
          <p:cNvPr id="832" name="Google Shape;832;p11" descr="Icon&#10;&#10;Description automatically generated with medium confidence"/>
          <p:cNvPicPr preferRelativeResize="0"/>
          <p:nvPr/>
        </p:nvPicPr>
        <p:blipFill rotWithShape="1">
          <a:blip r:embed="rId7">
            <a:alphaModFix/>
          </a:blip>
          <a:srcRect/>
          <a:stretch/>
        </p:blipFill>
        <p:spPr>
          <a:xfrm>
            <a:off x="9184628" y="977943"/>
            <a:ext cx="594282" cy="547448"/>
          </a:xfrm>
          <a:prstGeom prst="rect">
            <a:avLst/>
          </a:prstGeom>
          <a:noFill/>
          <a:ln>
            <a:noFill/>
          </a:ln>
        </p:spPr>
      </p:pic>
      <p:pic>
        <p:nvPicPr>
          <p:cNvPr id="833" name="Google Shape;833;p11" descr="A picture containing icon&#10;&#10;Description automatically generated"/>
          <p:cNvPicPr preferRelativeResize="0"/>
          <p:nvPr/>
        </p:nvPicPr>
        <p:blipFill rotWithShape="1">
          <a:blip r:embed="rId6">
            <a:alphaModFix/>
          </a:blip>
          <a:srcRect/>
          <a:stretch/>
        </p:blipFill>
        <p:spPr>
          <a:xfrm flipH="1">
            <a:off x="8021860" y="555194"/>
            <a:ext cx="1078849" cy="845498"/>
          </a:xfrm>
          <a:prstGeom prst="rect">
            <a:avLst/>
          </a:prstGeom>
          <a:noFill/>
          <a:ln>
            <a:noFill/>
          </a:ln>
        </p:spPr>
      </p:pic>
      <p:cxnSp>
        <p:nvCxnSpPr>
          <p:cNvPr id="834" name="Google Shape;834;p11"/>
          <p:cNvCxnSpPr/>
          <p:nvPr/>
        </p:nvCxnSpPr>
        <p:spPr>
          <a:xfrm flipH="1">
            <a:off x="8188033" y="433933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35" name="Google Shape;835;p11"/>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2</a:t>
            </a:r>
            <a:endParaRPr sz="3200" b="1" i="0" u="none" strike="noStrike" cap="none">
              <a:solidFill>
                <a:srgbClr val="FFFFFF"/>
              </a:solidFill>
              <a:latin typeface="Calibri"/>
              <a:ea typeface="Calibri"/>
              <a:cs typeface="Calibri"/>
              <a:sym typeface="Calibri"/>
            </a:endParaRPr>
          </a:p>
        </p:txBody>
      </p:sp>
      <p:cxnSp>
        <p:nvCxnSpPr>
          <p:cNvPr id="836" name="Google Shape;836;p11"/>
          <p:cNvCxnSpPr/>
          <p:nvPr/>
        </p:nvCxnSpPr>
        <p:spPr>
          <a:xfrm flipH="1">
            <a:off x="8274558" y="435788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7" name="Google Shape;837;p11"/>
          <p:cNvCxnSpPr/>
          <p:nvPr/>
        </p:nvCxnSpPr>
        <p:spPr>
          <a:xfrm flipH="1">
            <a:off x="8202615" y="3842123"/>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8" name="Google Shape;838;p11"/>
          <p:cNvCxnSpPr/>
          <p:nvPr/>
        </p:nvCxnSpPr>
        <p:spPr>
          <a:xfrm flipH="1">
            <a:off x="7553472" y="2629940"/>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9" name="Google Shape;839;p11"/>
          <p:cNvCxnSpPr/>
          <p:nvPr/>
        </p:nvCxnSpPr>
        <p:spPr>
          <a:xfrm flipH="1">
            <a:off x="8464580" y="3254280"/>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1000"/>
                                        <p:tgtEl>
                                          <p:spTgt spid="830"/>
                                        </p:tgtEl>
                                      </p:cBhvr>
                                    </p:animEffect>
                                  </p:childTnLst>
                                </p:cTn>
                              </p:par>
                              <p:par>
                                <p:cTn id="8" presetID="1" presetClass="entr" presetSubtype="0" fill="hold" nodeType="withEffect">
                                  <p:stCondLst>
                                    <p:cond delay="750"/>
                                  </p:stCondLst>
                                  <p:childTnLst>
                                    <p:set>
                                      <p:cBhvr>
                                        <p:cTn id="9" dur="1" fill="hold">
                                          <p:stCondLst>
                                            <p:cond delay="0"/>
                                          </p:stCondLst>
                                        </p:cTn>
                                        <p:tgtEl>
                                          <p:spTgt spid="833"/>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31"/>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33"/>
                                        </p:tgtEl>
                                      </p:cBhvr>
                                    </p:animEffect>
                                    <p:set>
                                      <p:cBhvr>
                                        <p:cTn id="15" dur="1" fill="hold">
                                          <p:stCondLst>
                                            <p:cond delay="250"/>
                                          </p:stCondLst>
                                        </p:cTn>
                                        <p:tgtEl>
                                          <p:spTgt spid="833"/>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4"/>
                                        </p:tgtEl>
                                        <p:attrNameLst>
                                          <p:attrName>style.visibility</p:attrName>
                                        </p:attrNameLst>
                                      </p:cBhvr>
                                      <p:to>
                                        <p:strVal val="visible"/>
                                      </p:to>
                                    </p:set>
                                    <p:animEffect transition="in" filter="fade">
                                      <p:cBhvr>
                                        <p:cTn id="22" dur="500"/>
                                        <p:tgtEl>
                                          <p:spTgt spid="834"/>
                                        </p:tgtEl>
                                      </p:cBhvr>
                                    </p:animEffect>
                                  </p:childTnLst>
                                </p:cTn>
                              </p:par>
                              <p:par>
                                <p:cTn id="23" presetID="10" presetClass="entr" presetSubtype="0" fill="hold" nodeType="withEffect">
                                  <p:stCondLst>
                                    <p:cond delay="0"/>
                                  </p:stCondLst>
                                  <p:childTnLst>
                                    <p:set>
                                      <p:cBhvr>
                                        <p:cTn id="24" dur="1" fill="hold">
                                          <p:stCondLst>
                                            <p:cond delay="0"/>
                                          </p:stCondLst>
                                        </p:cTn>
                                        <p:tgtEl>
                                          <p:spTgt spid="836"/>
                                        </p:tgtEl>
                                        <p:attrNameLst>
                                          <p:attrName>style.visibility</p:attrName>
                                        </p:attrNameLst>
                                      </p:cBhvr>
                                      <p:to>
                                        <p:strVal val="visible"/>
                                      </p:to>
                                    </p:set>
                                    <p:animEffect transition="in" filter="fade">
                                      <p:cBhvr>
                                        <p:cTn id="25" dur="500"/>
                                        <p:tgtEl>
                                          <p:spTgt spid="836"/>
                                        </p:tgtEl>
                                      </p:cBhvr>
                                    </p:animEffect>
                                  </p:childTnLst>
                                </p:cTn>
                              </p:par>
                              <p:par>
                                <p:cTn id="26" presetID="10" presetClass="entr" presetSubtype="0" fill="hold" nodeType="withEffect">
                                  <p:stCondLst>
                                    <p:cond delay="0"/>
                                  </p:stCondLst>
                                  <p:childTnLst>
                                    <p:set>
                                      <p:cBhvr>
                                        <p:cTn id="27" dur="1" fill="hold">
                                          <p:stCondLst>
                                            <p:cond delay="0"/>
                                          </p:stCondLst>
                                        </p:cTn>
                                        <p:tgtEl>
                                          <p:spTgt spid="837"/>
                                        </p:tgtEl>
                                        <p:attrNameLst>
                                          <p:attrName>style.visibility</p:attrName>
                                        </p:attrNameLst>
                                      </p:cBhvr>
                                      <p:to>
                                        <p:strVal val="visible"/>
                                      </p:to>
                                    </p:set>
                                    <p:animEffect transition="in" filter="fade">
                                      <p:cBhvr>
                                        <p:cTn id="28" dur="500"/>
                                        <p:tgtEl>
                                          <p:spTgt spid="837"/>
                                        </p:tgtEl>
                                      </p:cBhvr>
                                    </p:animEffect>
                                  </p:childTnLst>
                                </p:cTn>
                              </p:par>
                              <p:par>
                                <p:cTn id="29" presetID="10" presetClass="entr" presetSubtype="0" fill="hold" nodeType="withEffect">
                                  <p:stCondLst>
                                    <p:cond delay="0"/>
                                  </p:stCondLst>
                                  <p:childTnLst>
                                    <p:set>
                                      <p:cBhvr>
                                        <p:cTn id="30" dur="1" fill="hold">
                                          <p:stCondLst>
                                            <p:cond delay="0"/>
                                          </p:stCondLst>
                                        </p:cTn>
                                        <p:tgtEl>
                                          <p:spTgt spid="838"/>
                                        </p:tgtEl>
                                        <p:attrNameLst>
                                          <p:attrName>style.visibility</p:attrName>
                                        </p:attrNameLst>
                                      </p:cBhvr>
                                      <p:to>
                                        <p:strVal val="visible"/>
                                      </p:to>
                                    </p:set>
                                    <p:animEffect transition="in" filter="fade">
                                      <p:cBhvr>
                                        <p:cTn id="31" dur="500"/>
                                        <p:tgtEl>
                                          <p:spTgt spid="838"/>
                                        </p:tgtEl>
                                      </p:cBhvr>
                                    </p:animEffect>
                                  </p:childTnLst>
                                </p:cTn>
                              </p:par>
                              <p:par>
                                <p:cTn id="32" presetID="10" presetClass="entr" presetSubtype="0" fill="hold" nodeType="withEffect">
                                  <p:stCondLst>
                                    <p:cond delay="0"/>
                                  </p:stCondLst>
                                  <p:childTnLst>
                                    <p:set>
                                      <p:cBhvr>
                                        <p:cTn id="33" dur="1" fill="hold">
                                          <p:stCondLst>
                                            <p:cond delay="0"/>
                                          </p:stCondLst>
                                        </p:cTn>
                                        <p:tgtEl>
                                          <p:spTgt spid="839"/>
                                        </p:tgtEl>
                                        <p:attrNameLst>
                                          <p:attrName>style.visibility</p:attrName>
                                        </p:attrNameLst>
                                      </p:cBhvr>
                                      <p:to>
                                        <p:strVal val="visible"/>
                                      </p:to>
                                    </p:set>
                                    <p:animEffect transition="in" filter="fade">
                                      <p:cBhvr>
                                        <p:cTn id="34"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4"/>
        <p:cNvGrpSpPr/>
        <p:nvPr/>
      </p:nvGrpSpPr>
      <p:grpSpPr>
        <a:xfrm>
          <a:off x="0" y="0"/>
          <a:ext cx="0" cy="0"/>
          <a:chOff x="0" y="0"/>
          <a:chExt cx="0" cy="0"/>
        </a:xfrm>
      </p:grpSpPr>
      <p:sp>
        <p:nvSpPr>
          <p:cNvPr id="846" name="Google Shape;846;p12"/>
          <p:cNvSpPr txBox="1"/>
          <p:nvPr/>
        </p:nvSpPr>
        <p:spPr>
          <a:xfrm>
            <a:off x="4290422" y="2662750"/>
            <a:ext cx="4503107"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Sân trước vườn sau.</a:t>
            </a:r>
            <a:endParaRPr sz="3600" b="0" i="1" u="none" strike="noStrike" cap="none">
              <a:solidFill>
                <a:srgbClr val="000000"/>
              </a:solidFill>
              <a:latin typeface="Calibri"/>
              <a:ea typeface="Calibri"/>
              <a:cs typeface="Calibri"/>
              <a:sym typeface="Calibri"/>
            </a:endParaRPr>
          </a:p>
        </p:txBody>
      </p:sp>
      <p:sp>
        <p:nvSpPr>
          <p:cNvPr id="847" name="Google Shape;847;p12"/>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48" name="Google Shape;848;p12"/>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49" name="Google Shape;849;p1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15</a:t>
            </a:fld>
            <a:endParaRPr sz="1200" b="0" i="0" u="none" strike="noStrike" cap="none">
              <a:solidFill>
                <a:srgbClr val="888888"/>
              </a:solidFill>
              <a:latin typeface="Calibri"/>
              <a:ea typeface="Calibri"/>
              <a:cs typeface="Calibri"/>
              <a:sym typeface="Calibri"/>
            </a:endParaRPr>
          </a:p>
        </p:txBody>
      </p:sp>
      <p:pic>
        <p:nvPicPr>
          <p:cNvPr id="850" name="Google Shape;850;p12"/>
          <p:cNvPicPr preferRelativeResize="0"/>
          <p:nvPr/>
        </p:nvPicPr>
        <p:blipFill rotWithShape="1">
          <a:blip r:embed="rId4">
            <a:alphaModFix/>
          </a:blip>
          <a:srcRect/>
          <a:stretch/>
        </p:blipFill>
        <p:spPr>
          <a:xfrm>
            <a:off x="0" y="569115"/>
            <a:ext cx="1123156" cy="826939"/>
          </a:xfrm>
          <a:prstGeom prst="rect">
            <a:avLst/>
          </a:prstGeom>
          <a:noFill/>
          <a:ln>
            <a:noFill/>
          </a:ln>
        </p:spPr>
      </p:pic>
      <p:pic>
        <p:nvPicPr>
          <p:cNvPr id="851" name="Google Shape;851;p12"/>
          <p:cNvPicPr preferRelativeResize="0"/>
          <p:nvPr/>
        </p:nvPicPr>
        <p:blipFill rotWithShape="1">
          <a:blip r:embed="rId5">
            <a:alphaModFix/>
          </a:blip>
          <a:srcRect/>
          <a:stretch/>
        </p:blipFill>
        <p:spPr>
          <a:xfrm>
            <a:off x="8544272" y="618133"/>
            <a:ext cx="1512168" cy="753657"/>
          </a:xfrm>
          <a:prstGeom prst="rect">
            <a:avLst/>
          </a:prstGeom>
          <a:noFill/>
          <a:ln>
            <a:noFill/>
          </a:ln>
        </p:spPr>
      </p:pic>
      <p:sp>
        <p:nvSpPr>
          <p:cNvPr id="852" name="Google Shape;852;p12"/>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53" name="Google Shape;853;p12"/>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dirty="0" err="1">
                <a:solidFill>
                  <a:srgbClr val="FF0000"/>
                </a:solidFill>
                <a:latin typeface="Calibri"/>
                <a:ea typeface="Calibri"/>
                <a:cs typeface="Calibri"/>
                <a:sym typeface="Calibri"/>
              </a:rPr>
              <a:t>Luyện</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đọc</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nối</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tiếp</a:t>
            </a:r>
            <a:r>
              <a:rPr lang="en-US" sz="3200" b="1" i="0" u="none" strike="noStrike" cap="none" dirty="0">
                <a:solidFill>
                  <a:srgbClr val="FF0000"/>
                </a:solidFill>
                <a:latin typeface="Calibri"/>
                <a:ea typeface="Calibri"/>
                <a:cs typeface="Calibri"/>
                <a:sym typeface="Calibri"/>
              </a:rPr>
              <a:t> </a:t>
            </a:r>
            <a:r>
              <a:rPr lang="en-US" sz="3200" b="1" i="0" u="none" strike="noStrike" cap="none" dirty="0" err="1">
                <a:solidFill>
                  <a:srgbClr val="FF0000"/>
                </a:solidFill>
                <a:latin typeface="Calibri"/>
                <a:ea typeface="Calibri"/>
                <a:cs typeface="Calibri"/>
                <a:sym typeface="Calibri"/>
              </a:rPr>
              <a:t>đoạn</a:t>
            </a:r>
            <a:endParaRPr sz="3200" b="1" i="0" u="none" strike="noStrike" cap="none">
              <a:solidFill>
                <a:srgbClr val="FF0000"/>
              </a:solidFill>
              <a:latin typeface="Calibri"/>
              <a:ea typeface="Calibri"/>
              <a:cs typeface="Calibri"/>
              <a:sym typeface="Calibri"/>
            </a:endParaRPr>
          </a:p>
        </p:txBody>
      </p:sp>
      <p:pic>
        <p:nvPicPr>
          <p:cNvPr id="854" name="Google Shape;854;p12" descr="A picture containing icon&#10;&#10;Description automatically generated"/>
          <p:cNvPicPr preferRelativeResize="0"/>
          <p:nvPr/>
        </p:nvPicPr>
        <p:blipFill rotWithShape="1">
          <a:blip r:embed="rId6">
            <a:alphaModFix/>
          </a:blip>
          <a:srcRect/>
          <a:stretch/>
        </p:blipFill>
        <p:spPr>
          <a:xfrm flipH="1">
            <a:off x="3007372" y="555194"/>
            <a:ext cx="1078849" cy="845498"/>
          </a:xfrm>
          <a:prstGeom prst="rect">
            <a:avLst/>
          </a:prstGeom>
          <a:noFill/>
          <a:ln>
            <a:noFill/>
          </a:ln>
        </p:spPr>
      </p:pic>
      <p:pic>
        <p:nvPicPr>
          <p:cNvPr id="855" name="Google Shape;855;p12" descr="Icon&#10;&#10;Description automatically generated with medium confidence"/>
          <p:cNvPicPr preferRelativeResize="0"/>
          <p:nvPr/>
        </p:nvPicPr>
        <p:blipFill rotWithShape="1">
          <a:blip r:embed="rId7">
            <a:alphaModFix/>
          </a:blip>
          <a:srcRect/>
          <a:stretch/>
        </p:blipFill>
        <p:spPr>
          <a:xfrm>
            <a:off x="9184628" y="977943"/>
            <a:ext cx="594282" cy="547448"/>
          </a:xfrm>
          <a:prstGeom prst="rect">
            <a:avLst/>
          </a:prstGeom>
          <a:noFill/>
          <a:ln>
            <a:noFill/>
          </a:ln>
        </p:spPr>
      </p:pic>
      <p:pic>
        <p:nvPicPr>
          <p:cNvPr id="856" name="Google Shape;856;p12" descr="A picture containing icon&#10;&#10;Description automatically generated"/>
          <p:cNvPicPr preferRelativeResize="0"/>
          <p:nvPr/>
        </p:nvPicPr>
        <p:blipFill rotWithShape="1">
          <a:blip r:embed="rId6">
            <a:alphaModFix/>
          </a:blip>
          <a:srcRect/>
          <a:stretch/>
        </p:blipFill>
        <p:spPr>
          <a:xfrm flipH="1">
            <a:off x="8021860" y="555194"/>
            <a:ext cx="1078849" cy="845498"/>
          </a:xfrm>
          <a:prstGeom prst="rect">
            <a:avLst/>
          </a:prstGeom>
          <a:noFill/>
          <a:ln>
            <a:noFill/>
          </a:ln>
        </p:spPr>
      </p:pic>
      <p:cxnSp>
        <p:nvCxnSpPr>
          <p:cNvPr id="857" name="Google Shape;857;p12"/>
          <p:cNvCxnSpPr/>
          <p:nvPr/>
        </p:nvCxnSpPr>
        <p:spPr>
          <a:xfrm flipH="1">
            <a:off x="8562108" y="433933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58" name="Google Shape;858;p12"/>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3</a:t>
            </a:r>
            <a:endParaRPr sz="3200" b="1" i="0" u="none" strike="noStrike" cap="none">
              <a:solidFill>
                <a:srgbClr val="FFFFFF"/>
              </a:solidFill>
              <a:latin typeface="Calibri"/>
              <a:ea typeface="Calibri"/>
              <a:cs typeface="Calibri"/>
              <a:sym typeface="Calibri"/>
            </a:endParaRPr>
          </a:p>
        </p:txBody>
      </p:sp>
      <p:cxnSp>
        <p:nvCxnSpPr>
          <p:cNvPr id="859" name="Google Shape;859;p12"/>
          <p:cNvCxnSpPr/>
          <p:nvPr/>
        </p:nvCxnSpPr>
        <p:spPr>
          <a:xfrm flipH="1">
            <a:off x="8648633" y="435788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0" name="Google Shape;860;p12"/>
          <p:cNvCxnSpPr/>
          <p:nvPr/>
        </p:nvCxnSpPr>
        <p:spPr>
          <a:xfrm flipH="1">
            <a:off x="7398328" y="272639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1" name="Google Shape;861;p12"/>
          <p:cNvCxnSpPr/>
          <p:nvPr/>
        </p:nvCxnSpPr>
        <p:spPr>
          <a:xfrm flipH="1">
            <a:off x="8648633" y="3813221"/>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2" name="Google Shape;862;p12"/>
          <p:cNvCxnSpPr/>
          <p:nvPr/>
        </p:nvCxnSpPr>
        <p:spPr>
          <a:xfrm flipH="1">
            <a:off x="7672688" y="3301147"/>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1000"/>
                                        <p:tgtEl>
                                          <p:spTgt spid="853"/>
                                        </p:tgtEl>
                                      </p:cBhvr>
                                    </p:animEffect>
                                  </p:childTnLst>
                                </p:cTn>
                              </p:par>
                              <p:par>
                                <p:cTn id="8" presetID="1" presetClass="entr" presetSubtype="0" fill="hold" nodeType="withEffect">
                                  <p:stCondLst>
                                    <p:cond delay="750"/>
                                  </p:stCondLst>
                                  <p:childTnLst>
                                    <p:set>
                                      <p:cBhvr>
                                        <p:cTn id="9" dur="1" fill="hold">
                                          <p:stCondLst>
                                            <p:cond delay="0"/>
                                          </p:stCondLst>
                                        </p:cTn>
                                        <p:tgtEl>
                                          <p:spTgt spid="856"/>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54"/>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56"/>
                                        </p:tgtEl>
                                      </p:cBhvr>
                                    </p:animEffect>
                                    <p:set>
                                      <p:cBhvr>
                                        <p:cTn id="15" dur="1" fill="hold">
                                          <p:stCondLst>
                                            <p:cond delay="250"/>
                                          </p:stCondLst>
                                        </p:cTn>
                                        <p:tgtEl>
                                          <p:spTgt spid="856"/>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5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7"/>
                                        </p:tgtEl>
                                        <p:attrNameLst>
                                          <p:attrName>style.visibility</p:attrName>
                                        </p:attrNameLst>
                                      </p:cBhvr>
                                      <p:to>
                                        <p:strVal val="visible"/>
                                      </p:to>
                                    </p:set>
                                    <p:animEffect transition="in" filter="fade">
                                      <p:cBhvr>
                                        <p:cTn id="22" dur="500"/>
                                        <p:tgtEl>
                                          <p:spTgt spid="857"/>
                                        </p:tgtEl>
                                      </p:cBhvr>
                                    </p:animEffect>
                                  </p:childTnLst>
                                </p:cTn>
                              </p:par>
                              <p:par>
                                <p:cTn id="23" presetID="10" presetClass="entr" presetSubtype="0" fill="hold" nodeType="withEffect">
                                  <p:stCondLst>
                                    <p:cond delay="0"/>
                                  </p:stCondLst>
                                  <p:childTnLst>
                                    <p:set>
                                      <p:cBhvr>
                                        <p:cTn id="24" dur="1" fill="hold">
                                          <p:stCondLst>
                                            <p:cond delay="0"/>
                                          </p:stCondLst>
                                        </p:cTn>
                                        <p:tgtEl>
                                          <p:spTgt spid="859"/>
                                        </p:tgtEl>
                                        <p:attrNameLst>
                                          <p:attrName>style.visibility</p:attrName>
                                        </p:attrNameLst>
                                      </p:cBhvr>
                                      <p:to>
                                        <p:strVal val="visible"/>
                                      </p:to>
                                    </p:set>
                                    <p:animEffect transition="in" filter="fade">
                                      <p:cBhvr>
                                        <p:cTn id="25" dur="500"/>
                                        <p:tgtEl>
                                          <p:spTgt spid="859"/>
                                        </p:tgtEl>
                                      </p:cBhvr>
                                    </p:animEffect>
                                  </p:childTnLst>
                                </p:cTn>
                              </p:par>
                              <p:par>
                                <p:cTn id="26" presetID="10" presetClass="entr" presetSubtype="0" fill="hold" nodeType="withEffect">
                                  <p:stCondLst>
                                    <p:cond delay="0"/>
                                  </p:stCondLst>
                                  <p:childTnLst>
                                    <p:set>
                                      <p:cBhvr>
                                        <p:cTn id="27" dur="1" fill="hold">
                                          <p:stCondLst>
                                            <p:cond delay="0"/>
                                          </p:stCondLst>
                                        </p:cTn>
                                        <p:tgtEl>
                                          <p:spTgt spid="860"/>
                                        </p:tgtEl>
                                        <p:attrNameLst>
                                          <p:attrName>style.visibility</p:attrName>
                                        </p:attrNameLst>
                                      </p:cBhvr>
                                      <p:to>
                                        <p:strVal val="visible"/>
                                      </p:to>
                                    </p:set>
                                    <p:animEffect transition="in" filter="fade">
                                      <p:cBhvr>
                                        <p:cTn id="28" dur="500"/>
                                        <p:tgtEl>
                                          <p:spTgt spid="860"/>
                                        </p:tgtEl>
                                      </p:cBhvr>
                                    </p:animEffect>
                                  </p:childTnLst>
                                </p:cTn>
                              </p:par>
                              <p:par>
                                <p:cTn id="29" presetID="10" presetClass="entr" presetSubtype="0" fill="hold" nodeType="withEffect">
                                  <p:stCondLst>
                                    <p:cond delay="0"/>
                                  </p:stCondLst>
                                  <p:childTnLst>
                                    <p:set>
                                      <p:cBhvr>
                                        <p:cTn id="30" dur="1" fill="hold">
                                          <p:stCondLst>
                                            <p:cond delay="0"/>
                                          </p:stCondLst>
                                        </p:cTn>
                                        <p:tgtEl>
                                          <p:spTgt spid="861"/>
                                        </p:tgtEl>
                                        <p:attrNameLst>
                                          <p:attrName>style.visibility</p:attrName>
                                        </p:attrNameLst>
                                      </p:cBhvr>
                                      <p:to>
                                        <p:strVal val="visible"/>
                                      </p:to>
                                    </p:set>
                                    <p:animEffect transition="in" filter="fade">
                                      <p:cBhvr>
                                        <p:cTn id="31" dur="500"/>
                                        <p:tgtEl>
                                          <p:spTgt spid="861"/>
                                        </p:tgtEl>
                                      </p:cBhvr>
                                    </p:animEffect>
                                  </p:childTnLst>
                                </p:cTn>
                              </p:par>
                              <p:par>
                                <p:cTn id="32" presetID="10" presetClass="entr" presetSubtype="0" fill="hold" nodeType="withEffect">
                                  <p:stCondLst>
                                    <p:cond delay="0"/>
                                  </p:stCondLst>
                                  <p:childTnLst>
                                    <p:set>
                                      <p:cBhvr>
                                        <p:cTn id="33" dur="1" fill="hold">
                                          <p:stCondLst>
                                            <p:cond delay="0"/>
                                          </p:stCondLst>
                                        </p:cTn>
                                        <p:tgtEl>
                                          <p:spTgt spid="862"/>
                                        </p:tgtEl>
                                        <p:attrNameLst>
                                          <p:attrName>style.visibility</p:attrName>
                                        </p:attrNameLst>
                                      </p:cBhvr>
                                      <p:to>
                                        <p:strVal val="visible"/>
                                      </p:to>
                                    </p:set>
                                    <p:animEffect transition="in" filter="fade">
                                      <p:cBhvr>
                                        <p:cTn id="34"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7"/>
        <p:cNvGrpSpPr/>
        <p:nvPr/>
      </p:nvGrpSpPr>
      <p:grpSpPr>
        <a:xfrm>
          <a:off x="0" y="0"/>
          <a:ext cx="0" cy="0"/>
          <a:chOff x="0" y="0"/>
          <a:chExt cx="0" cy="0"/>
        </a:xfrm>
      </p:grpSpPr>
      <p:pic>
        <p:nvPicPr>
          <p:cNvPr id="868" name="Google Shape;868;p13"/>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69" name="Google Shape;869;p13"/>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70" name="Google Shape;870;p1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71" name="Google Shape;871;p1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16</a:t>
            </a:fld>
            <a:endParaRPr sz="1200" b="0" i="0" u="none" strike="noStrike" cap="none">
              <a:solidFill>
                <a:srgbClr val="888888"/>
              </a:solidFill>
              <a:latin typeface="Calibri"/>
              <a:ea typeface="Calibri"/>
              <a:cs typeface="Calibri"/>
              <a:sym typeface="Calibri"/>
            </a:endParaRPr>
          </a:p>
        </p:txBody>
      </p:sp>
      <p:pic>
        <p:nvPicPr>
          <p:cNvPr id="872" name="Google Shape;872;p13"/>
          <p:cNvPicPr preferRelativeResize="0"/>
          <p:nvPr/>
        </p:nvPicPr>
        <p:blipFill rotWithShape="1">
          <a:blip r:embed="rId5">
            <a:alphaModFix/>
          </a:blip>
          <a:srcRect/>
          <a:stretch/>
        </p:blipFill>
        <p:spPr>
          <a:xfrm>
            <a:off x="0" y="569115"/>
            <a:ext cx="1123156" cy="826939"/>
          </a:xfrm>
          <a:prstGeom prst="rect">
            <a:avLst/>
          </a:prstGeom>
          <a:noFill/>
          <a:ln>
            <a:noFill/>
          </a:ln>
        </p:spPr>
      </p:pic>
      <p:pic>
        <p:nvPicPr>
          <p:cNvPr id="873" name="Google Shape;873;p13"/>
          <p:cNvPicPr preferRelativeResize="0"/>
          <p:nvPr/>
        </p:nvPicPr>
        <p:blipFill rotWithShape="1">
          <a:blip r:embed="rId6">
            <a:alphaModFix/>
          </a:blip>
          <a:srcRect/>
          <a:stretch/>
        </p:blipFill>
        <p:spPr>
          <a:xfrm>
            <a:off x="8544272" y="618133"/>
            <a:ext cx="1512168" cy="753657"/>
          </a:xfrm>
          <a:prstGeom prst="rect">
            <a:avLst/>
          </a:prstGeom>
          <a:noFill/>
          <a:ln>
            <a:noFill/>
          </a:ln>
        </p:spPr>
      </p:pic>
      <p:sp>
        <p:nvSpPr>
          <p:cNvPr id="874" name="Google Shape;874;p13"/>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875" name="Google Shape;875;p13"/>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876" name="Google Shape;876;p13" descr="A picture containing icon&#10;&#10;Description automatically generated"/>
          <p:cNvPicPr preferRelativeResize="0"/>
          <p:nvPr/>
        </p:nvPicPr>
        <p:blipFill rotWithShape="1">
          <a:blip r:embed="rId7">
            <a:alphaModFix/>
          </a:blip>
          <a:srcRect/>
          <a:stretch/>
        </p:blipFill>
        <p:spPr>
          <a:xfrm flipH="1">
            <a:off x="3007372" y="555194"/>
            <a:ext cx="1078849" cy="845498"/>
          </a:xfrm>
          <a:prstGeom prst="rect">
            <a:avLst/>
          </a:prstGeom>
          <a:noFill/>
          <a:ln>
            <a:noFill/>
          </a:ln>
        </p:spPr>
      </p:pic>
      <p:pic>
        <p:nvPicPr>
          <p:cNvPr id="877" name="Google Shape;877;p13" descr="Icon&#10;&#10;Description automatically generated with medium confidence"/>
          <p:cNvPicPr preferRelativeResize="0"/>
          <p:nvPr/>
        </p:nvPicPr>
        <p:blipFill rotWithShape="1">
          <a:blip r:embed="rId8">
            <a:alphaModFix/>
          </a:blip>
          <a:srcRect/>
          <a:stretch/>
        </p:blipFill>
        <p:spPr>
          <a:xfrm>
            <a:off x="9184628" y="977943"/>
            <a:ext cx="594282" cy="547448"/>
          </a:xfrm>
          <a:prstGeom prst="rect">
            <a:avLst/>
          </a:prstGeom>
          <a:noFill/>
          <a:ln>
            <a:noFill/>
          </a:ln>
        </p:spPr>
      </p:pic>
      <p:pic>
        <p:nvPicPr>
          <p:cNvPr id="878" name="Google Shape;878;p13" descr="A picture containing icon&#10;&#10;Description automatically generated"/>
          <p:cNvPicPr preferRelativeResize="0"/>
          <p:nvPr/>
        </p:nvPicPr>
        <p:blipFill rotWithShape="1">
          <a:blip r:embed="rId7">
            <a:alphaModFix/>
          </a:blip>
          <a:srcRect/>
          <a:stretch/>
        </p:blipFill>
        <p:spPr>
          <a:xfrm flipH="1">
            <a:off x="8021860" y="555194"/>
            <a:ext cx="1078849" cy="845498"/>
          </a:xfrm>
          <a:prstGeom prst="rect">
            <a:avLst/>
          </a:prstGeom>
          <a:noFill/>
          <a:ln>
            <a:noFill/>
          </a:ln>
        </p:spPr>
      </p:pic>
      <p:sp>
        <p:nvSpPr>
          <p:cNvPr id="879" name="Google Shape;879;p13"/>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4</a:t>
            </a:r>
            <a:endParaRPr sz="3200" b="1" i="0" u="none" strike="noStrike" cap="none">
              <a:solidFill>
                <a:srgbClr val="FFFFFF"/>
              </a:solidFill>
              <a:latin typeface="Calibri"/>
              <a:ea typeface="Calibri"/>
              <a:cs typeface="Calibri"/>
              <a:sym typeface="Calibri"/>
            </a:endParaRPr>
          </a:p>
        </p:txBody>
      </p:sp>
      <p:cxnSp>
        <p:nvCxnSpPr>
          <p:cNvPr id="880" name="Google Shape;880;p13"/>
          <p:cNvCxnSpPr/>
          <p:nvPr/>
        </p:nvCxnSpPr>
        <p:spPr>
          <a:xfrm flipH="1">
            <a:off x="7398328" y="2726398"/>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81" name="Google Shape;881;p13"/>
          <p:cNvSpPr txBox="1"/>
          <p:nvPr/>
        </p:nvSpPr>
        <p:spPr>
          <a:xfrm>
            <a:off x="4337824" y="2458557"/>
            <a:ext cx="4070567"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Tôi đi đâu lâu</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Nó mong, nó nhắc</a:t>
            </a:r>
            <a:endParaRPr sz="36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a:t>
            </a:r>
            <a:r>
              <a:rPr lang="en-US" sz="3600">
                <a:solidFill>
                  <a:srgbClr val="000000"/>
                </a:solidFill>
                <a:latin typeface="Arial"/>
                <a:ea typeface="Arial"/>
                <a:cs typeface="Arial"/>
                <a:sym typeface="Arial"/>
              </a:rPr>
              <a:t>ó nấp sau cây</a:t>
            </a:r>
            <a:endParaRPr sz="36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O</a:t>
            </a:r>
            <a:r>
              <a:rPr lang="en-US" sz="3600">
                <a:solidFill>
                  <a:srgbClr val="000000"/>
                </a:solidFill>
                <a:latin typeface="Arial"/>
                <a:ea typeface="Arial"/>
                <a:cs typeface="Arial"/>
                <a:sym typeface="Arial"/>
              </a:rPr>
              <a:t>à ra ôm chặt</a:t>
            </a:r>
            <a:r>
              <a:rPr lang="en-US" sz="3600" b="0" i="0" u="none" strike="noStrike" cap="none">
                <a:solidFill>
                  <a:srgbClr val="000000"/>
                </a:solidFill>
                <a:latin typeface="Arial"/>
                <a:ea typeface="Arial"/>
                <a:cs typeface="Arial"/>
                <a:sym typeface="Arial"/>
              </a:rPr>
              <a:t>.</a:t>
            </a:r>
            <a:endParaRPr sz="3600" b="0" i="1" u="none" strike="noStrike" cap="none">
              <a:solidFill>
                <a:srgbClr val="000000"/>
              </a:solidFill>
              <a:latin typeface="Calibri"/>
              <a:ea typeface="Calibri"/>
              <a:cs typeface="Calibri"/>
              <a:sym typeface="Calibri"/>
            </a:endParaRPr>
          </a:p>
        </p:txBody>
      </p:sp>
      <p:cxnSp>
        <p:nvCxnSpPr>
          <p:cNvPr id="882" name="Google Shape;882;p13"/>
          <p:cNvCxnSpPr/>
          <p:nvPr/>
        </p:nvCxnSpPr>
        <p:spPr>
          <a:xfrm flipH="1">
            <a:off x="7211234" y="247544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3" name="Google Shape;883;p13"/>
          <p:cNvCxnSpPr/>
          <p:nvPr/>
        </p:nvCxnSpPr>
        <p:spPr>
          <a:xfrm flipH="1">
            <a:off x="8197498" y="3074011"/>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4" name="Google Shape;884;p13"/>
          <p:cNvCxnSpPr/>
          <p:nvPr/>
        </p:nvCxnSpPr>
        <p:spPr>
          <a:xfrm flipH="1">
            <a:off x="7561393" y="3654542"/>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5" name="Google Shape;885;p13"/>
          <p:cNvCxnSpPr/>
          <p:nvPr/>
        </p:nvCxnSpPr>
        <p:spPr>
          <a:xfrm flipH="1">
            <a:off x="7478020" y="4169367"/>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6" name="Google Shape;886;p13"/>
          <p:cNvCxnSpPr/>
          <p:nvPr/>
        </p:nvCxnSpPr>
        <p:spPr>
          <a:xfrm flipH="1">
            <a:off x="7605663" y="4188904"/>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par>
                                <p:cTn id="8" presetID="1" presetClass="entr" presetSubtype="0" fill="hold" nodeType="withEffect">
                                  <p:stCondLst>
                                    <p:cond delay="750"/>
                                  </p:stCondLst>
                                  <p:childTnLst>
                                    <p:set>
                                      <p:cBhvr>
                                        <p:cTn id="9" dur="1" fill="hold">
                                          <p:stCondLst>
                                            <p:cond delay="0"/>
                                          </p:stCondLst>
                                        </p:cTn>
                                        <p:tgtEl>
                                          <p:spTgt spid="878"/>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876"/>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878"/>
                                        </p:tgtEl>
                                      </p:cBhvr>
                                    </p:animEffect>
                                    <p:set>
                                      <p:cBhvr>
                                        <p:cTn id="15" dur="1" fill="hold">
                                          <p:stCondLst>
                                            <p:cond delay="250"/>
                                          </p:stCondLst>
                                        </p:cTn>
                                        <p:tgtEl>
                                          <p:spTgt spid="878"/>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87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0"/>
                                        </p:tgtEl>
                                        <p:attrNameLst>
                                          <p:attrName>style.visibility</p:attrName>
                                        </p:attrNameLst>
                                      </p:cBhvr>
                                      <p:to>
                                        <p:strVal val="visible"/>
                                      </p:to>
                                    </p:set>
                                    <p:animEffect transition="in" filter="fade">
                                      <p:cBhvr>
                                        <p:cTn id="22" dur="500"/>
                                        <p:tgtEl>
                                          <p:spTgt spid="880"/>
                                        </p:tgtEl>
                                      </p:cBhvr>
                                    </p:animEffect>
                                  </p:childTnLst>
                                </p:cTn>
                              </p:par>
                              <p:par>
                                <p:cTn id="23" presetID="10" presetClass="entr" presetSubtype="0" fill="hold" nodeType="withEffect">
                                  <p:stCondLst>
                                    <p:cond delay="0"/>
                                  </p:stCondLst>
                                  <p:childTnLst>
                                    <p:set>
                                      <p:cBhvr>
                                        <p:cTn id="24" dur="1" fill="hold">
                                          <p:stCondLst>
                                            <p:cond delay="0"/>
                                          </p:stCondLst>
                                        </p:cTn>
                                        <p:tgtEl>
                                          <p:spTgt spid="882"/>
                                        </p:tgtEl>
                                        <p:attrNameLst>
                                          <p:attrName>style.visibility</p:attrName>
                                        </p:attrNameLst>
                                      </p:cBhvr>
                                      <p:to>
                                        <p:strVal val="visible"/>
                                      </p:to>
                                    </p:set>
                                    <p:animEffect transition="in" filter="fade">
                                      <p:cBhvr>
                                        <p:cTn id="25" dur="500"/>
                                        <p:tgtEl>
                                          <p:spTgt spid="882"/>
                                        </p:tgtEl>
                                      </p:cBhvr>
                                    </p:animEffect>
                                  </p:childTnLst>
                                </p:cTn>
                              </p:par>
                              <p:par>
                                <p:cTn id="26" presetID="10" presetClass="entr" presetSubtype="0" fill="hold" nodeType="withEffect">
                                  <p:stCondLst>
                                    <p:cond delay="0"/>
                                  </p:stCondLst>
                                  <p:childTnLst>
                                    <p:set>
                                      <p:cBhvr>
                                        <p:cTn id="27" dur="1" fill="hold">
                                          <p:stCondLst>
                                            <p:cond delay="0"/>
                                          </p:stCondLst>
                                        </p:cTn>
                                        <p:tgtEl>
                                          <p:spTgt spid="883"/>
                                        </p:tgtEl>
                                        <p:attrNameLst>
                                          <p:attrName>style.visibility</p:attrName>
                                        </p:attrNameLst>
                                      </p:cBhvr>
                                      <p:to>
                                        <p:strVal val="visible"/>
                                      </p:to>
                                    </p:set>
                                    <p:animEffect transition="in" filter="fade">
                                      <p:cBhvr>
                                        <p:cTn id="28" dur="500"/>
                                        <p:tgtEl>
                                          <p:spTgt spid="883"/>
                                        </p:tgtEl>
                                      </p:cBhvr>
                                    </p:animEffect>
                                  </p:childTnLst>
                                </p:cTn>
                              </p:par>
                              <p:par>
                                <p:cTn id="29" presetID="10" presetClass="entr" presetSubtype="0" fill="hold" nodeType="withEffect">
                                  <p:stCondLst>
                                    <p:cond delay="0"/>
                                  </p:stCondLst>
                                  <p:childTnLst>
                                    <p:set>
                                      <p:cBhvr>
                                        <p:cTn id="30" dur="1" fill="hold">
                                          <p:stCondLst>
                                            <p:cond delay="0"/>
                                          </p:stCondLst>
                                        </p:cTn>
                                        <p:tgtEl>
                                          <p:spTgt spid="884"/>
                                        </p:tgtEl>
                                        <p:attrNameLst>
                                          <p:attrName>style.visibility</p:attrName>
                                        </p:attrNameLst>
                                      </p:cBhvr>
                                      <p:to>
                                        <p:strVal val="visible"/>
                                      </p:to>
                                    </p:set>
                                    <p:animEffect transition="in" filter="fade">
                                      <p:cBhvr>
                                        <p:cTn id="31" dur="500"/>
                                        <p:tgtEl>
                                          <p:spTgt spid="884"/>
                                        </p:tgtEl>
                                      </p:cBhvr>
                                    </p:animEffect>
                                  </p:childTnLst>
                                </p:cTn>
                              </p:par>
                              <p:par>
                                <p:cTn id="32" presetID="10" presetClass="entr" presetSubtype="0" fill="hold" nodeType="withEffect">
                                  <p:stCondLst>
                                    <p:cond delay="0"/>
                                  </p:stCondLst>
                                  <p:childTnLst>
                                    <p:set>
                                      <p:cBhvr>
                                        <p:cTn id="33" dur="1" fill="hold">
                                          <p:stCondLst>
                                            <p:cond delay="0"/>
                                          </p:stCondLst>
                                        </p:cTn>
                                        <p:tgtEl>
                                          <p:spTgt spid="885"/>
                                        </p:tgtEl>
                                        <p:attrNameLst>
                                          <p:attrName>style.visibility</p:attrName>
                                        </p:attrNameLst>
                                      </p:cBhvr>
                                      <p:to>
                                        <p:strVal val="visible"/>
                                      </p:to>
                                    </p:set>
                                    <p:animEffect transition="in" filter="fade">
                                      <p:cBhvr>
                                        <p:cTn id="34" dur="500"/>
                                        <p:tgtEl>
                                          <p:spTgt spid="885"/>
                                        </p:tgtEl>
                                      </p:cBhvr>
                                    </p:animEffect>
                                  </p:childTnLst>
                                </p:cTn>
                              </p:par>
                              <p:par>
                                <p:cTn id="35" presetID="10" presetClass="entr" presetSubtype="0" fill="hold" nodeType="withEffect">
                                  <p:stCondLst>
                                    <p:cond delay="0"/>
                                  </p:stCondLst>
                                  <p:childTnLst>
                                    <p:set>
                                      <p:cBhvr>
                                        <p:cTn id="36" dur="1" fill="hold">
                                          <p:stCondLst>
                                            <p:cond delay="0"/>
                                          </p:stCondLst>
                                        </p:cTn>
                                        <p:tgtEl>
                                          <p:spTgt spid="886"/>
                                        </p:tgtEl>
                                        <p:attrNameLst>
                                          <p:attrName>style.visibility</p:attrName>
                                        </p:attrNameLst>
                                      </p:cBhvr>
                                      <p:to>
                                        <p:strVal val="visible"/>
                                      </p:to>
                                    </p:set>
                                    <p:animEffect transition="in" filter="fade">
                                      <p:cBhvr>
                                        <p:cTn id="37" dur="5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1"/>
        <p:cNvGrpSpPr/>
        <p:nvPr/>
      </p:nvGrpSpPr>
      <p:grpSpPr>
        <a:xfrm>
          <a:off x="0" y="0"/>
          <a:ext cx="0" cy="0"/>
          <a:chOff x="0" y="0"/>
          <a:chExt cx="0" cy="0"/>
        </a:xfrm>
      </p:grpSpPr>
      <p:pic>
        <p:nvPicPr>
          <p:cNvPr id="892" name="Google Shape;892;p14"/>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93" name="Google Shape;893;p14"/>
          <p:cNvSpPr txBox="1"/>
          <p:nvPr/>
        </p:nvSpPr>
        <p:spPr>
          <a:xfrm>
            <a:off x="4086221" y="2341950"/>
            <a:ext cx="4302966"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thích vẽ lắm</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Vẽ thỏ có đôi</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sợ thỏ một</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Không có bạn chơi.</a:t>
            </a:r>
            <a:endParaRPr sz="3600" b="0" i="1" u="none" strike="noStrike" cap="none">
              <a:solidFill>
                <a:srgbClr val="000000"/>
              </a:solidFill>
              <a:latin typeface="Calibri"/>
              <a:ea typeface="Calibri"/>
              <a:cs typeface="Calibri"/>
              <a:sym typeface="Calibri"/>
            </a:endParaRPr>
          </a:p>
        </p:txBody>
      </p:sp>
      <p:sp>
        <p:nvSpPr>
          <p:cNvPr id="894" name="Google Shape;894;p14"/>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95" name="Google Shape;895;p14"/>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96" name="Google Shape;896;p1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17</a:t>
            </a:fld>
            <a:endParaRPr sz="1200" b="0" i="0" u="none" strike="noStrike" cap="none">
              <a:solidFill>
                <a:srgbClr val="888888"/>
              </a:solidFill>
              <a:latin typeface="Calibri"/>
              <a:ea typeface="Calibri"/>
              <a:cs typeface="Calibri"/>
              <a:sym typeface="Calibri"/>
            </a:endParaRPr>
          </a:p>
        </p:txBody>
      </p:sp>
      <p:pic>
        <p:nvPicPr>
          <p:cNvPr id="897" name="Google Shape;897;p14"/>
          <p:cNvPicPr preferRelativeResize="0"/>
          <p:nvPr/>
        </p:nvPicPr>
        <p:blipFill rotWithShape="1">
          <a:blip r:embed="rId5">
            <a:alphaModFix/>
          </a:blip>
          <a:srcRect/>
          <a:stretch/>
        </p:blipFill>
        <p:spPr>
          <a:xfrm>
            <a:off x="0" y="569115"/>
            <a:ext cx="1123156" cy="826939"/>
          </a:xfrm>
          <a:prstGeom prst="rect">
            <a:avLst/>
          </a:prstGeom>
          <a:noFill/>
          <a:ln>
            <a:noFill/>
          </a:ln>
        </p:spPr>
      </p:pic>
      <p:pic>
        <p:nvPicPr>
          <p:cNvPr id="898" name="Google Shape;898;p14"/>
          <p:cNvPicPr preferRelativeResize="0"/>
          <p:nvPr/>
        </p:nvPicPr>
        <p:blipFill rotWithShape="1">
          <a:blip r:embed="rId6">
            <a:alphaModFix/>
          </a:blip>
          <a:srcRect/>
          <a:stretch/>
        </p:blipFill>
        <p:spPr>
          <a:xfrm>
            <a:off x="8544272" y="618133"/>
            <a:ext cx="1512168" cy="753657"/>
          </a:xfrm>
          <a:prstGeom prst="rect">
            <a:avLst/>
          </a:prstGeom>
          <a:noFill/>
          <a:ln>
            <a:noFill/>
          </a:ln>
        </p:spPr>
      </p:pic>
      <p:sp>
        <p:nvSpPr>
          <p:cNvPr id="899" name="Google Shape;899;p14"/>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900" name="Google Shape;900;p14"/>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901" name="Google Shape;901;p14" descr="A picture containing icon&#10;&#10;Description automatically generated"/>
          <p:cNvPicPr preferRelativeResize="0"/>
          <p:nvPr/>
        </p:nvPicPr>
        <p:blipFill rotWithShape="1">
          <a:blip r:embed="rId7">
            <a:alphaModFix/>
          </a:blip>
          <a:srcRect/>
          <a:stretch/>
        </p:blipFill>
        <p:spPr>
          <a:xfrm flipH="1">
            <a:off x="3007372" y="555194"/>
            <a:ext cx="1078849" cy="845498"/>
          </a:xfrm>
          <a:prstGeom prst="rect">
            <a:avLst/>
          </a:prstGeom>
          <a:noFill/>
          <a:ln>
            <a:noFill/>
          </a:ln>
        </p:spPr>
      </p:pic>
      <p:pic>
        <p:nvPicPr>
          <p:cNvPr id="902" name="Google Shape;902;p14" descr="Icon&#10;&#10;Description automatically generated with medium confidence"/>
          <p:cNvPicPr preferRelativeResize="0"/>
          <p:nvPr/>
        </p:nvPicPr>
        <p:blipFill rotWithShape="1">
          <a:blip r:embed="rId8">
            <a:alphaModFix/>
          </a:blip>
          <a:srcRect/>
          <a:stretch/>
        </p:blipFill>
        <p:spPr>
          <a:xfrm>
            <a:off x="9184628" y="977943"/>
            <a:ext cx="594282" cy="547448"/>
          </a:xfrm>
          <a:prstGeom prst="rect">
            <a:avLst/>
          </a:prstGeom>
          <a:noFill/>
          <a:ln>
            <a:noFill/>
          </a:ln>
        </p:spPr>
      </p:pic>
      <p:pic>
        <p:nvPicPr>
          <p:cNvPr id="903" name="Google Shape;903;p14" descr="A picture containing icon&#10;&#10;Description automatically generated"/>
          <p:cNvPicPr preferRelativeResize="0"/>
          <p:nvPr/>
        </p:nvPicPr>
        <p:blipFill rotWithShape="1">
          <a:blip r:embed="rId7">
            <a:alphaModFix/>
          </a:blip>
          <a:srcRect/>
          <a:stretch/>
        </p:blipFill>
        <p:spPr>
          <a:xfrm flipH="1">
            <a:off x="8021860" y="555194"/>
            <a:ext cx="1078849" cy="845498"/>
          </a:xfrm>
          <a:prstGeom prst="rect">
            <a:avLst/>
          </a:prstGeom>
          <a:noFill/>
          <a:ln>
            <a:noFill/>
          </a:ln>
        </p:spPr>
      </p:pic>
      <p:sp>
        <p:nvSpPr>
          <p:cNvPr id="904" name="Google Shape;904;p14"/>
          <p:cNvSpPr/>
          <p:nvPr/>
        </p:nvSpPr>
        <p:spPr>
          <a:xfrm>
            <a:off x="3546796" y="2172990"/>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5</a:t>
            </a:r>
            <a:endParaRPr sz="3200" b="1" i="0" u="none" strike="noStrike" cap="none">
              <a:solidFill>
                <a:srgbClr val="FFFFFF"/>
              </a:solidFill>
              <a:latin typeface="Calibri"/>
              <a:ea typeface="Calibri"/>
              <a:cs typeface="Calibri"/>
              <a:sym typeface="Calibri"/>
            </a:endParaRPr>
          </a:p>
        </p:txBody>
      </p:sp>
      <p:cxnSp>
        <p:nvCxnSpPr>
          <p:cNvPr id="905" name="Google Shape;905;p14"/>
          <p:cNvCxnSpPr/>
          <p:nvPr/>
        </p:nvCxnSpPr>
        <p:spPr>
          <a:xfrm flipH="1">
            <a:off x="6889540" y="291323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6" name="Google Shape;906;p14"/>
          <p:cNvCxnSpPr/>
          <p:nvPr/>
        </p:nvCxnSpPr>
        <p:spPr>
          <a:xfrm flipH="1">
            <a:off x="7318636" y="247544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7" name="Google Shape;907;p14"/>
          <p:cNvCxnSpPr/>
          <p:nvPr/>
        </p:nvCxnSpPr>
        <p:spPr>
          <a:xfrm flipH="1">
            <a:off x="7093499" y="347300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8" name="Google Shape;908;p14"/>
          <p:cNvCxnSpPr/>
          <p:nvPr/>
        </p:nvCxnSpPr>
        <p:spPr>
          <a:xfrm flipH="1">
            <a:off x="8197668" y="406470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9" name="Google Shape;909;p14"/>
          <p:cNvCxnSpPr/>
          <p:nvPr/>
        </p:nvCxnSpPr>
        <p:spPr>
          <a:xfrm flipH="1">
            <a:off x="8097137" y="4051359"/>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1000"/>
                                        <p:tgtEl>
                                          <p:spTgt spid="900"/>
                                        </p:tgtEl>
                                      </p:cBhvr>
                                    </p:animEffect>
                                  </p:childTnLst>
                                </p:cTn>
                              </p:par>
                              <p:par>
                                <p:cTn id="8" presetID="1" presetClass="entr" presetSubtype="0" fill="hold" nodeType="withEffect">
                                  <p:stCondLst>
                                    <p:cond delay="750"/>
                                  </p:stCondLst>
                                  <p:childTnLst>
                                    <p:set>
                                      <p:cBhvr>
                                        <p:cTn id="9" dur="1" fill="hold">
                                          <p:stCondLst>
                                            <p:cond delay="0"/>
                                          </p:stCondLst>
                                        </p:cTn>
                                        <p:tgtEl>
                                          <p:spTgt spid="903"/>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901"/>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903"/>
                                        </p:tgtEl>
                                      </p:cBhvr>
                                    </p:animEffect>
                                    <p:set>
                                      <p:cBhvr>
                                        <p:cTn id="15" dur="1" fill="hold">
                                          <p:stCondLst>
                                            <p:cond delay="250"/>
                                          </p:stCondLst>
                                        </p:cTn>
                                        <p:tgtEl>
                                          <p:spTgt spid="903"/>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90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5"/>
                                        </p:tgtEl>
                                        <p:attrNameLst>
                                          <p:attrName>style.visibility</p:attrName>
                                        </p:attrNameLst>
                                      </p:cBhvr>
                                      <p:to>
                                        <p:strVal val="visible"/>
                                      </p:to>
                                    </p:set>
                                    <p:animEffect transition="in" filter="fade">
                                      <p:cBhvr>
                                        <p:cTn id="22" dur="500"/>
                                        <p:tgtEl>
                                          <p:spTgt spid="905"/>
                                        </p:tgtEl>
                                      </p:cBhvr>
                                    </p:animEffect>
                                  </p:childTnLst>
                                </p:cTn>
                              </p:par>
                              <p:par>
                                <p:cTn id="23" presetID="10" presetClass="entr" presetSubtype="0" fill="hold" nodeType="withEffect">
                                  <p:stCondLst>
                                    <p:cond delay="0"/>
                                  </p:stCondLst>
                                  <p:childTnLst>
                                    <p:set>
                                      <p:cBhvr>
                                        <p:cTn id="24" dur="1" fill="hold">
                                          <p:stCondLst>
                                            <p:cond delay="0"/>
                                          </p:stCondLst>
                                        </p:cTn>
                                        <p:tgtEl>
                                          <p:spTgt spid="906"/>
                                        </p:tgtEl>
                                        <p:attrNameLst>
                                          <p:attrName>style.visibility</p:attrName>
                                        </p:attrNameLst>
                                      </p:cBhvr>
                                      <p:to>
                                        <p:strVal val="visible"/>
                                      </p:to>
                                    </p:set>
                                    <p:animEffect transition="in" filter="fade">
                                      <p:cBhvr>
                                        <p:cTn id="25" dur="500"/>
                                        <p:tgtEl>
                                          <p:spTgt spid="906"/>
                                        </p:tgtEl>
                                      </p:cBhvr>
                                    </p:animEffect>
                                  </p:childTnLst>
                                </p:cTn>
                              </p:par>
                              <p:par>
                                <p:cTn id="26" presetID="10" presetClass="entr" presetSubtype="0" fill="hold" nodeType="withEffect">
                                  <p:stCondLst>
                                    <p:cond delay="0"/>
                                  </p:stCondLst>
                                  <p:childTnLst>
                                    <p:set>
                                      <p:cBhvr>
                                        <p:cTn id="27" dur="1" fill="hold">
                                          <p:stCondLst>
                                            <p:cond delay="0"/>
                                          </p:stCondLst>
                                        </p:cTn>
                                        <p:tgtEl>
                                          <p:spTgt spid="907"/>
                                        </p:tgtEl>
                                        <p:attrNameLst>
                                          <p:attrName>style.visibility</p:attrName>
                                        </p:attrNameLst>
                                      </p:cBhvr>
                                      <p:to>
                                        <p:strVal val="visible"/>
                                      </p:to>
                                    </p:set>
                                    <p:animEffect transition="in" filter="fade">
                                      <p:cBhvr>
                                        <p:cTn id="28" dur="500"/>
                                        <p:tgtEl>
                                          <p:spTgt spid="907"/>
                                        </p:tgtEl>
                                      </p:cBhvr>
                                    </p:animEffect>
                                  </p:childTnLst>
                                </p:cTn>
                              </p:par>
                              <p:par>
                                <p:cTn id="29" presetID="10" presetClass="entr" presetSubtype="0" fill="hold" nodeType="withEffect">
                                  <p:stCondLst>
                                    <p:cond delay="0"/>
                                  </p:stCondLst>
                                  <p:childTnLst>
                                    <p:set>
                                      <p:cBhvr>
                                        <p:cTn id="30" dur="1" fill="hold">
                                          <p:stCondLst>
                                            <p:cond delay="0"/>
                                          </p:stCondLst>
                                        </p:cTn>
                                        <p:tgtEl>
                                          <p:spTgt spid="908"/>
                                        </p:tgtEl>
                                        <p:attrNameLst>
                                          <p:attrName>style.visibility</p:attrName>
                                        </p:attrNameLst>
                                      </p:cBhvr>
                                      <p:to>
                                        <p:strVal val="visible"/>
                                      </p:to>
                                    </p:set>
                                    <p:animEffect transition="in" filter="fade">
                                      <p:cBhvr>
                                        <p:cTn id="31" dur="500"/>
                                        <p:tgtEl>
                                          <p:spTgt spid="908"/>
                                        </p:tgtEl>
                                      </p:cBhvr>
                                    </p:animEffect>
                                  </p:childTnLst>
                                </p:cTn>
                              </p:par>
                              <p:par>
                                <p:cTn id="32" presetID="10" presetClass="entr" presetSubtype="0" fill="hold" nodeType="withEffect">
                                  <p:stCondLst>
                                    <p:cond delay="0"/>
                                  </p:stCondLst>
                                  <p:childTnLst>
                                    <p:set>
                                      <p:cBhvr>
                                        <p:cTn id="33" dur="1" fill="hold">
                                          <p:stCondLst>
                                            <p:cond delay="0"/>
                                          </p:stCondLst>
                                        </p:cTn>
                                        <p:tgtEl>
                                          <p:spTgt spid="909"/>
                                        </p:tgtEl>
                                        <p:attrNameLst>
                                          <p:attrName>style.visibility</p:attrName>
                                        </p:attrNameLst>
                                      </p:cBhvr>
                                      <p:to>
                                        <p:strVal val="visible"/>
                                      </p:to>
                                    </p:set>
                                    <p:animEffect transition="in" filter="fade">
                                      <p:cBhvr>
                                        <p:cTn id="34" dur="5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4"/>
        <p:cNvGrpSpPr/>
        <p:nvPr/>
      </p:nvGrpSpPr>
      <p:grpSpPr>
        <a:xfrm>
          <a:off x="0" y="0"/>
          <a:ext cx="0" cy="0"/>
          <a:chOff x="0" y="0"/>
          <a:chExt cx="0" cy="0"/>
        </a:xfrm>
      </p:grpSpPr>
      <p:pic>
        <p:nvPicPr>
          <p:cNvPr id="915" name="Google Shape;915;p15"/>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916" name="Google Shape;916;p15"/>
          <p:cNvSpPr txBox="1"/>
          <p:nvPr/>
        </p:nvSpPr>
        <p:spPr>
          <a:xfrm>
            <a:off x="4086221" y="2457509"/>
            <a:ext cx="4481018"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Đang ở trường về</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Cùng bạn bắt bướm</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Cười dưới hàng tre.</a:t>
            </a:r>
            <a:endParaRPr sz="3600" b="0" i="1" u="none" strike="noStrike" cap="none">
              <a:solidFill>
                <a:srgbClr val="000000"/>
              </a:solidFill>
              <a:latin typeface="Calibri"/>
              <a:ea typeface="Calibri"/>
              <a:cs typeface="Calibri"/>
              <a:sym typeface="Calibri"/>
            </a:endParaRPr>
          </a:p>
        </p:txBody>
      </p:sp>
      <p:sp>
        <p:nvSpPr>
          <p:cNvPr id="917" name="Google Shape;917;p15"/>
          <p:cNvSpPr txBox="1">
            <a:spLocks noGrp="1"/>
          </p:cNvSpPr>
          <p:nvPr>
            <p:ph type="dt" sz="half" idx="10"/>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918" name="Google Shape;918;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919" name="Google Shape;919;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18</a:t>
            </a:fld>
            <a:endParaRPr sz="1200" b="0" i="0" u="none" strike="noStrike" cap="none">
              <a:solidFill>
                <a:srgbClr val="888888"/>
              </a:solidFill>
              <a:latin typeface="Calibri"/>
              <a:ea typeface="Calibri"/>
              <a:cs typeface="Calibri"/>
              <a:sym typeface="Calibri"/>
            </a:endParaRPr>
          </a:p>
        </p:txBody>
      </p:sp>
      <p:pic>
        <p:nvPicPr>
          <p:cNvPr id="920" name="Google Shape;920;p15"/>
          <p:cNvPicPr preferRelativeResize="0"/>
          <p:nvPr/>
        </p:nvPicPr>
        <p:blipFill rotWithShape="1">
          <a:blip r:embed="rId5">
            <a:alphaModFix/>
          </a:blip>
          <a:srcRect/>
          <a:stretch/>
        </p:blipFill>
        <p:spPr>
          <a:xfrm>
            <a:off x="0" y="569115"/>
            <a:ext cx="1123156" cy="826939"/>
          </a:xfrm>
          <a:prstGeom prst="rect">
            <a:avLst/>
          </a:prstGeom>
          <a:noFill/>
          <a:ln>
            <a:noFill/>
          </a:ln>
        </p:spPr>
      </p:pic>
      <p:pic>
        <p:nvPicPr>
          <p:cNvPr id="921" name="Google Shape;921;p15"/>
          <p:cNvPicPr preferRelativeResize="0"/>
          <p:nvPr/>
        </p:nvPicPr>
        <p:blipFill rotWithShape="1">
          <a:blip r:embed="rId6">
            <a:alphaModFix/>
          </a:blip>
          <a:srcRect/>
          <a:stretch/>
        </p:blipFill>
        <p:spPr>
          <a:xfrm>
            <a:off x="8544272" y="618133"/>
            <a:ext cx="1512168" cy="753657"/>
          </a:xfrm>
          <a:prstGeom prst="rect">
            <a:avLst/>
          </a:prstGeom>
          <a:noFill/>
          <a:ln>
            <a:noFill/>
          </a:ln>
        </p:spPr>
      </p:pic>
      <p:sp>
        <p:nvSpPr>
          <p:cNvPr id="922" name="Google Shape;922;p15"/>
          <p:cNvSpPr/>
          <p:nvPr/>
        </p:nvSpPr>
        <p:spPr>
          <a:xfrm>
            <a:off x="3764755" y="696778"/>
            <a:ext cx="4662490" cy="703914"/>
          </a:xfrm>
          <a:custGeom>
            <a:avLst/>
            <a:gdLst/>
            <a:ahLst/>
            <a:cxnLst/>
            <a:rect l="l" t="t" r="r" b="b"/>
            <a:pathLst>
              <a:path w="5817995" h="2153651" extrusionOk="0">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endParaRPr sz="4400" b="0" i="0" u="none" strike="noStrike" cap="none">
              <a:solidFill>
                <a:srgbClr val="FF8600"/>
              </a:solidFill>
              <a:latin typeface="Arial"/>
              <a:ea typeface="Arial"/>
              <a:cs typeface="Arial"/>
              <a:sym typeface="Arial"/>
            </a:endParaRPr>
          </a:p>
        </p:txBody>
      </p:sp>
      <p:sp>
        <p:nvSpPr>
          <p:cNvPr id="923" name="Google Shape;923;p15"/>
          <p:cNvSpPr txBox="1"/>
          <p:nvPr/>
        </p:nvSpPr>
        <p:spPr>
          <a:xfrm>
            <a:off x="3939453" y="756347"/>
            <a:ext cx="443237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14F48"/>
              </a:buClr>
              <a:buSzPts val="3200"/>
              <a:buFont typeface="Calibri"/>
              <a:buNone/>
            </a:pPr>
            <a:r>
              <a:rPr lang="en-US" sz="3200" b="1" i="0" u="none" strike="noStrike" cap="none">
                <a:solidFill>
                  <a:srgbClr val="E14F48"/>
                </a:solidFill>
                <a:latin typeface="Calibri"/>
                <a:ea typeface="Calibri"/>
                <a:cs typeface="Calibri"/>
                <a:sym typeface="Calibri"/>
              </a:rPr>
              <a:t>Luyện đọc nối tiếp đoạn</a:t>
            </a:r>
            <a:endParaRPr sz="3200" b="1" i="0" u="none" strike="noStrike" cap="none">
              <a:solidFill>
                <a:srgbClr val="E14F48"/>
              </a:solidFill>
              <a:latin typeface="Calibri"/>
              <a:ea typeface="Calibri"/>
              <a:cs typeface="Calibri"/>
              <a:sym typeface="Calibri"/>
            </a:endParaRPr>
          </a:p>
        </p:txBody>
      </p:sp>
      <p:pic>
        <p:nvPicPr>
          <p:cNvPr id="924" name="Google Shape;924;p15" descr="A picture containing icon&#10;&#10;Description automatically generated"/>
          <p:cNvPicPr preferRelativeResize="0"/>
          <p:nvPr/>
        </p:nvPicPr>
        <p:blipFill rotWithShape="1">
          <a:blip r:embed="rId7">
            <a:alphaModFix/>
          </a:blip>
          <a:srcRect/>
          <a:stretch/>
        </p:blipFill>
        <p:spPr>
          <a:xfrm flipH="1">
            <a:off x="3007372" y="555194"/>
            <a:ext cx="1078849" cy="845498"/>
          </a:xfrm>
          <a:prstGeom prst="rect">
            <a:avLst/>
          </a:prstGeom>
          <a:noFill/>
          <a:ln>
            <a:noFill/>
          </a:ln>
        </p:spPr>
      </p:pic>
      <p:pic>
        <p:nvPicPr>
          <p:cNvPr id="925" name="Google Shape;925;p15" descr="Icon&#10;&#10;Description automatically generated with medium confidence"/>
          <p:cNvPicPr preferRelativeResize="0"/>
          <p:nvPr/>
        </p:nvPicPr>
        <p:blipFill rotWithShape="1">
          <a:blip r:embed="rId8">
            <a:alphaModFix/>
          </a:blip>
          <a:srcRect/>
          <a:stretch/>
        </p:blipFill>
        <p:spPr>
          <a:xfrm>
            <a:off x="9184628" y="977943"/>
            <a:ext cx="594282" cy="547448"/>
          </a:xfrm>
          <a:prstGeom prst="rect">
            <a:avLst/>
          </a:prstGeom>
          <a:noFill/>
          <a:ln>
            <a:noFill/>
          </a:ln>
        </p:spPr>
      </p:pic>
      <p:pic>
        <p:nvPicPr>
          <p:cNvPr id="926" name="Google Shape;926;p15" descr="A picture containing icon&#10;&#10;Description automatically generated"/>
          <p:cNvPicPr preferRelativeResize="0"/>
          <p:nvPr/>
        </p:nvPicPr>
        <p:blipFill rotWithShape="1">
          <a:blip r:embed="rId7">
            <a:alphaModFix/>
          </a:blip>
          <a:srcRect/>
          <a:stretch/>
        </p:blipFill>
        <p:spPr>
          <a:xfrm flipH="1">
            <a:off x="8021860" y="555194"/>
            <a:ext cx="1078849" cy="845498"/>
          </a:xfrm>
          <a:prstGeom prst="rect">
            <a:avLst/>
          </a:prstGeom>
          <a:noFill/>
          <a:ln>
            <a:noFill/>
          </a:ln>
        </p:spPr>
      </p:pic>
      <p:sp>
        <p:nvSpPr>
          <p:cNvPr id="927" name="Google Shape;927;p15"/>
          <p:cNvSpPr/>
          <p:nvPr/>
        </p:nvSpPr>
        <p:spPr>
          <a:xfrm>
            <a:off x="3546796" y="2172990"/>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6</a:t>
            </a:r>
            <a:endParaRPr sz="3200" b="1" i="0" u="none" strike="noStrike" cap="none">
              <a:solidFill>
                <a:srgbClr val="FFFFFF"/>
              </a:solidFill>
              <a:latin typeface="Calibri"/>
              <a:ea typeface="Calibri"/>
              <a:cs typeface="Calibri"/>
              <a:sym typeface="Calibri"/>
            </a:endParaRPr>
          </a:p>
        </p:txBody>
      </p:sp>
      <p:cxnSp>
        <p:nvCxnSpPr>
          <p:cNvPr id="928" name="Google Shape;928;p15"/>
          <p:cNvCxnSpPr/>
          <p:nvPr/>
        </p:nvCxnSpPr>
        <p:spPr>
          <a:xfrm flipH="1">
            <a:off x="7830369" y="3057392"/>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29" name="Google Shape;929;p15"/>
          <p:cNvCxnSpPr/>
          <p:nvPr/>
        </p:nvCxnSpPr>
        <p:spPr>
          <a:xfrm flipH="1">
            <a:off x="7774566" y="2520016"/>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0" name="Google Shape;930;p15"/>
          <p:cNvCxnSpPr/>
          <p:nvPr/>
        </p:nvCxnSpPr>
        <p:spPr>
          <a:xfrm flipH="1">
            <a:off x="8292132" y="350655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1" name="Google Shape;931;p15"/>
          <p:cNvCxnSpPr/>
          <p:nvPr/>
        </p:nvCxnSpPr>
        <p:spPr>
          <a:xfrm flipH="1">
            <a:off x="8197667" y="4192089"/>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2" name="Google Shape;932;p15"/>
          <p:cNvCxnSpPr/>
          <p:nvPr/>
        </p:nvCxnSpPr>
        <p:spPr>
          <a:xfrm flipH="1">
            <a:off x="8302761" y="4192089"/>
            <a:ext cx="159384" cy="515765"/>
          </a:xfrm>
          <a:prstGeom prst="straightConnector1">
            <a:avLst/>
          </a:prstGeom>
          <a:noFill/>
          <a:ln w="38100" cap="flat" cmpd="sng">
            <a:solidFill>
              <a:srgbClr val="C00000"/>
            </a:solidFill>
            <a:prstDash val="solid"/>
            <a:miter lim="800000"/>
            <a:headEnd type="none" w="sm" len="sm"/>
            <a:tailEnd type="none" w="sm" len="sm"/>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3"/>
                                        </p:tgtEl>
                                        <p:attrNameLst>
                                          <p:attrName>style.visibility</p:attrName>
                                        </p:attrNameLst>
                                      </p:cBhvr>
                                      <p:to>
                                        <p:strVal val="visible"/>
                                      </p:to>
                                    </p:set>
                                    <p:animEffect transition="in" filter="fade">
                                      <p:cBhvr>
                                        <p:cTn id="7" dur="1000"/>
                                        <p:tgtEl>
                                          <p:spTgt spid="923"/>
                                        </p:tgtEl>
                                      </p:cBhvr>
                                    </p:animEffect>
                                  </p:childTnLst>
                                </p:cTn>
                              </p:par>
                              <p:par>
                                <p:cTn id="8" presetID="1" presetClass="entr" presetSubtype="0" fill="hold" nodeType="withEffect">
                                  <p:stCondLst>
                                    <p:cond delay="750"/>
                                  </p:stCondLst>
                                  <p:childTnLst>
                                    <p:set>
                                      <p:cBhvr>
                                        <p:cTn id="9" dur="1" fill="hold">
                                          <p:stCondLst>
                                            <p:cond delay="0"/>
                                          </p:stCondLst>
                                        </p:cTn>
                                        <p:tgtEl>
                                          <p:spTgt spid="926"/>
                                        </p:tgtEl>
                                        <p:attrNameLst>
                                          <p:attrName>style.visibility</p:attrName>
                                        </p:attrNameLst>
                                      </p:cBhvr>
                                      <p:to>
                                        <p:strVal val="visible"/>
                                      </p:to>
                                    </p:set>
                                  </p:childTnLst>
                                </p:cTn>
                              </p:par>
                              <p:par>
                                <p:cTn id="10" presetID="1" presetClass="exit" presetSubtype="0" fill="hold" nodeType="withEffect">
                                  <p:stCondLst>
                                    <p:cond delay="750"/>
                                  </p:stCondLst>
                                  <p:childTnLst>
                                    <p:set>
                                      <p:cBhvr>
                                        <p:cTn id="11" dur="1" fill="hold">
                                          <p:stCondLst>
                                            <p:cond delay="1"/>
                                          </p:stCondLst>
                                        </p:cTn>
                                        <p:tgtEl>
                                          <p:spTgt spid="924"/>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1250"/>
                                  </p:stCondLst>
                                  <p:childTnLst>
                                    <p:animEffect transition="out" filter="fade">
                                      <p:cBhvr>
                                        <p:cTn id="14" dur="250"/>
                                        <p:tgtEl>
                                          <p:spTgt spid="926"/>
                                        </p:tgtEl>
                                      </p:cBhvr>
                                    </p:animEffect>
                                    <p:set>
                                      <p:cBhvr>
                                        <p:cTn id="15" dur="1" fill="hold">
                                          <p:stCondLst>
                                            <p:cond delay="250"/>
                                          </p:stCondLst>
                                        </p:cTn>
                                        <p:tgtEl>
                                          <p:spTgt spid="926"/>
                                        </p:tgtEl>
                                        <p:attrNameLst>
                                          <p:attrName>style.visibility</p:attrName>
                                        </p:attrNameLst>
                                      </p:cBhvr>
                                      <p:to>
                                        <p:strVal val="hidden"/>
                                      </p:to>
                                    </p:set>
                                  </p:childTnLst>
                                </p:cTn>
                              </p:par>
                              <p:par>
                                <p:cTn id="16" presetID="1" presetClass="exit" presetSubtype="0" fill="hold" nodeType="withEffect">
                                  <p:stCondLst>
                                    <p:cond delay="1250"/>
                                  </p:stCondLst>
                                  <p:childTnLst>
                                    <p:set>
                                      <p:cBhvr>
                                        <p:cTn id="17" dur="1" fill="hold">
                                          <p:stCondLst>
                                            <p:cond delay="1"/>
                                          </p:stCondLst>
                                        </p:cTn>
                                        <p:tgtEl>
                                          <p:spTgt spid="9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8"/>
                                        </p:tgtEl>
                                        <p:attrNameLst>
                                          <p:attrName>style.visibility</p:attrName>
                                        </p:attrNameLst>
                                      </p:cBhvr>
                                      <p:to>
                                        <p:strVal val="visible"/>
                                      </p:to>
                                    </p:set>
                                    <p:animEffect transition="in" filter="fade">
                                      <p:cBhvr>
                                        <p:cTn id="22" dur="500"/>
                                        <p:tgtEl>
                                          <p:spTgt spid="928"/>
                                        </p:tgtEl>
                                      </p:cBhvr>
                                    </p:animEffect>
                                  </p:childTnLst>
                                </p:cTn>
                              </p:par>
                              <p:par>
                                <p:cTn id="23" presetID="10" presetClass="entr" presetSubtype="0" fill="hold" nodeType="withEffect">
                                  <p:stCondLst>
                                    <p:cond delay="0"/>
                                  </p:stCondLst>
                                  <p:childTnLst>
                                    <p:set>
                                      <p:cBhvr>
                                        <p:cTn id="24" dur="1" fill="hold">
                                          <p:stCondLst>
                                            <p:cond delay="0"/>
                                          </p:stCondLst>
                                        </p:cTn>
                                        <p:tgtEl>
                                          <p:spTgt spid="929"/>
                                        </p:tgtEl>
                                        <p:attrNameLst>
                                          <p:attrName>style.visibility</p:attrName>
                                        </p:attrNameLst>
                                      </p:cBhvr>
                                      <p:to>
                                        <p:strVal val="visible"/>
                                      </p:to>
                                    </p:set>
                                    <p:animEffect transition="in" filter="fade">
                                      <p:cBhvr>
                                        <p:cTn id="25" dur="500"/>
                                        <p:tgtEl>
                                          <p:spTgt spid="929"/>
                                        </p:tgtEl>
                                      </p:cBhvr>
                                    </p:animEffect>
                                  </p:childTnLst>
                                </p:cTn>
                              </p:par>
                              <p:par>
                                <p:cTn id="26" presetID="10" presetClass="entr" presetSubtype="0" fill="hold" nodeType="withEffect">
                                  <p:stCondLst>
                                    <p:cond delay="0"/>
                                  </p:stCondLst>
                                  <p:childTnLst>
                                    <p:set>
                                      <p:cBhvr>
                                        <p:cTn id="27" dur="1" fill="hold">
                                          <p:stCondLst>
                                            <p:cond delay="0"/>
                                          </p:stCondLst>
                                        </p:cTn>
                                        <p:tgtEl>
                                          <p:spTgt spid="930"/>
                                        </p:tgtEl>
                                        <p:attrNameLst>
                                          <p:attrName>style.visibility</p:attrName>
                                        </p:attrNameLst>
                                      </p:cBhvr>
                                      <p:to>
                                        <p:strVal val="visible"/>
                                      </p:to>
                                    </p:set>
                                    <p:animEffect transition="in" filter="fade">
                                      <p:cBhvr>
                                        <p:cTn id="28" dur="500"/>
                                        <p:tgtEl>
                                          <p:spTgt spid="930"/>
                                        </p:tgtEl>
                                      </p:cBhvr>
                                    </p:animEffect>
                                  </p:childTnLst>
                                </p:cTn>
                              </p:par>
                              <p:par>
                                <p:cTn id="29" presetID="10" presetClass="entr" presetSubtype="0" fill="hold" nodeType="withEffect">
                                  <p:stCondLst>
                                    <p:cond delay="0"/>
                                  </p:stCondLst>
                                  <p:childTnLst>
                                    <p:set>
                                      <p:cBhvr>
                                        <p:cTn id="30" dur="1" fill="hold">
                                          <p:stCondLst>
                                            <p:cond delay="0"/>
                                          </p:stCondLst>
                                        </p:cTn>
                                        <p:tgtEl>
                                          <p:spTgt spid="931"/>
                                        </p:tgtEl>
                                        <p:attrNameLst>
                                          <p:attrName>style.visibility</p:attrName>
                                        </p:attrNameLst>
                                      </p:cBhvr>
                                      <p:to>
                                        <p:strVal val="visible"/>
                                      </p:to>
                                    </p:set>
                                    <p:animEffect transition="in" filter="fade">
                                      <p:cBhvr>
                                        <p:cTn id="31" dur="500"/>
                                        <p:tgtEl>
                                          <p:spTgt spid="931"/>
                                        </p:tgtEl>
                                      </p:cBhvr>
                                    </p:animEffect>
                                  </p:childTnLst>
                                </p:cTn>
                              </p:par>
                              <p:par>
                                <p:cTn id="32" presetID="10" presetClass="entr" presetSubtype="0" fill="hold" nodeType="withEffect">
                                  <p:stCondLst>
                                    <p:cond delay="0"/>
                                  </p:stCondLst>
                                  <p:childTnLst>
                                    <p:set>
                                      <p:cBhvr>
                                        <p:cTn id="33" dur="1" fill="hold">
                                          <p:stCondLst>
                                            <p:cond delay="0"/>
                                          </p:stCondLst>
                                        </p:cTn>
                                        <p:tgtEl>
                                          <p:spTgt spid="932"/>
                                        </p:tgtEl>
                                        <p:attrNameLst>
                                          <p:attrName>style.visibility</p:attrName>
                                        </p:attrNameLst>
                                      </p:cBhvr>
                                      <p:to>
                                        <p:strVal val="visible"/>
                                      </p:to>
                                    </p:set>
                                    <p:animEffect transition="in" filter="fade">
                                      <p:cBhvr>
                                        <p:cTn id="34" dur="5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6"/>
          <p:cNvSpPr/>
          <p:nvPr/>
        </p:nvSpPr>
        <p:spPr>
          <a:xfrm>
            <a:off x="1032529" y="228600"/>
            <a:ext cx="10321271" cy="6476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14">
              <a:solidFill>
                <a:srgbClr val="FFFFFF"/>
              </a:solidFill>
              <a:latin typeface="Calibri"/>
              <a:ea typeface="Calibri"/>
              <a:cs typeface="Calibri"/>
              <a:sym typeface="Calibri"/>
            </a:endParaRPr>
          </a:p>
        </p:txBody>
      </p:sp>
      <p:pic>
        <p:nvPicPr>
          <p:cNvPr id="938" name="Google Shape;938;p16" descr="PPT素材-12"/>
          <p:cNvPicPr preferRelativeResize="0"/>
          <p:nvPr/>
        </p:nvPicPr>
        <p:blipFill rotWithShape="1">
          <a:blip r:embed="rId3">
            <a:alphaModFix/>
          </a:blip>
          <a:srcRect/>
          <a:stretch/>
        </p:blipFill>
        <p:spPr>
          <a:xfrm>
            <a:off x="3750090" y="-160547"/>
            <a:ext cx="4867087" cy="2000273"/>
          </a:xfrm>
          <a:prstGeom prst="rect">
            <a:avLst/>
          </a:prstGeom>
          <a:noFill/>
          <a:ln>
            <a:noFill/>
          </a:ln>
        </p:spPr>
      </p:pic>
      <p:sp>
        <p:nvSpPr>
          <p:cNvPr id="939" name="Google Shape;939;p16"/>
          <p:cNvSpPr/>
          <p:nvPr/>
        </p:nvSpPr>
        <p:spPr>
          <a:xfrm>
            <a:off x="4362993" y="322097"/>
            <a:ext cx="3559755" cy="1235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13" b="1">
                <a:solidFill>
                  <a:srgbClr val="FF0000"/>
                </a:solidFill>
                <a:latin typeface="Arial"/>
                <a:ea typeface="Arial"/>
                <a:cs typeface="Arial"/>
                <a:sym typeface="Arial"/>
              </a:rPr>
              <a:t>Luyện đọc</a:t>
            </a:r>
            <a:endParaRPr sz="3713" b="1">
              <a:solidFill>
                <a:srgbClr val="FF0000"/>
              </a:solidFill>
              <a:latin typeface="Arial"/>
              <a:ea typeface="Arial"/>
              <a:cs typeface="Arial"/>
              <a:sym typeface="Arial"/>
            </a:endParaRPr>
          </a:p>
          <a:p>
            <a:pPr marL="0" marR="0" lvl="0" indent="0" algn="ctr" rtl="0">
              <a:spcBef>
                <a:spcPts val="0"/>
              </a:spcBef>
              <a:spcAft>
                <a:spcPts val="0"/>
              </a:spcAft>
              <a:buNone/>
            </a:pPr>
            <a:r>
              <a:rPr lang="en-US" sz="3713" b="1">
                <a:solidFill>
                  <a:srgbClr val="FF0000"/>
                </a:solidFill>
                <a:latin typeface="Arial"/>
                <a:ea typeface="Arial"/>
                <a:cs typeface="Arial"/>
                <a:sym typeface="Arial"/>
              </a:rPr>
              <a:t> nhóm:</a:t>
            </a:r>
            <a:endParaRPr sz="3713" b="1">
              <a:solidFill>
                <a:srgbClr val="FF0000"/>
              </a:solidFill>
              <a:latin typeface="Arial"/>
              <a:ea typeface="Arial"/>
              <a:cs typeface="Arial"/>
              <a:sym typeface="Arial"/>
            </a:endParaRPr>
          </a:p>
        </p:txBody>
      </p:sp>
      <p:pic>
        <p:nvPicPr>
          <p:cNvPr id="940" name="Google Shape;940;p16"/>
          <p:cNvPicPr preferRelativeResize="0"/>
          <p:nvPr/>
        </p:nvPicPr>
        <p:blipFill rotWithShape="1">
          <a:blip r:embed="rId4">
            <a:alphaModFix/>
          </a:blip>
          <a:srcRect l="27294" t="7312" r="32213" b="28913"/>
          <a:stretch/>
        </p:blipFill>
        <p:spPr>
          <a:xfrm>
            <a:off x="9783381" y="638877"/>
            <a:ext cx="964260" cy="1432069"/>
          </a:xfrm>
          <a:prstGeom prst="rect">
            <a:avLst/>
          </a:prstGeom>
          <a:noFill/>
          <a:ln>
            <a:noFill/>
          </a:ln>
        </p:spPr>
      </p:pic>
      <p:pic>
        <p:nvPicPr>
          <p:cNvPr id="941" name="Google Shape;941;p16"/>
          <p:cNvPicPr preferRelativeResize="0"/>
          <p:nvPr/>
        </p:nvPicPr>
        <p:blipFill rotWithShape="1">
          <a:blip r:embed="rId5">
            <a:alphaModFix/>
          </a:blip>
          <a:srcRect/>
          <a:stretch/>
        </p:blipFill>
        <p:spPr>
          <a:xfrm>
            <a:off x="9026683" y="4887321"/>
            <a:ext cx="2446114" cy="1818278"/>
          </a:xfrm>
          <a:prstGeom prst="rect">
            <a:avLst/>
          </a:prstGeom>
          <a:noFill/>
          <a:ln>
            <a:noFill/>
          </a:ln>
          <a:effectLst>
            <a:outerShdw blurRad="292100" dist="139700" dir="2700000" algn="tl" rotWithShape="0">
              <a:srgbClr val="333333">
                <a:alpha val="64705"/>
              </a:srgbClr>
            </a:outerShdw>
          </a:effectLst>
        </p:spPr>
      </p:pic>
      <p:pic>
        <p:nvPicPr>
          <p:cNvPr id="942" name="Google Shape;942;p16"/>
          <p:cNvPicPr preferRelativeResize="0"/>
          <p:nvPr/>
        </p:nvPicPr>
        <p:blipFill rotWithShape="1">
          <a:blip r:embed="rId6">
            <a:alphaModFix/>
          </a:blip>
          <a:srcRect t="86683" r="63070"/>
          <a:stretch/>
        </p:blipFill>
        <p:spPr>
          <a:xfrm>
            <a:off x="895244" y="5996036"/>
            <a:ext cx="6297036" cy="709563"/>
          </a:xfrm>
          <a:prstGeom prst="rect">
            <a:avLst/>
          </a:prstGeom>
          <a:noFill/>
          <a:ln>
            <a:noFill/>
          </a:ln>
        </p:spPr>
      </p:pic>
      <p:pic>
        <p:nvPicPr>
          <p:cNvPr id="943" name="Google Shape;943;p16"/>
          <p:cNvPicPr preferRelativeResize="0"/>
          <p:nvPr/>
        </p:nvPicPr>
        <p:blipFill rotWithShape="1">
          <a:blip r:embed="rId7">
            <a:alphaModFix/>
          </a:blip>
          <a:srcRect/>
          <a:stretch/>
        </p:blipFill>
        <p:spPr>
          <a:xfrm>
            <a:off x="2743200" y="1557179"/>
            <a:ext cx="7772400" cy="4343888"/>
          </a:xfrm>
          <a:prstGeom prst="rect">
            <a:avLst/>
          </a:prstGeom>
          <a:noFill/>
          <a:ln>
            <a:noFill/>
          </a:ln>
        </p:spPr>
      </p:pic>
      <p:sp>
        <p:nvSpPr>
          <p:cNvPr id="944" name="Google Shape;944;p16"/>
          <p:cNvSpPr/>
          <p:nvPr/>
        </p:nvSpPr>
        <p:spPr>
          <a:xfrm>
            <a:off x="3223664" y="2490721"/>
            <a:ext cx="6811472" cy="29484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200"/>
              <a:buFont typeface="Arial"/>
              <a:buNone/>
            </a:pPr>
            <a:r>
              <a:rPr lang="en-US" sz="3200" b="1">
                <a:solidFill>
                  <a:srgbClr val="00B050"/>
                </a:solidFill>
                <a:latin typeface="Arial"/>
                <a:ea typeface="Arial"/>
                <a:cs typeface="Arial"/>
                <a:sym typeface="Arial"/>
              </a:rPr>
              <a:t>Yêu cầu:</a:t>
            </a:r>
            <a:endParaRPr sz="3200" b="1">
              <a:solidFill>
                <a:srgbClr val="00B05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en-US" sz="3200">
                <a:solidFill>
                  <a:srgbClr val="002060"/>
                </a:solidFill>
                <a:latin typeface="Arial"/>
                <a:ea typeface="Arial"/>
                <a:cs typeface="Arial"/>
                <a:sym typeface="Arial"/>
              </a:rPr>
              <a:t>- Phân công đọc theo từng đoạn</a:t>
            </a:r>
            <a:endParaRPr sz="3200">
              <a:solidFill>
                <a:srgbClr val="00206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en-US" sz="3200">
                <a:solidFill>
                  <a:srgbClr val="002060"/>
                </a:solidFill>
                <a:latin typeface="Arial"/>
                <a:ea typeface="Arial"/>
                <a:cs typeface="Arial"/>
                <a:sym typeface="Arial"/>
              </a:rPr>
              <a:t>- Tất cả thành viên đều đọc</a:t>
            </a:r>
            <a:endParaRPr sz="3200">
              <a:solidFill>
                <a:srgbClr val="002060"/>
              </a:solidFill>
              <a:latin typeface="Arial"/>
              <a:ea typeface="Arial"/>
              <a:cs typeface="Arial"/>
              <a:sym typeface="Arial"/>
            </a:endParaRPr>
          </a:p>
          <a:p>
            <a:pPr marL="0" marR="0" lvl="0" indent="0" algn="l" rtl="0">
              <a:lnSpc>
                <a:spcPct val="120000"/>
              </a:lnSpc>
              <a:spcBef>
                <a:spcPts val="0"/>
              </a:spcBef>
              <a:spcAft>
                <a:spcPts val="0"/>
              </a:spcAft>
              <a:buNone/>
            </a:pPr>
            <a:r>
              <a:rPr lang="en-US" sz="3200">
                <a:solidFill>
                  <a:srgbClr val="002060"/>
                </a:solidFill>
                <a:latin typeface="Arial"/>
                <a:ea typeface="Arial"/>
                <a:cs typeface="Arial"/>
                <a:sym typeface="Arial"/>
              </a:rPr>
              <a:t>- Sửa lỗi cho bạn nếu bạn đọc chưa đúng.</a:t>
            </a:r>
            <a:endParaRPr sz="3200">
              <a:solidFill>
                <a:srgbClr val="002060"/>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500"/>
                                        <p:tgtEl>
                                          <p:spTgt spid="943"/>
                                        </p:tgtEl>
                                      </p:cBhvr>
                                    </p:animEffect>
                                  </p:childTnLst>
                                </p:cTn>
                              </p:par>
                              <p:par>
                                <p:cTn id="8" presetID="10" presetClass="entr" presetSubtype="0" fill="hold" nodeType="withEffect">
                                  <p:stCondLst>
                                    <p:cond delay="0"/>
                                  </p:stCondLst>
                                  <p:childTnLst>
                                    <p:set>
                                      <p:cBhvr>
                                        <p:cTn id="9" dur="1" fill="hold">
                                          <p:stCondLst>
                                            <p:cond delay="0"/>
                                          </p:stCondLst>
                                        </p:cTn>
                                        <p:tgtEl>
                                          <p:spTgt spid="944">
                                            <p:txEl>
                                              <p:pRg st="0" end="0"/>
                                            </p:txEl>
                                          </p:spTgt>
                                        </p:tgtEl>
                                        <p:attrNameLst>
                                          <p:attrName>style.visibility</p:attrName>
                                        </p:attrNameLst>
                                      </p:cBhvr>
                                      <p:to>
                                        <p:strVal val="visible"/>
                                      </p:to>
                                    </p:set>
                                    <p:animEffect transition="in" filter="fade">
                                      <p:cBhvr>
                                        <p:cTn id="10" dur="500"/>
                                        <p:tgtEl>
                                          <p:spTgt spid="9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44">
                                            <p:txEl>
                                              <p:pRg st="1" end="1"/>
                                            </p:txEl>
                                          </p:spTgt>
                                        </p:tgtEl>
                                        <p:attrNameLst>
                                          <p:attrName>style.visibility</p:attrName>
                                        </p:attrNameLst>
                                      </p:cBhvr>
                                      <p:to>
                                        <p:strVal val="visible"/>
                                      </p:to>
                                    </p:set>
                                    <p:animEffect transition="in" filter="fade">
                                      <p:cBhvr>
                                        <p:cTn id="13" dur="500"/>
                                        <p:tgtEl>
                                          <p:spTgt spid="94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44">
                                            <p:txEl>
                                              <p:pRg st="2" end="2"/>
                                            </p:txEl>
                                          </p:spTgt>
                                        </p:tgtEl>
                                        <p:attrNameLst>
                                          <p:attrName>style.visibility</p:attrName>
                                        </p:attrNameLst>
                                      </p:cBhvr>
                                      <p:to>
                                        <p:strVal val="visible"/>
                                      </p:to>
                                    </p:set>
                                    <p:animEffect transition="in" filter="fade">
                                      <p:cBhvr>
                                        <p:cTn id="16" dur="500"/>
                                        <p:tgtEl>
                                          <p:spTgt spid="94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44">
                                            <p:txEl>
                                              <p:pRg st="3" end="3"/>
                                            </p:txEl>
                                          </p:spTgt>
                                        </p:tgtEl>
                                        <p:attrNameLst>
                                          <p:attrName>style.visibility</p:attrName>
                                        </p:attrNameLst>
                                      </p:cBhvr>
                                      <p:to>
                                        <p:strVal val="visible"/>
                                      </p:to>
                                    </p:set>
                                    <p:animEffect transition="in" filter="fade">
                                      <p:cBhvr>
                                        <p:cTn id="19" dur="500"/>
                                        <p:tgtEl>
                                          <p:spTgt spid="9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sp>
        <p:nvSpPr>
          <p:cNvPr id="666" name="Google Shape;666;p2"/>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1000"/>
              </a:spcBef>
              <a:spcAft>
                <a:spcPts val="0"/>
              </a:spcAft>
              <a:buClr>
                <a:schemeClr val="dk1"/>
              </a:buClr>
              <a:buSzPts val="2800"/>
              <a:buNone/>
            </a:pPr>
            <a:endParaRPr/>
          </a:p>
        </p:txBody>
      </p:sp>
      <p:sp>
        <p:nvSpPr>
          <p:cNvPr id="667" name="Google Shape;667;p2"/>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
        <p:nvSpPr>
          <p:cNvPr id="668" name="Google Shape;668;p2"/>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1000"/>
              </a:spcBef>
              <a:spcAft>
                <a:spcPts val="0"/>
              </a:spcAft>
              <a:buClr>
                <a:schemeClr val="dk1"/>
              </a:buClr>
              <a:buSzPts val="2800"/>
              <a:buNone/>
            </a:pPr>
            <a:endParaRPr/>
          </a:p>
        </p:txBody>
      </p:sp>
      <p:sp>
        <p:nvSpPr>
          <p:cNvPr id="669" name="Google Shape;669;p2"/>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670" name="Google Shape;670;p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gtEl>
                                        <p:attrNameLst>
                                          <p:attrName>style.visibility</p:attrName>
                                        </p:attrNameLst>
                                      </p:cBhvr>
                                      <p:to>
                                        <p:strVal val="visible"/>
                                      </p:to>
                                    </p:set>
                                    <p:animEffect transition="in" filter="fade">
                                      <p:cBhvr>
                                        <p:cTn id="7" dur="5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pSp>
        <p:nvGrpSpPr>
          <p:cNvPr id="950" name="Google Shape;950;p17"/>
          <p:cNvGrpSpPr/>
          <p:nvPr/>
        </p:nvGrpSpPr>
        <p:grpSpPr>
          <a:xfrm>
            <a:off x="3995299" y="1241609"/>
            <a:ext cx="3540234" cy="625703"/>
            <a:chOff x="1053394" y="206467"/>
            <a:chExt cx="2880723" cy="432581"/>
          </a:xfrm>
        </p:grpSpPr>
        <p:sp>
          <p:nvSpPr>
            <p:cNvPr id="951" name="Google Shape;951;p17"/>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a:solidFill>
                  <a:srgbClr val="FFFFFF"/>
                </a:solidFill>
                <a:latin typeface="Calibri"/>
                <a:ea typeface="Calibri"/>
                <a:cs typeface="Calibri"/>
                <a:sym typeface="Calibri"/>
              </a:endParaRPr>
            </a:p>
          </p:txBody>
        </p:sp>
        <p:sp>
          <p:nvSpPr>
            <p:cNvPr id="952" name="Google Shape;952;p17"/>
            <p:cNvSpPr/>
            <p:nvPr/>
          </p:nvSpPr>
          <p:spPr>
            <a:xfrm>
              <a:off x="1053394" y="206467"/>
              <a:ext cx="2880723" cy="404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200"/>
                <a:buFont typeface="Arial"/>
                <a:buNone/>
              </a:pPr>
              <a:r>
                <a:rPr lang="en-US" sz="3200" b="1">
                  <a:solidFill>
                    <a:srgbClr val="000000"/>
                  </a:solidFill>
                  <a:latin typeface="Calibri"/>
                  <a:ea typeface="Calibri"/>
                  <a:cs typeface="Calibri"/>
                  <a:sym typeface="Calibri"/>
                </a:rPr>
                <a:t>Luyện đọc nhóm</a:t>
              </a:r>
              <a:endParaRPr sz="3200" b="1">
                <a:solidFill>
                  <a:srgbClr val="000000"/>
                </a:solidFill>
                <a:latin typeface="Calibri"/>
                <a:ea typeface="Calibri"/>
                <a:cs typeface="Calibri"/>
                <a:sym typeface="Calibri"/>
              </a:endParaRPr>
            </a:p>
          </p:txBody>
        </p:sp>
      </p:grpSp>
      <p:pic>
        <p:nvPicPr>
          <p:cNvPr id="953" name="Google Shape;953;p17"/>
          <p:cNvPicPr preferRelativeResize="0"/>
          <p:nvPr/>
        </p:nvPicPr>
        <p:blipFill rotWithShape="1">
          <a:blip r:embed="rId3">
            <a:alphaModFix/>
          </a:blip>
          <a:srcRect/>
          <a:stretch/>
        </p:blipFill>
        <p:spPr>
          <a:xfrm>
            <a:off x="3438411" y="1188973"/>
            <a:ext cx="667016" cy="744576"/>
          </a:xfrm>
          <a:prstGeom prst="rect">
            <a:avLst/>
          </a:prstGeom>
          <a:noFill/>
          <a:ln>
            <a:noFill/>
          </a:ln>
        </p:spPr>
      </p:pic>
      <p:pic>
        <p:nvPicPr>
          <p:cNvPr id="954" name="Google Shape;954;p17"/>
          <p:cNvPicPr preferRelativeResize="0"/>
          <p:nvPr/>
        </p:nvPicPr>
        <p:blipFill rotWithShape="1">
          <a:blip r:embed="rId4">
            <a:alphaModFix/>
          </a:blip>
          <a:srcRect/>
          <a:stretch/>
        </p:blipFill>
        <p:spPr>
          <a:xfrm rot="10800000" flipH="1">
            <a:off x="4223493" y="4743749"/>
            <a:ext cx="918316" cy="710199"/>
          </a:xfrm>
          <a:prstGeom prst="rect">
            <a:avLst/>
          </a:prstGeom>
          <a:noFill/>
          <a:ln>
            <a:noFill/>
          </a:ln>
        </p:spPr>
      </p:pic>
      <p:pic>
        <p:nvPicPr>
          <p:cNvPr id="955" name="Google Shape;955;p17"/>
          <p:cNvPicPr preferRelativeResize="0"/>
          <p:nvPr/>
        </p:nvPicPr>
        <p:blipFill rotWithShape="1">
          <a:blip r:embed="rId5">
            <a:alphaModFix/>
          </a:blip>
          <a:srcRect/>
          <a:stretch/>
        </p:blipFill>
        <p:spPr>
          <a:xfrm rot="10800000">
            <a:off x="10961071" y="4819199"/>
            <a:ext cx="820756" cy="634749"/>
          </a:xfrm>
          <a:prstGeom prst="rect">
            <a:avLst/>
          </a:prstGeom>
          <a:noFill/>
          <a:ln>
            <a:noFill/>
          </a:ln>
        </p:spPr>
      </p:pic>
      <p:sp>
        <p:nvSpPr>
          <p:cNvPr id="956" name="Google Shape;956;p17"/>
          <p:cNvSpPr/>
          <p:nvPr/>
        </p:nvSpPr>
        <p:spPr>
          <a:xfrm>
            <a:off x="3128305" y="3158636"/>
            <a:ext cx="3645680" cy="523585"/>
          </a:xfrm>
          <a:prstGeom prst="roundRect">
            <a:avLst>
              <a:gd name="adj" fmla="val 50000"/>
            </a:avLst>
          </a:prstGeom>
          <a:solidFill>
            <a:srgbClr val="C1EF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57" name="Google Shape;957;p17"/>
          <p:cNvSpPr/>
          <p:nvPr/>
        </p:nvSpPr>
        <p:spPr>
          <a:xfrm>
            <a:off x="4328809" y="2089681"/>
            <a:ext cx="344062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600"/>
              <a:buFont typeface="Arial"/>
              <a:buNone/>
            </a:pPr>
            <a:r>
              <a:rPr lang="en-US" sz="3600" b="1">
                <a:solidFill>
                  <a:srgbClr val="FF1531"/>
                </a:solidFill>
                <a:latin typeface="Calibri"/>
                <a:ea typeface="Calibri"/>
                <a:cs typeface="Calibri"/>
                <a:sym typeface="Calibri"/>
              </a:rPr>
              <a:t>Tiêu chí nhận xét</a:t>
            </a:r>
            <a:endParaRPr sz="3600" b="1">
              <a:solidFill>
                <a:srgbClr val="FF1531"/>
              </a:solidFill>
              <a:latin typeface="Calibri"/>
              <a:ea typeface="Calibri"/>
              <a:cs typeface="Calibri"/>
              <a:sym typeface="Calibri"/>
            </a:endParaRPr>
          </a:p>
        </p:txBody>
      </p:sp>
      <p:sp>
        <p:nvSpPr>
          <p:cNvPr id="958" name="Google Shape;958;p17"/>
          <p:cNvSpPr/>
          <p:nvPr/>
        </p:nvSpPr>
        <p:spPr>
          <a:xfrm>
            <a:off x="3862371" y="3090244"/>
            <a:ext cx="17764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Đọc đúng</a:t>
            </a:r>
            <a:endParaRPr sz="3200">
              <a:solidFill>
                <a:srgbClr val="000000"/>
              </a:solidFill>
              <a:latin typeface="Calibri"/>
              <a:ea typeface="Calibri"/>
              <a:cs typeface="Calibri"/>
              <a:sym typeface="Calibri"/>
            </a:endParaRPr>
          </a:p>
        </p:txBody>
      </p:sp>
      <p:sp>
        <p:nvSpPr>
          <p:cNvPr id="959" name="Google Shape;959;p17"/>
          <p:cNvSpPr/>
          <p:nvPr/>
        </p:nvSpPr>
        <p:spPr>
          <a:xfrm>
            <a:off x="3220618" y="3204428"/>
            <a:ext cx="432000" cy="432000"/>
          </a:xfrm>
          <a:prstGeom prst="ellipse">
            <a:avLst/>
          </a:prstGeom>
          <a:solidFill>
            <a:srgbClr val="93E3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b="1">
                <a:solidFill>
                  <a:srgbClr val="0070C0"/>
                </a:solidFill>
                <a:latin typeface="Calibri"/>
                <a:ea typeface="Calibri"/>
                <a:cs typeface="Calibri"/>
                <a:sym typeface="Calibri"/>
              </a:rPr>
              <a:t>1</a:t>
            </a:r>
            <a:endParaRPr sz="2800">
              <a:solidFill>
                <a:srgbClr val="FFFFFF"/>
              </a:solidFill>
              <a:latin typeface="Calibri"/>
              <a:ea typeface="Calibri"/>
              <a:cs typeface="Calibri"/>
              <a:sym typeface="Calibri"/>
            </a:endParaRPr>
          </a:p>
        </p:txBody>
      </p:sp>
      <p:grpSp>
        <p:nvGrpSpPr>
          <p:cNvPr id="960" name="Google Shape;960;p17"/>
          <p:cNvGrpSpPr/>
          <p:nvPr/>
        </p:nvGrpSpPr>
        <p:grpSpPr>
          <a:xfrm>
            <a:off x="3128305" y="3779428"/>
            <a:ext cx="3645680" cy="643894"/>
            <a:chOff x="1717199" y="4363552"/>
            <a:chExt cx="3645680" cy="643894"/>
          </a:xfrm>
        </p:grpSpPr>
        <p:sp>
          <p:nvSpPr>
            <p:cNvPr id="961" name="Google Shape;961;p17"/>
            <p:cNvSpPr/>
            <p:nvPr/>
          </p:nvSpPr>
          <p:spPr>
            <a:xfrm>
              <a:off x="1717199" y="4407610"/>
              <a:ext cx="3645680" cy="563049"/>
            </a:xfrm>
            <a:prstGeom prst="roundRect">
              <a:avLst>
                <a:gd name="adj" fmla="val 50000"/>
              </a:avLst>
            </a:prstGeom>
            <a:solidFill>
              <a:srgbClr val="FFF09D"/>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62" name="Google Shape;962;p17"/>
            <p:cNvSpPr/>
            <p:nvPr/>
          </p:nvSpPr>
          <p:spPr>
            <a:xfrm>
              <a:off x="2451265" y="4363552"/>
              <a:ext cx="1832553"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Đọc to, rõ</a:t>
              </a:r>
              <a:endParaRPr sz="3200">
                <a:solidFill>
                  <a:srgbClr val="000000"/>
                </a:solidFill>
                <a:latin typeface="Calibri"/>
                <a:ea typeface="Calibri"/>
                <a:cs typeface="Calibri"/>
                <a:sym typeface="Calibri"/>
              </a:endParaRPr>
            </a:p>
          </p:txBody>
        </p:sp>
        <p:sp>
          <p:nvSpPr>
            <p:cNvPr id="963" name="Google Shape;963;p17"/>
            <p:cNvSpPr/>
            <p:nvPr/>
          </p:nvSpPr>
          <p:spPr>
            <a:xfrm>
              <a:off x="1824062" y="4469499"/>
              <a:ext cx="432000" cy="432000"/>
            </a:xfrm>
            <a:prstGeom prst="ellipse">
              <a:avLst/>
            </a:prstGeom>
            <a:solidFill>
              <a:srgbClr val="FFE443"/>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2</a:t>
              </a:r>
              <a:endParaRPr sz="2800">
                <a:solidFill>
                  <a:srgbClr val="000000"/>
                </a:solidFill>
                <a:latin typeface="Calibri"/>
                <a:ea typeface="Calibri"/>
                <a:cs typeface="Calibri"/>
                <a:sym typeface="Calibri"/>
              </a:endParaRPr>
            </a:p>
          </p:txBody>
        </p:sp>
      </p:grpSp>
      <p:grpSp>
        <p:nvGrpSpPr>
          <p:cNvPr id="964" name="Google Shape;964;p17"/>
          <p:cNvGrpSpPr/>
          <p:nvPr/>
        </p:nvGrpSpPr>
        <p:grpSpPr>
          <a:xfrm>
            <a:off x="3128305" y="4517896"/>
            <a:ext cx="5119273" cy="643894"/>
            <a:chOff x="1717199" y="5199333"/>
            <a:chExt cx="5119273" cy="643894"/>
          </a:xfrm>
        </p:grpSpPr>
        <p:sp>
          <p:nvSpPr>
            <p:cNvPr id="965" name="Google Shape;965;p17"/>
            <p:cNvSpPr/>
            <p:nvPr/>
          </p:nvSpPr>
          <p:spPr>
            <a:xfrm>
              <a:off x="1717199" y="5206535"/>
              <a:ext cx="5119273" cy="584583"/>
            </a:xfrm>
            <a:prstGeom prst="roundRect">
              <a:avLst>
                <a:gd name="adj" fmla="val 50000"/>
              </a:avLst>
            </a:prstGeom>
            <a:solidFill>
              <a:srgbClr val="FFD1C5"/>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66" name="Google Shape;966;p17"/>
            <p:cNvSpPr/>
            <p:nvPr/>
          </p:nvSpPr>
          <p:spPr>
            <a:xfrm>
              <a:off x="2451265" y="5199333"/>
              <a:ext cx="3437159"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Ngắt nghỉ đúng chỗ</a:t>
              </a:r>
              <a:endParaRPr sz="3200">
                <a:solidFill>
                  <a:srgbClr val="000000"/>
                </a:solidFill>
                <a:latin typeface="Calibri"/>
                <a:ea typeface="Calibri"/>
                <a:cs typeface="Calibri"/>
                <a:sym typeface="Calibri"/>
              </a:endParaRPr>
            </a:p>
          </p:txBody>
        </p:sp>
        <p:sp>
          <p:nvSpPr>
            <p:cNvPr id="967" name="Google Shape;967;p17"/>
            <p:cNvSpPr/>
            <p:nvPr/>
          </p:nvSpPr>
          <p:spPr>
            <a:xfrm>
              <a:off x="1859964" y="5282826"/>
              <a:ext cx="432000" cy="432000"/>
            </a:xfrm>
            <a:prstGeom prst="ellipse">
              <a:avLst/>
            </a:prstGeom>
            <a:solidFill>
              <a:srgbClr val="FFB7A3"/>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3</a:t>
              </a:r>
              <a:endParaRPr sz="2800">
                <a:solidFill>
                  <a:srgbClr val="000000"/>
                </a:solidFill>
                <a:latin typeface="Calibri"/>
                <a:ea typeface="Calibri"/>
                <a:cs typeface="Calibri"/>
                <a:sym typeface="Calibri"/>
              </a:endParaRPr>
            </a:p>
          </p:txBody>
        </p:sp>
      </p:grpSp>
      <p:pic>
        <p:nvPicPr>
          <p:cNvPr id="968" name="Google Shape;968;p17" descr="Star Cartoon Images, Stock Photos &amp;amp; Vectors | Shutterstock"/>
          <p:cNvPicPr preferRelativeResize="0"/>
          <p:nvPr/>
        </p:nvPicPr>
        <p:blipFill rotWithShape="1">
          <a:blip r:embed="rId6">
            <a:alphaModFix/>
          </a:blip>
          <a:srcRect t="13598" b="24686"/>
          <a:stretch/>
        </p:blipFill>
        <p:spPr>
          <a:xfrm>
            <a:off x="6866298" y="3158636"/>
            <a:ext cx="1841154" cy="525002"/>
          </a:xfrm>
          <a:prstGeom prst="rect">
            <a:avLst/>
          </a:prstGeom>
          <a:noFill/>
          <a:ln>
            <a:noFill/>
          </a:ln>
        </p:spPr>
      </p:pic>
      <p:pic>
        <p:nvPicPr>
          <p:cNvPr id="969" name="Google Shape;969;p17" descr="Star Cartoon Images, Stock Photos &amp;amp; Vectors | Shutterstock"/>
          <p:cNvPicPr preferRelativeResize="0"/>
          <p:nvPr/>
        </p:nvPicPr>
        <p:blipFill rotWithShape="1">
          <a:blip r:embed="rId6">
            <a:alphaModFix/>
          </a:blip>
          <a:srcRect t="13598" b="24686"/>
          <a:stretch/>
        </p:blipFill>
        <p:spPr>
          <a:xfrm>
            <a:off x="6919559" y="3807517"/>
            <a:ext cx="1841154" cy="525002"/>
          </a:xfrm>
          <a:prstGeom prst="rect">
            <a:avLst/>
          </a:prstGeom>
          <a:noFill/>
          <a:ln>
            <a:noFill/>
          </a:ln>
        </p:spPr>
      </p:pic>
      <p:pic>
        <p:nvPicPr>
          <p:cNvPr id="970" name="Google Shape;970;p17" descr="Star Cartoon Images, Stock Photos &amp;amp; Vectors | Shutterstock"/>
          <p:cNvPicPr preferRelativeResize="0"/>
          <p:nvPr/>
        </p:nvPicPr>
        <p:blipFill rotWithShape="1">
          <a:blip r:embed="rId6">
            <a:alphaModFix/>
          </a:blip>
          <a:srcRect t="13598" b="24686"/>
          <a:stretch/>
        </p:blipFill>
        <p:spPr>
          <a:xfrm>
            <a:off x="8247578" y="4554888"/>
            <a:ext cx="1841154" cy="525002"/>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5"/>
                                        </p:tgtEl>
                                        <p:attrNameLst>
                                          <p:attrName>style.visibility</p:attrName>
                                        </p:attrNameLst>
                                      </p:cBhvr>
                                      <p:to>
                                        <p:strVal val="visible"/>
                                      </p:to>
                                    </p:set>
                                    <p:animEffect transition="in" filter="fade">
                                      <p:cBhvr>
                                        <p:cTn id="7" dur="500"/>
                                        <p:tgtEl>
                                          <p:spTgt spid="955"/>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5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grpSp>
        <p:nvGrpSpPr>
          <p:cNvPr id="975" name="Google Shape;975;p18"/>
          <p:cNvGrpSpPr/>
          <p:nvPr/>
        </p:nvGrpSpPr>
        <p:grpSpPr>
          <a:xfrm>
            <a:off x="2318494" y="-15120"/>
            <a:ext cx="7724823" cy="6863360"/>
            <a:chOff x="1150891" y="0"/>
            <a:chExt cx="7724823" cy="6863360"/>
          </a:xfrm>
        </p:grpSpPr>
        <p:pic>
          <p:nvPicPr>
            <p:cNvPr id="976" name="Google Shape;976;p1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977" name="Google Shape;977;p1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978" name="Google Shape;978;p1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979" name="Google Shape;979;p18"/>
          <p:cNvSpPr/>
          <p:nvPr/>
        </p:nvSpPr>
        <p:spPr>
          <a:xfrm>
            <a:off x="0" y="-15120"/>
            <a:ext cx="3073230"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Đọc toàn bài</a:t>
            </a:r>
            <a:endParaRPr sz="2800" b="1" i="0" u="none" strike="noStrike" cap="none">
              <a:solidFill>
                <a:srgbClr val="FF0000"/>
              </a:solidFill>
              <a:latin typeface="Calibri"/>
              <a:ea typeface="Calibri"/>
              <a:cs typeface="Calibri"/>
              <a:sym typeface="Calibri"/>
            </a:endParaRPr>
          </a:p>
        </p:txBody>
      </p:sp>
      <p:sp>
        <p:nvSpPr>
          <p:cNvPr id="980" name="Google Shape;980;p1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981" name="Google Shape;981;p1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982" name="Google Shape;982;p1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983" name="Google Shape;983;p1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Arial"/>
                <a:ea typeface="Arial"/>
                <a:cs typeface="Arial"/>
                <a:sym typeface="Arial"/>
              </a:rPr>
              <a:t>Nó mong, nó nhắc</a:t>
            </a: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a:t>
            </a:r>
            <a:r>
              <a:rPr lang="en-US" sz="2000">
                <a:solidFill>
                  <a:srgbClr val="000000"/>
                </a:solidFill>
                <a:latin typeface="Arial"/>
                <a:ea typeface="Arial"/>
                <a:cs typeface="Arial"/>
                <a:sym typeface="Arial"/>
              </a:rPr>
              <a:t>ó nấp sau cây</a:t>
            </a: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a:t>
            </a:r>
            <a:r>
              <a:rPr lang="en-US" sz="2000">
                <a:solidFill>
                  <a:srgbClr val="000000"/>
                </a:solidFill>
                <a:latin typeface="Arial"/>
                <a:ea typeface="Arial"/>
                <a:cs typeface="Arial"/>
                <a:sym typeface="Arial"/>
              </a:rPr>
              <a:t>à ra ôm chặt</a:t>
            </a:r>
            <a:r>
              <a:rPr lang="en-US" sz="2000" b="0" i="0" u="none" strike="noStrike" cap="none">
                <a:solidFill>
                  <a:srgbClr val="000000"/>
                </a:solidFill>
                <a:latin typeface="Arial"/>
                <a:ea typeface="Arial"/>
                <a:cs typeface="Arial"/>
                <a:sym typeface="Arial"/>
              </a:rPr>
              <a:t>.</a:t>
            </a:r>
            <a:endParaRPr sz="2000" b="0" i="1" u="none" strike="noStrike" cap="none">
              <a:solidFill>
                <a:srgbClr val="000000"/>
              </a:solidFill>
              <a:latin typeface="Calibri"/>
              <a:ea typeface="Calibri"/>
              <a:cs typeface="Calibri"/>
              <a:sym typeface="Calibri"/>
            </a:endParaRPr>
          </a:p>
        </p:txBody>
      </p:sp>
      <p:sp>
        <p:nvSpPr>
          <p:cNvPr id="984" name="Google Shape;984;p1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985" name="Google Shape;985;p1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986" name="Google Shape;986;p18"/>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987" name="Google Shape;987;p1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988" name="Google Shape;988;p1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989" name="Google Shape;989;p1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990" name="Google Shape;990;p1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991" name="Google Shape;991;p1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992" name="Google Shape;992;p1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19" descr="F:\1-原创素材\1_mm1102\PPT\PPT_014\materaials\pageimg_g16.png"/>
          <p:cNvPicPr preferRelativeResize="0"/>
          <p:nvPr/>
        </p:nvPicPr>
        <p:blipFill rotWithShape="1">
          <a:blip r:embed="rId3">
            <a:alphaModFix/>
          </a:blip>
          <a:srcRect/>
          <a:stretch/>
        </p:blipFill>
        <p:spPr>
          <a:xfrm>
            <a:off x="2665198" y="801798"/>
            <a:ext cx="7438556" cy="4539499"/>
          </a:xfrm>
          <a:prstGeom prst="rect">
            <a:avLst/>
          </a:prstGeom>
          <a:noFill/>
          <a:ln>
            <a:noFill/>
          </a:ln>
        </p:spPr>
      </p:pic>
      <p:pic>
        <p:nvPicPr>
          <p:cNvPr id="998" name="Google Shape;998;p19" descr="E:\丫头\png\小人\卡通类素材\yunf.png"/>
          <p:cNvPicPr preferRelativeResize="0"/>
          <p:nvPr/>
        </p:nvPicPr>
        <p:blipFill rotWithShape="1">
          <a:blip r:embed="rId4">
            <a:alphaModFix/>
          </a:blip>
          <a:srcRect/>
          <a:stretch/>
        </p:blipFill>
        <p:spPr>
          <a:xfrm>
            <a:off x="8414147" y="1530820"/>
            <a:ext cx="951872" cy="399602"/>
          </a:xfrm>
          <a:prstGeom prst="rect">
            <a:avLst/>
          </a:prstGeom>
          <a:noFill/>
          <a:ln>
            <a:noFill/>
          </a:ln>
        </p:spPr>
      </p:pic>
      <p:grpSp>
        <p:nvGrpSpPr>
          <p:cNvPr id="999" name="Google Shape;999;p19"/>
          <p:cNvGrpSpPr/>
          <p:nvPr/>
        </p:nvGrpSpPr>
        <p:grpSpPr>
          <a:xfrm>
            <a:off x="8118591" y="2212523"/>
            <a:ext cx="347627" cy="464605"/>
            <a:chOff x="-2033679" y="889419"/>
            <a:chExt cx="463503" cy="619473"/>
          </a:xfrm>
        </p:grpSpPr>
        <p:pic>
          <p:nvPicPr>
            <p:cNvPr id="1000" name="Google Shape;1000;p1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001" name="Google Shape;1001;p1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002" name="Google Shape;1002;p19" descr="E:\丫头\png\小人\卡通类素材\yunf.png"/>
          <p:cNvPicPr preferRelativeResize="0"/>
          <p:nvPr/>
        </p:nvPicPr>
        <p:blipFill rotWithShape="1">
          <a:blip r:embed="rId7">
            <a:alphaModFix/>
          </a:blip>
          <a:srcRect/>
          <a:stretch/>
        </p:blipFill>
        <p:spPr>
          <a:xfrm>
            <a:off x="2193503" y="1247793"/>
            <a:ext cx="1010894" cy="424379"/>
          </a:xfrm>
          <a:prstGeom prst="rect">
            <a:avLst/>
          </a:prstGeom>
          <a:noFill/>
          <a:ln>
            <a:noFill/>
          </a:ln>
        </p:spPr>
      </p:pic>
      <p:grpSp>
        <p:nvGrpSpPr>
          <p:cNvPr id="1003" name="Google Shape;1003;p19"/>
          <p:cNvGrpSpPr/>
          <p:nvPr/>
        </p:nvGrpSpPr>
        <p:grpSpPr>
          <a:xfrm>
            <a:off x="4002864" y="3994003"/>
            <a:ext cx="347627" cy="464605"/>
            <a:chOff x="-2033679" y="889419"/>
            <a:chExt cx="463503" cy="619473"/>
          </a:xfrm>
        </p:grpSpPr>
        <p:pic>
          <p:nvPicPr>
            <p:cNvPr id="1004" name="Google Shape;1004;p1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005" name="Google Shape;1005;p1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006" name="Google Shape;1006;p19"/>
          <p:cNvPicPr preferRelativeResize="0"/>
          <p:nvPr/>
        </p:nvPicPr>
        <p:blipFill rotWithShape="1">
          <a:blip r:embed="rId8">
            <a:alphaModFix/>
          </a:blip>
          <a:srcRect/>
          <a:stretch/>
        </p:blipFill>
        <p:spPr>
          <a:xfrm>
            <a:off x="12288586" y="1076549"/>
            <a:ext cx="827024" cy="766865"/>
          </a:xfrm>
          <a:prstGeom prst="rect">
            <a:avLst/>
          </a:prstGeom>
          <a:noFill/>
          <a:ln>
            <a:noFill/>
          </a:ln>
        </p:spPr>
      </p:pic>
      <p:pic>
        <p:nvPicPr>
          <p:cNvPr id="1007" name="Google Shape;1007;p19"/>
          <p:cNvPicPr preferRelativeResize="0"/>
          <p:nvPr/>
        </p:nvPicPr>
        <p:blipFill rotWithShape="1">
          <a:blip r:embed="rId9">
            <a:alphaModFix/>
          </a:blip>
          <a:srcRect/>
          <a:stretch/>
        </p:blipFill>
        <p:spPr>
          <a:xfrm>
            <a:off x="5577426" y="1623922"/>
            <a:ext cx="2459555" cy="338837"/>
          </a:xfrm>
          <a:prstGeom prst="rect">
            <a:avLst/>
          </a:prstGeom>
          <a:noFill/>
          <a:ln>
            <a:noFill/>
          </a:ln>
        </p:spPr>
      </p:pic>
      <p:grpSp>
        <p:nvGrpSpPr>
          <p:cNvPr id="1008" name="Google Shape;1008;p19"/>
          <p:cNvGrpSpPr/>
          <p:nvPr/>
        </p:nvGrpSpPr>
        <p:grpSpPr>
          <a:xfrm>
            <a:off x="451800" y="2589770"/>
            <a:ext cx="3986756" cy="3378345"/>
            <a:chOff x="-215774" y="2347510"/>
            <a:chExt cx="5315675" cy="4504460"/>
          </a:xfrm>
        </p:grpSpPr>
        <p:pic>
          <p:nvPicPr>
            <p:cNvPr id="1009" name="Google Shape;1009;p19" descr="图片包含 餐桌&#10;&#10;描述已自动生成"/>
            <p:cNvPicPr preferRelativeResize="0"/>
            <p:nvPr/>
          </p:nvPicPr>
          <p:blipFill rotWithShape="1">
            <a:blip r:embed="rId10">
              <a:alphaModFix/>
            </a:blip>
            <a:srcRect/>
            <a:stretch/>
          </p:blipFill>
          <p:spPr>
            <a:xfrm>
              <a:off x="-215774" y="2347510"/>
              <a:ext cx="5315675" cy="4504460"/>
            </a:xfrm>
            <a:prstGeom prst="rect">
              <a:avLst/>
            </a:prstGeom>
            <a:noFill/>
            <a:ln>
              <a:noFill/>
            </a:ln>
          </p:spPr>
        </p:pic>
        <p:sp>
          <p:nvSpPr>
            <p:cNvPr id="1010" name="Google Shape;1010;p19"/>
            <p:cNvSpPr/>
            <p:nvPr/>
          </p:nvSpPr>
          <p:spPr>
            <a:xfrm rot="-658498">
              <a:off x="1112362" y="3487658"/>
              <a:ext cx="1395167"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1" name="Google Shape;1011;p19"/>
            <p:cNvSpPr/>
            <p:nvPr/>
          </p:nvSpPr>
          <p:spPr>
            <a:xfrm rot="908466">
              <a:off x="404064" y="5261910"/>
              <a:ext cx="12889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2" name="Google Shape;1012;p19"/>
            <p:cNvSpPr/>
            <p:nvPr/>
          </p:nvSpPr>
          <p:spPr>
            <a:xfrm rot="908466">
              <a:off x="1021930" y="5538136"/>
              <a:ext cx="5466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3" name="Google Shape;1013;p19"/>
            <p:cNvSpPr/>
            <p:nvPr/>
          </p:nvSpPr>
          <p:spPr>
            <a:xfrm rot="-658498">
              <a:off x="1665321" y="3777486"/>
              <a:ext cx="837105"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sp>
        <p:nvSpPr>
          <p:cNvPr id="1014" name="Google Shape;1014;p19"/>
          <p:cNvSpPr txBox="1"/>
          <p:nvPr/>
        </p:nvSpPr>
        <p:spPr>
          <a:xfrm rot="-643180">
            <a:off x="2753623" y="2179717"/>
            <a:ext cx="25153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6DAA2D"/>
                </a:solidFill>
                <a:latin typeface="Coiny"/>
                <a:ea typeface="Coiny"/>
                <a:cs typeface="Coiny"/>
                <a:sym typeface="Coiny"/>
              </a:rPr>
              <a:t>02</a:t>
            </a:r>
            <a:endParaRPr sz="3200" b="1">
              <a:solidFill>
                <a:srgbClr val="6DAA2D"/>
              </a:solidFill>
              <a:latin typeface="Coiny"/>
              <a:ea typeface="Coiny"/>
              <a:cs typeface="Coiny"/>
              <a:sym typeface="Coiny"/>
            </a:endParaRPr>
          </a:p>
        </p:txBody>
      </p:sp>
      <p:sp>
        <p:nvSpPr>
          <p:cNvPr id="1015" name="Google Shape;1015;p19"/>
          <p:cNvSpPr txBox="1"/>
          <p:nvPr/>
        </p:nvSpPr>
        <p:spPr>
          <a:xfrm>
            <a:off x="4083709" y="2911814"/>
            <a:ext cx="6064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548135"/>
                </a:solidFill>
                <a:latin typeface="Federo"/>
                <a:ea typeface="Federo"/>
                <a:cs typeface="Federo"/>
                <a:sym typeface="Federo"/>
              </a:rPr>
              <a:t>Tìm hiểu bài</a:t>
            </a:r>
            <a:endParaRPr sz="7200" b="1">
              <a:solidFill>
                <a:srgbClr val="548135"/>
              </a:solidFill>
              <a:latin typeface="Federo"/>
              <a:ea typeface="Federo"/>
              <a:cs typeface="Federo"/>
              <a:sym typeface="Federo"/>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7"/>
                                        </p:tgtEl>
                                        <p:attrNameLst>
                                          <p:attrName>style.visibility</p:attrName>
                                        </p:attrNameLst>
                                      </p:cBhvr>
                                      <p:to>
                                        <p:strVal val="visible"/>
                                      </p:to>
                                    </p:set>
                                    <p:animEffect transition="in" filter="fade">
                                      <p:cBhvr>
                                        <p:cTn id="7" dur="500"/>
                                        <p:tgtEl>
                                          <p:spTgt spid="99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007"/>
                                        </p:tgtEl>
                                        <p:attrNameLst>
                                          <p:attrName>style.visibility</p:attrName>
                                        </p:attrNameLst>
                                      </p:cBhvr>
                                      <p:to>
                                        <p:strVal val="visible"/>
                                      </p:to>
                                    </p:set>
                                    <p:anim calcmode="lin" valueType="num">
                                      <p:cBhvr additive="base">
                                        <p:cTn id="11" dur="500"/>
                                        <p:tgtEl>
                                          <p:spTgt spid="1007"/>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002"/>
                                        </p:tgtEl>
                                        <p:attrNameLst>
                                          <p:attrName>style.visibility</p:attrName>
                                        </p:attrNameLst>
                                      </p:cBhvr>
                                      <p:to>
                                        <p:strVal val="visible"/>
                                      </p:to>
                                    </p:set>
                                    <p:animEffect transition="in" filter="fade">
                                      <p:cBhvr>
                                        <p:cTn id="14" dur="500"/>
                                        <p:tgtEl>
                                          <p:spTgt spid="1002"/>
                                        </p:tgtEl>
                                      </p:cBhvr>
                                    </p:animEffect>
                                  </p:childTnLst>
                                </p:cTn>
                              </p:par>
                              <p:par>
                                <p:cTn id="15" presetID="10" presetClass="entr" presetSubtype="0" fill="hold" nodeType="withEffect">
                                  <p:stCondLst>
                                    <p:cond delay="0"/>
                                  </p:stCondLst>
                                  <p:childTnLst>
                                    <p:set>
                                      <p:cBhvr>
                                        <p:cTn id="16" dur="1" fill="hold">
                                          <p:stCondLst>
                                            <p:cond delay="0"/>
                                          </p:stCondLst>
                                        </p:cTn>
                                        <p:tgtEl>
                                          <p:spTgt spid="998"/>
                                        </p:tgtEl>
                                        <p:attrNameLst>
                                          <p:attrName>style.visibility</p:attrName>
                                        </p:attrNameLst>
                                      </p:cBhvr>
                                      <p:to>
                                        <p:strVal val="visible"/>
                                      </p:to>
                                    </p:set>
                                    <p:animEffect transition="in" filter="fade">
                                      <p:cBhvr>
                                        <p:cTn id="17" dur="500"/>
                                        <p:tgtEl>
                                          <p:spTgt spid="998"/>
                                        </p:tgtEl>
                                      </p:cBhvr>
                                    </p:animEffect>
                                  </p:childTnLst>
                                </p:cTn>
                              </p:par>
                              <p:par>
                                <p:cTn id="18" presetID="10" presetClass="entr" presetSubtype="0" fill="hold" nodeType="withEffect">
                                  <p:stCondLst>
                                    <p:cond delay="0"/>
                                  </p:stCondLst>
                                  <p:childTnLst>
                                    <p:set>
                                      <p:cBhvr>
                                        <p:cTn id="19" dur="1" fill="hold">
                                          <p:stCondLst>
                                            <p:cond delay="0"/>
                                          </p:stCondLst>
                                        </p:cTn>
                                        <p:tgtEl>
                                          <p:spTgt spid="999"/>
                                        </p:tgtEl>
                                        <p:attrNameLst>
                                          <p:attrName>style.visibility</p:attrName>
                                        </p:attrNameLst>
                                      </p:cBhvr>
                                      <p:to>
                                        <p:strVal val="visible"/>
                                      </p:to>
                                    </p:set>
                                    <p:animEffect transition="in" filter="fade">
                                      <p:cBhvr>
                                        <p:cTn id="20" dur="500"/>
                                        <p:tgtEl>
                                          <p:spTgt spid="999"/>
                                        </p:tgtEl>
                                      </p:cBhvr>
                                    </p:animEffect>
                                  </p:childTnLst>
                                </p:cTn>
                              </p:par>
                              <p:par>
                                <p:cTn id="21" presetID="10" presetClass="entr" presetSubtype="0" fill="hold" nodeType="withEffect">
                                  <p:stCondLst>
                                    <p:cond delay="0"/>
                                  </p:stCondLst>
                                  <p:childTnLst>
                                    <p:set>
                                      <p:cBhvr>
                                        <p:cTn id="22" dur="1" fill="hold">
                                          <p:stCondLst>
                                            <p:cond delay="0"/>
                                          </p:stCondLst>
                                        </p:cTn>
                                        <p:tgtEl>
                                          <p:spTgt spid="1003"/>
                                        </p:tgtEl>
                                        <p:attrNameLst>
                                          <p:attrName>style.visibility</p:attrName>
                                        </p:attrNameLst>
                                      </p:cBhvr>
                                      <p:to>
                                        <p:strVal val="visible"/>
                                      </p:to>
                                    </p:set>
                                    <p:animEffect transition="in" filter="fade">
                                      <p:cBhvr>
                                        <p:cTn id="23" dur="500"/>
                                        <p:tgtEl>
                                          <p:spTgt spid="1003"/>
                                        </p:tgtEl>
                                      </p:cBhvr>
                                    </p:animEffect>
                                  </p:childTnLst>
                                </p:cTn>
                              </p:par>
                              <p:par>
                                <p:cTn id="24" presetID="10" presetClass="entr" presetSubtype="0" fill="hold" nodeType="withEffect">
                                  <p:stCondLst>
                                    <p:cond delay="0"/>
                                  </p:stCondLst>
                                  <p:childTnLst>
                                    <p:set>
                                      <p:cBhvr>
                                        <p:cTn id="25" dur="1" fill="hold">
                                          <p:stCondLst>
                                            <p:cond delay="0"/>
                                          </p:stCondLst>
                                        </p:cTn>
                                        <p:tgtEl>
                                          <p:spTgt spid="1006"/>
                                        </p:tgtEl>
                                        <p:attrNameLst>
                                          <p:attrName>style.visibility</p:attrName>
                                        </p:attrNameLst>
                                      </p:cBhvr>
                                      <p:to>
                                        <p:strVal val="visible"/>
                                      </p:to>
                                    </p:set>
                                    <p:animEffect transition="in" filter="fade">
                                      <p:cBhvr>
                                        <p:cTn id="26" dur="10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0"/>
        <p:cNvGrpSpPr/>
        <p:nvPr/>
      </p:nvGrpSpPr>
      <p:grpSpPr>
        <a:xfrm>
          <a:off x="0" y="0"/>
          <a:ext cx="0" cy="0"/>
          <a:chOff x="0" y="0"/>
          <a:chExt cx="0" cy="0"/>
        </a:xfrm>
      </p:grpSpPr>
      <p:pic>
        <p:nvPicPr>
          <p:cNvPr id="1022" name="Google Shape;1022;p20"/>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1023" name="Google Shape;1023;p20"/>
          <p:cNvPicPr preferRelativeResize="0"/>
          <p:nvPr/>
        </p:nvPicPr>
        <p:blipFill rotWithShape="1">
          <a:blip r:embed="rId5">
            <a:alphaModFix/>
          </a:blip>
          <a:srcRect/>
          <a:stretch/>
        </p:blipFill>
        <p:spPr>
          <a:xfrm>
            <a:off x="8544272" y="188640"/>
            <a:ext cx="1512168" cy="753657"/>
          </a:xfrm>
          <a:prstGeom prst="rect">
            <a:avLst/>
          </a:prstGeom>
          <a:noFill/>
          <a:ln>
            <a:noFill/>
          </a:ln>
        </p:spPr>
      </p:pic>
      <p:grpSp>
        <p:nvGrpSpPr>
          <p:cNvPr id="1024" name="Google Shape;1024;p20"/>
          <p:cNvGrpSpPr/>
          <p:nvPr/>
        </p:nvGrpSpPr>
        <p:grpSpPr>
          <a:xfrm>
            <a:off x="2318754" y="1450307"/>
            <a:ext cx="6225517" cy="2801873"/>
            <a:chOff x="503736" y="2521384"/>
            <a:chExt cx="6325689" cy="1943829"/>
          </a:xfrm>
        </p:grpSpPr>
        <p:sp>
          <p:nvSpPr>
            <p:cNvPr id="1025" name="Google Shape;1025;p20"/>
            <p:cNvSpPr/>
            <p:nvPr/>
          </p:nvSpPr>
          <p:spPr>
            <a:xfrm>
              <a:off x="951517" y="2833288"/>
              <a:ext cx="5877908" cy="1631925"/>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1026" name="Google Shape;1026;p20"/>
            <p:cNvPicPr preferRelativeResize="0"/>
            <p:nvPr/>
          </p:nvPicPr>
          <p:blipFill rotWithShape="1">
            <a:blip r:embed="rId6">
              <a:alphaModFix/>
            </a:blip>
            <a:srcRect/>
            <a:stretch/>
          </p:blipFill>
          <p:spPr>
            <a:xfrm>
              <a:off x="503736" y="2521384"/>
              <a:ext cx="467370" cy="853940"/>
            </a:xfrm>
            <a:prstGeom prst="rect">
              <a:avLst/>
            </a:prstGeom>
            <a:noFill/>
            <a:ln>
              <a:noFill/>
            </a:ln>
          </p:spPr>
        </p:pic>
      </p:grpSp>
      <p:grpSp>
        <p:nvGrpSpPr>
          <p:cNvPr id="1027" name="Google Shape;1027;p20"/>
          <p:cNvGrpSpPr/>
          <p:nvPr/>
        </p:nvGrpSpPr>
        <p:grpSpPr>
          <a:xfrm>
            <a:off x="2946709" y="3429001"/>
            <a:ext cx="7109731" cy="2895600"/>
            <a:chOff x="2210738" y="-1461943"/>
            <a:chExt cx="9410579" cy="4890943"/>
          </a:xfrm>
        </p:grpSpPr>
        <p:grpSp>
          <p:nvGrpSpPr>
            <p:cNvPr id="1028" name="Google Shape;1028;p20"/>
            <p:cNvGrpSpPr/>
            <p:nvPr/>
          </p:nvGrpSpPr>
          <p:grpSpPr>
            <a:xfrm>
              <a:off x="3320903" y="-1461943"/>
              <a:ext cx="8300414" cy="4890943"/>
              <a:chOff x="3637968" y="-666044"/>
              <a:chExt cx="7054397" cy="4648755"/>
            </a:xfrm>
          </p:grpSpPr>
          <p:pic>
            <p:nvPicPr>
              <p:cNvPr id="1029" name="Google Shape;1029;p20"/>
              <p:cNvPicPr preferRelativeResize="0"/>
              <p:nvPr/>
            </p:nvPicPr>
            <p:blipFill rotWithShape="1">
              <a:blip r:embed="rId7">
                <a:alphaModFix/>
              </a:blip>
              <a:srcRect/>
              <a:stretch/>
            </p:blipFill>
            <p:spPr>
              <a:xfrm>
                <a:off x="3637968" y="-666044"/>
                <a:ext cx="7054397" cy="4648755"/>
              </a:xfrm>
              <a:prstGeom prst="rect">
                <a:avLst/>
              </a:prstGeom>
              <a:noFill/>
              <a:ln>
                <a:noFill/>
              </a:ln>
            </p:spPr>
          </p:pic>
          <p:sp>
            <p:nvSpPr>
              <p:cNvPr id="1030" name="Google Shape;1030;p20"/>
              <p:cNvSpPr txBox="1"/>
              <p:nvPr/>
            </p:nvSpPr>
            <p:spPr>
              <a:xfrm>
                <a:off x="4096133" y="1019935"/>
                <a:ext cx="6596230" cy="61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a:solidFill>
                      <a:srgbClr val="000000"/>
                    </a:solidFill>
                    <a:latin typeface="Times New Roman" pitchFamily="18" charset="0"/>
                    <a:ea typeface="Arial Rounded"/>
                    <a:cs typeface="Times New Roman" pitchFamily="18" charset="0"/>
                    <a:sym typeface="Arial Rounded"/>
                  </a:rPr>
                  <a:t>Đọc kĩ khổ thơ đầu tiên</a:t>
                </a:r>
                <a:endParaRPr sz="3600" b="1" i="0" u="none" strike="noStrike" cap="none">
                  <a:solidFill>
                    <a:srgbClr val="000000"/>
                  </a:solidFill>
                  <a:latin typeface="Times New Roman" pitchFamily="18" charset="0"/>
                  <a:ea typeface="Arial Rounded"/>
                  <a:cs typeface="Times New Roman" pitchFamily="18" charset="0"/>
                  <a:sym typeface="Arial Rounded"/>
                </a:endParaRPr>
              </a:p>
            </p:txBody>
          </p:sp>
        </p:grpSp>
        <p:pic>
          <p:nvPicPr>
            <p:cNvPr id="1031" name="Google Shape;1031;p20" descr="Khỉ dễ thương cầm chuối biểu tượng hoạt hình vector minh họa.  khái niệm biểu tượng thực phẩm động vật bị cô lập vector cao cấp.  phong cách hoạt hình phẳng Miễn phí Vector"/>
            <p:cNvPicPr preferRelativeResize="0"/>
            <p:nvPr/>
          </p:nvPicPr>
          <p:blipFill rotWithShape="1">
            <a:blip r:embed="rId8">
              <a:alphaModFix/>
            </a:blip>
            <a:srcRect/>
            <a:stretch/>
          </p:blipFill>
          <p:spPr>
            <a:xfrm>
              <a:off x="2210738" y="36474"/>
              <a:ext cx="1854194" cy="1255346"/>
            </a:xfrm>
            <a:prstGeom prst="rect">
              <a:avLst/>
            </a:prstGeom>
            <a:noFill/>
            <a:ln>
              <a:noFill/>
            </a:ln>
          </p:spPr>
        </p:pic>
      </p:grpSp>
      <p:grpSp>
        <p:nvGrpSpPr>
          <p:cNvPr id="1032" name="Google Shape;1032;p20"/>
          <p:cNvGrpSpPr/>
          <p:nvPr/>
        </p:nvGrpSpPr>
        <p:grpSpPr>
          <a:xfrm>
            <a:off x="1171669" y="506835"/>
            <a:ext cx="9898113" cy="707886"/>
            <a:chOff x="1603464" y="2459552"/>
            <a:chExt cx="9533109" cy="856397"/>
          </a:xfrm>
        </p:grpSpPr>
        <p:sp>
          <p:nvSpPr>
            <p:cNvPr id="1033" name="Google Shape;1033;p20"/>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34" name="Google Shape;1034;p20"/>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01</a:t>
              </a:r>
              <a:endParaRPr/>
            </a:p>
          </p:txBody>
        </p:sp>
      </p:grpSp>
      <p:sp>
        <p:nvSpPr>
          <p:cNvPr id="1035" name="Google Shape;1035;p20"/>
          <p:cNvSpPr txBox="1"/>
          <p:nvPr/>
        </p:nvSpPr>
        <p:spPr>
          <a:xfrm>
            <a:off x="2062706" y="581543"/>
            <a:ext cx="915947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a:solidFill>
                  <a:srgbClr val="000000"/>
                </a:solidFill>
                <a:latin typeface="Arial Rounded"/>
                <a:ea typeface="Arial Rounded"/>
                <a:cs typeface="Arial Rounded"/>
                <a:sym typeface="Arial Rounded"/>
              </a:rPr>
              <a:t>Khổ thơ đầu cho biết bạn nhỏ yêu em gái vì điều gì?</a:t>
            </a:r>
            <a:endParaRPr sz="2800" b="1" i="0" u="none" strike="noStrike" cap="none">
              <a:solidFill>
                <a:srgbClr val="000000"/>
              </a:solidFill>
              <a:latin typeface="Arial Rounded"/>
              <a:ea typeface="Arial Rounded"/>
              <a:cs typeface="Arial Rounded"/>
              <a:sym typeface="Arial Rounded"/>
            </a:endParaRPr>
          </a:p>
        </p:txBody>
      </p:sp>
      <p:sp>
        <p:nvSpPr>
          <p:cNvPr id="1036" name="Google Shape;1036;p20"/>
          <p:cNvSpPr txBox="1"/>
          <p:nvPr/>
        </p:nvSpPr>
        <p:spPr>
          <a:xfrm>
            <a:off x="3075020" y="2230712"/>
            <a:ext cx="5023320" cy="1569660"/>
          </a:xfrm>
          <a:prstGeom prst="rect">
            <a:avLst/>
          </a:prstGeom>
          <a:noFill/>
          <a:ln>
            <a:noFill/>
          </a:ln>
        </p:spPr>
        <p:txBody>
          <a:bodyPr spcFirstLastPara="1" wrap="square" lIns="91425" tIns="45700" rIns="91425" bIns="45700" anchor="t" anchorCtr="0">
            <a:spAutoFit/>
          </a:bodyPr>
          <a:lstStyle/>
          <a:p>
            <a:pPr marL="0" marR="0" lvl="0" indent="-203200" rtl="0">
              <a:lnSpc>
                <a:spcPct val="100000"/>
              </a:lnSpc>
              <a:spcBef>
                <a:spcPts val="0"/>
              </a:spcBef>
              <a:spcAft>
                <a:spcPts val="0"/>
              </a:spcAft>
              <a:buClr>
                <a:srgbClr val="333333"/>
              </a:buClr>
              <a:buSzPts val="3200"/>
              <a:buFont typeface="Arial"/>
              <a:buChar char="•"/>
            </a:pPr>
            <a:r>
              <a:rPr lang="en-US" sz="3200" b="1" i="0" u="none" strike="noStrike" cap="none" dirty="0">
                <a:solidFill>
                  <a:srgbClr val="003300"/>
                </a:solidFill>
                <a:latin typeface="Roboto"/>
                <a:ea typeface="Roboto"/>
                <a:cs typeface="Roboto"/>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cười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rúc</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rích</a:t>
            </a:r>
            <a:endParaRPr b="1">
              <a:solidFill>
                <a:srgbClr val="003300"/>
              </a:solidFill>
              <a:latin typeface="Times New Roman" pitchFamily="18" charset="0"/>
              <a:cs typeface="Times New Roman" pitchFamily="18" charset="0"/>
            </a:endParaRPr>
          </a:p>
          <a:p>
            <a:pPr marL="0" marR="0" lvl="0" indent="-203200" rtl="0">
              <a:lnSpc>
                <a:spcPct val="100000"/>
              </a:lnSpc>
              <a:spcBef>
                <a:spcPts val="0"/>
              </a:spcBef>
              <a:spcAft>
                <a:spcPts val="0"/>
              </a:spcAft>
              <a:buClr>
                <a:srgbClr val="333333"/>
              </a:buClr>
              <a:buSzPts val="3200"/>
              <a:buFont typeface="Arial"/>
              <a:buChar char="•"/>
            </a:pP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mỗi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khi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bạn</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nhỏ</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đùa</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em</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gái</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bạn</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rất</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thích</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rất</a:t>
            </a:r>
            <a:r>
              <a:rPr lang="en-US" sz="3200" b="1" i="0" u="none" strike="noStrike" cap="none" dirty="0">
                <a:solidFill>
                  <a:srgbClr val="003300"/>
                </a:solidFill>
                <a:latin typeface="Times New Roman" pitchFamily="18" charset="0"/>
                <a:ea typeface="Roboto"/>
                <a:cs typeface="Times New Roman" pitchFamily="18" charset="0"/>
                <a:sym typeface="Roboto"/>
              </a:rPr>
              <a:t> </a:t>
            </a:r>
            <a:r>
              <a:rPr lang="en-US" sz="3200" b="1" i="0" u="none" strike="noStrike" cap="none" dirty="0" err="1">
                <a:solidFill>
                  <a:srgbClr val="003300"/>
                </a:solidFill>
                <a:latin typeface="Times New Roman" pitchFamily="18" charset="0"/>
                <a:ea typeface="Roboto"/>
                <a:cs typeface="Times New Roman" pitchFamily="18" charset="0"/>
                <a:sym typeface="Roboto"/>
              </a:rPr>
              <a:t>vui</a:t>
            </a:r>
            <a:r>
              <a:rPr lang="en-US" sz="3200" b="1" i="0" u="none" strike="noStrike" cap="none" dirty="0">
                <a:solidFill>
                  <a:srgbClr val="003300"/>
                </a:solidFill>
                <a:latin typeface="Times New Roman" pitchFamily="18" charset="0"/>
                <a:ea typeface="Roboto"/>
                <a:cs typeface="Times New Roman" pitchFamily="18" charset="0"/>
                <a:sym typeface="Roboto"/>
              </a:rPr>
              <a:t>.</a:t>
            </a:r>
            <a:endParaRPr b="1">
              <a:solidFill>
                <a:srgbClr val="0033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500"/>
                                        <p:tgtEl>
                                          <p:spTgt spid="10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4"/>
                                        </p:tgtEl>
                                        <p:attrNameLst>
                                          <p:attrName>style.visibility</p:attrName>
                                        </p:attrNameLst>
                                      </p:cBhvr>
                                      <p:to>
                                        <p:strVal val="visible"/>
                                      </p:to>
                                    </p:set>
                                    <p:animEffect transition="in" filter="fade">
                                      <p:cBhvr>
                                        <p:cTn id="20" dur="500"/>
                                        <p:tgtEl>
                                          <p:spTgt spid="10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fade">
                                      <p:cBhvr>
                                        <p:cTn id="25"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3" name="Google Shape;1043;p21"/>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44" name="Google Shape;1044;p21"/>
          <p:cNvPicPr preferRelativeResize="0"/>
          <p:nvPr/>
        </p:nvPicPr>
        <p:blipFill rotWithShape="1">
          <a:blip r:embed="rId4">
            <a:alphaModFix/>
          </a:blip>
          <a:srcRect/>
          <a:stretch/>
        </p:blipFill>
        <p:spPr>
          <a:xfrm>
            <a:off x="8544272" y="188640"/>
            <a:ext cx="1512168" cy="753657"/>
          </a:xfrm>
          <a:prstGeom prst="rect">
            <a:avLst/>
          </a:prstGeom>
          <a:noFill/>
          <a:ln>
            <a:noFill/>
          </a:ln>
        </p:spPr>
      </p:pic>
      <p:grpSp>
        <p:nvGrpSpPr>
          <p:cNvPr id="1045" name="Google Shape;1045;p21"/>
          <p:cNvGrpSpPr/>
          <p:nvPr/>
        </p:nvGrpSpPr>
        <p:grpSpPr>
          <a:xfrm>
            <a:off x="2946709" y="3429000"/>
            <a:ext cx="7109731" cy="4890943"/>
            <a:chOff x="2210738" y="-1461943"/>
            <a:chExt cx="9410579" cy="4890943"/>
          </a:xfrm>
        </p:grpSpPr>
        <p:grpSp>
          <p:nvGrpSpPr>
            <p:cNvPr id="1046" name="Google Shape;1046;p21"/>
            <p:cNvGrpSpPr/>
            <p:nvPr/>
          </p:nvGrpSpPr>
          <p:grpSpPr>
            <a:xfrm>
              <a:off x="3320903" y="-1461943"/>
              <a:ext cx="8300414" cy="4890943"/>
              <a:chOff x="3637968" y="-666044"/>
              <a:chExt cx="7054397" cy="4648755"/>
            </a:xfrm>
          </p:grpSpPr>
          <p:pic>
            <p:nvPicPr>
              <p:cNvPr id="1047" name="Google Shape;1047;p21"/>
              <p:cNvPicPr preferRelativeResize="0"/>
              <p:nvPr/>
            </p:nvPicPr>
            <p:blipFill rotWithShape="1">
              <a:blip r:embed="rId5">
                <a:alphaModFix/>
              </a:blip>
              <a:srcRect/>
              <a:stretch/>
            </p:blipFill>
            <p:spPr>
              <a:xfrm>
                <a:off x="3637968" y="-666044"/>
                <a:ext cx="7054397" cy="4648755"/>
              </a:xfrm>
              <a:prstGeom prst="rect">
                <a:avLst/>
              </a:prstGeom>
              <a:noFill/>
              <a:ln>
                <a:noFill/>
              </a:ln>
            </p:spPr>
          </p:pic>
          <p:sp>
            <p:nvSpPr>
              <p:cNvPr id="1048" name="Google Shape;1048;p21"/>
              <p:cNvSpPr txBox="1"/>
              <p:nvPr/>
            </p:nvSpPr>
            <p:spPr>
              <a:xfrm>
                <a:off x="4096133" y="1019935"/>
                <a:ext cx="6596230" cy="61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dirty="0" err="1">
                    <a:solidFill>
                      <a:srgbClr val="000000"/>
                    </a:solidFill>
                    <a:latin typeface="Arial Rounded"/>
                    <a:ea typeface="Arial Rounded"/>
                    <a:cs typeface="Arial Rounded"/>
                    <a:sym typeface="Arial Rounded"/>
                  </a:rPr>
                  <a:t>Đọc</a:t>
                </a:r>
                <a:r>
                  <a:rPr lang="en-US" sz="3600" b="1" i="0" u="none" strike="noStrike" cap="none" dirty="0">
                    <a:solidFill>
                      <a:srgbClr val="000000"/>
                    </a:solidFill>
                    <a:latin typeface="Arial Rounded"/>
                    <a:ea typeface="Arial Rounded"/>
                    <a:cs typeface="Arial Rounded"/>
                    <a:sym typeface="Arial Rounded"/>
                  </a:rPr>
                  <a:t> </a:t>
                </a:r>
                <a:r>
                  <a:rPr lang="en-US" sz="3600" b="1" i="0" u="none" strike="noStrike" cap="none" dirty="0" err="1">
                    <a:solidFill>
                      <a:srgbClr val="000000"/>
                    </a:solidFill>
                    <a:latin typeface="Arial Rounded"/>
                    <a:ea typeface="Arial Rounded"/>
                    <a:cs typeface="Arial Rounded"/>
                    <a:sym typeface="Arial Rounded"/>
                  </a:rPr>
                  <a:t>kĩ</a:t>
                </a:r>
                <a:r>
                  <a:rPr lang="en-US" sz="3600" b="1" i="0" u="none" strike="noStrike" cap="none" dirty="0">
                    <a:solidFill>
                      <a:srgbClr val="000000"/>
                    </a:solidFill>
                    <a:latin typeface="Arial Rounded"/>
                    <a:ea typeface="Arial Rounded"/>
                    <a:cs typeface="Arial Rounded"/>
                    <a:sym typeface="Arial Rounded"/>
                  </a:rPr>
                  <a:t> </a:t>
                </a:r>
                <a:r>
                  <a:rPr lang="en-US" sz="3600" b="1" i="0" u="none" strike="noStrike" cap="none" dirty="0" err="1">
                    <a:solidFill>
                      <a:srgbClr val="000000"/>
                    </a:solidFill>
                    <a:latin typeface="Arial Rounded"/>
                    <a:ea typeface="Arial Rounded"/>
                    <a:cs typeface="Arial Rounded"/>
                    <a:sym typeface="Arial Rounded"/>
                  </a:rPr>
                  <a:t>khổ</a:t>
                </a:r>
                <a:r>
                  <a:rPr lang="en-US" sz="3600" b="1" i="0" u="none" strike="noStrike" cap="none" dirty="0">
                    <a:solidFill>
                      <a:srgbClr val="000000"/>
                    </a:solidFill>
                    <a:latin typeface="Arial Rounded"/>
                    <a:ea typeface="Arial Rounded"/>
                    <a:cs typeface="Arial Rounded"/>
                    <a:sym typeface="Arial Rounded"/>
                  </a:rPr>
                  <a:t> </a:t>
                </a:r>
                <a:r>
                  <a:rPr lang="en-US" sz="3600" b="1" i="0" u="none" strike="noStrike" cap="none" dirty="0" err="1">
                    <a:solidFill>
                      <a:srgbClr val="000000"/>
                    </a:solidFill>
                    <a:latin typeface="Arial Rounded"/>
                    <a:ea typeface="Arial Rounded"/>
                    <a:cs typeface="Arial Rounded"/>
                    <a:sym typeface="Arial Rounded"/>
                  </a:rPr>
                  <a:t>thơ</a:t>
                </a:r>
                <a:r>
                  <a:rPr lang="en-US" sz="3600" b="1" i="0" u="none" strike="noStrike" cap="none" dirty="0">
                    <a:solidFill>
                      <a:srgbClr val="000000"/>
                    </a:solidFill>
                    <a:latin typeface="Arial Rounded"/>
                    <a:ea typeface="Arial Rounded"/>
                    <a:cs typeface="Arial Rounded"/>
                    <a:sym typeface="Arial Rounded"/>
                  </a:rPr>
                  <a:t> 2, 3</a:t>
                </a:r>
                <a:endParaRPr sz="3600" b="1" i="0" u="none" strike="noStrike" cap="none">
                  <a:solidFill>
                    <a:srgbClr val="000000"/>
                  </a:solidFill>
                  <a:latin typeface="Arial Rounded"/>
                  <a:ea typeface="Arial Rounded"/>
                  <a:cs typeface="Arial Rounded"/>
                  <a:sym typeface="Arial Rounded"/>
                </a:endParaRPr>
              </a:p>
            </p:txBody>
          </p:sp>
        </p:grpSp>
        <p:pic>
          <p:nvPicPr>
            <p:cNvPr id="1049" name="Google Shape;1049;p21" descr="Khỉ dễ thương cầm chuối biểu tượng hoạt hình vector minh họa.  khái niệm biểu tượng thực phẩm động vật bị cô lập vector cao cấp.  phong cách hoạt hình phẳng Miễn phí Vector"/>
            <p:cNvPicPr preferRelativeResize="0"/>
            <p:nvPr/>
          </p:nvPicPr>
          <p:blipFill rotWithShape="1">
            <a:blip r:embed="rId6">
              <a:alphaModFix/>
            </a:blip>
            <a:srcRect/>
            <a:stretch/>
          </p:blipFill>
          <p:spPr>
            <a:xfrm>
              <a:off x="2210738" y="36474"/>
              <a:ext cx="1854194" cy="1255346"/>
            </a:xfrm>
            <a:prstGeom prst="rect">
              <a:avLst/>
            </a:prstGeom>
            <a:noFill/>
            <a:ln>
              <a:noFill/>
            </a:ln>
          </p:spPr>
        </p:pic>
      </p:grpSp>
      <p:grpSp>
        <p:nvGrpSpPr>
          <p:cNvPr id="1050" name="Google Shape;1050;p21"/>
          <p:cNvGrpSpPr/>
          <p:nvPr/>
        </p:nvGrpSpPr>
        <p:grpSpPr>
          <a:xfrm>
            <a:off x="1171669" y="417395"/>
            <a:ext cx="9533109" cy="1029329"/>
            <a:chOff x="1603464" y="2459552"/>
            <a:chExt cx="9533109" cy="856397"/>
          </a:xfrm>
        </p:grpSpPr>
        <p:sp>
          <p:nvSpPr>
            <p:cNvPr id="1051" name="Google Shape;1051;p21"/>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52" name="Google Shape;1052;p21"/>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02</a:t>
              </a:r>
              <a:endParaRPr/>
            </a:p>
          </p:txBody>
        </p:sp>
      </p:grpSp>
      <p:sp>
        <p:nvSpPr>
          <p:cNvPr id="1053" name="Google Shape;1053;p21"/>
          <p:cNvSpPr txBox="1"/>
          <p:nvPr/>
        </p:nvSpPr>
        <p:spPr>
          <a:xfrm>
            <a:off x="2047049" y="513196"/>
            <a:ext cx="865241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a:solidFill>
                  <a:srgbClr val="000000"/>
                </a:solidFill>
                <a:latin typeface="Arial Rounded"/>
                <a:ea typeface="Arial Rounded"/>
                <a:cs typeface="Arial Rounded"/>
                <a:sym typeface="Arial Rounded"/>
              </a:rPr>
              <a:t>Trong khổ thơ 2 và 3, bạn nhỏ tả em gái mình đáng yêu như thế nào?</a:t>
            </a:r>
            <a:endParaRPr sz="2800" b="1" i="0" u="none" strike="noStrike" cap="none">
              <a:solidFill>
                <a:srgbClr val="000000"/>
              </a:solidFill>
              <a:latin typeface="Arial Rounded"/>
              <a:ea typeface="Arial Rounded"/>
              <a:cs typeface="Arial Rounded"/>
              <a:sym typeface="Arial Rounded"/>
            </a:endParaRPr>
          </a:p>
        </p:txBody>
      </p:sp>
      <p:sp>
        <p:nvSpPr>
          <p:cNvPr id="1054" name="Google Shape;1054;p21"/>
          <p:cNvSpPr/>
          <p:nvPr/>
        </p:nvSpPr>
        <p:spPr>
          <a:xfrm>
            <a:off x="533400" y="2514600"/>
            <a:ext cx="2498472" cy="890171"/>
          </a:xfrm>
          <a:prstGeom prst="cloud">
            <a:avLst/>
          </a:prstGeom>
          <a:solidFill>
            <a:schemeClr val="bg1"/>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err="1">
                <a:solidFill>
                  <a:srgbClr val="003300"/>
                </a:solidFill>
                <a:latin typeface="Roboto"/>
                <a:ea typeface="Roboto"/>
                <a:cs typeface="Roboto"/>
                <a:sym typeface="Roboto"/>
              </a:rPr>
              <a:t>Mắt</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em</a:t>
            </a:r>
            <a:endParaRPr sz="3200" b="0" i="0" u="none" strike="noStrike" cap="none">
              <a:solidFill>
                <a:srgbClr val="003300"/>
              </a:solidFill>
              <a:latin typeface="Roboto"/>
              <a:ea typeface="Roboto"/>
              <a:cs typeface="Roboto"/>
              <a:sym typeface="Roboto"/>
            </a:endParaRPr>
          </a:p>
        </p:txBody>
      </p:sp>
      <p:sp>
        <p:nvSpPr>
          <p:cNvPr id="1055" name="Google Shape;1055;p21"/>
          <p:cNvSpPr/>
          <p:nvPr/>
        </p:nvSpPr>
        <p:spPr>
          <a:xfrm>
            <a:off x="3276600" y="2514600"/>
            <a:ext cx="3297413" cy="890171"/>
          </a:xfrm>
          <a:prstGeom prst="cloud">
            <a:avLst/>
          </a:prstGeom>
          <a:solidFill>
            <a:schemeClr val="bg1"/>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err="1">
                <a:solidFill>
                  <a:srgbClr val="000099"/>
                </a:solidFill>
                <a:latin typeface="Roboto"/>
                <a:ea typeface="Roboto"/>
                <a:cs typeface="Roboto"/>
                <a:sym typeface="Roboto"/>
              </a:rPr>
              <a:t>Miệng</a:t>
            </a:r>
            <a:r>
              <a:rPr lang="en-US" sz="3200" b="1" i="0" u="none" strike="noStrike" cap="none" dirty="0">
                <a:solidFill>
                  <a:srgbClr val="000099"/>
                </a:solidFill>
                <a:latin typeface="Roboto"/>
                <a:ea typeface="Roboto"/>
                <a:cs typeface="Roboto"/>
                <a:sym typeface="Roboto"/>
              </a:rPr>
              <a:t> </a:t>
            </a:r>
            <a:r>
              <a:rPr lang="en-US" sz="3200" b="1" i="0" u="none" strike="noStrike" cap="none" dirty="0" err="1">
                <a:solidFill>
                  <a:srgbClr val="000099"/>
                </a:solidFill>
                <a:latin typeface="Roboto"/>
                <a:ea typeface="Roboto"/>
                <a:cs typeface="Roboto"/>
                <a:sym typeface="Roboto"/>
              </a:rPr>
              <a:t>em</a:t>
            </a:r>
            <a:endParaRPr sz="3200" b="1" i="0" u="none" strike="noStrike" cap="none">
              <a:solidFill>
                <a:srgbClr val="000099"/>
              </a:solidFill>
              <a:latin typeface="Roboto"/>
              <a:ea typeface="Roboto"/>
              <a:cs typeface="Roboto"/>
              <a:sym typeface="Roboto"/>
            </a:endParaRPr>
          </a:p>
        </p:txBody>
      </p:sp>
      <p:sp>
        <p:nvSpPr>
          <p:cNvPr id="1056" name="Google Shape;1056;p21"/>
          <p:cNvSpPr/>
          <p:nvPr/>
        </p:nvSpPr>
        <p:spPr>
          <a:xfrm>
            <a:off x="6858000" y="2133600"/>
            <a:ext cx="4165564" cy="1639788"/>
          </a:xfrm>
          <a:prstGeom prst="cloud">
            <a:avLst/>
          </a:prstGeom>
          <a:solidFill>
            <a:schemeClr val="bg1"/>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err="1">
                <a:solidFill>
                  <a:srgbClr val="003300"/>
                </a:solidFill>
                <a:latin typeface="Roboto"/>
                <a:ea typeface="Roboto"/>
                <a:cs typeface="Roboto"/>
                <a:sym typeface="Roboto"/>
              </a:rPr>
              <a:t>Cách</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làm</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điệu</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của</a:t>
            </a:r>
            <a:r>
              <a:rPr lang="en-US" sz="3200" b="0" i="0" u="none" strike="noStrike" cap="none" dirty="0">
                <a:solidFill>
                  <a:srgbClr val="003300"/>
                </a:solidFill>
                <a:latin typeface="Roboto"/>
                <a:ea typeface="Roboto"/>
                <a:cs typeface="Roboto"/>
                <a:sym typeface="Roboto"/>
              </a:rPr>
              <a:t> </a:t>
            </a:r>
            <a:r>
              <a:rPr lang="en-US" sz="3200" b="0" i="0" u="none" strike="noStrike" cap="none" dirty="0" err="1">
                <a:solidFill>
                  <a:srgbClr val="003300"/>
                </a:solidFill>
                <a:latin typeface="Roboto"/>
                <a:ea typeface="Roboto"/>
                <a:cs typeface="Roboto"/>
                <a:sym typeface="Roboto"/>
              </a:rPr>
              <a:t>em</a:t>
            </a:r>
            <a:endParaRPr sz="3200" b="0" i="0" u="none" strike="noStrike" cap="none">
              <a:solidFill>
                <a:srgbClr val="003300"/>
              </a:solidFill>
              <a:latin typeface="Roboto"/>
              <a:ea typeface="Roboto"/>
              <a:cs typeface="Roboto"/>
              <a:sym typeface="Roboto"/>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fade">
                                      <p:cBhvr>
                                        <p:cTn id="7" dur="500"/>
                                        <p:tgtEl>
                                          <p:spTgt spid="1050"/>
                                        </p:tgtEl>
                                      </p:cBhvr>
                                    </p:animEffect>
                                  </p:childTnLst>
                                </p:cTn>
                              </p:par>
                              <p:par>
                                <p:cTn id="8" presetID="10" presetClass="entr" presetSubtype="0"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Effect transition="in" filter="fade">
                                      <p:cBhvr>
                                        <p:cTn id="10" dur="500"/>
                                        <p:tgtEl>
                                          <p:spTgt spid="10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4"/>
                                        </p:tgtEl>
                                        <p:attrNameLst>
                                          <p:attrName>style.visibility</p:attrName>
                                        </p:attrNameLst>
                                      </p:cBhvr>
                                      <p:to>
                                        <p:strVal val="visible"/>
                                      </p:to>
                                    </p:set>
                                    <p:animEffect transition="in" filter="fade">
                                      <p:cBhvr>
                                        <p:cTn id="15" dur="500"/>
                                        <p:tgtEl>
                                          <p:spTgt spid="1054"/>
                                        </p:tgtEl>
                                      </p:cBhvr>
                                    </p:animEffect>
                                  </p:childTnLst>
                                </p:cTn>
                              </p:par>
                              <p:par>
                                <p:cTn id="16" presetID="10" presetClass="entr" presetSubtype="0" fill="hold" nodeType="withEffect">
                                  <p:stCondLst>
                                    <p:cond delay="0"/>
                                  </p:stCondLst>
                                  <p:childTnLst>
                                    <p:set>
                                      <p:cBhvr>
                                        <p:cTn id="17" dur="1" fill="hold">
                                          <p:stCondLst>
                                            <p:cond delay="0"/>
                                          </p:stCondLst>
                                        </p:cTn>
                                        <p:tgtEl>
                                          <p:spTgt spid="1055"/>
                                        </p:tgtEl>
                                        <p:attrNameLst>
                                          <p:attrName>style.visibility</p:attrName>
                                        </p:attrNameLst>
                                      </p:cBhvr>
                                      <p:to>
                                        <p:strVal val="visible"/>
                                      </p:to>
                                    </p:set>
                                    <p:animEffect transition="in" filter="fade">
                                      <p:cBhvr>
                                        <p:cTn id="18" dur="500"/>
                                        <p:tgtEl>
                                          <p:spTgt spid="1055"/>
                                        </p:tgtEl>
                                      </p:cBhvr>
                                    </p:animEffect>
                                  </p:childTnLst>
                                </p:cTn>
                              </p:par>
                              <p:par>
                                <p:cTn id="19" presetID="10" presetClass="entr" presetSubtype="0" fill="hold" nodeType="withEffect">
                                  <p:stCondLst>
                                    <p:cond delay="0"/>
                                  </p:stCondLst>
                                  <p:childTnLst>
                                    <p:set>
                                      <p:cBhvr>
                                        <p:cTn id="20" dur="1" fill="hold">
                                          <p:stCondLst>
                                            <p:cond delay="0"/>
                                          </p:stCondLst>
                                        </p:cTn>
                                        <p:tgtEl>
                                          <p:spTgt spid="1056"/>
                                        </p:tgtEl>
                                        <p:attrNameLst>
                                          <p:attrName>style.visibility</p:attrName>
                                        </p:attrNameLst>
                                      </p:cBhvr>
                                      <p:to>
                                        <p:strVal val="visible"/>
                                      </p:to>
                                    </p:set>
                                    <p:animEffect transition="in" filter="fade">
                                      <p:cBhvr>
                                        <p:cTn id="21" dur="500"/>
                                        <p:tgtEl>
                                          <p:spTgt spid="105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045"/>
                                        </p:tgtEl>
                                        <p:attrNameLst>
                                          <p:attrName>style.visibility</p:attrName>
                                        </p:attrNameLst>
                                      </p:cBhvr>
                                      <p:to>
                                        <p:strVal val="visible"/>
                                      </p:to>
                                    </p:set>
                                    <p:anim calcmode="lin" valueType="num">
                                      <p:cBhvr additive="base">
                                        <p:cTn id="26" dur="500"/>
                                        <p:tgtEl>
                                          <p:spTgt spid="1045"/>
                                        </p:tgtEl>
                                        <p:attrNameLst>
                                          <p:attrName>ppt_w</p:attrName>
                                        </p:attrNameLst>
                                      </p:cBhvr>
                                      <p:tavLst>
                                        <p:tav tm="0">
                                          <p:val>
                                            <p:strVal val="0"/>
                                          </p:val>
                                        </p:tav>
                                        <p:tav tm="100000">
                                          <p:val>
                                            <p:strVal val="#ppt_w"/>
                                          </p:val>
                                        </p:tav>
                                      </p:tavLst>
                                    </p:anim>
                                    <p:anim calcmode="lin" valueType="num">
                                      <p:cBhvr additive="base">
                                        <p:cTn id="27" dur="500"/>
                                        <p:tgtEl>
                                          <p:spTgt spid="10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3" name="Google Shape;1063;p22"/>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64" name="Google Shape;1064;p22"/>
          <p:cNvPicPr preferRelativeResize="0"/>
          <p:nvPr/>
        </p:nvPicPr>
        <p:blipFill rotWithShape="1">
          <a:blip r:embed="rId4">
            <a:alphaModFix/>
          </a:blip>
          <a:srcRect/>
          <a:stretch/>
        </p:blipFill>
        <p:spPr>
          <a:xfrm>
            <a:off x="8544272" y="188640"/>
            <a:ext cx="1512168" cy="753657"/>
          </a:xfrm>
          <a:prstGeom prst="rect">
            <a:avLst/>
          </a:prstGeom>
          <a:noFill/>
          <a:ln>
            <a:noFill/>
          </a:ln>
        </p:spPr>
      </p:pic>
      <p:grpSp>
        <p:nvGrpSpPr>
          <p:cNvPr id="1065" name="Google Shape;1065;p22"/>
          <p:cNvGrpSpPr/>
          <p:nvPr/>
        </p:nvGrpSpPr>
        <p:grpSpPr>
          <a:xfrm>
            <a:off x="2278113" y="1192495"/>
            <a:ext cx="7109731" cy="4890943"/>
            <a:chOff x="2210738" y="-1461943"/>
            <a:chExt cx="9410579" cy="4890943"/>
          </a:xfrm>
        </p:grpSpPr>
        <p:grpSp>
          <p:nvGrpSpPr>
            <p:cNvPr id="1066" name="Google Shape;1066;p22"/>
            <p:cNvGrpSpPr/>
            <p:nvPr/>
          </p:nvGrpSpPr>
          <p:grpSpPr>
            <a:xfrm>
              <a:off x="3320903" y="-1461943"/>
              <a:ext cx="8300414" cy="4890943"/>
              <a:chOff x="3637968" y="-666044"/>
              <a:chExt cx="7054397" cy="4648755"/>
            </a:xfrm>
          </p:grpSpPr>
          <p:pic>
            <p:nvPicPr>
              <p:cNvPr id="1067" name="Google Shape;1067;p22"/>
              <p:cNvPicPr preferRelativeResize="0"/>
              <p:nvPr/>
            </p:nvPicPr>
            <p:blipFill rotWithShape="1">
              <a:blip r:embed="rId5">
                <a:alphaModFix/>
              </a:blip>
              <a:srcRect/>
              <a:stretch/>
            </p:blipFill>
            <p:spPr>
              <a:xfrm>
                <a:off x="3637968" y="-666044"/>
                <a:ext cx="7054397" cy="4648755"/>
              </a:xfrm>
              <a:prstGeom prst="rect">
                <a:avLst/>
              </a:prstGeom>
              <a:noFill/>
              <a:ln>
                <a:noFill/>
              </a:ln>
            </p:spPr>
          </p:pic>
          <p:sp>
            <p:nvSpPr>
              <p:cNvPr id="1068" name="Google Shape;1068;p22"/>
              <p:cNvSpPr txBox="1"/>
              <p:nvPr/>
            </p:nvSpPr>
            <p:spPr>
              <a:xfrm>
                <a:off x="4096133" y="1019935"/>
                <a:ext cx="6596230" cy="61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Rounded"/>
                  <a:buNone/>
                </a:pPr>
                <a:r>
                  <a:rPr lang="en-US" sz="3600" b="1" i="0" u="none" strike="noStrike" cap="none" dirty="0" err="1">
                    <a:solidFill>
                      <a:srgbClr val="000099"/>
                    </a:solidFill>
                    <a:latin typeface="Arial Rounded"/>
                    <a:ea typeface="Arial Rounded"/>
                    <a:cs typeface="Arial Rounded"/>
                    <a:sym typeface="Arial Rounded"/>
                  </a:rPr>
                  <a:t>Khổ</a:t>
                </a:r>
                <a:r>
                  <a:rPr lang="en-US" sz="3600" b="1" i="0" u="none" strike="noStrike" cap="none" dirty="0">
                    <a:solidFill>
                      <a:srgbClr val="000099"/>
                    </a:solidFill>
                    <a:latin typeface="Arial Rounded"/>
                    <a:ea typeface="Arial Rounded"/>
                    <a:cs typeface="Arial Rounded"/>
                    <a:sym typeface="Arial Rounded"/>
                  </a:rPr>
                  <a:t> </a:t>
                </a:r>
                <a:r>
                  <a:rPr lang="en-US" sz="3600" b="1" i="0" u="none" strike="noStrike" cap="none" dirty="0" err="1">
                    <a:solidFill>
                      <a:srgbClr val="000099"/>
                    </a:solidFill>
                    <a:latin typeface="Arial Rounded"/>
                    <a:ea typeface="Arial Rounded"/>
                    <a:cs typeface="Arial Rounded"/>
                    <a:sym typeface="Arial Rounded"/>
                  </a:rPr>
                  <a:t>thơ</a:t>
                </a:r>
                <a:r>
                  <a:rPr lang="en-US" sz="3600" b="1" i="0" u="none" strike="noStrike" cap="none" dirty="0">
                    <a:solidFill>
                      <a:srgbClr val="000099"/>
                    </a:solidFill>
                    <a:latin typeface="Arial Rounded"/>
                    <a:ea typeface="Arial Rounded"/>
                    <a:cs typeface="Arial Rounded"/>
                    <a:sym typeface="Arial Rounded"/>
                  </a:rPr>
                  <a:t> </a:t>
                </a:r>
                <a:r>
                  <a:rPr lang="en-US" sz="3600" b="1" i="0" u="none" strike="noStrike" cap="none" dirty="0" err="1">
                    <a:solidFill>
                      <a:srgbClr val="000099"/>
                    </a:solidFill>
                    <a:latin typeface="Arial Rounded"/>
                    <a:ea typeface="Arial Rounded"/>
                    <a:cs typeface="Arial Rounded"/>
                    <a:sym typeface="Arial Rounded"/>
                  </a:rPr>
                  <a:t>số</a:t>
                </a:r>
                <a:r>
                  <a:rPr lang="en-US" sz="3600" b="1" i="0" u="none" strike="noStrike" cap="none" dirty="0">
                    <a:solidFill>
                      <a:srgbClr val="000099"/>
                    </a:solidFill>
                    <a:latin typeface="Arial Rounded"/>
                    <a:ea typeface="Arial Rounded"/>
                    <a:cs typeface="Arial Rounded"/>
                    <a:sym typeface="Arial Rounded"/>
                  </a:rPr>
                  <a:t> 4</a:t>
                </a:r>
                <a:endParaRPr sz="3600" b="1" i="0" u="none" strike="noStrike" cap="none">
                  <a:solidFill>
                    <a:srgbClr val="000099"/>
                  </a:solidFill>
                  <a:latin typeface="Arial Rounded"/>
                  <a:ea typeface="Arial Rounded"/>
                  <a:cs typeface="Arial Rounded"/>
                  <a:sym typeface="Arial Rounded"/>
                </a:endParaRPr>
              </a:p>
            </p:txBody>
          </p:sp>
        </p:grpSp>
        <p:pic>
          <p:nvPicPr>
            <p:cNvPr id="1069" name="Google Shape;1069;p22" descr="Khỉ dễ thương cầm chuối biểu tượng hoạt hình vector minh họa.  khái niệm biểu tượng thực phẩm động vật bị cô lập vector cao cấp.  phong cách hoạt hình phẳng Miễn phí Vector"/>
            <p:cNvPicPr preferRelativeResize="0"/>
            <p:nvPr/>
          </p:nvPicPr>
          <p:blipFill rotWithShape="1">
            <a:blip r:embed="rId6">
              <a:alphaModFix/>
            </a:blip>
            <a:srcRect/>
            <a:stretch/>
          </p:blipFill>
          <p:spPr>
            <a:xfrm>
              <a:off x="2210738" y="36474"/>
              <a:ext cx="1854194" cy="1255346"/>
            </a:xfrm>
            <a:prstGeom prst="rect">
              <a:avLst/>
            </a:prstGeom>
            <a:noFill/>
            <a:ln>
              <a:noFill/>
            </a:ln>
          </p:spPr>
        </p:pic>
      </p:grpSp>
      <p:grpSp>
        <p:nvGrpSpPr>
          <p:cNvPr id="1070" name="Google Shape;1070;p22"/>
          <p:cNvGrpSpPr/>
          <p:nvPr/>
        </p:nvGrpSpPr>
        <p:grpSpPr>
          <a:xfrm>
            <a:off x="1329445" y="584114"/>
            <a:ext cx="10516191" cy="666254"/>
            <a:chOff x="1603464" y="2459552"/>
            <a:chExt cx="10516191" cy="856397"/>
          </a:xfrm>
        </p:grpSpPr>
        <p:sp>
          <p:nvSpPr>
            <p:cNvPr id="1071" name="Google Shape;1071;p22"/>
            <p:cNvSpPr/>
            <p:nvPr/>
          </p:nvSpPr>
          <p:spPr>
            <a:xfrm>
              <a:off x="1924334" y="2524836"/>
              <a:ext cx="10195321"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72" name="Google Shape;1072;p22"/>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03</a:t>
              </a:r>
              <a:endParaRPr/>
            </a:p>
          </p:txBody>
        </p:sp>
      </p:grpSp>
      <p:sp>
        <p:nvSpPr>
          <p:cNvPr id="1073" name="Google Shape;1073;p22"/>
          <p:cNvSpPr txBox="1"/>
          <p:nvPr/>
        </p:nvSpPr>
        <p:spPr>
          <a:xfrm>
            <a:off x="2223507" y="680687"/>
            <a:ext cx="994299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3600" b="1" i="0" u="none" strike="noStrike" cap="none" dirty="0" err="1">
                <a:solidFill>
                  <a:srgbClr val="000000"/>
                </a:solidFill>
                <a:latin typeface="Times New Roman" pitchFamily="18" charset="0"/>
                <a:ea typeface="Arial Rounded"/>
                <a:cs typeface="Times New Roman" pitchFamily="18" charset="0"/>
                <a:sym typeface="Arial Rounded"/>
              </a:rPr>
              <a:t>Khổ</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thơ</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nào</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cho</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thấy</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bạn</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nhỏ</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được</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em</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gái</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rất</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yêu</a:t>
            </a:r>
            <a:r>
              <a:rPr lang="en-US" sz="3600" b="1" i="0" u="none" strike="noStrike" cap="none" dirty="0">
                <a:solidFill>
                  <a:srgbClr val="000000"/>
                </a:solidFill>
                <a:latin typeface="Times New Roman" pitchFamily="18" charset="0"/>
                <a:ea typeface="Arial Rounded"/>
                <a:cs typeface="Times New Roman" pitchFamily="18" charset="0"/>
                <a:sym typeface="Arial Rounded"/>
              </a:rPr>
              <a:t> </a:t>
            </a:r>
            <a:r>
              <a:rPr lang="en-US" sz="3600" b="1" i="0" u="none" strike="noStrike" cap="none" dirty="0" err="1">
                <a:solidFill>
                  <a:srgbClr val="000000"/>
                </a:solidFill>
                <a:latin typeface="Times New Roman" pitchFamily="18" charset="0"/>
                <a:ea typeface="Arial Rounded"/>
                <a:cs typeface="Times New Roman" pitchFamily="18" charset="0"/>
                <a:sym typeface="Arial Rounded"/>
              </a:rPr>
              <a:t>quý</a:t>
            </a:r>
            <a:r>
              <a:rPr lang="en-US" sz="3600" b="1" i="0" u="none" strike="noStrike" cap="none" dirty="0">
                <a:solidFill>
                  <a:srgbClr val="000000"/>
                </a:solidFill>
                <a:latin typeface="Times New Roman" pitchFamily="18" charset="0"/>
                <a:ea typeface="Arial Rounded"/>
                <a:cs typeface="Times New Roman" pitchFamily="18" charset="0"/>
                <a:sym typeface="Arial Rounded"/>
              </a:rPr>
              <a:t>?</a:t>
            </a:r>
            <a:endParaRPr sz="3600" b="1" i="0" u="none" strike="noStrike" cap="none">
              <a:solidFill>
                <a:srgbClr val="000000"/>
              </a:solidFill>
              <a:latin typeface="Times New Roman" pitchFamily="18" charset="0"/>
              <a:ea typeface="Arial Rounded"/>
              <a:cs typeface="Times New Roman" pitchFamily="18" charset="0"/>
              <a:sym typeface="Arial Rounded"/>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0"/>
                                        </p:tgtEl>
                                        <p:attrNameLst>
                                          <p:attrName>style.visibility</p:attrName>
                                        </p:attrNameLst>
                                      </p:cBhvr>
                                      <p:to>
                                        <p:strVal val="visible"/>
                                      </p:to>
                                    </p:set>
                                    <p:animEffect transition="in" filter="fade">
                                      <p:cBhvr>
                                        <p:cTn id="7" dur="500"/>
                                        <p:tgtEl>
                                          <p:spTgt spid="1070"/>
                                        </p:tgtEl>
                                      </p:cBhvr>
                                    </p:animEffect>
                                  </p:childTnLst>
                                </p:cTn>
                              </p:par>
                              <p:par>
                                <p:cTn id="8" presetID="10" presetClass="entr" presetSubtype="0" fill="hold" nodeType="withEffect">
                                  <p:stCondLst>
                                    <p:cond delay="0"/>
                                  </p:stCondLst>
                                  <p:childTnLst>
                                    <p:set>
                                      <p:cBhvr>
                                        <p:cTn id="9" dur="1" fill="hold">
                                          <p:stCondLst>
                                            <p:cond delay="0"/>
                                          </p:stCondLst>
                                        </p:cTn>
                                        <p:tgtEl>
                                          <p:spTgt spid="1073"/>
                                        </p:tgtEl>
                                        <p:attrNameLst>
                                          <p:attrName>style.visibility</p:attrName>
                                        </p:attrNameLst>
                                      </p:cBhvr>
                                      <p:to>
                                        <p:strVal val="visible"/>
                                      </p:to>
                                    </p:set>
                                    <p:animEffect transition="in" filter="fade">
                                      <p:cBhvr>
                                        <p:cTn id="10" dur="500"/>
                                        <p:tgtEl>
                                          <p:spTgt spid="107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065"/>
                                        </p:tgtEl>
                                        <p:attrNameLst>
                                          <p:attrName>style.visibility</p:attrName>
                                        </p:attrNameLst>
                                      </p:cBhvr>
                                      <p:to>
                                        <p:strVal val="visible"/>
                                      </p:to>
                                    </p:set>
                                    <p:anim calcmode="lin" valueType="num">
                                      <p:cBhvr additive="base">
                                        <p:cTn id="15" dur="500"/>
                                        <p:tgtEl>
                                          <p:spTgt spid="1065"/>
                                        </p:tgtEl>
                                        <p:attrNameLst>
                                          <p:attrName>ppt_w</p:attrName>
                                        </p:attrNameLst>
                                      </p:cBhvr>
                                      <p:tavLst>
                                        <p:tav tm="0">
                                          <p:val>
                                            <p:strVal val="0"/>
                                          </p:val>
                                        </p:tav>
                                        <p:tav tm="100000">
                                          <p:val>
                                            <p:strVal val="#ppt_w"/>
                                          </p:val>
                                        </p:tav>
                                      </p:tavLst>
                                    </p:anim>
                                    <p:anim calcmode="lin" valueType="num">
                                      <p:cBhvr additive="base">
                                        <p:cTn id="16" dur="500"/>
                                        <p:tgtEl>
                                          <p:spTgt spid="10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80" name="Google Shape;1080;p23"/>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81" name="Google Shape;1081;p23"/>
          <p:cNvPicPr preferRelativeResize="0"/>
          <p:nvPr/>
        </p:nvPicPr>
        <p:blipFill rotWithShape="1">
          <a:blip r:embed="rId4">
            <a:alphaModFix/>
          </a:blip>
          <a:srcRect/>
          <a:stretch/>
        </p:blipFill>
        <p:spPr>
          <a:xfrm>
            <a:off x="8544272" y="188640"/>
            <a:ext cx="1512168" cy="753657"/>
          </a:xfrm>
          <a:prstGeom prst="rect">
            <a:avLst/>
          </a:prstGeom>
          <a:noFill/>
          <a:ln>
            <a:noFill/>
          </a:ln>
        </p:spPr>
      </p:pic>
      <p:grpSp>
        <p:nvGrpSpPr>
          <p:cNvPr id="1082" name="Google Shape;1082;p23"/>
          <p:cNvGrpSpPr/>
          <p:nvPr/>
        </p:nvGrpSpPr>
        <p:grpSpPr>
          <a:xfrm>
            <a:off x="1329445" y="514292"/>
            <a:ext cx="9533109" cy="1043407"/>
            <a:chOff x="1603464" y="2459552"/>
            <a:chExt cx="9533109" cy="856397"/>
          </a:xfrm>
        </p:grpSpPr>
        <p:sp>
          <p:nvSpPr>
            <p:cNvPr id="1083" name="Google Shape;1083;p23"/>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84" name="Google Shape;1084;p23"/>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04</a:t>
              </a:r>
              <a:endParaRPr/>
            </a:p>
          </p:txBody>
        </p:sp>
      </p:grpSp>
      <p:sp>
        <p:nvSpPr>
          <p:cNvPr id="1085" name="Google Shape;1085;p23"/>
          <p:cNvSpPr txBox="1"/>
          <p:nvPr/>
        </p:nvSpPr>
        <p:spPr>
          <a:xfrm>
            <a:off x="2244128" y="549475"/>
            <a:ext cx="865241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dirty="0">
                <a:solidFill>
                  <a:srgbClr val="000000"/>
                </a:solidFill>
                <a:latin typeface="Arial Rounded"/>
                <a:ea typeface="Arial Rounded"/>
                <a:cs typeface="Arial Rounded"/>
                <a:sym typeface="Arial Rounded"/>
              </a:rPr>
              <a:t>Chi </a:t>
            </a:r>
            <a:r>
              <a:rPr lang="en-US" sz="2800" b="1" i="0" u="none" strike="noStrike" cap="none" dirty="0" err="1">
                <a:solidFill>
                  <a:srgbClr val="000000"/>
                </a:solidFill>
                <a:latin typeface="Arial Rounded"/>
                <a:ea typeface="Arial Rounded"/>
                <a:cs typeface="Arial Rounded"/>
                <a:sym typeface="Arial Rounded"/>
              </a:rPr>
              <a:t>tiết</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nào</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cho</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thấy</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bạn</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nhỏ</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rất</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hiểu</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sở</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thích</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tính</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tình</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của</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em</a:t>
            </a:r>
            <a:r>
              <a:rPr lang="en-US" sz="2800" b="1" i="0" u="none" strike="noStrike" cap="none" dirty="0">
                <a:solidFill>
                  <a:srgbClr val="000000"/>
                </a:solidFill>
                <a:latin typeface="Arial Rounded"/>
                <a:ea typeface="Arial Rounded"/>
                <a:cs typeface="Arial Rounded"/>
                <a:sym typeface="Arial Rounded"/>
              </a:rPr>
              <a:t> </a:t>
            </a:r>
            <a:r>
              <a:rPr lang="en-US" sz="2800" b="1" i="0" u="none" strike="noStrike" cap="none" dirty="0" err="1">
                <a:solidFill>
                  <a:srgbClr val="000000"/>
                </a:solidFill>
                <a:latin typeface="Arial Rounded"/>
                <a:ea typeface="Arial Rounded"/>
                <a:cs typeface="Arial Rounded"/>
                <a:sym typeface="Arial Rounded"/>
              </a:rPr>
              <a:t>mình</a:t>
            </a:r>
            <a:r>
              <a:rPr lang="en-US" sz="2800" b="1" i="0" u="none" strike="noStrike" cap="none" dirty="0">
                <a:solidFill>
                  <a:srgbClr val="000000"/>
                </a:solidFill>
                <a:latin typeface="Arial Rounded"/>
                <a:ea typeface="Arial Rounded"/>
                <a:cs typeface="Arial Rounded"/>
                <a:sym typeface="Arial Rounded"/>
              </a:rPr>
              <a:t>?</a:t>
            </a:r>
            <a:endParaRPr sz="2800" b="1" i="0" u="none" strike="noStrike" cap="none">
              <a:solidFill>
                <a:srgbClr val="000000"/>
              </a:solidFill>
              <a:latin typeface="Arial Rounded"/>
              <a:ea typeface="Arial Rounded"/>
              <a:cs typeface="Arial Rounded"/>
              <a:sym typeface="Arial Rounded"/>
            </a:endParaRPr>
          </a:p>
        </p:txBody>
      </p:sp>
      <p:sp>
        <p:nvSpPr>
          <p:cNvPr id="1086" name="Google Shape;1086;p23"/>
          <p:cNvSpPr txBox="1"/>
          <p:nvPr/>
        </p:nvSpPr>
        <p:spPr>
          <a:xfrm>
            <a:off x="1980575" y="2711565"/>
            <a:ext cx="8551717"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Kể</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về</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em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mình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như</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khướu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hót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nhặt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lan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lí</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cài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lên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đầu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bắt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bướm</a:t>
            </a:r>
            <a:r>
              <a:rPr lang="en-US" sz="2800" b="1" i="0" u="none" strike="noStrike" cap="none" dirty="0">
                <a:solidFill>
                  <a:srgbClr val="000099"/>
                </a:solidFill>
                <a:latin typeface="Times New Roman" pitchFamily="18" charset="0"/>
                <a:cs typeface="Times New Roman" pitchFamily="18" charset="0"/>
                <a:sym typeface="Arial"/>
              </a:rPr>
              <a:t>.</a:t>
            </a:r>
            <a:endParaRPr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Kể</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về</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em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mình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đặc</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biệt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là</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thỏ</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phải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vì</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sợ</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không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bạn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chơi</a:t>
            </a:r>
            <a:r>
              <a:rPr lang="en-US" sz="2800" b="1" i="0" u="none" strike="noStrike" cap="none" dirty="0">
                <a:solidFill>
                  <a:srgbClr val="000099"/>
                </a:solidFill>
                <a:latin typeface="Times New Roman" pitchFamily="18" charset="0"/>
                <a:cs typeface="Times New Roman" pitchFamily="18" charset="0"/>
                <a:sym typeface="Arial"/>
              </a:rPr>
              <a:t>.</a:t>
            </a:r>
            <a:endParaRPr sz="2800" b="1" i="0" u="none" strike="noStrike" cap="none">
              <a:solidFill>
                <a:srgbClr val="000099"/>
              </a:solidFill>
              <a:latin typeface="Times New Roman" pitchFamily="18" charset="0"/>
              <a:ea typeface="Calibri"/>
              <a:cs typeface="Times New Roman" pitchFamily="18" charset="0"/>
              <a:sym typeface="Calibri"/>
            </a:endParaRPr>
          </a:p>
        </p:txBody>
      </p:sp>
      <p:sp>
        <p:nvSpPr>
          <p:cNvPr id="1087" name="Google Shape;1087;p23"/>
          <p:cNvSpPr/>
          <p:nvPr/>
        </p:nvSpPr>
        <p:spPr>
          <a:xfrm>
            <a:off x="1947208" y="2649923"/>
            <a:ext cx="8109231" cy="1877524"/>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82"/>
                                        </p:tgtEl>
                                        <p:attrNameLst>
                                          <p:attrName>style.visibility</p:attrName>
                                        </p:attrNameLst>
                                      </p:cBhvr>
                                      <p:to>
                                        <p:strVal val="visible"/>
                                      </p:to>
                                    </p:set>
                                    <p:animEffect transition="in" filter="fade">
                                      <p:cBhvr>
                                        <p:cTn id="7" dur="500"/>
                                        <p:tgtEl>
                                          <p:spTgt spid="10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
                                        </p:tgtEl>
                                        <p:attrNameLst>
                                          <p:attrName>style.visibility</p:attrName>
                                        </p:attrNameLst>
                                      </p:cBhvr>
                                      <p:to>
                                        <p:strVal val="visible"/>
                                      </p:to>
                                    </p:set>
                                    <p:animEffect transition="in" filter="fade">
                                      <p:cBhvr>
                                        <p:cTn id="12" dur="500"/>
                                        <p:tgtEl>
                                          <p:spTgt spid="10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7"/>
                                        </p:tgtEl>
                                        <p:attrNameLst>
                                          <p:attrName>style.visibility</p:attrName>
                                        </p:attrNameLst>
                                      </p:cBhvr>
                                      <p:to>
                                        <p:strVal val="visible"/>
                                      </p:to>
                                    </p:set>
                                    <p:animEffect transition="in" filter="fade">
                                      <p:cBhvr>
                                        <p:cTn id="17" dur="500"/>
                                        <p:tgtEl>
                                          <p:spTgt spid="1087"/>
                                        </p:tgtEl>
                                      </p:cBhvr>
                                    </p:animEffect>
                                  </p:childTnLst>
                                </p:cTn>
                              </p:par>
                              <p:par>
                                <p:cTn id="18" presetID="10" presetClass="entr" presetSubtype="0" fill="hold" nodeType="withEffect">
                                  <p:stCondLst>
                                    <p:cond delay="0"/>
                                  </p:stCondLst>
                                  <p:childTnLst>
                                    <p:set>
                                      <p:cBhvr>
                                        <p:cTn id="19" dur="1" fill="hold">
                                          <p:stCondLst>
                                            <p:cond delay="0"/>
                                          </p:stCondLst>
                                        </p:cTn>
                                        <p:tgtEl>
                                          <p:spTgt spid="1086"/>
                                        </p:tgtEl>
                                        <p:attrNameLst>
                                          <p:attrName>style.visibility</p:attrName>
                                        </p:attrNameLst>
                                      </p:cBhvr>
                                      <p:to>
                                        <p:strVal val="visible"/>
                                      </p:to>
                                    </p:set>
                                    <p:animEffect transition="in" filter="fade">
                                      <p:cBhvr>
                                        <p:cTn id="20" dur="500"/>
                                        <p:tgtEl>
                                          <p:spTgt spid="1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4" name="Google Shape;1094;p24"/>
          <p:cNvPicPr preferRelativeResize="0"/>
          <p:nvPr/>
        </p:nvPicPr>
        <p:blipFill rotWithShape="1">
          <a:blip r:embed="rId3">
            <a:alphaModFix/>
          </a:blip>
          <a:srcRect/>
          <a:stretch/>
        </p:blipFill>
        <p:spPr>
          <a:xfrm>
            <a:off x="0" y="139622"/>
            <a:ext cx="1123156" cy="826939"/>
          </a:xfrm>
          <a:prstGeom prst="rect">
            <a:avLst/>
          </a:prstGeom>
          <a:noFill/>
          <a:ln>
            <a:noFill/>
          </a:ln>
        </p:spPr>
      </p:pic>
      <p:pic>
        <p:nvPicPr>
          <p:cNvPr id="1095" name="Google Shape;1095;p24"/>
          <p:cNvPicPr preferRelativeResize="0"/>
          <p:nvPr/>
        </p:nvPicPr>
        <p:blipFill rotWithShape="1">
          <a:blip r:embed="rId4">
            <a:alphaModFix/>
          </a:blip>
          <a:srcRect/>
          <a:stretch/>
        </p:blipFill>
        <p:spPr>
          <a:xfrm>
            <a:off x="8544272" y="188640"/>
            <a:ext cx="1512168" cy="753657"/>
          </a:xfrm>
          <a:prstGeom prst="rect">
            <a:avLst/>
          </a:prstGeom>
          <a:noFill/>
          <a:ln>
            <a:noFill/>
          </a:ln>
        </p:spPr>
      </p:pic>
      <p:sp>
        <p:nvSpPr>
          <p:cNvPr id="1096" name="Google Shape;1096;p24"/>
          <p:cNvSpPr txBox="1"/>
          <p:nvPr/>
        </p:nvSpPr>
        <p:spPr>
          <a:xfrm>
            <a:off x="2360679" y="2896187"/>
            <a:ext cx="7786880" cy="138495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en-US" sz="2800" b="1" i="0" u="none" strike="noStrike" cap="none" dirty="0" smtClean="0">
                <a:solidFill>
                  <a:srgbClr val="000099"/>
                </a:solidFill>
                <a:latin typeface="Arial"/>
                <a:ea typeface="Arial"/>
                <a:cs typeface="Arial"/>
                <a:sym typeface="Arial"/>
              </a:rPr>
              <a:t>    </a:t>
            </a:r>
            <a:r>
              <a:rPr lang="en-US" sz="2800" b="1" i="0" u="none" strike="noStrike" cap="none" dirty="0" err="1" smtClean="0">
                <a:solidFill>
                  <a:srgbClr val="000099"/>
                </a:solidFill>
                <a:latin typeface="Arial"/>
                <a:ea typeface="Arial"/>
                <a:cs typeface="Arial"/>
                <a:sym typeface="Arial"/>
              </a:rPr>
              <a:t>Bài</a:t>
            </a:r>
            <a:r>
              <a:rPr lang="en-US" sz="2800" b="1" i="0" u="none" strike="noStrike" cap="none" dirty="0" smtClean="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thơ</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giúp</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em</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hiểu</a:t>
            </a:r>
            <a:r>
              <a:rPr lang="en-US" sz="2800" b="1" i="0" u="none" strike="noStrike" cap="none" dirty="0">
                <a:solidFill>
                  <a:srgbClr val="000099"/>
                </a:solidFill>
                <a:latin typeface="Arial"/>
                <a:ea typeface="Arial"/>
                <a:cs typeface="Arial"/>
                <a:sym typeface="Arial"/>
              </a:rPr>
              <a:t> </a:t>
            </a:r>
            <a:r>
              <a:rPr lang="en-US" sz="2800" b="1" i="0" u="none" strike="noStrike" cap="none" dirty="0" err="1" smtClean="0">
                <a:solidFill>
                  <a:srgbClr val="000099"/>
                </a:solidFill>
                <a:latin typeface="Arial"/>
                <a:ea typeface="Arial"/>
                <a:cs typeface="Arial"/>
                <a:sym typeface="Arial"/>
              </a:rPr>
              <a:t>cần</a:t>
            </a:r>
            <a:r>
              <a:rPr lang="en-US" sz="2800" b="1" i="0" u="none" strike="noStrike" cap="none" dirty="0" smtClean="0">
                <a:solidFill>
                  <a:srgbClr val="000099"/>
                </a:solidFill>
                <a:latin typeface="Arial"/>
                <a:ea typeface="Arial"/>
                <a:cs typeface="Arial"/>
                <a:sym typeface="Arial"/>
              </a:rPr>
              <a:t> </a:t>
            </a:r>
            <a:r>
              <a:rPr lang="en-US" sz="2800" b="1" i="0" u="none" strike="noStrike" cap="none" dirty="0" err="1" smtClean="0">
                <a:solidFill>
                  <a:srgbClr val="000099"/>
                </a:solidFill>
                <a:latin typeface="Arial"/>
                <a:ea typeface="Arial"/>
                <a:cs typeface="Arial"/>
                <a:sym typeface="Arial"/>
              </a:rPr>
              <a:t>yêu</a:t>
            </a:r>
            <a:r>
              <a:rPr lang="en-US" sz="2800" b="1" i="0" u="none" strike="noStrike" cap="none" dirty="0" smtClean="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thương</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đùm</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bọc</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bao</a:t>
            </a:r>
            <a:r>
              <a:rPr lang="en-US" sz="2800" b="1" i="0" u="none" strike="noStrike" cap="none" dirty="0">
                <a:solidFill>
                  <a:srgbClr val="000099"/>
                </a:solidFill>
                <a:latin typeface="Arial"/>
                <a:ea typeface="Arial"/>
                <a:cs typeface="Arial"/>
                <a:sym typeface="Arial"/>
              </a:rPr>
              <a:t> </a:t>
            </a:r>
            <a:r>
              <a:rPr lang="en-US" sz="2800" b="1" i="0" u="none" strike="noStrike" cap="none" dirty="0" smtClean="0">
                <a:solidFill>
                  <a:srgbClr val="000099"/>
                </a:solidFill>
                <a:latin typeface="Arial"/>
                <a:ea typeface="Arial"/>
                <a:cs typeface="Arial"/>
                <a:sym typeface="Arial"/>
              </a:rPr>
              <a:t>dung </a:t>
            </a:r>
            <a:r>
              <a:rPr lang="en-US" sz="2800" b="1" i="0" u="none" strike="noStrike" cap="none" dirty="0" err="1">
                <a:solidFill>
                  <a:srgbClr val="000099"/>
                </a:solidFill>
                <a:latin typeface="Arial"/>
                <a:ea typeface="Arial"/>
                <a:cs typeface="Arial"/>
                <a:sym typeface="Arial"/>
              </a:rPr>
              <a:t>anh</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chị</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em</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trong</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gia</a:t>
            </a:r>
            <a:r>
              <a:rPr lang="en-US" sz="2800" b="1" i="0" u="none" strike="noStrike" cap="none" dirty="0">
                <a:solidFill>
                  <a:srgbClr val="000099"/>
                </a:solidFill>
                <a:latin typeface="Arial"/>
                <a:ea typeface="Arial"/>
                <a:cs typeface="Arial"/>
                <a:sym typeface="Arial"/>
              </a:rPr>
              <a:t> </a:t>
            </a:r>
            <a:r>
              <a:rPr lang="en-US" sz="2800" b="1" i="0" u="none" strike="noStrike" cap="none" dirty="0" err="1">
                <a:solidFill>
                  <a:srgbClr val="000099"/>
                </a:solidFill>
                <a:latin typeface="Arial"/>
                <a:ea typeface="Arial"/>
                <a:cs typeface="Arial"/>
                <a:sym typeface="Arial"/>
              </a:rPr>
              <a:t>đình</a:t>
            </a:r>
            <a:r>
              <a:rPr lang="en-US" sz="2800" b="1" i="0" u="none" strike="noStrike" cap="none" dirty="0">
                <a:solidFill>
                  <a:srgbClr val="000099"/>
                </a:solidFill>
                <a:latin typeface="Arial"/>
                <a:ea typeface="Arial"/>
                <a:cs typeface="Arial"/>
                <a:sym typeface="Arial"/>
              </a:rPr>
              <a:t>.</a:t>
            </a:r>
            <a:endParaRPr sz="2800" b="1" i="0" u="none" strike="noStrike" cap="none">
              <a:solidFill>
                <a:srgbClr val="000099"/>
              </a:solidFill>
              <a:latin typeface="Calibri"/>
              <a:ea typeface="Calibri"/>
              <a:cs typeface="Calibri"/>
              <a:sym typeface="Calibri"/>
            </a:endParaRPr>
          </a:p>
        </p:txBody>
      </p:sp>
      <p:sp>
        <p:nvSpPr>
          <p:cNvPr id="1097" name="Google Shape;1097;p24"/>
          <p:cNvSpPr/>
          <p:nvPr/>
        </p:nvSpPr>
        <p:spPr>
          <a:xfrm>
            <a:off x="1947208" y="2649923"/>
            <a:ext cx="8109231" cy="1877524"/>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1098" name="Google Shape;1098;p24"/>
          <p:cNvGrpSpPr/>
          <p:nvPr/>
        </p:nvGrpSpPr>
        <p:grpSpPr>
          <a:xfrm>
            <a:off x="1412011" y="430060"/>
            <a:ext cx="9533109" cy="1043407"/>
            <a:chOff x="1603464" y="2459552"/>
            <a:chExt cx="9533109" cy="856397"/>
          </a:xfrm>
        </p:grpSpPr>
        <p:sp>
          <p:nvSpPr>
            <p:cNvPr id="1099" name="Google Shape;1099;p24"/>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100" name="Google Shape;1100;p24"/>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05</a:t>
              </a:r>
              <a:endParaRPr sz="2800" b="1" i="0" u="none" strike="noStrike" cap="none">
                <a:solidFill>
                  <a:srgbClr val="FFFFFF"/>
                </a:solidFill>
                <a:latin typeface="Arial Rounded"/>
                <a:ea typeface="Arial Rounded"/>
                <a:cs typeface="Arial Rounded"/>
                <a:sym typeface="Arial Rounded"/>
              </a:endParaRPr>
            </a:p>
          </p:txBody>
        </p:sp>
      </p:grpSp>
      <p:sp>
        <p:nvSpPr>
          <p:cNvPr id="1101" name="Google Shape;1101;p24"/>
          <p:cNvSpPr txBox="1"/>
          <p:nvPr/>
        </p:nvSpPr>
        <p:spPr>
          <a:xfrm>
            <a:off x="2326694" y="465243"/>
            <a:ext cx="865241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b="1" i="0" u="none" strike="noStrike" cap="none">
                <a:solidFill>
                  <a:srgbClr val="000000"/>
                </a:solidFill>
                <a:latin typeface="Arial Rounded"/>
                <a:ea typeface="Arial Rounded"/>
                <a:cs typeface="Arial Rounded"/>
                <a:sym typeface="Arial Rounded"/>
              </a:rPr>
              <a:t>Bài thơ giúp em hiểu điều gì về tình cảm anh chị em trong gia đình?</a:t>
            </a:r>
            <a:endParaRPr sz="2800" b="1" i="0" u="none" strike="noStrike" cap="none">
              <a:solidFill>
                <a:srgbClr val="000000"/>
              </a:solidFill>
              <a:latin typeface="Arial Rounded"/>
              <a:ea typeface="Arial Rounded"/>
              <a:cs typeface="Arial Rounded"/>
              <a:sym typeface="Arial Rounded"/>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8"/>
                                        </p:tgtEl>
                                        <p:attrNameLst>
                                          <p:attrName>style.visibility</p:attrName>
                                        </p:attrNameLst>
                                      </p:cBhvr>
                                      <p:to>
                                        <p:strVal val="visible"/>
                                      </p:to>
                                    </p:set>
                                    <p:animEffect transition="in" filter="fade">
                                      <p:cBhvr>
                                        <p:cTn id="7" dur="500"/>
                                        <p:tgtEl>
                                          <p:spTgt spid="1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1"/>
                                        </p:tgtEl>
                                        <p:attrNameLst>
                                          <p:attrName>style.visibility</p:attrName>
                                        </p:attrNameLst>
                                      </p:cBhvr>
                                      <p:to>
                                        <p:strVal val="visible"/>
                                      </p:to>
                                    </p:set>
                                    <p:animEffect transition="in" filter="fade">
                                      <p:cBhvr>
                                        <p:cTn id="12" dur="500"/>
                                        <p:tgtEl>
                                          <p:spTgt spid="1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6"/>
                                        </p:tgtEl>
                                        <p:attrNameLst>
                                          <p:attrName>style.visibility</p:attrName>
                                        </p:attrNameLst>
                                      </p:cBhvr>
                                      <p:to>
                                        <p:strVal val="visible"/>
                                      </p:to>
                                    </p:set>
                                    <p:animEffect transition="in" filter="fade">
                                      <p:cBhvr>
                                        <p:cTn id="17" dur="500"/>
                                        <p:tgtEl>
                                          <p:spTgt spid="1096"/>
                                        </p:tgtEl>
                                      </p:cBhvr>
                                    </p:animEffect>
                                  </p:childTnLst>
                                </p:cTn>
                              </p:par>
                              <p:par>
                                <p:cTn id="18" presetID="10" presetClass="entr" presetSubtype="0" fill="hold" nodeType="withEffect">
                                  <p:stCondLst>
                                    <p:cond delay="0"/>
                                  </p:stCondLst>
                                  <p:childTnLst>
                                    <p:set>
                                      <p:cBhvr>
                                        <p:cTn id="19" dur="1" fill="hold">
                                          <p:stCondLst>
                                            <p:cond delay="0"/>
                                          </p:stCondLst>
                                        </p:cTn>
                                        <p:tgtEl>
                                          <p:spTgt spid="1097"/>
                                        </p:tgtEl>
                                        <p:attrNameLst>
                                          <p:attrName>style.visibility</p:attrName>
                                        </p:attrNameLst>
                                      </p:cBhvr>
                                      <p:to>
                                        <p:strVal val="visible"/>
                                      </p:to>
                                    </p:set>
                                    <p:animEffect transition="in" filter="fade">
                                      <p:cBhvr>
                                        <p:cTn id="20" dur="500"/>
                                        <p:tgtEl>
                                          <p:spTgt spid="1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1109" name="Google Shape;1109;p25"/>
          <p:cNvGrpSpPr/>
          <p:nvPr/>
        </p:nvGrpSpPr>
        <p:grpSpPr>
          <a:xfrm>
            <a:off x="3384252" y="-125388"/>
            <a:ext cx="5515760" cy="2972371"/>
            <a:chOff x="3825327" y="-288795"/>
            <a:chExt cx="4546309" cy="3985173"/>
          </a:xfrm>
        </p:grpSpPr>
        <p:pic>
          <p:nvPicPr>
            <p:cNvPr id="1110" name="Google Shape;1110;p25"/>
            <p:cNvPicPr preferRelativeResize="0"/>
            <p:nvPr/>
          </p:nvPicPr>
          <p:blipFill rotWithShape="1">
            <a:blip r:embed="rId3">
              <a:alphaModFix/>
            </a:blip>
            <a:srcRect/>
            <a:stretch/>
          </p:blipFill>
          <p:spPr>
            <a:xfrm>
              <a:off x="3825327" y="-288795"/>
              <a:ext cx="4546309" cy="3985173"/>
            </a:xfrm>
            <a:prstGeom prst="rect">
              <a:avLst/>
            </a:prstGeom>
            <a:noFill/>
            <a:ln>
              <a:noFill/>
            </a:ln>
          </p:spPr>
        </p:pic>
        <p:sp>
          <p:nvSpPr>
            <p:cNvPr id="1111" name="Google Shape;1111;p25"/>
            <p:cNvSpPr txBox="1"/>
            <p:nvPr/>
          </p:nvSpPr>
          <p:spPr>
            <a:xfrm>
              <a:off x="4527281" y="1159313"/>
              <a:ext cx="3396474" cy="8818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600"/>
                <a:buFont typeface="Arial"/>
                <a:buNone/>
              </a:pPr>
              <a:r>
                <a:rPr lang="en-US" sz="3600" b="1">
                  <a:solidFill>
                    <a:srgbClr val="FFFF00"/>
                  </a:solidFill>
                  <a:latin typeface="Arial Rounded"/>
                  <a:ea typeface="Arial Rounded"/>
                  <a:cs typeface="Arial Rounded"/>
                  <a:sym typeface="Arial Rounded"/>
                </a:rPr>
                <a:t>Nội dung bài đọc</a:t>
              </a:r>
              <a:endParaRPr sz="3600" b="1">
                <a:solidFill>
                  <a:srgbClr val="FFFF00"/>
                </a:solidFill>
                <a:latin typeface="Arial Rounded"/>
                <a:ea typeface="Arial Rounded"/>
                <a:cs typeface="Arial Rounded"/>
                <a:sym typeface="Arial Rounded"/>
              </a:endParaRPr>
            </a:p>
          </p:txBody>
        </p:sp>
      </p:grpSp>
      <p:sp>
        <p:nvSpPr>
          <p:cNvPr id="8" name="Google Shape;1096;p24"/>
          <p:cNvSpPr txBox="1"/>
          <p:nvPr/>
        </p:nvSpPr>
        <p:spPr>
          <a:xfrm>
            <a:off x="2360679" y="2896187"/>
            <a:ext cx="7786880" cy="175428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en-US" sz="3600" b="1" i="0" u="none" strike="noStrike" cap="none" dirty="0" smtClean="0">
                <a:solidFill>
                  <a:srgbClr val="000099"/>
                </a:solidFill>
                <a:latin typeface="Arial"/>
                <a:ea typeface="Arial"/>
                <a:cs typeface="Arial"/>
                <a:sym typeface="Arial"/>
              </a:rPr>
              <a:t>    </a:t>
            </a:r>
            <a:r>
              <a:rPr lang="en-US" sz="3600" b="1" i="0" u="none" strike="noStrike" cap="none" dirty="0" err="1" smtClean="0">
                <a:solidFill>
                  <a:srgbClr val="000099"/>
                </a:solidFill>
                <a:latin typeface="Arial"/>
                <a:ea typeface="Arial"/>
                <a:cs typeface="Arial"/>
                <a:sym typeface="Arial"/>
              </a:rPr>
              <a:t>Bài</a:t>
            </a:r>
            <a:r>
              <a:rPr lang="en-US" sz="3600" b="1" i="0" u="none" strike="noStrike" cap="none" dirty="0" smtClean="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thơ</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giúp</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em</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hiểu</a:t>
            </a:r>
            <a:r>
              <a:rPr lang="en-US" sz="3600" b="1" i="0" u="none" strike="noStrike" cap="none" dirty="0">
                <a:solidFill>
                  <a:srgbClr val="000099"/>
                </a:solidFill>
                <a:latin typeface="Arial"/>
                <a:ea typeface="Arial"/>
                <a:cs typeface="Arial"/>
                <a:sym typeface="Arial"/>
              </a:rPr>
              <a:t> </a:t>
            </a:r>
            <a:r>
              <a:rPr lang="en-US" sz="3600" b="1" i="0" u="none" strike="noStrike" cap="none" dirty="0" err="1" smtClean="0">
                <a:solidFill>
                  <a:srgbClr val="000099"/>
                </a:solidFill>
                <a:latin typeface="Arial"/>
                <a:ea typeface="Arial"/>
                <a:cs typeface="Arial"/>
                <a:sym typeface="Arial"/>
              </a:rPr>
              <a:t>cần</a:t>
            </a:r>
            <a:r>
              <a:rPr lang="en-US" sz="3600" b="1" i="0" u="none" strike="noStrike" cap="none" dirty="0" smtClean="0">
                <a:solidFill>
                  <a:srgbClr val="000099"/>
                </a:solidFill>
                <a:latin typeface="Arial"/>
                <a:ea typeface="Arial"/>
                <a:cs typeface="Arial"/>
                <a:sym typeface="Arial"/>
              </a:rPr>
              <a:t> </a:t>
            </a:r>
            <a:r>
              <a:rPr lang="en-US" sz="3600" b="1" i="0" u="none" strike="noStrike" cap="none" dirty="0" err="1" smtClean="0">
                <a:solidFill>
                  <a:srgbClr val="000099"/>
                </a:solidFill>
                <a:latin typeface="Arial"/>
                <a:ea typeface="Arial"/>
                <a:cs typeface="Arial"/>
                <a:sym typeface="Arial"/>
              </a:rPr>
              <a:t>yêu</a:t>
            </a:r>
            <a:r>
              <a:rPr lang="en-US" sz="3600" b="1" i="0" u="none" strike="noStrike" cap="none" dirty="0" smtClean="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thương</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đùm</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bọc</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bao</a:t>
            </a:r>
            <a:r>
              <a:rPr lang="en-US" sz="3600" b="1" i="0" u="none" strike="noStrike" cap="none" dirty="0">
                <a:solidFill>
                  <a:srgbClr val="000099"/>
                </a:solidFill>
                <a:latin typeface="Arial"/>
                <a:ea typeface="Arial"/>
                <a:cs typeface="Arial"/>
                <a:sym typeface="Arial"/>
              </a:rPr>
              <a:t> </a:t>
            </a:r>
            <a:r>
              <a:rPr lang="en-US" sz="3600" b="1" i="0" u="none" strike="noStrike" cap="none" dirty="0" smtClean="0">
                <a:solidFill>
                  <a:srgbClr val="000099"/>
                </a:solidFill>
                <a:latin typeface="Arial"/>
                <a:ea typeface="Arial"/>
                <a:cs typeface="Arial"/>
                <a:sym typeface="Arial"/>
              </a:rPr>
              <a:t>dung </a:t>
            </a:r>
            <a:r>
              <a:rPr lang="en-US" sz="3600" b="1" i="0" u="none" strike="noStrike" cap="none" dirty="0" err="1">
                <a:solidFill>
                  <a:srgbClr val="000099"/>
                </a:solidFill>
                <a:latin typeface="Arial"/>
                <a:ea typeface="Arial"/>
                <a:cs typeface="Arial"/>
                <a:sym typeface="Arial"/>
              </a:rPr>
              <a:t>anh</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chị</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em</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trong</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gia</a:t>
            </a:r>
            <a:r>
              <a:rPr lang="en-US" sz="3600" b="1" i="0" u="none" strike="noStrike" cap="none" dirty="0">
                <a:solidFill>
                  <a:srgbClr val="000099"/>
                </a:solidFill>
                <a:latin typeface="Arial"/>
                <a:ea typeface="Arial"/>
                <a:cs typeface="Arial"/>
                <a:sym typeface="Arial"/>
              </a:rPr>
              <a:t> </a:t>
            </a:r>
            <a:r>
              <a:rPr lang="en-US" sz="3600" b="1" i="0" u="none" strike="noStrike" cap="none" dirty="0" err="1">
                <a:solidFill>
                  <a:srgbClr val="000099"/>
                </a:solidFill>
                <a:latin typeface="Arial"/>
                <a:ea typeface="Arial"/>
                <a:cs typeface="Arial"/>
                <a:sym typeface="Arial"/>
              </a:rPr>
              <a:t>đình</a:t>
            </a:r>
            <a:r>
              <a:rPr lang="en-US" sz="3600" b="1" i="0" u="none" strike="noStrike" cap="none" dirty="0">
                <a:solidFill>
                  <a:srgbClr val="000099"/>
                </a:solidFill>
                <a:latin typeface="Arial"/>
                <a:ea typeface="Arial"/>
                <a:cs typeface="Arial"/>
                <a:sym typeface="Arial"/>
              </a:rPr>
              <a:t>.</a:t>
            </a:r>
            <a:endParaRPr sz="3600" b="1" i="0" u="none" strike="noStrike" cap="none">
              <a:solidFill>
                <a:srgbClr val="000099"/>
              </a:solidFill>
              <a:latin typeface="Calibri"/>
              <a:ea typeface="Calibri"/>
              <a:cs typeface="Calibri"/>
              <a:sym typeface="Calibri"/>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9"/>
                                        </p:tgtEl>
                                        <p:attrNameLst>
                                          <p:attrName>style.visibility</p:attrName>
                                        </p:attrNameLst>
                                      </p:cBhvr>
                                      <p:to>
                                        <p:strVal val="visible"/>
                                      </p:to>
                                    </p:set>
                                    <p:animEffect transition="in" filter="fade">
                                      <p:cBhvr>
                                        <p:cTn id="7" dur="500"/>
                                        <p:tgtEl>
                                          <p:spTgt spid="1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7" name="Google Shape;1117;p26" descr="E:\丫头\png\小人\卡通类素材\yunf.png"/>
          <p:cNvPicPr preferRelativeResize="0"/>
          <p:nvPr/>
        </p:nvPicPr>
        <p:blipFill rotWithShape="1">
          <a:blip r:embed="rId3">
            <a:alphaModFix/>
          </a:blip>
          <a:srcRect/>
          <a:stretch/>
        </p:blipFill>
        <p:spPr>
          <a:xfrm>
            <a:off x="8414147" y="1530820"/>
            <a:ext cx="951872" cy="399602"/>
          </a:xfrm>
          <a:prstGeom prst="rect">
            <a:avLst/>
          </a:prstGeom>
          <a:noFill/>
          <a:ln>
            <a:noFill/>
          </a:ln>
        </p:spPr>
      </p:pic>
      <p:grpSp>
        <p:nvGrpSpPr>
          <p:cNvPr id="1118" name="Google Shape;1118;p26"/>
          <p:cNvGrpSpPr/>
          <p:nvPr/>
        </p:nvGrpSpPr>
        <p:grpSpPr>
          <a:xfrm>
            <a:off x="8118591" y="2212523"/>
            <a:ext cx="347627" cy="464605"/>
            <a:chOff x="-2033679" y="889419"/>
            <a:chExt cx="463503" cy="619473"/>
          </a:xfrm>
        </p:grpSpPr>
        <p:pic>
          <p:nvPicPr>
            <p:cNvPr id="1119" name="Google Shape;1119;p26"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1120" name="Google Shape;1120;p26"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pic>
        <p:nvPicPr>
          <p:cNvPr id="1121" name="Google Shape;1121;p26" descr="E:\丫头\png\小人\卡通类素材\yunf.png"/>
          <p:cNvPicPr preferRelativeResize="0"/>
          <p:nvPr/>
        </p:nvPicPr>
        <p:blipFill rotWithShape="1">
          <a:blip r:embed="rId6">
            <a:alphaModFix/>
          </a:blip>
          <a:srcRect/>
          <a:stretch/>
        </p:blipFill>
        <p:spPr>
          <a:xfrm>
            <a:off x="2193503" y="1247793"/>
            <a:ext cx="1010894" cy="424379"/>
          </a:xfrm>
          <a:prstGeom prst="rect">
            <a:avLst/>
          </a:prstGeom>
          <a:noFill/>
          <a:ln>
            <a:noFill/>
          </a:ln>
        </p:spPr>
      </p:pic>
      <p:grpSp>
        <p:nvGrpSpPr>
          <p:cNvPr id="1122" name="Google Shape;1122;p26"/>
          <p:cNvGrpSpPr/>
          <p:nvPr/>
        </p:nvGrpSpPr>
        <p:grpSpPr>
          <a:xfrm>
            <a:off x="4002864" y="3994003"/>
            <a:ext cx="347627" cy="464605"/>
            <a:chOff x="-2033679" y="889419"/>
            <a:chExt cx="463503" cy="619473"/>
          </a:xfrm>
        </p:grpSpPr>
        <p:pic>
          <p:nvPicPr>
            <p:cNvPr id="1123" name="Google Shape;1123;p26"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1124" name="Google Shape;1124;p26"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pic>
        <p:nvPicPr>
          <p:cNvPr id="1125" name="Google Shape;1125;p26"/>
          <p:cNvPicPr preferRelativeResize="0"/>
          <p:nvPr/>
        </p:nvPicPr>
        <p:blipFill rotWithShape="1">
          <a:blip r:embed="rId7">
            <a:alphaModFix/>
          </a:blip>
          <a:srcRect/>
          <a:stretch/>
        </p:blipFill>
        <p:spPr>
          <a:xfrm>
            <a:off x="12288586" y="1076549"/>
            <a:ext cx="827024" cy="766865"/>
          </a:xfrm>
          <a:prstGeom prst="rect">
            <a:avLst/>
          </a:prstGeom>
          <a:noFill/>
          <a:ln>
            <a:noFill/>
          </a:ln>
        </p:spPr>
      </p:pic>
      <p:pic>
        <p:nvPicPr>
          <p:cNvPr id="1126" name="Google Shape;1126;p26"/>
          <p:cNvPicPr preferRelativeResize="0"/>
          <p:nvPr/>
        </p:nvPicPr>
        <p:blipFill rotWithShape="1">
          <a:blip r:embed="rId8">
            <a:alphaModFix/>
          </a:blip>
          <a:srcRect/>
          <a:stretch/>
        </p:blipFill>
        <p:spPr>
          <a:xfrm>
            <a:off x="5577426" y="1623922"/>
            <a:ext cx="2459555" cy="338837"/>
          </a:xfrm>
          <a:prstGeom prst="rect">
            <a:avLst/>
          </a:prstGeom>
          <a:noFill/>
          <a:ln>
            <a:noFill/>
          </a:ln>
        </p:spPr>
      </p:pic>
      <p:sp>
        <p:nvSpPr>
          <p:cNvPr id="1133" name="Google Shape;1133;p26"/>
          <p:cNvSpPr txBox="1"/>
          <p:nvPr/>
        </p:nvSpPr>
        <p:spPr>
          <a:xfrm rot="-643180">
            <a:off x="2753623" y="2179717"/>
            <a:ext cx="25153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rgbClr val="000099"/>
                </a:solidFill>
                <a:latin typeface="Coiny"/>
                <a:ea typeface="Coiny"/>
                <a:cs typeface="Coiny"/>
                <a:sym typeface="Coiny"/>
              </a:rPr>
              <a:t>02</a:t>
            </a:r>
            <a:endParaRPr sz="3200" b="1">
              <a:solidFill>
                <a:srgbClr val="000099"/>
              </a:solidFill>
              <a:latin typeface="Coiny"/>
              <a:ea typeface="Coiny"/>
              <a:cs typeface="Coiny"/>
              <a:sym typeface="Coiny"/>
            </a:endParaRPr>
          </a:p>
        </p:txBody>
      </p:sp>
      <p:sp>
        <p:nvSpPr>
          <p:cNvPr id="1134" name="Google Shape;1134;p26"/>
          <p:cNvSpPr txBox="1"/>
          <p:nvPr/>
        </p:nvSpPr>
        <p:spPr>
          <a:xfrm>
            <a:off x="4083709" y="2911814"/>
            <a:ext cx="6064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dirty="0" err="1">
                <a:solidFill>
                  <a:srgbClr val="000099"/>
                </a:solidFill>
                <a:latin typeface="Times New Roman" pitchFamily="18" charset="0"/>
                <a:ea typeface="Federo"/>
                <a:cs typeface="Times New Roman" pitchFamily="18" charset="0"/>
                <a:sym typeface="Federo"/>
              </a:rPr>
              <a:t>Luyện</a:t>
            </a:r>
            <a:r>
              <a:rPr lang="en-US" sz="7200" b="1" dirty="0">
                <a:solidFill>
                  <a:srgbClr val="000099"/>
                </a:solidFill>
                <a:latin typeface="Times New Roman" pitchFamily="18" charset="0"/>
                <a:ea typeface="Federo"/>
                <a:cs typeface="Times New Roman" pitchFamily="18" charset="0"/>
                <a:sym typeface="Federo"/>
              </a:rPr>
              <a:t> </a:t>
            </a:r>
            <a:r>
              <a:rPr lang="en-US" sz="7200" b="1" dirty="0" err="1">
                <a:solidFill>
                  <a:srgbClr val="000099"/>
                </a:solidFill>
                <a:latin typeface="Times New Roman" pitchFamily="18" charset="0"/>
                <a:ea typeface="Federo"/>
                <a:cs typeface="Times New Roman" pitchFamily="18" charset="0"/>
                <a:sym typeface="Federo"/>
              </a:rPr>
              <a:t>đọc</a:t>
            </a:r>
            <a:r>
              <a:rPr lang="en-US" sz="7200" b="1" dirty="0">
                <a:solidFill>
                  <a:srgbClr val="000099"/>
                </a:solidFill>
                <a:latin typeface="Times New Roman" pitchFamily="18" charset="0"/>
                <a:ea typeface="Federo"/>
                <a:cs typeface="Times New Roman" pitchFamily="18" charset="0"/>
                <a:sym typeface="Federo"/>
              </a:rPr>
              <a:t> </a:t>
            </a:r>
            <a:r>
              <a:rPr lang="en-US" sz="7200" b="1" dirty="0" err="1">
                <a:solidFill>
                  <a:srgbClr val="000099"/>
                </a:solidFill>
                <a:latin typeface="Times New Roman" pitchFamily="18" charset="0"/>
                <a:ea typeface="Federo"/>
                <a:cs typeface="Times New Roman" pitchFamily="18" charset="0"/>
                <a:sym typeface="Federo"/>
              </a:rPr>
              <a:t>lại</a:t>
            </a:r>
            <a:endParaRPr sz="7200" b="1">
              <a:solidFill>
                <a:srgbClr val="000099"/>
              </a:solidFill>
              <a:latin typeface="Times New Roman" pitchFamily="18" charset="0"/>
              <a:ea typeface="Federo"/>
              <a:cs typeface="Times New Roman" pitchFamily="18" charset="0"/>
              <a:sym typeface="Federo"/>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26"/>
                                        </p:tgtEl>
                                        <p:attrNameLst>
                                          <p:attrName>style.visibility</p:attrName>
                                        </p:attrNameLst>
                                      </p:cBhvr>
                                      <p:to>
                                        <p:strVal val="visible"/>
                                      </p:to>
                                    </p:set>
                                    <p:anim calcmode="lin" valueType="num">
                                      <p:cBhvr additive="base">
                                        <p:cTn id="7" dur="500"/>
                                        <p:tgtEl>
                                          <p:spTgt spid="1126"/>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121"/>
                                        </p:tgtEl>
                                        <p:attrNameLst>
                                          <p:attrName>style.visibility</p:attrName>
                                        </p:attrNameLst>
                                      </p:cBhvr>
                                      <p:to>
                                        <p:strVal val="visible"/>
                                      </p:to>
                                    </p:set>
                                    <p:animEffect transition="in" filter="fade">
                                      <p:cBhvr>
                                        <p:cTn id="10" dur="500"/>
                                        <p:tgtEl>
                                          <p:spTgt spid="1121"/>
                                        </p:tgtEl>
                                      </p:cBhvr>
                                    </p:animEffect>
                                  </p:childTnLst>
                                </p:cTn>
                              </p:par>
                              <p:par>
                                <p:cTn id="11" presetID="10" presetClass="entr" presetSubtype="0" fill="hold" nodeType="withEffect">
                                  <p:stCondLst>
                                    <p:cond delay="0"/>
                                  </p:stCondLst>
                                  <p:childTnLst>
                                    <p:set>
                                      <p:cBhvr>
                                        <p:cTn id="12" dur="1" fill="hold">
                                          <p:stCondLst>
                                            <p:cond delay="0"/>
                                          </p:stCondLst>
                                        </p:cTn>
                                        <p:tgtEl>
                                          <p:spTgt spid="1117"/>
                                        </p:tgtEl>
                                        <p:attrNameLst>
                                          <p:attrName>style.visibility</p:attrName>
                                        </p:attrNameLst>
                                      </p:cBhvr>
                                      <p:to>
                                        <p:strVal val="visible"/>
                                      </p:to>
                                    </p:set>
                                    <p:animEffect transition="in" filter="fade">
                                      <p:cBhvr>
                                        <p:cTn id="13" dur="500"/>
                                        <p:tgtEl>
                                          <p:spTgt spid="1117"/>
                                        </p:tgtEl>
                                      </p:cBhvr>
                                    </p:animEffect>
                                  </p:childTnLst>
                                </p:cTn>
                              </p:par>
                              <p:par>
                                <p:cTn id="14" presetID="10" presetClass="entr" presetSubtype="0" fill="hold" nodeType="withEffect">
                                  <p:stCondLst>
                                    <p:cond delay="0"/>
                                  </p:stCondLst>
                                  <p:childTnLst>
                                    <p:set>
                                      <p:cBhvr>
                                        <p:cTn id="15" dur="1" fill="hold">
                                          <p:stCondLst>
                                            <p:cond delay="0"/>
                                          </p:stCondLst>
                                        </p:cTn>
                                        <p:tgtEl>
                                          <p:spTgt spid="1118"/>
                                        </p:tgtEl>
                                        <p:attrNameLst>
                                          <p:attrName>style.visibility</p:attrName>
                                        </p:attrNameLst>
                                      </p:cBhvr>
                                      <p:to>
                                        <p:strVal val="visible"/>
                                      </p:to>
                                    </p:set>
                                    <p:animEffect transition="in" filter="fade">
                                      <p:cBhvr>
                                        <p:cTn id="16" dur="500"/>
                                        <p:tgtEl>
                                          <p:spTgt spid="1118"/>
                                        </p:tgtEl>
                                      </p:cBhvr>
                                    </p:animEffect>
                                  </p:childTnLst>
                                </p:cTn>
                              </p:par>
                              <p:par>
                                <p:cTn id="17" presetID="10" presetClass="entr" presetSubtype="0" fill="hold" nodeType="withEffect">
                                  <p:stCondLst>
                                    <p:cond delay="0"/>
                                  </p:stCondLst>
                                  <p:childTnLst>
                                    <p:set>
                                      <p:cBhvr>
                                        <p:cTn id="18" dur="1" fill="hold">
                                          <p:stCondLst>
                                            <p:cond delay="0"/>
                                          </p:stCondLst>
                                        </p:cTn>
                                        <p:tgtEl>
                                          <p:spTgt spid="1122"/>
                                        </p:tgtEl>
                                        <p:attrNameLst>
                                          <p:attrName>style.visibility</p:attrName>
                                        </p:attrNameLst>
                                      </p:cBhvr>
                                      <p:to>
                                        <p:strVal val="visible"/>
                                      </p:to>
                                    </p:set>
                                    <p:animEffect transition="in" filter="fade">
                                      <p:cBhvr>
                                        <p:cTn id="19" dur="500"/>
                                        <p:tgtEl>
                                          <p:spTgt spid="1122"/>
                                        </p:tgtEl>
                                      </p:cBhvr>
                                    </p:animEffect>
                                  </p:childTnLst>
                                </p:cTn>
                              </p:par>
                              <p:par>
                                <p:cTn id="20" presetID="10" presetClass="entr" presetSubtype="0" fill="hold" nodeType="withEffect">
                                  <p:stCondLst>
                                    <p:cond delay="0"/>
                                  </p:stCondLst>
                                  <p:childTnLst>
                                    <p:set>
                                      <p:cBhvr>
                                        <p:cTn id="21" dur="1" fill="hold">
                                          <p:stCondLst>
                                            <p:cond delay="0"/>
                                          </p:stCondLst>
                                        </p:cTn>
                                        <p:tgtEl>
                                          <p:spTgt spid="1125"/>
                                        </p:tgtEl>
                                        <p:attrNameLst>
                                          <p:attrName>style.visibility</p:attrName>
                                        </p:attrNameLst>
                                      </p:cBhvr>
                                      <p:to>
                                        <p:strVal val="visible"/>
                                      </p:to>
                                    </p:set>
                                    <p:animEffect transition="in" filter="fade">
                                      <p:cBhvr>
                                        <p:cTn id="22" dur="1000"/>
                                        <p:tgtEl>
                                          <p:spTgt spid="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677" name="Google Shape;677;p3"/>
          <p:cNvPicPr preferRelativeResize="0"/>
          <p:nvPr/>
        </p:nvPicPr>
        <p:blipFill rotWithShape="1">
          <a:blip r:embed="rId4">
            <a:alphaModFix/>
          </a:blip>
          <a:srcRect/>
          <a:stretch/>
        </p:blipFill>
        <p:spPr>
          <a:xfrm>
            <a:off x="793087" y="2852168"/>
            <a:ext cx="2965824" cy="3694451"/>
          </a:xfrm>
          <a:prstGeom prst="rect">
            <a:avLst/>
          </a:prstGeom>
          <a:noFill/>
          <a:ln>
            <a:noFill/>
          </a:ln>
        </p:spPr>
      </p:pic>
      <p:sp>
        <p:nvSpPr>
          <p:cNvPr id="678" name="Google Shape;678;p3"/>
          <p:cNvSpPr/>
          <p:nvPr/>
        </p:nvSpPr>
        <p:spPr>
          <a:xfrm>
            <a:off x="3149310" y="634713"/>
            <a:ext cx="5895975" cy="2667000"/>
          </a:xfrm>
          <a:prstGeom prst="cloudCallout">
            <a:avLst>
              <a:gd name="adj1" fmla="val -49844"/>
              <a:gd name="adj2" fmla="val 52586"/>
            </a:avLst>
          </a:prstGeom>
          <a:solidFill>
            <a:schemeClr val="lt1"/>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3600"/>
              <a:buFont typeface="Arial Rounded"/>
              <a:buNone/>
            </a:pPr>
            <a:r>
              <a:rPr lang="en-US" sz="3600" b="0" i="0" u="none" strike="noStrike" cap="none">
                <a:solidFill>
                  <a:srgbClr val="0070C0"/>
                </a:solidFill>
                <a:latin typeface="Arial Rounded"/>
                <a:ea typeface="Arial Rounded"/>
                <a:cs typeface="Arial Rounded"/>
                <a:sym typeface="Arial Rounded"/>
              </a:rPr>
              <a:t>Bạn yêu nhất điều gì ở anh, chị hoặc em của mình?</a:t>
            </a:r>
            <a:endParaRPr sz="3600" b="0" i="0" u="none" strike="noStrike" cap="none">
              <a:solidFill>
                <a:srgbClr val="0070C0"/>
              </a:solidFill>
              <a:latin typeface="Arial Rounded"/>
              <a:ea typeface="Arial Rounded"/>
              <a:cs typeface="Arial Rounded"/>
              <a:sym typeface="Arial Rounded"/>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77"/>
                                        </p:tgtEl>
                                        <p:attrNameLst>
                                          <p:attrName>style.visibility</p:attrName>
                                        </p:attrNameLst>
                                      </p:cBhvr>
                                      <p:to>
                                        <p:strVal val="visible"/>
                                      </p:to>
                                    </p:set>
                                    <p:anim calcmode="lin" valueType="num">
                                      <p:cBhvr additive="base">
                                        <p:cTn id="7" dur="500"/>
                                        <p:tgtEl>
                                          <p:spTgt spid="677"/>
                                        </p:tgtEl>
                                        <p:attrNameLst>
                                          <p:attrName>ppt_w</p:attrName>
                                        </p:attrNameLst>
                                      </p:cBhvr>
                                      <p:tavLst>
                                        <p:tav tm="0">
                                          <p:val>
                                            <p:strVal val="0"/>
                                          </p:val>
                                        </p:tav>
                                        <p:tav tm="100000">
                                          <p:val>
                                            <p:strVal val="#ppt_w"/>
                                          </p:val>
                                        </p:tav>
                                      </p:tavLst>
                                    </p:anim>
                                    <p:anim calcmode="lin" valueType="num">
                                      <p:cBhvr additive="base">
                                        <p:cTn id="8" dur="500"/>
                                        <p:tgtEl>
                                          <p:spTgt spid="67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8"/>
                                        </p:tgtEl>
                                        <p:attrNameLst>
                                          <p:attrName>style.visibility</p:attrName>
                                        </p:attrNameLst>
                                      </p:cBhvr>
                                      <p:to>
                                        <p:strVal val="visible"/>
                                      </p:to>
                                    </p:set>
                                    <p:animEffect transition="in" filter="fade">
                                      <p:cBhvr>
                                        <p:cTn id="13" dur="5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43" name="Google Shape;1143;p27"/>
          <p:cNvSpPr/>
          <p:nvPr/>
        </p:nvSpPr>
        <p:spPr>
          <a:xfrm>
            <a:off x="0" y="-15120"/>
            <a:ext cx="2318494"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a:solidFill>
                  <a:srgbClr val="FF0000"/>
                </a:solidFill>
                <a:latin typeface="Calibri"/>
                <a:ea typeface="Calibri"/>
                <a:cs typeface="Calibri"/>
                <a:sym typeface="Calibri"/>
              </a:rPr>
              <a:t>Luyện đọc lại</a:t>
            </a:r>
            <a:endParaRPr sz="2800" b="1" i="0" u="none" strike="noStrike" cap="none">
              <a:solidFill>
                <a:srgbClr val="FF0000"/>
              </a:solidFill>
              <a:latin typeface="Calibri"/>
              <a:ea typeface="Calibri"/>
              <a:cs typeface="Calibri"/>
              <a:sym typeface="Calibri"/>
            </a:endParaRPr>
          </a:p>
        </p:txBody>
      </p:sp>
      <p:sp>
        <p:nvSpPr>
          <p:cNvPr id="1144" name="Google Shape;1144;p27"/>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145" name="Google Shape;1145;p27"/>
          <p:cNvSpPr txBox="1"/>
          <p:nvPr/>
        </p:nvSpPr>
        <p:spPr>
          <a:xfrm>
            <a:off x="1905000" y="1038801"/>
            <a:ext cx="3657600"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Tôi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yêu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em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tôi</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cười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rúc</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rích</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Mỗi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đùa</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vui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a:t>
            </a:r>
            <a:endParaRPr sz="2800" b="1">
              <a:solidFill>
                <a:srgbClr val="000099"/>
              </a:solidFill>
              <a:latin typeface="Times New Roman" pitchFamily="18" charset="0"/>
              <a:cs typeface="Times New Roman" pitchFamily="18" charset="0"/>
            </a:endParaRPr>
          </a:p>
        </p:txBody>
      </p:sp>
      <p:sp>
        <p:nvSpPr>
          <p:cNvPr id="1146" name="Google Shape;1146;p27"/>
          <p:cNvSpPr txBox="1"/>
          <p:nvPr/>
        </p:nvSpPr>
        <p:spPr>
          <a:xfrm>
            <a:off x="2514600" y="2819400"/>
            <a:ext cx="3733800"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Mắt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đen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ngời</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Trong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veo</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như</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nước</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Miệng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tươi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hồng</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như</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khướu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hót</a:t>
            </a:r>
            <a:r>
              <a:rPr lang="en-US" sz="2800" b="1" i="0" u="none" strike="noStrike" cap="none" dirty="0">
                <a:solidFill>
                  <a:srgbClr val="000099"/>
                </a:solidFill>
                <a:latin typeface="Times New Roman" pitchFamily="18" charset="0"/>
                <a:cs typeface="Times New Roman" pitchFamily="18" charset="0"/>
                <a:sym typeface="Arial"/>
              </a:rPr>
              <a:t>.</a:t>
            </a:r>
            <a:endParaRPr sz="2800" b="1">
              <a:solidFill>
                <a:srgbClr val="000099"/>
              </a:solidFill>
              <a:latin typeface="Times New Roman" pitchFamily="18" charset="0"/>
              <a:cs typeface="Times New Roman" pitchFamily="18" charset="0"/>
            </a:endParaRPr>
          </a:p>
        </p:txBody>
      </p:sp>
      <p:sp>
        <p:nvSpPr>
          <p:cNvPr id="1147" name="Google Shape;1147;p27"/>
          <p:cNvSpPr txBox="1"/>
          <p:nvPr/>
        </p:nvSpPr>
        <p:spPr>
          <a:xfrm>
            <a:off x="6019800" y="990600"/>
            <a:ext cx="3667236"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Tôi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đâu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lâu</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mong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nhắc</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nấp</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sau</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cây</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Oà</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ra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ôm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chặt</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
        <p:nvSpPr>
          <p:cNvPr id="1148" name="Google Shape;1148;p27"/>
          <p:cNvSpPr txBox="1"/>
          <p:nvPr/>
        </p:nvSpPr>
        <p:spPr>
          <a:xfrm>
            <a:off x="1981200" y="4800600"/>
            <a:ext cx="3438636"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lan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hoa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lí</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nhặt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cài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đầu</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Hương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thơm</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theo</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Sân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trước</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vườn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sau</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
        <p:nvSpPr>
          <p:cNvPr id="1149" name="Google Shape;1149;p27"/>
          <p:cNvSpPr txBox="1"/>
          <p:nvPr/>
        </p:nvSpPr>
        <p:spPr>
          <a:xfrm>
            <a:off x="7579009" y="2943801"/>
            <a:ext cx="3850991"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thích</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lắm</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Vẽ</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thỏ</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đôi</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sợ</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thỏ</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một</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Không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bạn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chơi</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
        <p:nvSpPr>
          <p:cNvPr id="1150" name="Google Shape;1150;p27"/>
          <p:cNvSpPr txBox="1"/>
          <p:nvPr/>
        </p:nvSpPr>
        <p:spPr>
          <a:xfrm>
            <a:off x="6400800" y="4724400"/>
            <a:ext cx="4191000" cy="181584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Kìa</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tiếng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nó</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đấy</a:t>
            </a:r>
            <a:r>
              <a:rPr lang="en-US" sz="2800" b="1" i="0" u="none" strike="noStrike" cap="none" dirty="0">
                <a:solidFill>
                  <a:srgbClr val="000099"/>
                </a:solidFill>
                <a:latin typeface="Times New Roman" pitchFamily="18" charset="0"/>
                <a:cs typeface="Times New Roman" pitchFamily="18" charset="0"/>
                <a:sym typeface="Arial"/>
              </a:rPr>
              <a:t>!</a:t>
            </a:r>
            <a:endParaRPr sz="2800" b="1">
              <a:solidFill>
                <a:srgbClr val="000099"/>
              </a:solidFill>
              <a:latin typeface="Times New Roman" pitchFamily="18" charset="0"/>
              <a:cs typeface="Times New Roman" pitchFamily="18" charset="0"/>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Đang</a:t>
            </a:r>
            <a:r>
              <a:rPr lang="en-US" sz="2800" b="1" i="0" u="none" strike="noStrike" cap="none" dirty="0">
                <a:solidFill>
                  <a:srgbClr val="000099"/>
                </a:solidFill>
                <a:latin typeface="Times New Roman" pitchFamily="18" charset="0"/>
                <a:cs typeface="Times New Roman" pitchFamily="18" charset="0"/>
                <a:sym typeface="Arial"/>
              </a:rPr>
              <a:t> ở </a:t>
            </a:r>
            <a:r>
              <a:rPr lang="en-US" sz="2800" b="1" i="0" u="none" strike="noStrike" cap="none" dirty="0" err="1">
                <a:solidFill>
                  <a:srgbClr val="000099"/>
                </a:solidFill>
                <a:latin typeface="Times New Roman" pitchFamily="18" charset="0"/>
                <a:cs typeface="Times New Roman" pitchFamily="18" charset="0"/>
                <a:sym typeface="Arial"/>
              </a:rPr>
              <a:t>trường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về</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Cùng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bạn</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bắt</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bướm</a:t>
            </a:r>
            <a:endParaRPr sz="2800" b="1" i="0" u="none" strike="noStrike" cap="none">
              <a:solidFill>
                <a:srgbClr val="000099"/>
              </a:solidFill>
              <a:latin typeface="Times New Roman" pitchFamily="18" charset="0"/>
              <a:cs typeface="Times New Roman" pitchFamily="18"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err="1">
                <a:solidFill>
                  <a:srgbClr val="000099"/>
                </a:solidFill>
                <a:latin typeface="Times New Roman" pitchFamily="18" charset="0"/>
                <a:cs typeface="Times New Roman" pitchFamily="18" charset="0"/>
                <a:sym typeface="Arial"/>
              </a:rPr>
              <a:t>Cười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dưới</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hàng</a:t>
            </a:r>
            <a:r>
              <a:rPr lang="en-US" sz="2800" b="1" i="0" u="none" strike="noStrike" cap="none" dirty="0">
                <a:solidFill>
                  <a:srgbClr val="000099"/>
                </a:solidFill>
                <a:latin typeface="Times New Roman" pitchFamily="18" charset="0"/>
                <a:cs typeface="Times New Roman" pitchFamily="18" charset="0"/>
                <a:sym typeface="Arial"/>
              </a:rPr>
              <a:t> </a:t>
            </a:r>
            <a:r>
              <a:rPr lang="en-US" sz="2800" b="1" i="0" u="none" strike="noStrike" cap="none" dirty="0" err="1">
                <a:solidFill>
                  <a:srgbClr val="000099"/>
                </a:solidFill>
                <a:latin typeface="Times New Roman" pitchFamily="18" charset="0"/>
                <a:cs typeface="Times New Roman" pitchFamily="18" charset="0"/>
                <a:sym typeface="Arial"/>
              </a:rPr>
              <a:t>tre</a:t>
            </a:r>
            <a:r>
              <a:rPr lang="en-US" sz="2800" b="1" i="0" u="none" strike="noStrike" cap="none" dirty="0">
                <a:solidFill>
                  <a:srgbClr val="000099"/>
                </a:solidFill>
                <a:latin typeface="Times New Roman" pitchFamily="18" charset="0"/>
                <a:cs typeface="Times New Roman" pitchFamily="18" charset="0"/>
                <a:sym typeface="Arial"/>
              </a:rPr>
              <a:t>.</a:t>
            </a:r>
            <a:endParaRPr sz="2800" b="1" i="1" u="none" strike="noStrike" cap="none">
              <a:solidFill>
                <a:srgbClr val="000099"/>
              </a:solidFill>
              <a:latin typeface="Times New Roman" pitchFamily="18" charset="0"/>
              <a:ea typeface="Calibri"/>
              <a:cs typeface="Times New Roman" pitchFamily="18" charset="0"/>
              <a:sym typeface="Calibri"/>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1" name="Google Shape;1161;p28"/>
          <p:cNvGrpSpPr/>
          <p:nvPr/>
        </p:nvGrpSpPr>
        <p:grpSpPr>
          <a:xfrm>
            <a:off x="2318494" y="-15120"/>
            <a:ext cx="7724823" cy="6863360"/>
            <a:chOff x="1150891" y="0"/>
            <a:chExt cx="7724823" cy="6863360"/>
          </a:xfrm>
        </p:grpSpPr>
        <p:pic>
          <p:nvPicPr>
            <p:cNvPr id="1162" name="Google Shape;1162;p2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63" name="Google Shape;1163;p2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64" name="Google Shape;1164;p2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165" name="Google Shape;1165;p28"/>
          <p:cNvSpPr/>
          <p:nvPr/>
        </p:nvSpPr>
        <p:spPr>
          <a:xfrm>
            <a:off x="0" y="-15120"/>
            <a:ext cx="2318494"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Luyện đọc lại</a:t>
            </a:r>
            <a:endParaRPr sz="2800" b="1" i="0" u="none" strike="noStrike" cap="none">
              <a:solidFill>
                <a:srgbClr val="FF0000"/>
              </a:solidFill>
              <a:latin typeface="Calibri"/>
              <a:ea typeface="Calibri"/>
              <a:cs typeface="Calibri"/>
              <a:sym typeface="Calibri"/>
            </a:endParaRPr>
          </a:p>
        </p:txBody>
      </p:sp>
      <p:sp>
        <p:nvSpPr>
          <p:cNvPr id="1166" name="Google Shape;1166;p2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167" name="Google Shape;1167;p2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1168" name="Google Shape;1168;p2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Mắt</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đen</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Trong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veo</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như</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Miệng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tươi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Nói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như</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khướu</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hót</a:t>
            </a:r>
            <a:r>
              <a:rPr lang="en-US" sz="2000" b="0" i="0" u="none" strike="noStrike" cap="none" dirty="0">
                <a:solidFill>
                  <a:srgbClr val="000000"/>
                </a:solidFill>
                <a:latin typeface="Arial"/>
                <a:ea typeface="Arial"/>
                <a:cs typeface="Arial"/>
                <a:sym typeface="Arial"/>
              </a:rPr>
              <a:t>.</a:t>
            </a:r>
            <a:endParaRPr/>
          </a:p>
        </p:txBody>
      </p:sp>
      <p:sp>
        <p:nvSpPr>
          <p:cNvPr id="1169" name="Google Shape;1169;p2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1170" name="Google Shape;1170;p2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1171" name="Google Shape;1171;p2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1172" name="Google Shape;1172;p28"/>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1173" name="Google Shape;1173;p2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1174" name="Google Shape;1174;p2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1175" name="Google Shape;1175;p2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1176" name="Google Shape;1176;p2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1177" name="Google Shape;1177;p2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1178" name="Google Shape;1178;p2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1179" name="Google Shape;1179;p28"/>
          <p:cNvSpPr/>
          <p:nvPr/>
        </p:nvSpPr>
        <p:spPr>
          <a:xfrm>
            <a:off x="3908084" y="791222"/>
            <a:ext cx="713142"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0" name="Google Shape;1180;p28"/>
          <p:cNvSpPr/>
          <p:nvPr/>
        </p:nvSpPr>
        <p:spPr>
          <a:xfrm>
            <a:off x="3908083" y="1396385"/>
            <a:ext cx="78131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2" name="Google Shape;1182;p28"/>
          <p:cNvSpPr/>
          <p:nvPr/>
        </p:nvSpPr>
        <p:spPr>
          <a:xfrm>
            <a:off x="4110131" y="2871482"/>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3" name="Google Shape;1183;p28"/>
          <p:cNvSpPr/>
          <p:nvPr/>
        </p:nvSpPr>
        <p:spPr>
          <a:xfrm>
            <a:off x="7519654" y="191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4" name="Google Shape;1184;p28"/>
          <p:cNvSpPr/>
          <p:nvPr/>
        </p:nvSpPr>
        <p:spPr>
          <a:xfrm>
            <a:off x="7800808" y="256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5" name="Google Shape;1185;p28"/>
          <p:cNvSpPr/>
          <p:nvPr/>
        </p:nvSpPr>
        <p:spPr>
          <a:xfrm>
            <a:off x="7702472" y="3413880"/>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6" name="Google Shape;1186;p28"/>
          <p:cNvSpPr/>
          <p:nvPr/>
        </p:nvSpPr>
        <p:spPr>
          <a:xfrm>
            <a:off x="7276567" y="4064716"/>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7" name="Google Shape;1187;p28"/>
          <p:cNvSpPr/>
          <p:nvPr/>
        </p:nvSpPr>
        <p:spPr>
          <a:xfrm>
            <a:off x="5819496" y="5739354"/>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8" name="Google Shape;1188;p28"/>
          <p:cNvSpPr/>
          <p:nvPr/>
        </p:nvSpPr>
        <p:spPr>
          <a:xfrm>
            <a:off x="6148843" y="6391033"/>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9" name="Google Shape;1189;p28"/>
          <p:cNvSpPr/>
          <p:nvPr/>
        </p:nvSpPr>
        <p:spPr>
          <a:xfrm>
            <a:off x="8724634" y="5417717"/>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0" name="Google Shape;1190;p28"/>
          <p:cNvSpPr/>
          <p:nvPr/>
        </p:nvSpPr>
        <p:spPr>
          <a:xfrm>
            <a:off x="8770830" y="6059658"/>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1" name="Google Shape;1191;p28"/>
          <p:cNvSpPr/>
          <p:nvPr/>
        </p:nvSpPr>
        <p:spPr>
          <a:xfrm>
            <a:off x="10724321" y="3931391"/>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grpSp>
        <p:nvGrpSpPr>
          <p:cNvPr id="1196" name="Google Shape;1196;p29"/>
          <p:cNvGrpSpPr/>
          <p:nvPr/>
        </p:nvGrpSpPr>
        <p:grpSpPr>
          <a:xfrm>
            <a:off x="2318494" y="-15120"/>
            <a:ext cx="7724823" cy="6863360"/>
            <a:chOff x="1150891" y="0"/>
            <a:chExt cx="7724823" cy="6863360"/>
          </a:xfrm>
        </p:grpSpPr>
        <p:pic>
          <p:nvPicPr>
            <p:cNvPr id="1197" name="Google Shape;1197;p29"/>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98" name="Google Shape;1198;p29"/>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99" name="Google Shape;1199;p29"/>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200" name="Google Shape;1200;p29"/>
          <p:cNvSpPr/>
          <p:nvPr/>
        </p:nvSpPr>
        <p:spPr>
          <a:xfrm>
            <a:off x="0" y="-15120"/>
            <a:ext cx="2318494"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Luyện đọc lại</a:t>
            </a:r>
            <a:endParaRPr sz="2800" b="1" i="0" u="none" strike="noStrike" cap="none">
              <a:solidFill>
                <a:srgbClr val="FF0000"/>
              </a:solidFill>
              <a:latin typeface="Calibri"/>
              <a:ea typeface="Calibri"/>
              <a:cs typeface="Calibri"/>
              <a:sym typeface="Calibri"/>
            </a:endParaRPr>
          </a:p>
        </p:txBody>
      </p:sp>
      <p:sp>
        <p:nvSpPr>
          <p:cNvPr id="1201" name="Google Shape;1201;p29"/>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202" name="Google Shape;1202;p29"/>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1203" name="Google Shape;1203;p29"/>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1204" name="Google Shape;1204;p29"/>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1205" name="Google Shape;1205;p29"/>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1206" name="Google Shape;1206;p29"/>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1207" name="Google Shape;1207;p29"/>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1208" name="Google Shape;1208;p29"/>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1209" name="Google Shape;1209;p29"/>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1210" name="Google Shape;1210;p29"/>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1211" name="Google Shape;1211;p29"/>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1212" name="Google Shape;1212;p29"/>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1213" name="Google Shape;1213;p29"/>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1214" name="Google Shape;1214;p29"/>
          <p:cNvSpPr/>
          <p:nvPr/>
        </p:nvSpPr>
        <p:spPr>
          <a:xfrm>
            <a:off x="3934690" y="778011"/>
            <a:ext cx="63731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5" name="Google Shape;1215;p29"/>
          <p:cNvSpPr/>
          <p:nvPr/>
        </p:nvSpPr>
        <p:spPr>
          <a:xfrm>
            <a:off x="3908083" y="1396385"/>
            <a:ext cx="78131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6" name="Google Shape;1216;p29"/>
          <p:cNvSpPr/>
          <p:nvPr/>
        </p:nvSpPr>
        <p:spPr>
          <a:xfrm>
            <a:off x="3871311" y="2257955"/>
            <a:ext cx="106397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7" name="Google Shape;1217;p29"/>
          <p:cNvSpPr/>
          <p:nvPr/>
        </p:nvSpPr>
        <p:spPr>
          <a:xfrm>
            <a:off x="4110131" y="2871482"/>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8" name="Google Shape;1218;p29"/>
          <p:cNvSpPr/>
          <p:nvPr/>
        </p:nvSpPr>
        <p:spPr>
          <a:xfrm>
            <a:off x="7519654" y="191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9" name="Google Shape;1219;p29"/>
          <p:cNvSpPr/>
          <p:nvPr/>
        </p:nvSpPr>
        <p:spPr>
          <a:xfrm>
            <a:off x="7800808" y="256766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0" name="Google Shape;1220;p29"/>
          <p:cNvSpPr/>
          <p:nvPr/>
        </p:nvSpPr>
        <p:spPr>
          <a:xfrm>
            <a:off x="7702472" y="3413880"/>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1" name="Google Shape;1221;p29"/>
          <p:cNvSpPr/>
          <p:nvPr/>
        </p:nvSpPr>
        <p:spPr>
          <a:xfrm>
            <a:off x="7276567" y="4064716"/>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2" name="Google Shape;1222;p29"/>
          <p:cNvSpPr/>
          <p:nvPr/>
        </p:nvSpPr>
        <p:spPr>
          <a:xfrm>
            <a:off x="5819496" y="5739354"/>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3" name="Google Shape;1223;p29"/>
          <p:cNvSpPr/>
          <p:nvPr/>
        </p:nvSpPr>
        <p:spPr>
          <a:xfrm>
            <a:off x="6148843" y="6391033"/>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4" name="Google Shape;1224;p29"/>
          <p:cNvSpPr/>
          <p:nvPr/>
        </p:nvSpPr>
        <p:spPr>
          <a:xfrm>
            <a:off x="8724634" y="5417717"/>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5" name="Google Shape;1225;p29"/>
          <p:cNvSpPr/>
          <p:nvPr/>
        </p:nvSpPr>
        <p:spPr>
          <a:xfrm>
            <a:off x="8770830" y="6059658"/>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6" name="Google Shape;1226;p29"/>
          <p:cNvSpPr/>
          <p:nvPr/>
        </p:nvSpPr>
        <p:spPr>
          <a:xfrm>
            <a:off x="10724321" y="3931391"/>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7" name="Google Shape;1227;p29"/>
          <p:cNvSpPr/>
          <p:nvPr/>
        </p:nvSpPr>
        <p:spPr>
          <a:xfrm>
            <a:off x="3016937" y="1070792"/>
            <a:ext cx="91775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8" name="Google Shape;1228;p29"/>
          <p:cNvSpPr/>
          <p:nvPr/>
        </p:nvSpPr>
        <p:spPr>
          <a:xfrm>
            <a:off x="2931838" y="1689940"/>
            <a:ext cx="91775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9" name="Google Shape;1229;p29"/>
          <p:cNvSpPr/>
          <p:nvPr/>
        </p:nvSpPr>
        <p:spPr>
          <a:xfrm>
            <a:off x="3035417" y="2537261"/>
            <a:ext cx="1196095"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0" name="Google Shape;1230;p29"/>
          <p:cNvSpPr/>
          <p:nvPr/>
        </p:nvSpPr>
        <p:spPr>
          <a:xfrm>
            <a:off x="2978647" y="3145756"/>
            <a:ext cx="94533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1" name="Google Shape;1231;p29"/>
          <p:cNvSpPr/>
          <p:nvPr/>
        </p:nvSpPr>
        <p:spPr>
          <a:xfrm>
            <a:off x="5043487" y="5417717"/>
            <a:ext cx="94533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2" name="Google Shape;1232;p29"/>
          <p:cNvSpPr/>
          <p:nvPr/>
        </p:nvSpPr>
        <p:spPr>
          <a:xfrm>
            <a:off x="4986812" y="6081211"/>
            <a:ext cx="738076" cy="29027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3" name="Google Shape;1233;p29"/>
          <p:cNvSpPr/>
          <p:nvPr/>
        </p:nvSpPr>
        <p:spPr>
          <a:xfrm>
            <a:off x="7546341" y="5847719"/>
            <a:ext cx="943260" cy="24290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4" name="Google Shape;1234;p29"/>
          <p:cNvSpPr/>
          <p:nvPr/>
        </p:nvSpPr>
        <p:spPr>
          <a:xfrm>
            <a:off x="7588138" y="6426879"/>
            <a:ext cx="1204980" cy="24290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5" name="Google Shape;1235;p29"/>
          <p:cNvSpPr/>
          <p:nvPr/>
        </p:nvSpPr>
        <p:spPr>
          <a:xfrm>
            <a:off x="6533234" y="3795693"/>
            <a:ext cx="907846" cy="2144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6" name="Google Shape;1236;p29"/>
          <p:cNvSpPr/>
          <p:nvPr/>
        </p:nvSpPr>
        <p:spPr>
          <a:xfrm>
            <a:off x="6660169" y="3213211"/>
            <a:ext cx="516710" cy="18426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7" name="Google Shape;1237;p29"/>
          <p:cNvSpPr/>
          <p:nvPr/>
        </p:nvSpPr>
        <p:spPr>
          <a:xfrm>
            <a:off x="6591121" y="1672837"/>
            <a:ext cx="903848" cy="21626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8" name="Google Shape;1238;p29"/>
          <p:cNvSpPr/>
          <p:nvPr/>
        </p:nvSpPr>
        <p:spPr>
          <a:xfrm>
            <a:off x="6448759" y="2282790"/>
            <a:ext cx="1653063" cy="22406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2"/>
        <p:cNvGrpSpPr/>
        <p:nvPr/>
      </p:nvGrpSpPr>
      <p:grpSpPr>
        <a:xfrm>
          <a:off x="0" y="0"/>
          <a:ext cx="0" cy="0"/>
          <a:chOff x="0" y="0"/>
          <a:chExt cx="0" cy="0"/>
        </a:xfrm>
      </p:grpSpPr>
      <p:sp>
        <p:nvSpPr>
          <p:cNvPr id="1243" name="Google Shape;1243;p30"/>
          <p:cNvSpPr txBox="1"/>
          <p:nvPr/>
        </p:nvSpPr>
        <p:spPr>
          <a:xfrm>
            <a:off x="3764527" y="1657535"/>
            <a:ext cx="466294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35E98"/>
              </a:buClr>
              <a:buSzPts val="5400"/>
              <a:buFont typeface="Cambria"/>
              <a:buNone/>
            </a:pPr>
            <a:r>
              <a:rPr lang="en-US" sz="5400" b="0" i="0" u="none" strike="noStrike" cap="none">
                <a:solidFill>
                  <a:srgbClr val="135E98"/>
                </a:solidFill>
                <a:latin typeface="Cambria"/>
                <a:ea typeface="Cambria"/>
                <a:cs typeface="Cambria"/>
                <a:sym typeface="Cambria"/>
              </a:rPr>
              <a:t>TIẾNG VIỆT</a:t>
            </a:r>
            <a:endParaRPr/>
          </a:p>
        </p:txBody>
      </p:sp>
      <p:sp>
        <p:nvSpPr>
          <p:cNvPr id="1244" name="Google Shape;1244;p30"/>
          <p:cNvSpPr txBox="1"/>
          <p:nvPr/>
        </p:nvSpPr>
        <p:spPr>
          <a:xfrm>
            <a:off x="2939868" y="2953697"/>
            <a:ext cx="6312262"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4400"/>
              <a:buFont typeface="Cambria"/>
              <a:buNone/>
            </a:pPr>
            <a:r>
              <a:rPr lang="en-US" sz="4400" b="0" i="0" u="none" strike="noStrike" cap="none">
                <a:solidFill>
                  <a:srgbClr val="C00000"/>
                </a:solidFill>
                <a:latin typeface="Cambria"/>
                <a:ea typeface="Cambria"/>
                <a:cs typeface="Cambria"/>
                <a:sym typeface="Cambria"/>
              </a:rPr>
              <a:t>Nói và nghe</a:t>
            </a:r>
            <a:endParaRPr/>
          </a:p>
          <a:p>
            <a:pPr marL="0" marR="0" lvl="0" indent="0" algn="ctr" rtl="0">
              <a:lnSpc>
                <a:spcPct val="100000"/>
              </a:lnSpc>
              <a:spcBef>
                <a:spcPts val="0"/>
              </a:spcBef>
              <a:spcAft>
                <a:spcPts val="0"/>
              </a:spcAft>
              <a:buClr>
                <a:srgbClr val="C00000"/>
              </a:buClr>
              <a:buSzPts val="4400"/>
              <a:buFont typeface="Cambria"/>
              <a:buNone/>
            </a:pPr>
            <a:r>
              <a:rPr lang="en-US" sz="4400" b="0" i="0" u="none" strike="noStrike" cap="none">
                <a:solidFill>
                  <a:srgbClr val="C00000"/>
                </a:solidFill>
                <a:latin typeface="Cambria"/>
                <a:ea typeface="Cambria"/>
                <a:cs typeface="Cambria"/>
                <a:sym typeface="Cambria"/>
              </a:rPr>
              <a:t>Tình cảm anh chị em</a:t>
            </a:r>
            <a:endParaRPr sz="4400" b="0" i="0" u="none" strike="noStrike" cap="none">
              <a:solidFill>
                <a:srgbClr val="C00000"/>
              </a:solidFill>
              <a:latin typeface="Cambria"/>
              <a:ea typeface="Cambria"/>
              <a:cs typeface="Cambria"/>
              <a:sym typeface="Cambria"/>
            </a:endParaRP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8"/>
        <p:cNvGrpSpPr/>
        <p:nvPr/>
      </p:nvGrpSpPr>
      <p:grpSpPr>
        <a:xfrm>
          <a:off x="0" y="0"/>
          <a:ext cx="0" cy="0"/>
          <a:chOff x="0" y="0"/>
          <a:chExt cx="0" cy="0"/>
        </a:xfrm>
      </p:grpSpPr>
      <p:sp>
        <p:nvSpPr>
          <p:cNvPr id="1249" name="Google Shape;1249;p31"/>
          <p:cNvSpPr txBox="1"/>
          <p:nvPr/>
        </p:nvSpPr>
        <p:spPr>
          <a:xfrm>
            <a:off x="884442" y="790143"/>
            <a:ext cx="10448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Arial Rounded"/>
              <a:buNone/>
            </a:pPr>
            <a:r>
              <a:rPr lang="en-US" sz="2800" i="0" u="none" strike="noStrike" cap="none">
                <a:solidFill>
                  <a:srgbClr val="002060"/>
                </a:solidFill>
                <a:latin typeface="Arial Rounded"/>
                <a:ea typeface="Arial Rounded"/>
                <a:cs typeface="Arial Rounded"/>
                <a:sym typeface="Arial Rounded"/>
              </a:rPr>
              <a:t>1. Cùng bạn trao đổi để hiểu nghĩa của các câu tục ngữ, ca dao dưới đây:</a:t>
            </a:r>
            <a:endParaRPr/>
          </a:p>
        </p:txBody>
      </p:sp>
      <p:pic>
        <p:nvPicPr>
          <p:cNvPr id="1250" name="Google Shape;1250;p31" descr="Pin by Lara (Adriana) O&amp;amp;#39;Meany on Cute,Cute,Cute! | Funny emoticons, Love  stickers, Cute gif"/>
          <p:cNvPicPr preferRelativeResize="0"/>
          <p:nvPr/>
        </p:nvPicPr>
        <p:blipFill rotWithShape="1">
          <a:blip r:embed="rId4">
            <a:alphaModFix/>
          </a:blip>
          <a:srcRect/>
          <a:stretch/>
        </p:blipFill>
        <p:spPr>
          <a:xfrm>
            <a:off x="1509521" y="2266984"/>
            <a:ext cx="640080" cy="640080"/>
          </a:xfrm>
          <a:prstGeom prst="rect">
            <a:avLst/>
          </a:prstGeom>
          <a:noFill/>
          <a:ln>
            <a:noFill/>
          </a:ln>
        </p:spPr>
      </p:pic>
      <p:sp>
        <p:nvSpPr>
          <p:cNvPr id="1251" name="Google Shape;1251;p31"/>
          <p:cNvSpPr txBox="1"/>
          <p:nvPr/>
        </p:nvSpPr>
        <p:spPr>
          <a:xfrm>
            <a:off x="2149601" y="2256942"/>
            <a:ext cx="49409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Chị ngã em nâng.</a:t>
            </a:r>
            <a:endParaRPr/>
          </a:p>
        </p:txBody>
      </p:sp>
      <p:sp>
        <p:nvSpPr>
          <p:cNvPr id="1252" name="Google Shape;1252;p31"/>
          <p:cNvSpPr txBox="1"/>
          <p:nvPr/>
        </p:nvSpPr>
        <p:spPr>
          <a:xfrm>
            <a:off x="1128427" y="4165538"/>
            <a:ext cx="698331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Anh em như thể chân tay</a:t>
            </a:r>
            <a:endParaRPr/>
          </a:p>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Rách lành đùm bọc, dở hay đỡ đần.</a:t>
            </a:r>
            <a:endParaRPr/>
          </a:p>
        </p:txBody>
      </p:sp>
      <p:pic>
        <p:nvPicPr>
          <p:cNvPr id="1253" name="Google Shape;1253;p31" descr="Pin by Lara (Adriana) O&amp;amp;#39;Meany on Cute,Cute,Cute! | Funny emoticons, Love  stickers, Cute gif"/>
          <p:cNvPicPr preferRelativeResize="0"/>
          <p:nvPr/>
        </p:nvPicPr>
        <p:blipFill rotWithShape="1">
          <a:blip r:embed="rId4">
            <a:alphaModFix/>
          </a:blip>
          <a:srcRect/>
          <a:stretch/>
        </p:blipFill>
        <p:spPr>
          <a:xfrm>
            <a:off x="1578794" y="4086716"/>
            <a:ext cx="640080" cy="640080"/>
          </a:xfrm>
          <a:prstGeom prst="rect">
            <a:avLst/>
          </a:prstGeom>
          <a:noFill/>
          <a:ln>
            <a:noFill/>
          </a:ln>
        </p:spPr>
      </p:pic>
      <p:grpSp>
        <p:nvGrpSpPr>
          <p:cNvPr id="1254" name="Google Shape;1254;p31"/>
          <p:cNvGrpSpPr/>
          <p:nvPr/>
        </p:nvGrpSpPr>
        <p:grpSpPr>
          <a:xfrm>
            <a:off x="5872945" y="1241122"/>
            <a:ext cx="5910439" cy="2069735"/>
            <a:chOff x="6056952" y="2692112"/>
            <a:chExt cx="5910439" cy="2069735"/>
          </a:xfrm>
        </p:grpSpPr>
        <p:sp>
          <p:nvSpPr>
            <p:cNvPr id="1255" name="Google Shape;1255;p31"/>
            <p:cNvSpPr/>
            <p:nvPr/>
          </p:nvSpPr>
          <p:spPr>
            <a:xfrm>
              <a:off x="6416037" y="3192187"/>
              <a:ext cx="5551354" cy="1569660"/>
            </a:xfrm>
            <a:custGeom>
              <a:avLst/>
              <a:gdLst/>
              <a:ahLst/>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Em nhớ</a:t>
              </a:r>
              <a:r>
                <a:rPr lang="en-US" sz="2400">
                  <a:solidFill>
                    <a:srgbClr val="000000"/>
                  </a:solidFill>
                  <a:latin typeface="Arial"/>
                  <a:ea typeface="Arial"/>
                  <a:cs typeface="Arial"/>
                  <a:sym typeface="Arial"/>
                </a:rPr>
                <a:t>:</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Nói rõ ràng ý kiến của em</a:t>
              </a:r>
              <a:r>
                <a:rPr lang="en-US" sz="2400">
                  <a:solidFill>
                    <a:srgbClr val="000000"/>
                  </a:solidFill>
                  <a:latin typeface="Arial"/>
                  <a:ea typeface="Arial"/>
                  <a:cs typeface="Arial"/>
                  <a:sym typeface="Arial"/>
                </a:rPr>
                <a:t>.</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Lắng nghe bạn nói.</a:t>
              </a:r>
              <a:endParaRPr/>
            </a:p>
            <a:p>
              <a:pPr marL="342900" marR="0" lvl="0" indent="-342900" algn="l" rtl="0">
                <a:lnSpc>
                  <a:spcPct val="100000"/>
                </a:lnSpc>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Hỏi bạn những điều mình chưa hiểu.</a:t>
              </a:r>
              <a:endParaRPr sz="2400" b="0" i="0" u="none" strike="noStrike" cap="none">
                <a:solidFill>
                  <a:srgbClr val="000000"/>
                </a:solidFill>
                <a:latin typeface="Arial"/>
                <a:ea typeface="Arial"/>
                <a:cs typeface="Arial"/>
                <a:sym typeface="Arial"/>
              </a:endParaRPr>
            </a:p>
          </p:txBody>
        </p:sp>
        <p:pic>
          <p:nvPicPr>
            <p:cNvPr id="1256" name="Google Shape;1256;p31" descr="Stars Glitter Sticker by DP Animation Maker for iOS &amp;amp;amp; Android | GIPHY | Star  gif, Cartoon background, Animation maker"/>
            <p:cNvPicPr preferRelativeResize="0"/>
            <p:nvPr/>
          </p:nvPicPr>
          <p:blipFill rotWithShape="1">
            <a:blip r:embed="rId5">
              <a:alphaModFix/>
            </a:blip>
            <a:srcRect/>
            <a:stretch/>
          </p:blipFill>
          <p:spPr>
            <a:xfrm>
              <a:off x="6056952" y="2692112"/>
              <a:ext cx="1041485" cy="640080"/>
            </a:xfrm>
            <a:prstGeom prst="rect">
              <a:avLst/>
            </a:prstGeom>
            <a:noFill/>
            <a:ln>
              <a:noFill/>
            </a:ln>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9"/>
                                        </p:tgtEl>
                                        <p:attrNameLst>
                                          <p:attrName>style.visibility</p:attrName>
                                        </p:attrNameLst>
                                      </p:cBhvr>
                                      <p:to>
                                        <p:strVal val="visible"/>
                                      </p:to>
                                    </p:set>
                                    <p:animEffect transition="in" filter="fade">
                                      <p:cBhvr>
                                        <p:cTn id="7" dur="500"/>
                                        <p:tgtEl>
                                          <p:spTgt spid="124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50"/>
                                        </p:tgtEl>
                                        <p:attrNameLst>
                                          <p:attrName>style.visibility</p:attrName>
                                        </p:attrNameLst>
                                      </p:cBhvr>
                                      <p:to>
                                        <p:strVal val="visible"/>
                                      </p:to>
                                    </p:set>
                                    <p:anim calcmode="lin" valueType="num">
                                      <p:cBhvr additive="base">
                                        <p:cTn id="12" dur="500"/>
                                        <p:tgtEl>
                                          <p:spTgt spid="1250"/>
                                        </p:tgtEl>
                                        <p:attrNameLst>
                                          <p:attrName>ppt_w</p:attrName>
                                        </p:attrNameLst>
                                      </p:cBhvr>
                                      <p:tavLst>
                                        <p:tav tm="0">
                                          <p:val>
                                            <p:strVal val="0"/>
                                          </p:val>
                                        </p:tav>
                                        <p:tav tm="100000">
                                          <p:val>
                                            <p:strVal val="#ppt_w"/>
                                          </p:val>
                                        </p:tav>
                                      </p:tavLst>
                                    </p:anim>
                                    <p:anim calcmode="lin" valueType="num">
                                      <p:cBhvr additive="base">
                                        <p:cTn id="13" dur="500"/>
                                        <p:tgtEl>
                                          <p:spTgt spid="1250"/>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51"/>
                                        </p:tgtEl>
                                        <p:attrNameLst>
                                          <p:attrName>style.visibility</p:attrName>
                                        </p:attrNameLst>
                                      </p:cBhvr>
                                      <p:to>
                                        <p:strVal val="visible"/>
                                      </p:to>
                                    </p:set>
                                    <p:animEffect transition="in" filter="fade">
                                      <p:cBhvr>
                                        <p:cTn id="17" dur="500"/>
                                        <p:tgtEl>
                                          <p:spTgt spid="1251"/>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53"/>
                                        </p:tgtEl>
                                        <p:attrNameLst>
                                          <p:attrName>style.visibility</p:attrName>
                                        </p:attrNameLst>
                                      </p:cBhvr>
                                      <p:to>
                                        <p:strVal val="visible"/>
                                      </p:to>
                                    </p:set>
                                    <p:anim calcmode="lin" valueType="num">
                                      <p:cBhvr additive="base">
                                        <p:cTn id="22" dur="500"/>
                                        <p:tgtEl>
                                          <p:spTgt spid="1253"/>
                                        </p:tgtEl>
                                        <p:attrNameLst>
                                          <p:attrName>ppt_w</p:attrName>
                                        </p:attrNameLst>
                                      </p:cBhvr>
                                      <p:tavLst>
                                        <p:tav tm="0">
                                          <p:val>
                                            <p:strVal val="0"/>
                                          </p:val>
                                        </p:tav>
                                        <p:tav tm="100000">
                                          <p:val>
                                            <p:strVal val="#ppt_w"/>
                                          </p:val>
                                        </p:tav>
                                      </p:tavLst>
                                    </p:anim>
                                    <p:anim calcmode="lin" valueType="num">
                                      <p:cBhvr additive="base">
                                        <p:cTn id="23" dur="500"/>
                                        <p:tgtEl>
                                          <p:spTgt spid="1253"/>
                                        </p:tgtEl>
                                        <p:attrNameLst>
                                          <p:attrName>ppt_h</p:attrName>
                                        </p:attrNameLst>
                                      </p:cBhvr>
                                      <p:tavLst>
                                        <p:tav tm="0">
                                          <p:val>
                                            <p:strVal val="0"/>
                                          </p:val>
                                        </p:tav>
                                        <p:tav tm="100000">
                                          <p:val>
                                            <p:strVal val="#ppt_h"/>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252"/>
                                        </p:tgtEl>
                                        <p:attrNameLst>
                                          <p:attrName>style.visibility</p:attrName>
                                        </p:attrNameLst>
                                      </p:cBhvr>
                                      <p:to>
                                        <p:strVal val="visible"/>
                                      </p:to>
                                    </p:set>
                                    <p:animEffect transition="in" filter="fade">
                                      <p:cBhvr>
                                        <p:cTn id="27" dur="500"/>
                                        <p:tgtEl>
                                          <p:spTgt spid="12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4"/>
                                        </p:tgtEl>
                                        <p:attrNameLst>
                                          <p:attrName>style.visibility</p:attrName>
                                        </p:attrNameLst>
                                      </p:cBhvr>
                                      <p:to>
                                        <p:strVal val="visible"/>
                                      </p:to>
                                    </p:set>
                                    <p:animEffect transition="in" filter="fade">
                                      <p:cBhvr>
                                        <p:cTn id="32" dur="500"/>
                                        <p:tgtEl>
                                          <p:spTgt spid="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0"/>
        <p:cNvGrpSpPr/>
        <p:nvPr/>
      </p:nvGrpSpPr>
      <p:grpSpPr>
        <a:xfrm>
          <a:off x="0" y="0"/>
          <a:ext cx="0" cy="0"/>
          <a:chOff x="0" y="0"/>
          <a:chExt cx="0" cy="0"/>
        </a:xfrm>
      </p:grpSpPr>
      <p:sp>
        <p:nvSpPr>
          <p:cNvPr id="1261" name="Google Shape;1261;p32"/>
          <p:cNvSpPr txBox="1"/>
          <p:nvPr/>
        </p:nvSpPr>
        <p:spPr>
          <a:xfrm>
            <a:off x="884442" y="790143"/>
            <a:ext cx="10448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Arial Rounded"/>
              <a:buNone/>
            </a:pPr>
            <a:r>
              <a:rPr lang="en-US" sz="2800" b="0" i="0" u="none" strike="noStrike" cap="none">
                <a:solidFill>
                  <a:srgbClr val="002060"/>
                </a:solidFill>
                <a:latin typeface="Arial Rounded"/>
                <a:ea typeface="Arial Rounded"/>
                <a:cs typeface="Arial Rounded"/>
                <a:sym typeface="Arial Rounded"/>
              </a:rPr>
              <a:t>1. Cùng bạn trao đổi để hiểu nghĩa của các câu tục ngữ, ca dao dưới đây:</a:t>
            </a:r>
            <a:endParaRPr/>
          </a:p>
        </p:txBody>
      </p:sp>
      <p:pic>
        <p:nvPicPr>
          <p:cNvPr id="1262" name="Google Shape;1262;p32" descr="Pin by Lara (Adriana) O&amp;amp;#39;Meany on Cute,Cute,Cute! | Funny emoticons, Love  stickers, Cute gif"/>
          <p:cNvPicPr preferRelativeResize="0"/>
          <p:nvPr/>
        </p:nvPicPr>
        <p:blipFill rotWithShape="1">
          <a:blip r:embed="rId4">
            <a:alphaModFix/>
          </a:blip>
          <a:srcRect/>
          <a:stretch/>
        </p:blipFill>
        <p:spPr>
          <a:xfrm>
            <a:off x="1509521" y="1892905"/>
            <a:ext cx="640080" cy="640080"/>
          </a:xfrm>
          <a:prstGeom prst="rect">
            <a:avLst/>
          </a:prstGeom>
          <a:noFill/>
          <a:ln>
            <a:noFill/>
          </a:ln>
        </p:spPr>
      </p:pic>
      <p:sp>
        <p:nvSpPr>
          <p:cNvPr id="1263" name="Google Shape;1263;p32"/>
          <p:cNvSpPr txBox="1"/>
          <p:nvPr/>
        </p:nvSpPr>
        <p:spPr>
          <a:xfrm>
            <a:off x="2149601" y="1882863"/>
            <a:ext cx="49409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Chị ngã em nâng.</a:t>
            </a:r>
            <a:endParaRPr/>
          </a:p>
        </p:txBody>
      </p:sp>
      <p:sp>
        <p:nvSpPr>
          <p:cNvPr id="1264" name="Google Shape;1264;p32"/>
          <p:cNvSpPr txBox="1"/>
          <p:nvPr/>
        </p:nvSpPr>
        <p:spPr>
          <a:xfrm>
            <a:off x="1183847" y="3278845"/>
            <a:ext cx="698331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Anh em như thể chân tay</a:t>
            </a:r>
            <a:endParaRPr/>
          </a:p>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Rách lành đùm bọc, dở hay đỡ đần.</a:t>
            </a:r>
            <a:endParaRPr/>
          </a:p>
        </p:txBody>
      </p:sp>
      <p:pic>
        <p:nvPicPr>
          <p:cNvPr id="1265" name="Google Shape;1265;p32" descr="Pin by Lara (Adriana) O&amp;amp;#39;Meany on Cute,Cute,Cute! | Funny emoticons, Love  stickers, Cute gif"/>
          <p:cNvPicPr preferRelativeResize="0"/>
          <p:nvPr/>
        </p:nvPicPr>
        <p:blipFill rotWithShape="1">
          <a:blip r:embed="rId4">
            <a:alphaModFix/>
          </a:blip>
          <a:srcRect/>
          <a:stretch/>
        </p:blipFill>
        <p:spPr>
          <a:xfrm>
            <a:off x="1634214" y="3200023"/>
            <a:ext cx="640080" cy="640080"/>
          </a:xfrm>
          <a:prstGeom prst="rect">
            <a:avLst/>
          </a:prstGeom>
          <a:noFill/>
          <a:ln>
            <a:noFill/>
          </a:ln>
        </p:spPr>
      </p:pic>
      <p:sp>
        <p:nvSpPr>
          <p:cNvPr id="1266" name="Google Shape;1266;p32"/>
          <p:cNvSpPr txBox="1"/>
          <p:nvPr/>
        </p:nvSpPr>
        <p:spPr>
          <a:xfrm>
            <a:off x="1578794" y="2661413"/>
            <a:ext cx="85488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Rounded"/>
                <a:ea typeface="Arial Rounded"/>
                <a:cs typeface="Arial Rounded"/>
                <a:sym typeface="Arial Rounded"/>
              </a:rPr>
              <a:t>- Chị em đoàn kết, giúp đỡ nhau khi hoạn nạn</a:t>
            </a:r>
            <a:endParaRPr sz="2800">
              <a:solidFill>
                <a:srgbClr val="002060"/>
              </a:solidFill>
              <a:latin typeface="Arial"/>
              <a:ea typeface="Arial"/>
              <a:cs typeface="Arial"/>
              <a:sym typeface="Arial"/>
            </a:endParaRPr>
          </a:p>
        </p:txBody>
      </p:sp>
      <p:sp>
        <p:nvSpPr>
          <p:cNvPr id="1267" name="Google Shape;1267;p32"/>
          <p:cNvSpPr txBox="1"/>
          <p:nvPr/>
        </p:nvSpPr>
        <p:spPr>
          <a:xfrm>
            <a:off x="1578794" y="4356063"/>
            <a:ext cx="975422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Rounded"/>
                <a:ea typeface="Arial Rounded"/>
                <a:cs typeface="Arial Rounded"/>
                <a:sym typeface="Arial Rounded"/>
              </a:rPr>
              <a:t>- A</a:t>
            </a:r>
            <a:r>
              <a:rPr lang="en-US" sz="2800" b="0" i="0" u="none" strike="noStrike" cap="none">
                <a:solidFill>
                  <a:srgbClr val="002060"/>
                </a:solidFill>
                <a:latin typeface="Arial Rounded"/>
                <a:ea typeface="Arial Rounded"/>
                <a:cs typeface="Arial Rounded"/>
                <a:sym typeface="Arial Rounded"/>
              </a:rPr>
              <a:t>nh em dù giỏi giang hay kém cỏi, giàu hay nghèo cần phải biết yêu thương, đùm bọc lẫn nhau, san sẻ, giúp đỡ nhau trong cuộc sống</a:t>
            </a:r>
            <a:endParaRPr sz="2800">
              <a:solidFill>
                <a:srgbClr val="002060"/>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6"/>
                                        </p:tgtEl>
                                        <p:attrNameLst>
                                          <p:attrName>style.visibility</p:attrName>
                                        </p:attrNameLst>
                                      </p:cBhvr>
                                      <p:to>
                                        <p:strVal val="visible"/>
                                      </p:to>
                                    </p:set>
                                    <p:animEffect transition="in" filter="fade">
                                      <p:cBhvr>
                                        <p:cTn id="7" dur="500"/>
                                        <p:tgtEl>
                                          <p:spTgt spid="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7"/>
                                        </p:tgtEl>
                                        <p:attrNameLst>
                                          <p:attrName>style.visibility</p:attrName>
                                        </p:attrNameLst>
                                      </p:cBhvr>
                                      <p:to>
                                        <p:strVal val="visible"/>
                                      </p:to>
                                    </p:set>
                                    <p:animEffect transition="in" filter="fade">
                                      <p:cBhvr>
                                        <p:cTn id="12" dur="500"/>
                                        <p:tgtEl>
                                          <p:spTgt spid="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1"/>
        <p:cNvGrpSpPr/>
        <p:nvPr/>
      </p:nvGrpSpPr>
      <p:grpSpPr>
        <a:xfrm>
          <a:off x="0" y="0"/>
          <a:ext cx="0" cy="0"/>
          <a:chOff x="0" y="0"/>
          <a:chExt cx="0" cy="0"/>
        </a:xfrm>
      </p:grpSpPr>
      <p:pic>
        <p:nvPicPr>
          <p:cNvPr id="1272" name="Google Shape;1272;p33" descr="Icon&#10;&#10;Description automatically generated"/>
          <p:cNvPicPr preferRelativeResize="0"/>
          <p:nvPr/>
        </p:nvPicPr>
        <p:blipFill rotWithShape="1">
          <a:blip r:embed="rId4">
            <a:alphaModFix/>
          </a:blip>
          <a:srcRect/>
          <a:stretch/>
        </p:blipFill>
        <p:spPr>
          <a:xfrm>
            <a:off x="10337800" y="35957"/>
            <a:ext cx="1854200" cy="1828800"/>
          </a:xfrm>
          <a:prstGeom prst="rect">
            <a:avLst/>
          </a:prstGeom>
          <a:noFill/>
          <a:ln>
            <a:noFill/>
          </a:ln>
          <a:effectLst>
            <a:outerShdw blurRad="50800" dist="38100" dir="5400000" algn="t" rotWithShape="0">
              <a:srgbClr val="000000">
                <a:alpha val="40000"/>
              </a:srgbClr>
            </a:outerShdw>
          </a:effectLst>
        </p:spPr>
      </p:pic>
      <p:pic>
        <p:nvPicPr>
          <p:cNvPr id="1273" name="Google Shape;1273;p33" descr="Giải bài 23 Tôi yêu em tôi"/>
          <p:cNvPicPr preferRelativeResize="0"/>
          <p:nvPr/>
        </p:nvPicPr>
        <p:blipFill rotWithShape="1">
          <a:blip r:embed="rId5">
            <a:alphaModFix/>
          </a:blip>
          <a:srcRect/>
          <a:stretch/>
        </p:blipFill>
        <p:spPr>
          <a:xfrm>
            <a:off x="892245" y="1597402"/>
            <a:ext cx="9949633" cy="4041397"/>
          </a:xfrm>
          <a:prstGeom prst="rect">
            <a:avLst/>
          </a:prstGeom>
          <a:noFill/>
          <a:ln>
            <a:noFill/>
          </a:ln>
        </p:spPr>
      </p:pic>
      <p:sp>
        <p:nvSpPr>
          <p:cNvPr id="1274" name="Google Shape;1274;p33"/>
          <p:cNvSpPr txBox="1"/>
          <p:nvPr/>
        </p:nvSpPr>
        <p:spPr>
          <a:xfrm>
            <a:off x="1350122" y="742147"/>
            <a:ext cx="863685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2800"/>
              <a:buFont typeface="Arial Rounded"/>
              <a:buNone/>
            </a:pPr>
            <a:r>
              <a:rPr lang="en-US" sz="2800" b="1" i="0" u="none" strike="noStrike" cap="none" dirty="0" err="1">
                <a:solidFill>
                  <a:srgbClr val="000099"/>
                </a:solidFill>
                <a:latin typeface="Times New Roman" pitchFamily="18" charset="0"/>
                <a:ea typeface="Arial Rounded"/>
                <a:cs typeface="Times New Roman" pitchFamily="18" charset="0"/>
                <a:sym typeface="Arial Rounded"/>
              </a:rPr>
              <a:t>Bức</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tranh</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vẽ</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gì</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Mỗi</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bức</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tranh</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muốn</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nói</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điều</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gì</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về</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mỗi</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quan</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hệ</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giữa</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anh</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chị</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em</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a:solidFill>
                  <a:srgbClr val="000099"/>
                </a:solidFill>
                <a:latin typeface="Times New Roman" pitchFamily="18" charset="0"/>
                <a:ea typeface="Arial Rounded"/>
                <a:cs typeface="Times New Roman" pitchFamily="18" charset="0"/>
                <a:sym typeface="Arial Rounded"/>
              </a:rPr>
              <a:t>trong</a:t>
            </a:r>
            <a:r>
              <a:rPr lang="en-US" sz="2800" b="1" i="0" u="none" strike="noStrike" cap="none" dirty="0">
                <a:solidFill>
                  <a:srgbClr val="000099"/>
                </a:solidFill>
                <a:latin typeface="Times New Roman" pitchFamily="18" charset="0"/>
                <a:ea typeface="Arial Rounded"/>
                <a:cs typeface="Times New Roman" pitchFamily="18" charset="0"/>
                <a:sym typeface="Arial Rounded"/>
              </a:rPr>
              <a:t> </a:t>
            </a:r>
            <a:r>
              <a:rPr lang="en-US" sz="2800" b="1" i="0" u="none" strike="noStrike" cap="none" dirty="0" err="1" smtClean="0">
                <a:solidFill>
                  <a:srgbClr val="000099"/>
                </a:solidFill>
                <a:latin typeface="Times New Roman" pitchFamily="18" charset="0"/>
                <a:ea typeface="Arial Rounded"/>
                <a:cs typeface="Times New Roman" pitchFamily="18" charset="0"/>
                <a:sym typeface="Arial Rounded"/>
              </a:rPr>
              <a:t>nhà</a:t>
            </a:r>
            <a:r>
              <a:rPr lang="en-US" sz="2800" b="1" i="0" u="none" strike="noStrike" cap="none" dirty="0" smtClean="0">
                <a:solidFill>
                  <a:srgbClr val="000099"/>
                </a:solidFill>
                <a:latin typeface="Times New Roman" pitchFamily="18" charset="0"/>
                <a:ea typeface="Arial Rounded"/>
                <a:cs typeface="Times New Roman" pitchFamily="18" charset="0"/>
                <a:sym typeface="Arial Rounded"/>
              </a:rPr>
              <a:t>?</a:t>
            </a:r>
            <a:endParaRPr b="1">
              <a:solidFill>
                <a:srgbClr val="000099"/>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2"/>
                                        </p:tgtEl>
                                        <p:attrNameLst>
                                          <p:attrName>style.visibility</p:attrName>
                                        </p:attrNameLst>
                                      </p:cBhvr>
                                      <p:to>
                                        <p:strVal val="visible"/>
                                      </p:to>
                                    </p:set>
                                    <p:animEffect transition="in" filter="fade">
                                      <p:cBhvr>
                                        <p:cTn id="7" dur="75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8"/>
        <p:cNvGrpSpPr/>
        <p:nvPr/>
      </p:nvGrpSpPr>
      <p:grpSpPr>
        <a:xfrm>
          <a:off x="0" y="0"/>
          <a:ext cx="0" cy="0"/>
          <a:chOff x="0" y="0"/>
          <a:chExt cx="0" cy="0"/>
        </a:xfrm>
      </p:grpSpPr>
      <p:pic>
        <p:nvPicPr>
          <p:cNvPr id="1279" name="Google Shape;1279;p34" descr="A screenshot of a video game&#10;&#10;Description automatically generated with medium confidence"/>
          <p:cNvPicPr preferRelativeResize="0"/>
          <p:nvPr/>
        </p:nvPicPr>
        <p:blipFill rotWithShape="1">
          <a:blip r:embed="rId4">
            <a:alphaModFix/>
          </a:blip>
          <a:srcRect/>
          <a:stretch/>
        </p:blipFill>
        <p:spPr>
          <a:xfrm>
            <a:off x="-30481" y="365760"/>
            <a:ext cx="6126480" cy="6126480"/>
          </a:xfrm>
          <a:prstGeom prst="rect">
            <a:avLst/>
          </a:prstGeom>
          <a:noFill/>
          <a:ln>
            <a:noFill/>
          </a:ln>
        </p:spPr>
      </p:pic>
      <p:sp>
        <p:nvSpPr>
          <p:cNvPr id="1280" name="Google Shape;1280;p34"/>
          <p:cNvSpPr txBox="1"/>
          <p:nvPr/>
        </p:nvSpPr>
        <p:spPr>
          <a:xfrm>
            <a:off x="1432956" y="3306749"/>
            <a:ext cx="3199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3F"/>
              </a:buClr>
              <a:buSzPts val="3600"/>
              <a:buFont typeface="Calibri"/>
              <a:buNone/>
            </a:pPr>
            <a:r>
              <a:rPr lang="en-US" sz="3600" b="1" i="0" u="none" strike="noStrike" cap="none">
                <a:solidFill>
                  <a:srgbClr val="FFFF3F"/>
                </a:solidFill>
                <a:latin typeface="Calibri"/>
                <a:ea typeface="Calibri"/>
                <a:cs typeface="Calibri"/>
                <a:sym typeface="Calibri"/>
              </a:rPr>
              <a:t>2. Chọn yêu cầu a hoặc b.</a:t>
            </a:r>
            <a:endParaRPr/>
          </a:p>
          <a:p>
            <a:pPr marL="0" marR="0" lvl="0" indent="0" algn="ctr" rtl="0">
              <a:lnSpc>
                <a:spcPct val="100000"/>
              </a:lnSpc>
              <a:spcBef>
                <a:spcPts val="0"/>
              </a:spcBef>
              <a:spcAft>
                <a:spcPts val="0"/>
              </a:spcAft>
              <a:buClr>
                <a:schemeClr val="dk1"/>
              </a:buClr>
              <a:buSzPts val="3600"/>
              <a:buFont typeface="Arial"/>
              <a:buNone/>
            </a:pPr>
            <a:endParaRPr sz="3600" b="1" i="0" u="none" strike="noStrike" cap="none">
              <a:solidFill>
                <a:srgbClr val="FFFF3F"/>
              </a:solidFill>
              <a:latin typeface="Calibri"/>
              <a:ea typeface="Calibri"/>
              <a:cs typeface="Calibri"/>
              <a:sym typeface="Calibri"/>
            </a:endParaRPr>
          </a:p>
        </p:txBody>
      </p:sp>
      <p:grpSp>
        <p:nvGrpSpPr>
          <p:cNvPr id="1281" name="Google Shape;1281;p34"/>
          <p:cNvGrpSpPr/>
          <p:nvPr/>
        </p:nvGrpSpPr>
        <p:grpSpPr>
          <a:xfrm>
            <a:off x="5576904" y="2106578"/>
            <a:ext cx="5261006" cy="1887956"/>
            <a:chOff x="6095999" y="2873891"/>
            <a:chExt cx="5261006" cy="1887956"/>
          </a:xfrm>
        </p:grpSpPr>
        <p:sp>
          <p:nvSpPr>
            <p:cNvPr id="1282" name="Google Shape;1282;p34"/>
            <p:cNvSpPr/>
            <p:nvPr/>
          </p:nvSpPr>
          <p:spPr>
            <a:xfrm>
              <a:off x="6416037" y="3192187"/>
              <a:ext cx="4940968" cy="1569660"/>
            </a:xfrm>
            <a:custGeom>
              <a:avLst/>
              <a:gdLst/>
              <a:ahLst/>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 Kể về những việc em thường làm cùng với anh, chị hoặc em của em. Nêu cảm nghĩ của em khi có anh, chị hoặc em làm việc cùng.</a:t>
              </a:r>
              <a:endParaRPr/>
            </a:p>
          </p:txBody>
        </p:sp>
        <p:pic>
          <p:nvPicPr>
            <p:cNvPr id="1283" name="Google Shape;1283;p34" descr="Stars Glitter Sticker by DP Animation Maker for iOS &amp;amp;amp; Android | GIPHY | Star  gif, Cartoon background, Animation maker"/>
            <p:cNvPicPr preferRelativeResize="0"/>
            <p:nvPr/>
          </p:nvPicPr>
          <p:blipFill rotWithShape="1">
            <a:blip r:embed="rId5">
              <a:alphaModFix/>
            </a:blip>
            <a:srcRect/>
            <a:stretch/>
          </p:blipFill>
          <p:spPr>
            <a:xfrm>
              <a:off x="6095999" y="2873891"/>
              <a:ext cx="1041485" cy="640080"/>
            </a:xfrm>
            <a:prstGeom prst="rect">
              <a:avLst/>
            </a:prstGeom>
            <a:noFill/>
            <a:ln>
              <a:noFill/>
            </a:ln>
          </p:spPr>
        </p:pic>
      </p:grpSp>
      <p:grpSp>
        <p:nvGrpSpPr>
          <p:cNvPr id="1284" name="Google Shape;1284;p34"/>
          <p:cNvGrpSpPr/>
          <p:nvPr/>
        </p:nvGrpSpPr>
        <p:grpSpPr>
          <a:xfrm>
            <a:off x="5576904" y="4334410"/>
            <a:ext cx="5360389" cy="1522194"/>
            <a:chOff x="6095999" y="3631069"/>
            <a:chExt cx="5360389" cy="1522194"/>
          </a:xfrm>
        </p:grpSpPr>
        <p:sp>
          <p:nvSpPr>
            <p:cNvPr id="1285" name="Google Shape;1285;p34"/>
            <p:cNvSpPr/>
            <p:nvPr/>
          </p:nvSpPr>
          <p:spPr>
            <a:xfrm>
              <a:off x="6416037" y="3952934"/>
              <a:ext cx="5040351" cy="1200329"/>
            </a:xfrm>
            <a:custGeom>
              <a:avLst/>
              <a:gdLst/>
              <a:ahLst/>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b. Em mong muốn có người anh, người chị hoặc người em như thế nào? Vì sao?</a:t>
              </a:r>
              <a:endParaRPr/>
            </a:p>
          </p:txBody>
        </p:sp>
        <p:pic>
          <p:nvPicPr>
            <p:cNvPr id="1286" name="Google Shape;1286;p34" descr="Stars Glitter Sticker by DP Animation Maker for iOS &amp;amp;amp; Android | GIPHY | Star  gif, Cartoon background, Animation maker"/>
            <p:cNvPicPr preferRelativeResize="0"/>
            <p:nvPr/>
          </p:nvPicPr>
          <p:blipFill rotWithShape="1">
            <a:blip r:embed="rId5">
              <a:alphaModFix/>
            </a:blip>
            <a:srcRect/>
            <a:stretch/>
          </p:blipFill>
          <p:spPr>
            <a:xfrm>
              <a:off x="6095999" y="3631069"/>
              <a:ext cx="1041485" cy="640080"/>
            </a:xfrm>
            <a:prstGeom prst="rect">
              <a:avLst/>
            </a:prstGeom>
            <a:noFill/>
            <a:ln>
              <a:noFill/>
            </a:ln>
          </p:spPr>
        </p:pic>
      </p:grpSp>
      <p:pic>
        <p:nvPicPr>
          <p:cNvPr id="1287" name="Google Shape;1287;p34" descr="Sunshine Rainbow Cute Su - Free image on Pixabay"/>
          <p:cNvPicPr preferRelativeResize="0"/>
          <p:nvPr/>
        </p:nvPicPr>
        <p:blipFill rotWithShape="1">
          <a:blip r:embed="rId6">
            <a:alphaModFix/>
          </a:blip>
          <a:srcRect t="18779" b="17360"/>
          <a:stretch/>
        </p:blipFill>
        <p:spPr>
          <a:xfrm rot="955970">
            <a:off x="9108496" y="-215602"/>
            <a:ext cx="3017520" cy="1927012"/>
          </a:xfrm>
          <a:prstGeom prst="rect">
            <a:avLst/>
          </a:prstGeom>
          <a:noFill/>
          <a:ln>
            <a:noFill/>
          </a:ln>
          <a:effectLst>
            <a:outerShdw blurRad="50800" dist="38100" dir="5400000" algn="t" rotWithShape="0">
              <a:srgbClr val="000000">
                <a:alpha val="40000"/>
              </a:srgbClr>
            </a:outerShdw>
          </a:effectLst>
        </p:spPr>
      </p:pic>
      <p:pic>
        <p:nvPicPr>
          <p:cNvPr id="1288" name="Google Shape;1288;p34" descr="A picture containing text, toy, doll&#10;&#10;Description automatically generated"/>
          <p:cNvPicPr preferRelativeResize="0"/>
          <p:nvPr/>
        </p:nvPicPr>
        <p:blipFill rotWithShape="1">
          <a:blip r:embed="rId7">
            <a:alphaModFix/>
          </a:blip>
          <a:srcRect/>
          <a:stretch/>
        </p:blipFill>
        <p:spPr>
          <a:xfrm>
            <a:off x="6954680" y="1364338"/>
            <a:ext cx="1639617" cy="1177543"/>
          </a:xfrm>
          <a:prstGeom prst="rect">
            <a:avLst/>
          </a:prstGeom>
          <a:noFill/>
          <a:ln>
            <a:noFill/>
          </a:ln>
        </p:spPr>
      </p:pic>
      <p:sp>
        <p:nvSpPr>
          <p:cNvPr id="1289" name="Google Shape;1289;p34"/>
          <p:cNvSpPr txBox="1"/>
          <p:nvPr/>
        </p:nvSpPr>
        <p:spPr>
          <a:xfrm>
            <a:off x="6095999" y="990884"/>
            <a:ext cx="3062255" cy="523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a:ea typeface="Arial"/>
                <a:cs typeface="Arial"/>
                <a:sym typeface="Arial"/>
              </a:rPr>
              <a:t>Thảo luận cặp đôi</a:t>
            </a:r>
            <a:endParaRPr sz="2800">
              <a:solidFill>
                <a:srgbClr val="FF0000"/>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9"/>
                                        </p:tgtEl>
                                        <p:attrNameLst>
                                          <p:attrName>style.visibility</p:attrName>
                                        </p:attrNameLst>
                                      </p:cBhvr>
                                      <p:to>
                                        <p:strVal val="visible"/>
                                      </p:to>
                                    </p:set>
                                    <p:animEffect transition="in" filter="fade">
                                      <p:cBhvr>
                                        <p:cTn id="7" dur="750"/>
                                        <p:tgtEl>
                                          <p:spTgt spid="1279"/>
                                        </p:tgtEl>
                                      </p:cBhvr>
                                    </p:animEffect>
                                  </p:childTnLst>
                                </p:cTn>
                              </p:par>
                              <p:par>
                                <p:cTn id="8" presetID="10" presetClass="entr" presetSubtype="0" fill="hold" nodeType="withEffect">
                                  <p:stCondLst>
                                    <p:cond delay="0"/>
                                  </p:stCondLst>
                                  <p:childTnLst>
                                    <p:set>
                                      <p:cBhvr>
                                        <p:cTn id="9" dur="1" fill="hold">
                                          <p:stCondLst>
                                            <p:cond delay="0"/>
                                          </p:stCondLst>
                                        </p:cTn>
                                        <p:tgtEl>
                                          <p:spTgt spid="1287"/>
                                        </p:tgtEl>
                                        <p:attrNameLst>
                                          <p:attrName>style.visibility</p:attrName>
                                        </p:attrNameLst>
                                      </p:cBhvr>
                                      <p:to>
                                        <p:strVal val="visible"/>
                                      </p:to>
                                    </p:set>
                                    <p:animEffect transition="in" filter="fade">
                                      <p:cBhvr>
                                        <p:cTn id="10" dur="750"/>
                                        <p:tgtEl>
                                          <p:spTgt spid="1287"/>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1280"/>
                                        </p:tgtEl>
                                        <p:attrNameLst>
                                          <p:attrName>style.visibility</p:attrName>
                                        </p:attrNameLst>
                                      </p:cBhvr>
                                      <p:to>
                                        <p:strVal val="visible"/>
                                      </p:to>
                                    </p:set>
                                    <p:animEffect transition="in" filter="fade">
                                      <p:cBhvr>
                                        <p:cTn id="14" dur="500"/>
                                        <p:tgtEl>
                                          <p:spTgt spid="12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81"/>
                                        </p:tgtEl>
                                        <p:attrNameLst>
                                          <p:attrName>style.visibility</p:attrName>
                                        </p:attrNameLst>
                                      </p:cBhvr>
                                      <p:to>
                                        <p:strVal val="visible"/>
                                      </p:to>
                                    </p:set>
                                    <p:animEffect transition="in" filter="fade">
                                      <p:cBhvr>
                                        <p:cTn id="19" dur="500"/>
                                        <p:tgtEl>
                                          <p:spTgt spid="128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84"/>
                                        </p:tgtEl>
                                        <p:attrNameLst>
                                          <p:attrName>style.visibility</p:attrName>
                                        </p:attrNameLst>
                                      </p:cBhvr>
                                      <p:to>
                                        <p:strVal val="visible"/>
                                      </p:to>
                                    </p:set>
                                    <p:animEffect transition="in" filter="fade">
                                      <p:cBhvr>
                                        <p:cTn id="24" dur="500"/>
                                        <p:tgtEl>
                                          <p:spTgt spid="1284"/>
                                        </p:tgtEl>
                                      </p:cBhvr>
                                    </p:animEffect>
                                  </p:childTnLst>
                                </p:cTn>
                              </p:par>
                              <p:par>
                                <p:cTn id="25" presetID="10" presetClass="entr" presetSubtype="0" fill="hold" nodeType="withEffect">
                                  <p:stCondLst>
                                    <p:cond delay="0"/>
                                  </p:stCondLst>
                                  <p:childTnLst>
                                    <p:set>
                                      <p:cBhvr>
                                        <p:cTn id="26" dur="1" fill="hold">
                                          <p:stCondLst>
                                            <p:cond delay="0"/>
                                          </p:stCondLst>
                                        </p:cTn>
                                        <p:tgtEl>
                                          <p:spTgt spid="1288"/>
                                        </p:tgtEl>
                                        <p:attrNameLst>
                                          <p:attrName>style.visibility</p:attrName>
                                        </p:attrNameLst>
                                      </p:cBhvr>
                                      <p:to>
                                        <p:strVal val="visible"/>
                                      </p:to>
                                    </p:set>
                                    <p:animEffect transition="in" filter="fade">
                                      <p:cBhvr>
                                        <p:cTn id="27" dur="1000"/>
                                        <p:tgtEl>
                                          <p:spTgt spid="1288"/>
                                        </p:tgtEl>
                                      </p:cBhvr>
                                    </p:animEffect>
                                  </p:childTnLst>
                                </p:cTn>
                              </p:par>
                              <p:par>
                                <p:cTn id="28" presetID="10" presetClass="entr" presetSubtype="0" fill="hold" nodeType="withEffect">
                                  <p:stCondLst>
                                    <p:cond delay="0"/>
                                  </p:stCondLst>
                                  <p:childTnLst>
                                    <p:set>
                                      <p:cBhvr>
                                        <p:cTn id="29" dur="1" fill="hold">
                                          <p:stCondLst>
                                            <p:cond delay="0"/>
                                          </p:stCondLst>
                                        </p:cTn>
                                        <p:tgtEl>
                                          <p:spTgt spid="1289"/>
                                        </p:tgtEl>
                                        <p:attrNameLst>
                                          <p:attrName>style.visibility</p:attrName>
                                        </p:attrNameLst>
                                      </p:cBhvr>
                                      <p:to>
                                        <p:strVal val="visible"/>
                                      </p:to>
                                    </p:set>
                                    <p:animEffect transition="in" filter="fade">
                                      <p:cBhvr>
                                        <p:cTn id="30" dur="500"/>
                                        <p:tgtEl>
                                          <p:spTgt spid="1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3"/>
        <p:cNvGrpSpPr/>
        <p:nvPr/>
      </p:nvGrpSpPr>
      <p:grpSpPr>
        <a:xfrm>
          <a:off x="0" y="0"/>
          <a:ext cx="0" cy="0"/>
          <a:chOff x="0" y="0"/>
          <a:chExt cx="0" cy="0"/>
        </a:xfrm>
      </p:grpSpPr>
      <p:sp>
        <p:nvSpPr>
          <p:cNvPr id="1294" name="Google Shape;1294;p35"/>
          <p:cNvSpPr/>
          <p:nvPr/>
        </p:nvSpPr>
        <p:spPr>
          <a:xfrm>
            <a:off x="1172210" y="1005840"/>
            <a:ext cx="7221220" cy="3797935"/>
          </a:xfrm>
          <a:prstGeom prst="roundRect">
            <a:avLst>
              <a:gd name="adj" fmla="val 16667"/>
            </a:avLst>
          </a:prstGeom>
          <a:solidFill>
            <a:srgbClr val="FED59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5" name="Google Shape;1295;p35"/>
          <p:cNvSpPr/>
          <p:nvPr/>
        </p:nvSpPr>
        <p:spPr>
          <a:xfrm>
            <a:off x="1472799" y="1316209"/>
            <a:ext cx="7221220" cy="3797935"/>
          </a:xfrm>
          <a:prstGeom prst="roundRect">
            <a:avLst>
              <a:gd name="adj" fmla="val 16667"/>
            </a:avLst>
          </a:prstGeom>
          <a:solidFill>
            <a:schemeClr val="lt2"/>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6" name="Google Shape;1296;p35"/>
          <p:cNvSpPr/>
          <p:nvPr/>
        </p:nvSpPr>
        <p:spPr>
          <a:xfrm>
            <a:off x="1837686" y="2383101"/>
            <a:ext cx="6491446" cy="1664149"/>
          </a:xfrm>
          <a:prstGeom prst="rect">
            <a:avLst/>
          </a:prstGeom>
        </p:spPr>
        <p:txBody>
          <a:bodyPr>
            <a:prstTxWarp prst="textPlain">
              <a:avLst/>
            </a:prstTxWarp>
          </a:bodyPr>
          <a:lstStyle/>
          <a:p>
            <a:pPr lvl="0" algn="ctr"/>
            <a:r>
              <a:rPr b="0" i="0">
                <a:ln>
                  <a:noFill/>
                </a:ln>
                <a:solidFill>
                  <a:srgbClr val="FF0C56"/>
                </a:solidFill>
                <a:latin typeface="Coiny"/>
              </a:rPr>
              <a:t>Phóng viên nhí</a:t>
            </a:r>
          </a:p>
        </p:txBody>
      </p:sp>
      <p:pic>
        <p:nvPicPr>
          <p:cNvPr id="1297" name="Google Shape;1297;p35"/>
          <p:cNvPicPr preferRelativeResize="0"/>
          <p:nvPr/>
        </p:nvPicPr>
        <p:blipFill rotWithShape="1">
          <a:blip r:embed="rId4">
            <a:alphaModFix/>
          </a:blip>
          <a:srcRect/>
          <a:stretch/>
        </p:blipFill>
        <p:spPr>
          <a:xfrm>
            <a:off x="7722904" y="3742544"/>
            <a:ext cx="1942230" cy="1371600"/>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fade">
                                      <p:cBhvr>
                                        <p:cTn id="7" dur="500"/>
                                        <p:tgtEl>
                                          <p:spTgt spid="1294"/>
                                        </p:tgtEl>
                                      </p:cBhvr>
                                    </p:animEffect>
                                  </p:childTnLst>
                                </p:cTn>
                              </p:par>
                              <p:par>
                                <p:cTn id="8" presetID="10" presetClass="entr" presetSubtype="0" fill="hold" nodeType="withEffect">
                                  <p:stCondLst>
                                    <p:cond delay="0"/>
                                  </p:stCondLst>
                                  <p:childTnLst>
                                    <p:set>
                                      <p:cBhvr>
                                        <p:cTn id="9" dur="1" fill="hold">
                                          <p:stCondLst>
                                            <p:cond delay="0"/>
                                          </p:stCondLst>
                                        </p:cTn>
                                        <p:tgtEl>
                                          <p:spTgt spid="1295"/>
                                        </p:tgtEl>
                                        <p:attrNameLst>
                                          <p:attrName>style.visibility</p:attrName>
                                        </p:attrNameLst>
                                      </p:cBhvr>
                                      <p:to>
                                        <p:strVal val="visible"/>
                                      </p:to>
                                    </p:set>
                                    <p:animEffect transition="in" filter="fade">
                                      <p:cBhvr>
                                        <p:cTn id="10" dur="500"/>
                                        <p:tgtEl>
                                          <p:spTgt spid="129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96"/>
                                        </p:tgtEl>
                                        <p:attrNameLst>
                                          <p:attrName>style.visibility</p:attrName>
                                        </p:attrNameLst>
                                      </p:cBhvr>
                                      <p:to>
                                        <p:strVal val="visible"/>
                                      </p:to>
                                    </p:set>
                                    <p:animEffect transition="in" filter="fade">
                                      <p:cBhvr>
                                        <p:cTn id="14" dur="500"/>
                                        <p:tgtEl>
                                          <p:spTgt spid="1296"/>
                                        </p:tgtEl>
                                      </p:cBhvr>
                                    </p:animEffect>
                                  </p:childTnLst>
                                </p:cTn>
                              </p:par>
                              <p:par>
                                <p:cTn id="15" presetID="10" presetClass="entr" presetSubtype="0" fill="hold" nodeType="withEffect">
                                  <p:stCondLst>
                                    <p:cond delay="500"/>
                                  </p:stCondLst>
                                  <p:childTnLst>
                                    <p:set>
                                      <p:cBhvr>
                                        <p:cTn id="16" dur="1" fill="hold">
                                          <p:stCondLst>
                                            <p:cond delay="0"/>
                                          </p:stCondLst>
                                        </p:cTn>
                                        <p:tgtEl>
                                          <p:spTgt spid="1297"/>
                                        </p:tgtEl>
                                        <p:attrNameLst>
                                          <p:attrName>style.visibility</p:attrName>
                                        </p:attrNameLst>
                                      </p:cBhvr>
                                      <p:to>
                                        <p:strVal val="visible"/>
                                      </p:to>
                                    </p:set>
                                    <p:animEffect transition="in" filter="fade">
                                      <p:cBhvr>
                                        <p:cTn id="17" dur="500"/>
                                        <p:tgtEl>
                                          <p:spTgt spid="1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1303" name="Google Shape;1303;p3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04" name="Google Shape;1304;p36" descr="5"/>
          <p:cNvPicPr preferRelativeResize="0"/>
          <p:nvPr/>
        </p:nvPicPr>
        <p:blipFill rotWithShape="1">
          <a:blip r:embed="rId4">
            <a:alphaModFix/>
          </a:blip>
          <a:srcRect/>
          <a:stretch/>
        </p:blipFill>
        <p:spPr>
          <a:xfrm>
            <a:off x="3633470" y="-18415"/>
            <a:ext cx="8566785" cy="6874510"/>
          </a:xfrm>
          <a:prstGeom prst="rect">
            <a:avLst/>
          </a:prstGeom>
          <a:noFill/>
          <a:ln>
            <a:noFill/>
          </a:ln>
        </p:spPr>
      </p:pic>
      <p:pic>
        <p:nvPicPr>
          <p:cNvPr id="1305" name="Google Shape;1305;p36" descr="5947678d5d2f8"/>
          <p:cNvPicPr preferRelativeResize="0"/>
          <p:nvPr/>
        </p:nvPicPr>
        <p:blipFill rotWithShape="1">
          <a:blip r:embed="rId5">
            <a:alphaModFix/>
          </a:blip>
          <a:srcRect/>
          <a:stretch/>
        </p:blipFill>
        <p:spPr>
          <a:xfrm>
            <a:off x="-14605" y="1266825"/>
            <a:ext cx="5760085" cy="5575935"/>
          </a:xfrm>
          <a:prstGeom prst="rect">
            <a:avLst/>
          </a:prstGeom>
          <a:noFill/>
          <a:ln>
            <a:noFill/>
          </a:ln>
        </p:spPr>
      </p:pic>
      <p:pic>
        <p:nvPicPr>
          <p:cNvPr id="1306" name="Google Shape;1306;p36" descr="Picture2"/>
          <p:cNvPicPr preferRelativeResize="0"/>
          <p:nvPr/>
        </p:nvPicPr>
        <p:blipFill rotWithShape="1">
          <a:blip r:embed="rId6">
            <a:alphaModFix/>
          </a:blip>
          <a:srcRect/>
          <a:stretch/>
        </p:blipFill>
        <p:spPr>
          <a:xfrm>
            <a:off x="2511063" y="1364406"/>
            <a:ext cx="6698820" cy="3812864"/>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5"/>
                                        </p:tgtEl>
                                        <p:attrNameLst>
                                          <p:attrName>style.visibility</p:attrName>
                                        </p:attrNameLst>
                                      </p:cBhvr>
                                      <p:to>
                                        <p:strVal val="visible"/>
                                      </p:to>
                                    </p:set>
                                    <p:animEffect transition="in" filter="fade">
                                      <p:cBhvr>
                                        <p:cTn id="7" dur="1000"/>
                                        <p:tgtEl>
                                          <p:spTgt spid="1305"/>
                                        </p:tgtEl>
                                      </p:cBhvr>
                                    </p:animEffect>
                                  </p:childTnLst>
                                </p:cTn>
                              </p:par>
                              <p:par>
                                <p:cTn id="8" presetID="10" presetClass="entr" presetSubtype="0" fill="hold" nodeType="withEffect">
                                  <p:stCondLst>
                                    <p:cond delay="0"/>
                                  </p:stCondLst>
                                  <p:childTnLst>
                                    <p:set>
                                      <p:cBhvr>
                                        <p:cTn id="9" dur="1" fill="hold">
                                          <p:stCondLst>
                                            <p:cond delay="0"/>
                                          </p:stCondLst>
                                        </p:cTn>
                                        <p:tgtEl>
                                          <p:spTgt spid="1304"/>
                                        </p:tgtEl>
                                        <p:attrNameLst>
                                          <p:attrName>style.visibility</p:attrName>
                                        </p:attrNameLst>
                                      </p:cBhvr>
                                      <p:to>
                                        <p:strVal val="visible"/>
                                      </p:to>
                                    </p:set>
                                    <p:animEffect transition="in" filter="fade">
                                      <p:cBhvr>
                                        <p:cTn id="10" dur="1000"/>
                                        <p:tgtEl>
                                          <p:spTgt spid="1304"/>
                                        </p:tgtEl>
                                      </p:cBhvr>
                                    </p:animEffect>
                                  </p:childTnLst>
                                </p:cTn>
                              </p:par>
                              <p:par>
                                <p:cTn id="11" presetID="10" presetClass="entr" presetSubtype="0" fill="hold" nodeType="withEffect">
                                  <p:stCondLst>
                                    <p:cond delay="0"/>
                                  </p:stCondLst>
                                  <p:childTnLst>
                                    <p:set>
                                      <p:cBhvr>
                                        <p:cTn id="12" dur="1" fill="hold">
                                          <p:stCondLst>
                                            <p:cond delay="0"/>
                                          </p:stCondLst>
                                        </p:cTn>
                                        <p:tgtEl>
                                          <p:spTgt spid="1306"/>
                                        </p:tgtEl>
                                        <p:attrNameLst>
                                          <p:attrName>style.visibility</p:attrName>
                                        </p:attrNameLst>
                                      </p:cBhvr>
                                      <p:to>
                                        <p:strVal val="visible"/>
                                      </p:to>
                                    </p:set>
                                    <p:animEffect transition="in" filter="fade">
                                      <p:cBhvr>
                                        <p:cTn id="13" dur="5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7938" y="990600"/>
            <a:ext cx="5947462" cy="1569660"/>
          </a:xfrm>
          <a:prstGeom prst="rect">
            <a:avLst/>
          </a:prstGeom>
          <a:noFill/>
        </p:spPr>
        <p:txBody>
          <a:bodyPr wrap="none" rtlCol="0">
            <a:spAutoFit/>
          </a:bodyPr>
          <a:lstStyle/>
          <a:p>
            <a:pPr algn="ctr"/>
            <a:r>
              <a:rPr lang="en-US" sz="4800" b="1" dirty="0" err="1" smtClean="0">
                <a:solidFill>
                  <a:srgbClr val="000099"/>
                </a:solidFill>
                <a:latin typeface="Times New Roman" pitchFamily="18" charset="0"/>
                <a:cs typeface="Times New Roman" pitchFamily="18" charset="0"/>
              </a:rPr>
              <a:t>Tiếng</a:t>
            </a:r>
            <a:r>
              <a:rPr lang="en-US" sz="4800" b="1" dirty="0" smtClean="0">
                <a:solidFill>
                  <a:srgbClr val="000099"/>
                </a:solidFill>
                <a:latin typeface="Times New Roman" pitchFamily="18" charset="0"/>
                <a:cs typeface="Times New Roman" pitchFamily="18" charset="0"/>
              </a:rPr>
              <a:t> </a:t>
            </a:r>
            <a:r>
              <a:rPr lang="en-US" sz="4800" b="1" dirty="0" err="1" smtClean="0">
                <a:solidFill>
                  <a:srgbClr val="000099"/>
                </a:solidFill>
                <a:latin typeface="Times New Roman" pitchFamily="18" charset="0"/>
                <a:cs typeface="Times New Roman" pitchFamily="18" charset="0"/>
              </a:rPr>
              <a:t>Việt</a:t>
            </a:r>
            <a:endParaRPr lang="en-US" sz="4800" b="1" dirty="0" smtClean="0">
              <a:solidFill>
                <a:srgbClr val="000099"/>
              </a:solidFill>
              <a:latin typeface="Times New Roman" pitchFamily="18" charset="0"/>
              <a:cs typeface="Times New Roman" pitchFamily="18" charset="0"/>
            </a:endParaRPr>
          </a:p>
          <a:p>
            <a:pPr algn="ctr"/>
            <a:r>
              <a:rPr lang="en-US" sz="4800" b="1" dirty="0" err="1" smtClean="0">
                <a:solidFill>
                  <a:srgbClr val="000099"/>
                </a:solidFill>
                <a:latin typeface="Times New Roman" pitchFamily="18" charset="0"/>
                <a:cs typeface="Times New Roman" pitchFamily="18" charset="0"/>
              </a:rPr>
              <a:t>Bài</a:t>
            </a:r>
            <a:r>
              <a:rPr lang="en-US" sz="4800" b="1" dirty="0" smtClean="0">
                <a:solidFill>
                  <a:srgbClr val="000099"/>
                </a:solidFill>
                <a:latin typeface="Times New Roman" pitchFamily="18" charset="0"/>
                <a:cs typeface="Times New Roman" pitchFamily="18" charset="0"/>
              </a:rPr>
              <a:t> 23: </a:t>
            </a:r>
            <a:r>
              <a:rPr lang="en-US" sz="4800" b="1" dirty="0" err="1" smtClean="0">
                <a:solidFill>
                  <a:srgbClr val="000099"/>
                </a:solidFill>
                <a:latin typeface="Times New Roman" pitchFamily="18" charset="0"/>
                <a:cs typeface="Times New Roman" pitchFamily="18" charset="0"/>
              </a:rPr>
              <a:t>Tôi</a:t>
            </a:r>
            <a:r>
              <a:rPr lang="en-US" sz="4800" b="1" dirty="0" smtClean="0">
                <a:solidFill>
                  <a:srgbClr val="000099"/>
                </a:solidFill>
                <a:latin typeface="Times New Roman" pitchFamily="18" charset="0"/>
                <a:cs typeface="Times New Roman" pitchFamily="18" charset="0"/>
              </a:rPr>
              <a:t> </a:t>
            </a:r>
            <a:r>
              <a:rPr lang="en-US" sz="4800" b="1" dirty="0" err="1" smtClean="0">
                <a:solidFill>
                  <a:srgbClr val="000099"/>
                </a:solidFill>
                <a:latin typeface="Times New Roman" pitchFamily="18" charset="0"/>
                <a:cs typeface="Times New Roman" pitchFamily="18" charset="0"/>
              </a:rPr>
              <a:t>yêu</a:t>
            </a:r>
            <a:r>
              <a:rPr lang="en-US" sz="4800" b="1" dirty="0" smtClean="0">
                <a:solidFill>
                  <a:srgbClr val="000099"/>
                </a:solidFill>
                <a:latin typeface="Times New Roman" pitchFamily="18" charset="0"/>
                <a:cs typeface="Times New Roman" pitchFamily="18" charset="0"/>
              </a:rPr>
              <a:t> </a:t>
            </a:r>
            <a:r>
              <a:rPr lang="en-US" sz="4800" b="1" dirty="0" err="1" smtClean="0">
                <a:solidFill>
                  <a:srgbClr val="000099"/>
                </a:solidFill>
                <a:latin typeface="Times New Roman" pitchFamily="18" charset="0"/>
                <a:cs typeface="Times New Roman" pitchFamily="18" charset="0"/>
              </a:rPr>
              <a:t>em</a:t>
            </a:r>
            <a:r>
              <a:rPr lang="en-US" sz="4800" b="1" dirty="0" smtClean="0">
                <a:solidFill>
                  <a:srgbClr val="000099"/>
                </a:solidFill>
                <a:latin typeface="Times New Roman" pitchFamily="18" charset="0"/>
                <a:cs typeface="Times New Roman" pitchFamily="18" charset="0"/>
              </a:rPr>
              <a:t> </a:t>
            </a:r>
            <a:r>
              <a:rPr lang="en-US" sz="4800" b="1" dirty="0" err="1" smtClean="0">
                <a:solidFill>
                  <a:srgbClr val="000099"/>
                </a:solidFill>
                <a:latin typeface="Times New Roman" pitchFamily="18" charset="0"/>
                <a:cs typeface="Times New Roman" pitchFamily="18" charset="0"/>
              </a:rPr>
              <a:t>tôi</a:t>
            </a:r>
            <a:endParaRPr lang="en-US" sz="4800" b="1" dirty="0" smtClean="0">
              <a:solidFill>
                <a:srgbClr val="000099"/>
              </a:solidFill>
              <a:latin typeface="Times New Roman" pitchFamily="18" charset="0"/>
              <a:cs typeface="Times New Roman" pitchFamily="18" charset="0"/>
            </a:endParaRP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84" name="Google Shape;684;p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85" name="Google Shape;685;p4"/>
          <p:cNvPicPr preferRelativeResize="0"/>
          <p:nvPr/>
        </p:nvPicPr>
        <p:blipFill rotWithShape="1">
          <a:blip r:embed="rId3">
            <a:alphaModFix/>
          </a:blip>
          <a:srcRect l="-1" t="31360" r="-1918"/>
          <a:stretch/>
        </p:blipFill>
        <p:spPr>
          <a:xfrm>
            <a:off x="1681184" y="20452"/>
            <a:ext cx="6853216" cy="6837548"/>
          </a:xfrm>
          <a:prstGeom prst="rect">
            <a:avLst/>
          </a:prstGeom>
          <a:noFill/>
          <a:ln>
            <a:noFill/>
          </a:ln>
        </p:spPr>
      </p:pic>
      <p:sp>
        <p:nvSpPr>
          <p:cNvPr id="686" name="Google Shape;686;p4"/>
          <p:cNvSpPr/>
          <p:nvPr/>
        </p:nvSpPr>
        <p:spPr>
          <a:xfrm>
            <a:off x="3089564" y="1027906"/>
            <a:ext cx="1648691" cy="2401094"/>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7" name="Google Shape;687;p4"/>
          <p:cNvSpPr/>
          <p:nvPr/>
        </p:nvSpPr>
        <p:spPr>
          <a:xfrm>
            <a:off x="5664367" y="2335320"/>
            <a:ext cx="1789380" cy="2636297"/>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8" name="Google Shape;688;p4"/>
          <p:cNvSpPr/>
          <p:nvPr/>
        </p:nvSpPr>
        <p:spPr>
          <a:xfrm rot="-753588">
            <a:off x="5507777" y="3609440"/>
            <a:ext cx="2633363" cy="504812"/>
          </a:xfrm>
          <a:custGeom>
            <a:avLst/>
            <a:gdLst/>
            <a:ahLst/>
            <a:cxnLst/>
            <a:rect l="l" t="t" r="r" b="b"/>
            <a:pathLst>
              <a:path w="10522" h="9216" extrusionOk="0">
                <a:moveTo>
                  <a:pt x="6" y="173"/>
                </a:moveTo>
                <a:cubicBezTo>
                  <a:pt x="6" y="725"/>
                  <a:pt x="1661" y="-135"/>
                  <a:pt x="2500" y="130"/>
                </a:cubicBezTo>
                <a:cubicBezTo>
                  <a:pt x="3339" y="395"/>
                  <a:pt x="4196" y="1782"/>
                  <a:pt x="5042" y="1764"/>
                </a:cubicBezTo>
                <a:cubicBezTo>
                  <a:pt x="5888" y="1746"/>
                  <a:pt x="6795" y="-228"/>
                  <a:pt x="7578" y="23"/>
                </a:cubicBezTo>
                <a:cubicBezTo>
                  <a:pt x="8361" y="274"/>
                  <a:pt x="9741" y="2720"/>
                  <a:pt x="9741" y="3272"/>
                </a:cubicBezTo>
                <a:lnTo>
                  <a:pt x="10522" y="9216"/>
                </a:lnTo>
                <a:cubicBezTo>
                  <a:pt x="10522" y="8664"/>
                  <a:pt x="8420" y="6478"/>
                  <a:pt x="7500" y="6130"/>
                </a:cubicBezTo>
                <a:cubicBezTo>
                  <a:pt x="6580" y="5782"/>
                  <a:pt x="5823" y="7391"/>
                  <a:pt x="5000" y="7130"/>
                </a:cubicBezTo>
                <a:cubicBezTo>
                  <a:pt x="4177" y="6869"/>
                  <a:pt x="3941" y="4564"/>
                  <a:pt x="2560" y="4564"/>
                </a:cubicBezTo>
                <a:cubicBezTo>
                  <a:pt x="1179" y="4564"/>
                  <a:pt x="0" y="7682"/>
                  <a:pt x="0" y="7130"/>
                </a:cubicBezTo>
                <a:lnTo>
                  <a:pt x="6" y="173"/>
                </a:lnTo>
                <a:close/>
              </a:path>
            </a:pathLst>
          </a:custGeom>
          <a:solidFill>
            <a:srgbClr val="D6D2B2"/>
          </a:solidFill>
          <a:ln w="12700" cap="flat" cmpd="sng">
            <a:solidFill>
              <a:srgbClr val="98A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9" name="Google Shape;689;p4"/>
          <p:cNvSpPr/>
          <p:nvPr/>
        </p:nvSpPr>
        <p:spPr>
          <a:xfrm>
            <a:off x="4660051" y="365124"/>
            <a:ext cx="1648691" cy="662781"/>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0" name="Google Shape;690;p4"/>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 descr="7"/>
          <p:cNvPicPr preferRelativeResize="0"/>
          <p:nvPr/>
        </p:nvPicPr>
        <p:blipFill rotWithShape="1">
          <a:blip r:embed="rId3">
            <a:alphaModFix/>
          </a:blip>
          <a:srcRect/>
          <a:stretch/>
        </p:blipFill>
        <p:spPr>
          <a:xfrm>
            <a:off x="8570989" y="4661198"/>
            <a:ext cx="1099698" cy="1146926"/>
          </a:xfrm>
          <a:prstGeom prst="rect">
            <a:avLst/>
          </a:prstGeom>
          <a:noFill/>
          <a:ln>
            <a:noFill/>
          </a:ln>
        </p:spPr>
      </p:pic>
      <p:sp>
        <p:nvSpPr>
          <p:cNvPr id="696" name="Google Shape;696;p5"/>
          <p:cNvSpPr/>
          <p:nvPr/>
        </p:nvSpPr>
        <p:spPr>
          <a:xfrm>
            <a:off x="4041661" y="1269648"/>
            <a:ext cx="4529328" cy="60308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FF0000"/>
                </a:solidFill>
                <a:latin typeface="Arial"/>
                <a:ea typeface="Arial"/>
                <a:cs typeface="Arial"/>
                <a:sym typeface="Arial"/>
              </a:rPr>
              <a:t>YÊU CẦU CẦN ĐẠT:</a:t>
            </a:r>
            <a:endParaRPr/>
          </a:p>
        </p:txBody>
      </p:sp>
      <p:pic>
        <p:nvPicPr>
          <p:cNvPr id="697" name="Google Shape;697;p5" descr="11"/>
          <p:cNvPicPr preferRelativeResize="0"/>
          <p:nvPr/>
        </p:nvPicPr>
        <p:blipFill rotWithShape="1">
          <a:blip r:embed="rId4">
            <a:alphaModFix/>
          </a:blip>
          <a:srcRect/>
          <a:stretch/>
        </p:blipFill>
        <p:spPr>
          <a:xfrm>
            <a:off x="2499455" y="4817500"/>
            <a:ext cx="8735647" cy="1292956"/>
          </a:xfrm>
          <a:prstGeom prst="rect">
            <a:avLst/>
          </a:prstGeom>
          <a:noFill/>
          <a:ln>
            <a:noFill/>
          </a:ln>
        </p:spPr>
      </p:pic>
      <p:pic>
        <p:nvPicPr>
          <p:cNvPr id="698" name="Google Shape;698;p5" descr="9"/>
          <p:cNvPicPr preferRelativeResize="0"/>
          <p:nvPr/>
        </p:nvPicPr>
        <p:blipFill rotWithShape="1">
          <a:blip r:embed="rId5">
            <a:alphaModFix/>
          </a:blip>
          <a:srcRect/>
          <a:stretch/>
        </p:blipFill>
        <p:spPr>
          <a:xfrm>
            <a:off x="2106180" y="2311771"/>
            <a:ext cx="8939337" cy="1351265"/>
          </a:xfrm>
          <a:prstGeom prst="rect">
            <a:avLst/>
          </a:prstGeom>
          <a:noFill/>
          <a:ln>
            <a:noFill/>
          </a:ln>
        </p:spPr>
      </p:pic>
      <p:pic>
        <p:nvPicPr>
          <p:cNvPr id="699" name="Google Shape;699;p5" descr="10"/>
          <p:cNvPicPr preferRelativeResize="0"/>
          <p:nvPr/>
        </p:nvPicPr>
        <p:blipFill rotWithShape="1">
          <a:blip r:embed="rId6">
            <a:alphaModFix/>
          </a:blip>
          <a:srcRect/>
          <a:stretch/>
        </p:blipFill>
        <p:spPr>
          <a:xfrm>
            <a:off x="2248107" y="3602577"/>
            <a:ext cx="8869777" cy="1186844"/>
          </a:xfrm>
          <a:prstGeom prst="rect">
            <a:avLst/>
          </a:prstGeom>
          <a:noFill/>
          <a:ln>
            <a:noFill/>
          </a:ln>
        </p:spPr>
      </p:pic>
      <p:sp>
        <p:nvSpPr>
          <p:cNvPr id="700" name="Google Shape;700;p5"/>
          <p:cNvSpPr txBox="1"/>
          <p:nvPr/>
        </p:nvSpPr>
        <p:spPr>
          <a:xfrm>
            <a:off x="3094086" y="2460793"/>
            <a:ext cx="745162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rgbClr val="0000FF"/>
                </a:solidFill>
                <a:latin typeface="Arial"/>
                <a:ea typeface="Arial"/>
                <a:cs typeface="Arial"/>
                <a:sym typeface="Arial"/>
              </a:rPr>
              <a:t>Đọc đúng và rõ ràng bài “Tôi yêu em tôi”, biết ngắt nhịp thơ đúng.</a:t>
            </a:r>
            <a:endParaRPr/>
          </a:p>
        </p:txBody>
      </p:sp>
      <p:sp>
        <p:nvSpPr>
          <p:cNvPr id="701" name="Google Shape;701;p5"/>
          <p:cNvSpPr txBox="1"/>
          <p:nvPr/>
        </p:nvSpPr>
        <p:spPr>
          <a:xfrm>
            <a:off x="3269151" y="3699432"/>
            <a:ext cx="742692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FF"/>
                </a:solidFill>
                <a:latin typeface="Calibri"/>
                <a:ea typeface="Calibri"/>
                <a:cs typeface="Calibri"/>
                <a:sym typeface="Calibri"/>
              </a:rPr>
              <a:t>Trả lời được các câu hỏi của bài. Hiểu</a:t>
            </a:r>
            <a:r>
              <a:rPr lang="en-US" sz="2800">
                <a:solidFill>
                  <a:srgbClr val="0000FF"/>
                </a:solidFill>
                <a:latin typeface="Arial"/>
                <a:ea typeface="Arial"/>
                <a:cs typeface="Arial"/>
                <a:sym typeface="Arial"/>
              </a:rPr>
              <a:t> được</a:t>
            </a:r>
            <a:r>
              <a:rPr lang="en-US" sz="2800">
                <a:solidFill>
                  <a:srgbClr val="0000FF"/>
                </a:solidFill>
                <a:latin typeface="Calibri"/>
                <a:ea typeface="Calibri"/>
                <a:cs typeface="Calibri"/>
                <a:sym typeface="Calibri"/>
              </a:rPr>
              <a:t> nội dung </a:t>
            </a:r>
            <a:r>
              <a:rPr lang="en-US" sz="2800">
                <a:solidFill>
                  <a:srgbClr val="0000FF"/>
                </a:solidFill>
                <a:latin typeface="Arial"/>
                <a:ea typeface="Arial"/>
                <a:cs typeface="Arial"/>
                <a:sym typeface="Arial"/>
              </a:rPr>
              <a:t>bài thơ.</a:t>
            </a:r>
            <a:endParaRPr sz="2800">
              <a:solidFill>
                <a:srgbClr val="0000FF"/>
              </a:solidFill>
              <a:latin typeface="Arial"/>
              <a:ea typeface="Arial"/>
              <a:cs typeface="Arial"/>
              <a:sym typeface="Arial"/>
            </a:endParaRPr>
          </a:p>
        </p:txBody>
      </p:sp>
      <p:sp>
        <p:nvSpPr>
          <p:cNvPr id="702" name="Google Shape;702;p5"/>
          <p:cNvSpPr/>
          <p:nvPr/>
        </p:nvSpPr>
        <p:spPr>
          <a:xfrm>
            <a:off x="3269151" y="5092503"/>
            <a:ext cx="77793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FF"/>
                </a:solidFill>
                <a:latin typeface="Arial"/>
                <a:ea typeface="Arial"/>
                <a:cs typeface="Arial"/>
                <a:sym typeface="Arial"/>
              </a:rPr>
              <a:t> Bồi dưỡng tình cảm anh chị em</a:t>
            </a:r>
            <a:endParaRPr sz="2800">
              <a:solidFill>
                <a:srgbClr val="0000FF"/>
              </a:solidFill>
              <a:latin typeface="Arial"/>
              <a:ea typeface="Arial"/>
              <a:cs typeface="Arial"/>
              <a:sym typeface="Arial"/>
            </a:endParaRPr>
          </a:p>
        </p:txBody>
      </p:sp>
      <p:sp>
        <p:nvSpPr>
          <p:cNvPr id="703" name="Google Shape;703;p5"/>
          <p:cNvSpPr/>
          <p:nvPr/>
        </p:nvSpPr>
        <p:spPr>
          <a:xfrm>
            <a:off x="2248107" y="2563689"/>
            <a:ext cx="787055" cy="686064"/>
          </a:xfrm>
          <a:prstGeom prst="flowChartConnector">
            <a:avLst/>
          </a:prstGeom>
          <a:solidFill>
            <a:srgbClr val="92D0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Arial"/>
                <a:ea typeface="Arial"/>
                <a:cs typeface="Arial"/>
                <a:sym typeface="Arial"/>
              </a:rPr>
              <a:t>1</a:t>
            </a:r>
            <a:endParaRPr/>
          </a:p>
        </p:txBody>
      </p:sp>
      <p:sp>
        <p:nvSpPr>
          <p:cNvPr id="704" name="Google Shape;704;p5"/>
          <p:cNvSpPr/>
          <p:nvPr/>
        </p:nvSpPr>
        <p:spPr>
          <a:xfrm>
            <a:off x="2329844" y="3756306"/>
            <a:ext cx="788935" cy="746007"/>
          </a:xfrm>
          <a:prstGeom prst="flowChartConnector">
            <a:avLst/>
          </a:prstGeom>
          <a:solidFill>
            <a:srgbClr val="F1C9F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Arial"/>
                <a:ea typeface="Arial"/>
                <a:cs typeface="Arial"/>
                <a:sym typeface="Arial"/>
              </a:rPr>
              <a:t>2</a:t>
            </a:r>
            <a:endParaRPr/>
          </a:p>
        </p:txBody>
      </p:sp>
      <p:sp>
        <p:nvSpPr>
          <p:cNvPr id="705" name="Google Shape;705;p5"/>
          <p:cNvSpPr/>
          <p:nvPr/>
        </p:nvSpPr>
        <p:spPr>
          <a:xfrm>
            <a:off x="2342131" y="4967262"/>
            <a:ext cx="806939" cy="773703"/>
          </a:xfrm>
          <a:prstGeom prst="flowChartConnector">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Arial"/>
                <a:ea typeface="Arial"/>
                <a:cs typeface="Arial"/>
                <a:sym typeface="Arial"/>
              </a:rPr>
              <a:t>3</a:t>
            </a:r>
            <a:endParaRPr/>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grpSp>
        <p:nvGrpSpPr>
          <p:cNvPr id="710" name="Google Shape;710;p6"/>
          <p:cNvGrpSpPr/>
          <p:nvPr/>
        </p:nvGrpSpPr>
        <p:grpSpPr>
          <a:xfrm>
            <a:off x="2318494" y="-15120"/>
            <a:ext cx="7724823" cy="6863360"/>
            <a:chOff x="1150891" y="0"/>
            <a:chExt cx="7724823" cy="6863360"/>
          </a:xfrm>
        </p:grpSpPr>
        <p:pic>
          <p:nvPicPr>
            <p:cNvPr id="711" name="Google Shape;711;p6"/>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712" name="Google Shape;712;p6"/>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713" name="Google Shape;713;p6"/>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714" name="Google Shape;714;p6"/>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715" name="Google Shape;715;p6"/>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716" name="Google Shape;716;p6"/>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717" name="Google Shape;717;p6"/>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718" name="Google Shape;718;p6"/>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719" name="Google Shape;719;p6"/>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720" name="Google Shape;720;p6"/>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721" name="Google Shape;721;p6"/>
          <p:cNvSpPr/>
          <p:nvPr/>
        </p:nvSpPr>
        <p:spPr>
          <a:xfrm>
            <a:off x="145862" y="155108"/>
            <a:ext cx="1618246" cy="583942"/>
          </a:xfrm>
          <a:prstGeom prst="roundRect">
            <a:avLst>
              <a:gd name="adj" fmla="val 18361"/>
            </a:avLst>
          </a:prstGeom>
          <a:solidFill>
            <a:srgbClr val="C4E0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SGK/104</a:t>
            </a:r>
            <a:endParaRPr sz="2800" b="1" i="0" u="none" strike="noStrike" cap="none">
              <a:solidFill>
                <a:srgbClr val="FF0000"/>
              </a:solidFill>
              <a:latin typeface="Calibri"/>
              <a:ea typeface="Calibri"/>
              <a:cs typeface="Calibri"/>
              <a:sym typeface="Calibri"/>
            </a:endParaRPr>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random/>
  </p:transition>
</p:sld>
</file>

<file path=ppt/theme/theme1.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主题">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1508</Words>
  <PresentationFormat>Custom</PresentationFormat>
  <Paragraphs>325</Paragraphs>
  <Slides>39</Slides>
  <Notes>36</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39</vt:i4>
      </vt:variant>
    </vt:vector>
  </HeadingPairs>
  <TitlesOfParts>
    <vt:vector size="56" baseType="lpstr">
      <vt:lpstr>Arial</vt:lpstr>
      <vt:lpstr>Arial Rounded</vt:lpstr>
      <vt:lpstr>Times New Roman</vt:lpstr>
      <vt:lpstr>Calibri</vt:lpstr>
      <vt:lpstr>Coiny</vt:lpstr>
      <vt:lpstr>Federo</vt:lpstr>
      <vt:lpstr>Roboto</vt:lpstr>
      <vt:lpstr>Cambria</vt:lpstr>
      <vt:lpstr>Noto Sans Symbols</vt:lpstr>
      <vt:lpstr>2_Office 主题</vt:lpstr>
      <vt:lpstr>Office 主题​​</vt:lpstr>
      <vt:lpstr>Office Theme</vt:lpstr>
      <vt:lpstr>1_Office 主题</vt:lpstr>
      <vt:lpstr>13_Office 主题</vt:lpstr>
      <vt:lpstr>1_Office 主题​​</vt:lpstr>
      <vt:lpstr>自定义设计方案</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KHÁNH NGÂN 5A1</cp:lastModifiedBy>
  <cp:revision>5</cp:revision>
  <dcterms:created xsi:type="dcterms:W3CDTF">2021-09-06T18:07:14Z</dcterms:created>
  <dcterms:modified xsi:type="dcterms:W3CDTF">2023-11-23T06:15:57Z</dcterms:modified>
</cp:coreProperties>
</file>