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theme/themeOverride5.xml" ContentType="application/vnd.openxmlformats-officedocument.themeOverr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theme/themeOverride3.xml" ContentType="application/vnd.openxmlformats-officedocument.themeOverr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theme/themeOverride4.xml" ContentType="application/vnd.openxmlformats-officedocument.themeOverr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Default Extension="wav" ContentType="audio/wav"/>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7" r:id="rId3"/>
    <p:sldMasterId id="2147483719" r:id="rId4"/>
    <p:sldMasterId id="2147483731" r:id="rId5"/>
  </p:sldMasterIdLst>
  <p:notesMasterIdLst>
    <p:notesMasterId r:id="rId63"/>
  </p:notesMasterIdLst>
  <p:sldIdLst>
    <p:sldId id="2641" r:id="rId6"/>
    <p:sldId id="2642" r:id="rId7"/>
    <p:sldId id="262" r:id="rId8"/>
    <p:sldId id="263" r:id="rId9"/>
    <p:sldId id="2643" r:id="rId10"/>
    <p:sldId id="2644" r:id="rId11"/>
    <p:sldId id="2645" r:id="rId12"/>
    <p:sldId id="2646" r:id="rId13"/>
    <p:sldId id="2640" r:id="rId14"/>
    <p:sldId id="2654" r:id="rId15"/>
    <p:sldId id="292" r:id="rId16"/>
    <p:sldId id="260" r:id="rId17"/>
    <p:sldId id="261" r:id="rId18"/>
    <p:sldId id="2648" r:id="rId19"/>
    <p:sldId id="2655" r:id="rId20"/>
    <p:sldId id="2639" r:id="rId21"/>
    <p:sldId id="2658" r:id="rId22"/>
    <p:sldId id="2633" r:id="rId23"/>
    <p:sldId id="2659" r:id="rId24"/>
    <p:sldId id="2660" r:id="rId25"/>
    <p:sldId id="2647" r:id="rId26"/>
    <p:sldId id="2661" r:id="rId27"/>
    <p:sldId id="283" r:id="rId28"/>
    <p:sldId id="282" r:id="rId29"/>
    <p:sldId id="2662" r:id="rId30"/>
    <p:sldId id="2649" r:id="rId31"/>
    <p:sldId id="2663" r:id="rId32"/>
    <p:sldId id="2650" r:id="rId33"/>
    <p:sldId id="266" r:id="rId34"/>
    <p:sldId id="267" r:id="rId35"/>
    <p:sldId id="257" r:id="rId36"/>
    <p:sldId id="258" r:id="rId37"/>
    <p:sldId id="268" r:id="rId38"/>
    <p:sldId id="269" r:id="rId39"/>
    <p:sldId id="270" r:id="rId40"/>
    <p:sldId id="271" r:id="rId41"/>
    <p:sldId id="303" r:id="rId42"/>
    <p:sldId id="272" r:id="rId43"/>
    <p:sldId id="273" r:id="rId44"/>
    <p:sldId id="2651" r:id="rId45"/>
    <p:sldId id="2653" r:id="rId46"/>
    <p:sldId id="2652" r:id="rId47"/>
    <p:sldId id="445" r:id="rId48"/>
    <p:sldId id="416" r:id="rId49"/>
    <p:sldId id="417" r:id="rId50"/>
    <p:sldId id="465" r:id="rId51"/>
    <p:sldId id="466" r:id="rId52"/>
    <p:sldId id="467" r:id="rId53"/>
    <p:sldId id="468" r:id="rId54"/>
    <p:sldId id="469" r:id="rId55"/>
    <p:sldId id="448" r:id="rId56"/>
    <p:sldId id="447" r:id="rId57"/>
    <p:sldId id="452" r:id="rId58"/>
    <p:sldId id="454" r:id="rId59"/>
    <p:sldId id="453" r:id="rId60"/>
    <p:sldId id="470" r:id="rId61"/>
    <p:sldId id="2637"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3300"/>
    <a:srgbClr val="000099"/>
    <a:srgbClr val="01AEFD"/>
    <a:srgbClr val="FF33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5" autoAdjust="0"/>
    <p:restoredTop sz="86910" autoAdjust="0"/>
  </p:normalViewPr>
  <p:slideViewPr>
    <p:cSldViewPr snapToGrid="0">
      <p:cViewPr varScale="1">
        <p:scale>
          <a:sx n="63" d="100"/>
          <a:sy n="63" d="100"/>
        </p:scale>
        <p:origin x="-144"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0AC63-7F24-4AD4-8CED-9636636281DF}" type="datetimeFigureOut">
              <a:rPr lang="en-US" smtClean="0"/>
              <a:pPr/>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80B42-5DCB-44DA-A4DD-B17920AEF480}" type="slidenum">
              <a:rPr lang="en-US" smtClean="0"/>
              <a:pPr/>
              <a:t>‹#›</a:t>
            </a:fld>
            <a:endParaRPr lang="en-US"/>
          </a:p>
        </p:txBody>
      </p:sp>
    </p:spTree>
    <p:extLst>
      <p:ext uri="{BB962C8B-B14F-4D97-AF65-F5344CB8AC3E}">
        <p14:creationId xmlns:p14="http://schemas.microsoft.com/office/powerpoint/2010/main" xmlns="" val="1886449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n w="0"/>
              <a:effectLst>
                <a:outerShdw blurRad="38100" dist="25400" dir="5400000" algn="ctr" rotWithShape="0">
                  <a:srgbClr val="6E747A">
                    <a:alpha val="43000"/>
                  </a:srgbClr>
                </a:outerShdw>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A78F-F4C1-4F90-B690-28E6B4BEFE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532592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258579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994329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3088729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1767839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482321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431384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41808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2815831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1464827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1309090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để</a:t>
            </a:r>
            <a:r>
              <a:rPr lang="en-US" dirty="0"/>
              <a:t> ra </a:t>
            </a:r>
            <a:r>
              <a:rPr lang="en-US" dirty="0" err="1"/>
              <a:t>trả</a:t>
            </a:r>
            <a:r>
              <a:rPr lang="en-US" dirty="0"/>
              <a:t> </a:t>
            </a:r>
            <a:r>
              <a:rPr lang="en-US" dirty="0" err="1"/>
              <a:t>lời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quay </a:t>
            </a:r>
            <a:r>
              <a:rPr lang="en-US" dirty="0" err="1"/>
              <a:t>về</a:t>
            </a:r>
            <a:r>
              <a:rPr lang="en-US" dirty="0"/>
              <a:t>, </a:t>
            </a:r>
            <a:r>
              <a:rPr lang="en-US" dirty="0" err="1"/>
              <a:t>bấm</a:t>
            </a:r>
            <a:r>
              <a:rPr lang="en-US" dirty="0"/>
              <a:t> enter </a:t>
            </a:r>
            <a:r>
              <a:rPr lang="en-US" dirty="0" err="1"/>
              <a:t>để</a:t>
            </a:r>
            <a:r>
              <a:rPr lang="en-US" dirty="0"/>
              <a:t> </a:t>
            </a:r>
            <a:r>
              <a:rPr lang="en-US" dirty="0" err="1"/>
              <a:t>từng</a:t>
            </a:r>
            <a:r>
              <a:rPr lang="en-US" dirty="0"/>
              <a:t> </a:t>
            </a:r>
            <a:r>
              <a:rPr lang="en-US" dirty="0" err="1"/>
              <a:t>đoạn</a:t>
            </a:r>
            <a:r>
              <a:rPr lang="en-US" dirty="0"/>
              <a:t> </a:t>
            </a:r>
            <a:r>
              <a:rPr lang="en-US" dirty="0" err="1"/>
              <a:t>cầu</a:t>
            </a:r>
            <a:r>
              <a:rPr lang="en-US" dirty="0"/>
              <a:t> </a:t>
            </a:r>
            <a:r>
              <a:rPr lang="en-US" dirty="0" err="1"/>
              <a:t>được</a:t>
            </a:r>
            <a:r>
              <a:rPr lang="en-US" dirty="0"/>
              <a:t> </a:t>
            </a:r>
            <a:r>
              <a:rPr lang="en-US" dirty="0" err="1"/>
              <a:t>xây</a:t>
            </a:r>
            <a:r>
              <a:rPr lang="en-US" dirty="0"/>
              <a:t> </a:t>
            </a:r>
            <a:r>
              <a:rPr lang="en-US" dirty="0" err="1"/>
              <a:t>lên</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5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chon </a:t>
            </a:r>
            <a:r>
              <a:rPr lang="en-US" dirty="0" err="1"/>
              <a:t>chim</a:t>
            </a:r>
            <a:r>
              <a:rPr lang="en-US" dirty="0"/>
              <a:t> </a:t>
            </a:r>
            <a:r>
              <a:rPr lang="en-US" dirty="0" err="1"/>
              <a:t>để</a:t>
            </a:r>
            <a:r>
              <a:rPr lang="en-US" dirty="0"/>
              <a:t> </a:t>
            </a:r>
            <a:r>
              <a:rPr lang="en-US" dirty="0" err="1"/>
              <a:t>các</a:t>
            </a:r>
            <a:r>
              <a:rPr lang="en-US" dirty="0"/>
              <a:t> </a:t>
            </a:r>
            <a:r>
              <a:rPr lang="en-US" dirty="0" err="1"/>
              <a:t>em</a:t>
            </a:r>
            <a:r>
              <a:rPr lang="en-US" dirty="0"/>
              <a:t> </a:t>
            </a:r>
            <a:r>
              <a:rPr lang="en-US" dirty="0" err="1"/>
              <a:t>học</a:t>
            </a:r>
            <a:r>
              <a:rPr lang="en-US" dirty="0"/>
              <a:t> </a:t>
            </a:r>
            <a:r>
              <a:rPr lang="en-US" dirty="0" err="1"/>
              <a:t>sinh</a:t>
            </a:r>
            <a:r>
              <a:rPr lang="en-US" dirty="0"/>
              <a:t> qua </a:t>
            </a:r>
            <a:r>
              <a:rPr lang="en-US" dirty="0" err="1"/>
              <a:t>cầu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AF9EF-69D9-4B7C-B250-E809EFC6FF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821159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80B42-5DCB-44DA-A4DD-B17920AEF480}" type="slidenum">
              <a:rPr lang="en-US" smtClean="0"/>
              <a:pPr/>
              <a:t>57</a:t>
            </a:fld>
            <a:endParaRPr lang="en-US"/>
          </a:p>
        </p:txBody>
      </p:sp>
    </p:spTree>
    <p:extLst>
      <p:ext uri="{BB962C8B-B14F-4D97-AF65-F5344CB8AC3E}">
        <p14:creationId xmlns:p14="http://schemas.microsoft.com/office/powerpoint/2010/main" xmlns="" val="3196803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xmlns="" val="1767183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80B42-5DCB-44DA-A4DD-B17920AEF480}" type="slidenum">
              <a:rPr lang="en-US" smtClean="0"/>
              <a:pPr/>
              <a:t>30</a:t>
            </a:fld>
            <a:endParaRPr lang="en-US"/>
          </a:p>
        </p:txBody>
      </p:sp>
    </p:spTree>
    <p:extLst>
      <p:ext uri="{BB962C8B-B14F-4D97-AF65-F5344CB8AC3E}">
        <p14:creationId xmlns:p14="http://schemas.microsoft.com/office/powerpoint/2010/main" xmlns="" val="678258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1526020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1365600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527064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CB0DA-B5D0-44F8-90B7-7677CB06AF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596896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87313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2678895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311978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619825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262232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2434873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2835326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310394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4214530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3321971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2610657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4080958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791982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1669165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2264372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1098758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795545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2865537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3489830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6" name="Footer Placeholder 5">
            <a:extLst>
              <a:ext uri="{FF2B5EF4-FFF2-40B4-BE49-F238E27FC236}">
                <a16:creationId xmlns:a16="http://schemas.microsoft.com/office/drawing/2014/main" xmlns=""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1497043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8" name="Footer Placeholder 7">
            <a:extLst>
              <a:ext uri="{FF2B5EF4-FFF2-40B4-BE49-F238E27FC236}">
                <a16:creationId xmlns:a16="http://schemas.microsoft.com/office/drawing/2014/main" xmlns=""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3572885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4" name="Footer Placeholder 3">
            <a:extLst>
              <a:ext uri="{FF2B5EF4-FFF2-40B4-BE49-F238E27FC236}">
                <a16:creationId xmlns:a16="http://schemas.microsoft.com/office/drawing/2014/main" xmlns=""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2337673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2866693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3" name="Footer Placeholder 2">
            <a:extLst>
              <a:ext uri="{FF2B5EF4-FFF2-40B4-BE49-F238E27FC236}">
                <a16:creationId xmlns:a16="http://schemas.microsoft.com/office/drawing/2014/main" xmlns=""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813486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6" name="Footer Placeholder 5">
            <a:extLst>
              <a:ext uri="{FF2B5EF4-FFF2-40B4-BE49-F238E27FC236}">
                <a16:creationId xmlns:a16="http://schemas.microsoft.com/office/drawing/2014/main" xmlns=""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1153237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6" name="Footer Placeholder 5">
            <a:extLst>
              <a:ext uri="{FF2B5EF4-FFF2-40B4-BE49-F238E27FC236}">
                <a16:creationId xmlns:a16="http://schemas.microsoft.com/office/drawing/2014/main" xmlns=""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1691166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677208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2258394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cstate="print"/>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cstate="print"/>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cstate="print"/>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xmlns="" val="2177911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pPr/>
              <a:t>‹#›</a:t>
            </a:fld>
            <a:endParaRPr lang="en-US"/>
          </a:p>
        </p:txBody>
      </p:sp>
      <p:sp>
        <p:nvSpPr>
          <p:cNvPr id="7" name="Slide Number Placeholder 5">
            <a:extLst>
              <a:ext uri="{FF2B5EF4-FFF2-40B4-BE49-F238E27FC236}">
                <a16:creationId xmlns:a16="http://schemas.microsoft.com/office/drawing/2014/main" xmlns="" id="{323913F4-02C2-45F6-9807-91E52005425C}"/>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xmlns="" val="2758171546"/>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pPr/>
              <a:t>‹#›</a:t>
            </a:fld>
            <a:endParaRPr lang="en-US"/>
          </a:p>
        </p:txBody>
      </p:sp>
    </p:spTree>
    <p:extLst>
      <p:ext uri="{BB962C8B-B14F-4D97-AF65-F5344CB8AC3E}">
        <p14:creationId xmlns:p14="http://schemas.microsoft.com/office/powerpoint/2010/main" xmlns="" val="2811903369"/>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pPr/>
              <a:t>‹#›</a:t>
            </a:fld>
            <a:endParaRPr lang="en-US"/>
          </a:p>
        </p:txBody>
      </p:sp>
    </p:spTree>
    <p:extLst>
      <p:ext uri="{BB962C8B-B14F-4D97-AF65-F5344CB8AC3E}">
        <p14:creationId xmlns:p14="http://schemas.microsoft.com/office/powerpoint/2010/main" xmlns="" val="1473553742"/>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pPr/>
              <a:t>‹#›</a:t>
            </a:fld>
            <a:endParaRPr lang="en-US"/>
          </a:p>
        </p:txBody>
      </p:sp>
    </p:spTree>
    <p:extLst>
      <p:ext uri="{BB962C8B-B14F-4D97-AF65-F5344CB8AC3E}">
        <p14:creationId xmlns:p14="http://schemas.microsoft.com/office/powerpoint/2010/main" xmlns="" val="3097970847"/>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3099942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smtClean="0"/>
              <a:pPr/>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73A46-3231-402E-9E47-2803A5EA40B5}" type="slidenum">
              <a:rPr lang="en-US" smtClean="0"/>
              <a:pPr/>
              <a:t>‹#›</a:t>
            </a:fld>
            <a:endParaRPr lang="en-US"/>
          </a:p>
        </p:txBody>
      </p:sp>
    </p:spTree>
    <p:extLst>
      <p:ext uri="{BB962C8B-B14F-4D97-AF65-F5344CB8AC3E}">
        <p14:creationId xmlns:p14="http://schemas.microsoft.com/office/powerpoint/2010/main" xmlns="" val="1153648944"/>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smtClean="0"/>
              <a:pPr/>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pPr/>
              <a:t>‹#›</a:t>
            </a:fld>
            <a:endParaRPr lang="en-US"/>
          </a:p>
        </p:txBody>
      </p:sp>
    </p:spTree>
    <p:extLst>
      <p:ext uri="{BB962C8B-B14F-4D97-AF65-F5344CB8AC3E}">
        <p14:creationId xmlns:p14="http://schemas.microsoft.com/office/powerpoint/2010/main" xmlns="" val="467254949"/>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smtClean="0"/>
              <a:pPr/>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73A46-3231-402E-9E47-2803A5EA40B5}" type="slidenum">
              <a:rPr lang="en-US" smtClean="0"/>
              <a:pPr/>
              <a:t>‹#›</a:t>
            </a:fld>
            <a:endParaRPr lang="en-US"/>
          </a:p>
        </p:txBody>
      </p:sp>
      <p:sp>
        <p:nvSpPr>
          <p:cNvPr id="5" name="Slide Number Placeholder 5">
            <a:extLst>
              <a:ext uri="{FF2B5EF4-FFF2-40B4-BE49-F238E27FC236}">
                <a16:creationId xmlns:a16="http://schemas.microsoft.com/office/drawing/2014/main" xmlns="" id="{051EEF3F-2AE0-4A25-ADBC-F35E3FBB293F}"/>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xmlns="" val="3795942979"/>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pPr/>
              <a:t>‹#›</a:t>
            </a:fld>
            <a:endParaRPr lang="en-US"/>
          </a:p>
        </p:txBody>
      </p:sp>
    </p:spTree>
    <p:extLst>
      <p:ext uri="{BB962C8B-B14F-4D97-AF65-F5344CB8AC3E}">
        <p14:creationId xmlns:p14="http://schemas.microsoft.com/office/powerpoint/2010/main" xmlns="" val="3779000994"/>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pPr/>
              <a:t>‹#›</a:t>
            </a:fld>
            <a:endParaRPr lang="en-US"/>
          </a:p>
        </p:txBody>
      </p:sp>
    </p:spTree>
    <p:extLst>
      <p:ext uri="{BB962C8B-B14F-4D97-AF65-F5344CB8AC3E}">
        <p14:creationId xmlns:p14="http://schemas.microsoft.com/office/powerpoint/2010/main" xmlns="" val="1444676472"/>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pPr/>
              <a:t>‹#›</a:t>
            </a:fld>
            <a:endParaRPr lang="en-US"/>
          </a:p>
        </p:txBody>
      </p:sp>
    </p:spTree>
    <p:extLst>
      <p:ext uri="{BB962C8B-B14F-4D97-AF65-F5344CB8AC3E}">
        <p14:creationId xmlns:p14="http://schemas.microsoft.com/office/powerpoint/2010/main" xmlns="" val="179022856"/>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pPr/>
              <a:t>‹#›</a:t>
            </a:fld>
            <a:endParaRPr lang="en-US"/>
          </a:p>
        </p:txBody>
      </p:sp>
    </p:spTree>
    <p:extLst>
      <p:ext uri="{BB962C8B-B14F-4D97-AF65-F5344CB8AC3E}">
        <p14:creationId xmlns:p14="http://schemas.microsoft.com/office/powerpoint/2010/main" xmlns="" val="2531273113"/>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45967519"/>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21435762"/>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54043985"/>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1371788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40253546"/>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a:solidFill>
                  <a:prstClr val="black">
                    <a:tint val="75000"/>
                  </a:prstClr>
                </a:solidFill>
              </a:rPr>
              <a:pPr/>
              <a:t>11/2/2023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54104227"/>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a:solidFill>
                  <a:prstClr val="black">
                    <a:tint val="75000"/>
                  </a:prstClr>
                </a:solidFill>
              </a:rPr>
              <a:pPr/>
              <a:t>11/2/2023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40961416"/>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a:solidFill>
                  <a:prstClr val="black">
                    <a:tint val="75000"/>
                  </a:prstClr>
                </a:solidFill>
              </a:rPr>
              <a:pPr/>
              <a:t>11/2/2023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86939173"/>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33983855"/>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74772037"/>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62222614"/>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53172442"/>
      </p:ext>
    </p:extLst>
  </p:cSld>
  <p:clrMapOvr>
    <a:masterClrMapping/>
  </p:clrMapOvr>
  <p:transition spd="slow">
    <p:cove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pPr/>
              <a:t>‹#›</a:t>
            </a:fld>
            <a:endParaRPr lang="en-US"/>
          </a:p>
        </p:txBody>
      </p:sp>
    </p:spTree>
    <p:extLst>
      <p:ext uri="{BB962C8B-B14F-4D97-AF65-F5344CB8AC3E}">
        <p14:creationId xmlns:p14="http://schemas.microsoft.com/office/powerpoint/2010/main" xmlns="" val="36230420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pPr/>
              <a:t>‹#›</a:t>
            </a:fld>
            <a:endParaRPr lang="en-US"/>
          </a:p>
        </p:txBody>
      </p:sp>
    </p:spTree>
    <p:extLst>
      <p:ext uri="{BB962C8B-B14F-4D97-AF65-F5344CB8AC3E}">
        <p14:creationId xmlns:p14="http://schemas.microsoft.com/office/powerpoint/2010/main" xmlns="" val="214860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3501964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pPr/>
              <a:t>‹#›</a:t>
            </a:fld>
            <a:endParaRPr lang="en-US"/>
          </a:p>
        </p:txBody>
      </p:sp>
    </p:spTree>
    <p:extLst>
      <p:ext uri="{BB962C8B-B14F-4D97-AF65-F5344CB8AC3E}">
        <p14:creationId xmlns:p14="http://schemas.microsoft.com/office/powerpoint/2010/main" xmlns="" val="1757932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pPr/>
              <a:t>‹#›</a:t>
            </a:fld>
            <a:endParaRPr lang="en-US"/>
          </a:p>
        </p:txBody>
      </p:sp>
    </p:spTree>
    <p:extLst>
      <p:ext uri="{BB962C8B-B14F-4D97-AF65-F5344CB8AC3E}">
        <p14:creationId xmlns:p14="http://schemas.microsoft.com/office/powerpoint/2010/main" xmlns="" val="32785662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pPr/>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pPr/>
              <a:t>‹#›</a:t>
            </a:fld>
            <a:endParaRPr lang="en-US"/>
          </a:p>
        </p:txBody>
      </p:sp>
    </p:spTree>
    <p:extLst>
      <p:ext uri="{BB962C8B-B14F-4D97-AF65-F5344CB8AC3E}">
        <p14:creationId xmlns:p14="http://schemas.microsoft.com/office/powerpoint/2010/main" xmlns="" val="15398077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pPr/>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pPr/>
              <a:t>‹#›</a:t>
            </a:fld>
            <a:endParaRPr lang="en-US"/>
          </a:p>
        </p:txBody>
      </p:sp>
    </p:spTree>
    <p:extLst>
      <p:ext uri="{BB962C8B-B14F-4D97-AF65-F5344CB8AC3E}">
        <p14:creationId xmlns:p14="http://schemas.microsoft.com/office/powerpoint/2010/main" xmlns="" val="22894705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pPr/>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pPr/>
              <a:t>‹#›</a:t>
            </a:fld>
            <a:endParaRPr lang="en-US"/>
          </a:p>
        </p:txBody>
      </p:sp>
    </p:spTree>
    <p:extLst>
      <p:ext uri="{BB962C8B-B14F-4D97-AF65-F5344CB8AC3E}">
        <p14:creationId xmlns:p14="http://schemas.microsoft.com/office/powerpoint/2010/main" xmlns="" val="3413313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pPr/>
              <a:t>‹#›</a:t>
            </a:fld>
            <a:endParaRPr lang="en-US"/>
          </a:p>
        </p:txBody>
      </p:sp>
    </p:spTree>
    <p:extLst>
      <p:ext uri="{BB962C8B-B14F-4D97-AF65-F5344CB8AC3E}">
        <p14:creationId xmlns:p14="http://schemas.microsoft.com/office/powerpoint/2010/main" xmlns="" val="10556474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pPr/>
              <a:t>‹#›</a:t>
            </a:fld>
            <a:endParaRPr lang="en-US"/>
          </a:p>
        </p:txBody>
      </p:sp>
    </p:spTree>
    <p:extLst>
      <p:ext uri="{BB962C8B-B14F-4D97-AF65-F5344CB8AC3E}">
        <p14:creationId xmlns:p14="http://schemas.microsoft.com/office/powerpoint/2010/main" xmlns="" val="42814469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pPr/>
              <a:t>‹#›</a:t>
            </a:fld>
            <a:endParaRPr lang="en-US"/>
          </a:p>
        </p:txBody>
      </p:sp>
    </p:spTree>
    <p:extLst>
      <p:ext uri="{BB962C8B-B14F-4D97-AF65-F5344CB8AC3E}">
        <p14:creationId xmlns:p14="http://schemas.microsoft.com/office/powerpoint/2010/main" xmlns="" val="19931356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pPr/>
              <a:t>‹#›</a:t>
            </a:fld>
            <a:endParaRPr lang="en-US"/>
          </a:p>
        </p:txBody>
      </p:sp>
    </p:spTree>
    <p:extLst>
      <p:ext uri="{BB962C8B-B14F-4D97-AF65-F5344CB8AC3E}">
        <p14:creationId xmlns:p14="http://schemas.microsoft.com/office/powerpoint/2010/main" xmlns="" val="40942548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73989693"/>
      </p:ext>
    </p:extLst>
  </p:cSld>
  <p:clrMapOvr>
    <a:masterClrMapping/>
  </p:clrMapOvr>
  <mc:AlternateContent xmlns:mc="http://schemas.openxmlformats.org/markup-compatibility/2006">
    <mc:Choice xmlns:p14="http://schemas.microsoft.com/office/powerpoint/2010/main" xmlns="" Requires="p14">
      <p:transition spd="slow" p14:dur="20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4619876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97393167"/>
      </p:ext>
    </p:extLst>
  </p:cSld>
  <p:clrMapOvr>
    <a:masterClrMapping/>
  </p:clrMapOvr>
  <mc:AlternateContent xmlns:mc="http://schemas.openxmlformats.org/markup-compatibility/2006">
    <mc:Choice xmlns:p14="http://schemas.microsoft.com/office/powerpoint/2010/main" xmlns="" Requires="p14">
      <p:transition spd="slow" p14:dur="20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1464666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pPr/>
              <a:t>11/2/2023</a:t>
            </a:fld>
            <a:endParaRPr lang="en-US"/>
          </a:p>
        </p:txBody>
      </p:sp>
      <p:sp>
        <p:nvSpPr>
          <p:cNvPr id="5" name="Footer Placeholder 4">
            <a:extLst>
              <a:ext uri="{FF2B5EF4-FFF2-40B4-BE49-F238E27FC236}">
                <a16:creationId xmlns:a16="http://schemas.microsoft.com/office/drawing/2014/main" xmlns=""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pPr/>
              <a:t>‹#›</a:t>
            </a:fld>
            <a:endParaRPr lang="en-US"/>
          </a:p>
        </p:txBody>
      </p:sp>
    </p:spTree>
    <p:extLst>
      <p:ext uri="{BB962C8B-B14F-4D97-AF65-F5344CB8AC3E}">
        <p14:creationId xmlns:p14="http://schemas.microsoft.com/office/powerpoint/2010/main" xmlns="" val="2369344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57337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734"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smtClean="0"/>
              <a:pPr/>
              <a:t>11/2/2023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xmlns="" val="165375458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a:solidFill>
                  <a:prstClr val="black">
                    <a:tint val="75000"/>
                  </a:prstClr>
                </a:solidFill>
              </a:rPr>
              <a:pPr/>
              <a:t>11/2/2023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xmlns="" id="{0DD25273-92A7-40FC-8F04-322E9D72C641}"/>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xmlns="" val="27937992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pPr/>
              <a:t>11/2/2023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pPr/>
              <a:t>‹#›</a:t>
            </a:fld>
            <a:endParaRPr lang="en-US"/>
          </a:p>
        </p:txBody>
      </p:sp>
    </p:spTree>
    <p:extLst>
      <p:ext uri="{BB962C8B-B14F-4D97-AF65-F5344CB8AC3E}">
        <p14:creationId xmlns:p14="http://schemas.microsoft.com/office/powerpoint/2010/main" xmlns="" val="111953542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F05F66D6-6E6E-4061-B7A7-304B3C321357}"/>
              </a:ext>
            </a:extLst>
          </p:cNvPr>
          <p:cNvSpPr txBox="1"/>
          <p:nvPr/>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文本框 1"/>
          <p:cNvSpPr txBox="1"/>
          <p:nvPr/>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0" y="0"/>
            <a:ext cx="12191999" cy="6883231"/>
          </a:xfrm>
          <a:prstGeom prst="rect">
            <a:avLst/>
          </a:prstGeom>
        </p:spPr>
      </p:pic>
    </p:spTree>
    <p:extLst>
      <p:ext uri="{BB962C8B-B14F-4D97-AF65-F5344CB8AC3E}">
        <p14:creationId xmlns:p14="http://schemas.microsoft.com/office/powerpoint/2010/main" xmlns="" val="2409918153"/>
      </p:ext>
    </p:extLst>
  </p:cSld>
  <p:clrMap bg1="lt1" tx1="dk1" bg2="lt2" tx2="dk2" accent1="accent1" accent2="accent2" accent3="accent3" accent4="accent4" accent5="accent5" accent6="accent6" hlink="hlink" folHlink="folHlink"/>
  <p:sldLayoutIdLst>
    <p:sldLayoutId id="2147483732" r:id="rId1"/>
    <p:sldLayoutId id="2147483733" r:id="rId2"/>
  </p:sldLayoutIdLst>
  <mc:AlternateContent xmlns:mc="http://schemas.openxmlformats.org/markup-compatibility/2006">
    <mc:Choice xmlns:p14="http://schemas.microsoft.com/office/powerpoint/2010/main" xmlns="" Requires="p14">
      <p:transition spd="slow" p14:dur="20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media" Target="../media/media1.mp3"/><Relationship Id="rId3" Type="http://schemas.openxmlformats.org/officeDocument/2006/relationships/image" Target="../media/image6.jpeg"/><Relationship Id="rId7" Type="http://schemas.openxmlformats.org/officeDocument/2006/relationships/image" Target="../media/image8.png"/><Relationship Id="rId12" Type="http://schemas.microsoft.com/office/2007/relationships/hdphoto" Target="../media/hdphoto4.wdp"/><Relationship Id="rId2" Type="http://schemas.openxmlformats.org/officeDocument/2006/relationships/slideLayout" Target="../slideLayouts/slideLayout37.xml"/><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10.png"/><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9.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24.png"/><Relationship Id="rId4" Type="http://schemas.microsoft.com/office/2007/relationships/hdphoto" Target="../media/hdphoto12.wdp"/></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4.png"/><Relationship Id="rId4" Type="http://schemas.microsoft.com/office/2007/relationships/hdphoto" Target="../media/hdphoto12.wdp"/><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hdphoto" Target="../media/hdphoto12.wdp"/><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4.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3.png"/><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microsoft.com/office/2007/relationships/hdphoto" Target="../media/hdphoto12.wdp"/><Relationship Id="rId5" Type="http://schemas.openxmlformats.org/officeDocument/2006/relationships/image" Target="../media/image43.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0.xml"/><Relationship Id="rId6" Type="http://schemas.openxmlformats.org/officeDocument/2006/relationships/image" Target="../media/image53.jpeg"/><Relationship Id="rId5" Type="http://schemas.microsoft.com/office/2007/relationships/hdphoto" Target="../media/hdphoto13.wdp"/><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microsoft.com/office/2007/relationships/hdphoto" Target="../media/hdphoto12.wdp"/><Relationship Id="rId5" Type="http://schemas.openxmlformats.org/officeDocument/2006/relationships/image" Target="../media/image43.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jpe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3.png"/><Relationship Id="rId11" Type="http://schemas.microsoft.com/office/2007/relationships/hdphoto" Target="../media/hdphoto6.wdp"/><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8.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microsoft.com/office/2007/relationships/hdphoto" Target="../media/hdphoto12.wdp"/><Relationship Id="rId5" Type="http://schemas.openxmlformats.org/officeDocument/2006/relationships/image" Target="../media/image43.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50.png"/><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microsoft.com/office/2007/relationships/hdphoto" Target="../media/hdphoto12.wdp"/><Relationship Id="rId5" Type="http://schemas.openxmlformats.org/officeDocument/2006/relationships/image" Target="../media/image43.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7" Type="http://schemas.microsoft.com/office/2007/relationships/hdphoto" Target="../media/hdphoto13.wdp"/><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6.jpeg"/><Relationship Id="rId5" Type="http://schemas.microsoft.com/office/2007/relationships/hdphoto" Target="../media/hdphoto13.wdp"/><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jpe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14.wdp"/></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4.png"/><Relationship Id="rId4" Type="http://schemas.microsoft.com/office/2007/relationships/hdphoto" Target="../media/hdphoto12.wdp"/><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hdphoto15.wdp"/></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24.png"/><Relationship Id="rId4" Type="http://schemas.microsoft.com/office/2007/relationships/hdphoto" Target="../media/hdphoto12.wdp"/></Relationships>
</file>

<file path=ppt/slides/_rels/slide29.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7.png"/><Relationship Id="rId12" Type="http://schemas.microsoft.com/office/2007/relationships/hdphoto" Target="../media/hdphoto19.wdp"/><Relationship Id="rId2" Type="http://schemas.openxmlformats.org/officeDocument/2006/relationships/image" Target="../media/image51.png"/><Relationship Id="rId1" Type="http://schemas.openxmlformats.org/officeDocument/2006/relationships/slideLayout" Target="../slideLayouts/slideLayout2.xml"/><Relationship Id="rId6" Type="http://schemas.microsoft.com/office/2007/relationships/hdphoto" Target="../media/hdphoto16.wdp"/><Relationship Id="rId11" Type="http://schemas.openxmlformats.org/officeDocument/2006/relationships/image" Target="../media/image69.png"/><Relationship Id="rId5" Type="http://schemas.openxmlformats.org/officeDocument/2006/relationships/image" Target="../media/image66.png"/><Relationship Id="rId10" Type="http://schemas.microsoft.com/office/2007/relationships/hdphoto" Target="../media/hdphoto18.wdp"/><Relationship Id="rId4" Type="http://schemas.openxmlformats.org/officeDocument/2006/relationships/image" Target="../media/image38.png"/><Relationship Id="rId9" Type="http://schemas.openxmlformats.org/officeDocument/2006/relationships/image" Target="../media/image68.png"/><Relationship Id="rId14" Type="http://schemas.microsoft.com/office/2007/relationships/hdphoto" Target="../media/hdphoto20.wdp"/></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8.png"/><Relationship Id="rId18" Type="http://schemas.openxmlformats.org/officeDocument/2006/relationships/image" Target="../media/image21.png"/><Relationship Id="rId3" Type="http://schemas.openxmlformats.org/officeDocument/2006/relationships/image" Target="../media/image15.jpeg"/><Relationship Id="rId21" Type="http://schemas.openxmlformats.org/officeDocument/2006/relationships/slide" Target="slide9.xml"/><Relationship Id="rId7" Type="http://schemas.openxmlformats.org/officeDocument/2006/relationships/slide" Target="slide6.xml"/><Relationship Id="rId12" Type="http://schemas.microsoft.com/office/2007/relationships/hdphoto" Target="../media/hdphoto8.wdp"/><Relationship Id="rId17" Type="http://schemas.openxmlformats.org/officeDocument/2006/relationships/image" Target="../media/image20.gif"/><Relationship Id="rId2" Type="http://schemas.openxmlformats.org/officeDocument/2006/relationships/notesSlide" Target="../notesSlides/notesSlide2.xml"/><Relationship Id="rId16" Type="http://schemas.microsoft.com/office/2007/relationships/hdphoto" Target="../media/hdphoto10.wdp"/><Relationship Id="rId20" Type="http://schemas.openxmlformats.org/officeDocument/2006/relationships/image" Target="../media/image22.png"/><Relationship Id="rId1" Type="http://schemas.openxmlformats.org/officeDocument/2006/relationships/slideLayout" Target="../slideLayouts/slideLayout37.xml"/><Relationship Id="rId6" Type="http://schemas.openxmlformats.org/officeDocument/2006/relationships/slide" Target="slide4.xml"/><Relationship Id="rId11" Type="http://schemas.openxmlformats.org/officeDocument/2006/relationships/image" Target="../media/image17.png"/><Relationship Id="rId5" Type="http://schemas.microsoft.com/office/2007/relationships/hdphoto" Target="../media/hdphoto7.wdp"/><Relationship Id="rId15" Type="http://schemas.openxmlformats.org/officeDocument/2006/relationships/image" Target="../media/image19.png"/><Relationship Id="rId10" Type="http://schemas.openxmlformats.org/officeDocument/2006/relationships/slide" Target="slide8.xml"/><Relationship Id="rId19" Type="http://schemas.microsoft.com/office/2007/relationships/hdphoto" Target="../media/hdphoto11.wdp"/><Relationship Id="rId4" Type="http://schemas.openxmlformats.org/officeDocument/2006/relationships/image" Target="../media/image16.png"/><Relationship Id="rId9" Type="http://schemas.openxmlformats.org/officeDocument/2006/relationships/slide" Target="slide7.xml"/><Relationship Id="rId14" Type="http://schemas.microsoft.com/office/2007/relationships/hdphoto" Target="../media/hdphoto9.wdp"/></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1.png"/><Relationship Id="rId7"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78.jpeg"/><Relationship Id="rId1" Type="http://schemas.openxmlformats.org/officeDocument/2006/relationships/slideLayout" Target="../slideLayouts/slideLayout64.xml"/><Relationship Id="rId6" Type="http://schemas.openxmlformats.org/officeDocument/2006/relationships/image" Target="../media/image80.png"/><Relationship Id="rId5" Type="http://schemas.microsoft.com/office/2007/relationships/hdphoto" Target="../media/hdphoto21.wdp"/><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35.xml"/><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slide" Target="slide34.xml"/><Relationship Id="rId2" Type="http://schemas.openxmlformats.org/officeDocument/2006/relationships/audio" Target="../media/audio2.wav"/><Relationship Id="rId1" Type="http://schemas.openxmlformats.org/officeDocument/2006/relationships/slideLayout" Target="../slideLayouts/slideLayout64.xml"/><Relationship Id="rId6" Type="http://schemas.openxmlformats.org/officeDocument/2006/relationships/image" Target="../media/image84.png"/><Relationship Id="rId11" Type="http://schemas.openxmlformats.org/officeDocument/2006/relationships/slide" Target="slide33.xml"/><Relationship Id="rId5" Type="http://schemas.openxmlformats.org/officeDocument/2006/relationships/image" Target="../media/image83.png"/><Relationship Id="rId15" Type="http://schemas.openxmlformats.org/officeDocument/2006/relationships/slide" Target="slide37.xml"/><Relationship Id="rId10" Type="http://schemas.microsoft.com/office/2007/relationships/hdphoto" Target="../media/hdphoto21.wdp"/><Relationship Id="rId4" Type="http://schemas.openxmlformats.org/officeDocument/2006/relationships/image" Target="../media/image82.png"/><Relationship Id="rId9" Type="http://schemas.openxmlformats.org/officeDocument/2006/relationships/image" Target="../media/image79.png"/><Relationship Id="rId14" Type="http://schemas.openxmlformats.org/officeDocument/2006/relationships/slide" Target="slide36.xml"/></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slide" Target="slide32.xml"/><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slide" Target="slide32.xml"/><Relationship Id="rId2" Type="http://schemas.openxmlformats.org/officeDocument/2006/relationships/image" Target="../media/image51.pn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slide" Target="slide32.xml"/><Relationship Id="rId2" Type="http://schemas.openxmlformats.org/officeDocument/2006/relationships/image" Target="../media/image51.pn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90.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slide" Target="slide32.xml"/><Relationship Id="rId2" Type="http://schemas.openxmlformats.org/officeDocument/2006/relationships/image" Target="../media/image51.pn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90.png"/><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8" Type="http://schemas.microsoft.com/office/2007/relationships/media" Target="../media/media2.mp3"/><Relationship Id="rId3" Type="http://schemas.openxmlformats.org/officeDocument/2006/relationships/image" Target="../media/image94.png"/><Relationship Id="rId7" Type="http://schemas.microsoft.com/office/2007/relationships/hdphoto" Target="../media/hdphoto22.wdp"/><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1.png"/></Relationships>
</file>

<file path=ppt/slides/_rels/slide38.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51.png"/><Relationship Id="rId7"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52.png"/><Relationship Id="rId5" Type="http://schemas.openxmlformats.org/officeDocument/2006/relationships/image" Target="../media/image11.png"/><Relationship Id="rId4" Type="http://schemas.microsoft.com/office/2007/relationships/media" Target="../media/media2.mp3"/></Relationships>
</file>

<file path=ppt/slides/_rels/slide3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38.png"/><Relationship Id="rId7" Type="http://schemas.openxmlformats.org/officeDocument/2006/relationships/image" Target="../media/image101.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jpe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12.wdp"/></Relationships>
</file>

<file path=ppt/slides/_rels/slide4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0.xml"/><Relationship Id="rId1" Type="http://schemas.openxmlformats.org/officeDocument/2006/relationships/themeOverride" Target="../theme/themeOverride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109.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111.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112.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113.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jpe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0.xml"/><Relationship Id="rId1" Type="http://schemas.openxmlformats.org/officeDocument/2006/relationships/video" Target="NULL" TargetMode="External"/><Relationship Id="rId5" Type="http://schemas.openxmlformats.org/officeDocument/2006/relationships/image" Target="../media/image115.png"/><Relationship Id="rId4" Type="http://schemas.microsoft.com/office/2007/relationships/media" Target="../media/media3.mp4"/></Relationships>
</file>

<file path=ppt/slides/_rels/slide5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116.png"/></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8.sv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118.png"/><Relationship Id="rId5" Type="http://schemas.microsoft.com/office/2007/relationships/hdphoto" Target="../media/hdphoto23.wdp"/><Relationship Id="rId4" Type="http://schemas.openxmlformats.org/officeDocument/2006/relationships/image" Target="../media/image117.png"/></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8.sv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118.png"/><Relationship Id="rId5" Type="http://schemas.microsoft.com/office/2007/relationships/hdphoto" Target="../media/hdphoto23.wdp"/><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image" Target="../media/image109.png"/><Relationship Id="rId4" Type="http://schemas.microsoft.com/office/2007/relationships/hdphoto" Target="../media/hdphoto23.wdp"/></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0.xml"/><Relationship Id="rId1" Type="http://schemas.openxmlformats.org/officeDocument/2006/relationships/video" Target="NULL" TargetMode="External"/><Relationship Id="rId6" Type="http://schemas.openxmlformats.org/officeDocument/2006/relationships/image" Target="../media/image11.png"/><Relationship Id="rId5" Type="http://schemas.microsoft.com/office/2007/relationships/media" Target="../media/media2.mp3"/><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jpe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jpe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jpe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10.png"/><Relationship Id="rId5" Type="http://schemas.microsoft.com/office/2007/relationships/hdphoto" Target="../media/hdphoto3.wdp"/><Relationship Id="rId10"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4" cstate="print">
            <a:extLst>
              <a:ext uri="{BEBA8EAE-BF5A-486C-A8C5-ECC9F3942E4B}">
                <a14:imgProps xmlns:a14="http://schemas.microsoft.com/office/drawing/2010/main" xmlns="">
                  <a14:imgLayer r:embed="rId6">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xmlns="" val="0"/>
              </a:ext>
            </a:extLst>
          </a:blip>
          <a:srcRect l="13151" t="10074" r="47610" b="16560"/>
          <a:stretch/>
        </p:blipFill>
        <p:spPr bwMode="auto">
          <a:xfrm>
            <a:off x="4800601" y="2506683"/>
            <a:ext cx="1371600" cy="2769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xmlns="" val="0"/>
              </a:ext>
            </a:extLst>
          </a:blip>
          <a:srcRect l="14650" t="12166" r="48160" b="15482"/>
          <a:stretch/>
        </p:blipFill>
        <p:spPr bwMode="auto">
          <a:xfrm>
            <a:off x="7025752" y="2504385"/>
            <a:ext cx="1486489" cy="31231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9" cstate="print">
            <a:extLst>
              <a:ext uri="{BEBA8EAE-BF5A-486C-A8C5-ECC9F3942E4B}">
                <a14:imgProps xmlns:a14="http://schemas.microsoft.com/office/drawing/2010/main" xmlns="">
                  <a14:imgLayer r:embed="rId10">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xmlns="" val="0"/>
              </a:ext>
            </a:extLst>
          </a:blip>
          <a:srcRect l="11067" t="9162" r="46758" b="19983"/>
          <a:stretch/>
        </p:blipFill>
        <p:spPr bwMode="auto">
          <a:xfrm>
            <a:off x="3581400" y="2504386"/>
            <a:ext cx="1464336" cy="2656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1" cstate="print">
            <a:extLst>
              <a:ext uri="{BEBA8EAE-BF5A-486C-A8C5-ECC9F3942E4B}">
                <a14:imgProps xmlns:a14="http://schemas.microsoft.com/office/drawing/2010/main" xmlns="">
                  <a14:imgLayer r:embed="rId12">
                    <a14:imgEffect>
                      <a14:backgroundRemoval t="7963" b="84537" l="49500" r="97500"/>
                    </a14:imgEffect>
                  </a14:imgLayer>
                </a14:imgProps>
              </a:ext>
              <a:ext uri="{28A0092B-C50C-407E-A947-70E740481C1C}">
                <a14:useLocalDpi xmlns:a14="http://schemas.microsoft.com/office/drawing/2010/main" xmlns="" val="0"/>
              </a:ext>
            </a:extLst>
          </a:blip>
          <a:srcRect l="50000" t="6084" b="20229"/>
          <a:stretch/>
        </p:blipFill>
        <p:spPr bwMode="auto">
          <a:xfrm>
            <a:off x="5881255" y="2150964"/>
            <a:ext cx="1998722" cy="31812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Di-Hoc-Phien-Ban-Sao-Meo-Nguyen-Dong.mp3">
            <a:hlinkClick r:id="" action="ppaction://media"/>
          </p:cNvPr>
          <p:cNvPicPr>
            <a:picLocks noChangeAspect="1"/>
          </p:cNvPicPr>
          <p:nvPr>
            <a:videoFile r:link="rId1"/>
            <p:extLst>
              <p:ext uri="{DAA4B4D4-6D71-4841-9C94-3DE7FCFB9230}">
                <p14:media xmlns:p14="http://schemas.microsoft.com/office/powerpoint/2010/main" xmlns="" r:embed="rId13"/>
              </p:ext>
            </p:extLst>
          </p:nvPr>
        </p:nvPicPr>
        <p:blipFill>
          <a:blip r:embed="rId14" cstate="print"/>
          <a:stretch>
            <a:fillRect/>
          </a:stretch>
        </p:blipFill>
        <p:spPr>
          <a:xfrm>
            <a:off x="-2057400" y="609600"/>
            <a:ext cx="609600" cy="609600"/>
          </a:xfrm>
          <a:prstGeom prst="rect">
            <a:avLst/>
          </a:prstGeom>
        </p:spPr>
      </p:pic>
      <p:sp>
        <p:nvSpPr>
          <p:cNvPr id="11" name="Title 1"/>
          <p:cNvSpPr>
            <a:spLocks noGrp="1"/>
          </p:cNvSpPr>
          <p:nvPr>
            <p:ph type="title"/>
          </p:nvPr>
        </p:nvSpPr>
        <p:spPr>
          <a:xfrm>
            <a:off x="3047999" y="0"/>
            <a:ext cx="6213987" cy="857250"/>
          </a:xfrm>
          <a:solidFill>
            <a:schemeClr val="accent4">
              <a:lumMod val="40000"/>
              <a:lumOff val="60000"/>
            </a:schemeClr>
          </a:solidFill>
        </p:spPr>
        <p:txBody>
          <a:bodyPr>
            <a:normAutofit/>
          </a:bodyPr>
          <a:lstStyle/>
          <a:p>
            <a:r>
              <a:rPr lang="en-US" b="1" dirty="0">
                <a:latin typeface="Cambria" panose="02040503050406030204" pitchFamily="18" charset="0"/>
                <a:ea typeface="Arial-Rounded" pitchFamily="34" charset="0"/>
                <a:cs typeface="Arial-Rounded" pitchFamily="34" charset="0"/>
              </a:rPr>
              <a:t>1. </a:t>
            </a:r>
            <a:r>
              <a:rPr lang="en-US" b="1" dirty="0" err="1">
                <a:latin typeface="Cambria" panose="02040503050406030204" pitchFamily="18" charset="0"/>
                <a:ea typeface="Arial-Rounded" pitchFamily="34" charset="0"/>
                <a:cs typeface="Arial-Rounded" pitchFamily="34" charset="0"/>
              </a:rPr>
              <a:t>Ôn</a:t>
            </a:r>
            <a:r>
              <a:rPr lang="en-US" b="1" dirty="0">
                <a:latin typeface="Cambria" panose="02040503050406030204" pitchFamily="18" charset="0"/>
                <a:ea typeface="Arial-Rounded" pitchFamily="34" charset="0"/>
                <a:cs typeface="Arial-Rounded" pitchFamily="34" charset="0"/>
              </a:rPr>
              <a:t> </a:t>
            </a:r>
            <a:r>
              <a:rPr lang="en-US" b="1" dirty="0" err="1">
                <a:latin typeface="Cambria" panose="02040503050406030204" pitchFamily="18" charset="0"/>
                <a:ea typeface="Arial-Rounded" pitchFamily="34" charset="0"/>
                <a:cs typeface="Arial-Rounded" pitchFamily="34" charset="0"/>
              </a:rPr>
              <a:t>tập</a:t>
            </a:r>
            <a:r>
              <a:rPr lang="en-US" b="1" dirty="0">
                <a:latin typeface="Cambria" panose="02040503050406030204" pitchFamily="18" charset="0"/>
                <a:ea typeface="Arial-Rounded" pitchFamily="34" charset="0"/>
                <a:cs typeface="Arial-Rounded" pitchFamily="34" charset="0"/>
              </a:rPr>
              <a:t> và khởi động</a:t>
            </a:r>
          </a:p>
        </p:txBody>
      </p:sp>
    </p:spTree>
    <p:extLst>
      <p:ext uri="{BB962C8B-B14F-4D97-AF65-F5344CB8AC3E}">
        <p14:creationId xmlns:p14="http://schemas.microsoft.com/office/powerpoint/2010/main" xmlns="" val="237994792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4"/>
                                        </p:tgtEl>
                                        <p:attrNameLst>
                                          <p:attrName>r</p:attrName>
                                        </p:attrNameLst>
                                      </p:cBhvr>
                                    </p:animRot>
                                    <p:animRot by="-240000">
                                      <p:cBhvr>
                                        <p:cTn id="19" dur="600" fill="hold">
                                          <p:stCondLst>
                                            <p:cond delay="600"/>
                                          </p:stCondLst>
                                        </p:cTn>
                                        <p:tgtEl>
                                          <p:spTgt spid="4"/>
                                        </p:tgtEl>
                                        <p:attrNameLst>
                                          <p:attrName>r</p:attrName>
                                        </p:attrNameLst>
                                      </p:cBhvr>
                                    </p:animRot>
                                    <p:animRot by="240000">
                                      <p:cBhvr>
                                        <p:cTn id="20" dur="600" fill="hold">
                                          <p:stCondLst>
                                            <p:cond delay="1200"/>
                                          </p:stCondLst>
                                        </p:cTn>
                                        <p:tgtEl>
                                          <p:spTgt spid="4"/>
                                        </p:tgtEl>
                                        <p:attrNameLst>
                                          <p:attrName>r</p:attrName>
                                        </p:attrNameLst>
                                      </p:cBhvr>
                                    </p:animRot>
                                    <p:animRot by="-240000">
                                      <p:cBhvr>
                                        <p:cTn id="21" dur="600" fill="hold">
                                          <p:stCondLst>
                                            <p:cond delay="1800"/>
                                          </p:stCondLst>
                                        </p:cTn>
                                        <p:tgtEl>
                                          <p:spTgt spid="4"/>
                                        </p:tgtEl>
                                        <p:attrNameLst>
                                          <p:attrName>r</p:attrName>
                                        </p:attrNameLst>
                                      </p:cBhvr>
                                    </p:animRot>
                                    <p:animRot by="120000">
                                      <p:cBhvr>
                                        <p:cTn id="22" dur="600" fill="hold">
                                          <p:stCondLst>
                                            <p:cond delay="2400"/>
                                          </p:stCondLst>
                                        </p:cTn>
                                        <p:tgtEl>
                                          <p:spTgt spid="4"/>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5"/>
                                        </p:tgtEl>
                                        <p:attrNameLst>
                                          <p:attrName>r</p:attrName>
                                        </p:attrNameLst>
                                      </p:cBhvr>
                                    </p:animRot>
                                    <p:animRot by="-240000">
                                      <p:cBhvr>
                                        <p:cTn id="25" dur="600" fill="hold">
                                          <p:stCondLst>
                                            <p:cond delay="600"/>
                                          </p:stCondLst>
                                        </p:cTn>
                                        <p:tgtEl>
                                          <p:spTgt spid="5"/>
                                        </p:tgtEl>
                                        <p:attrNameLst>
                                          <p:attrName>r</p:attrName>
                                        </p:attrNameLst>
                                      </p:cBhvr>
                                    </p:animRot>
                                    <p:animRot by="240000">
                                      <p:cBhvr>
                                        <p:cTn id="26" dur="600" fill="hold">
                                          <p:stCondLst>
                                            <p:cond delay="1200"/>
                                          </p:stCondLst>
                                        </p:cTn>
                                        <p:tgtEl>
                                          <p:spTgt spid="5"/>
                                        </p:tgtEl>
                                        <p:attrNameLst>
                                          <p:attrName>r</p:attrName>
                                        </p:attrNameLst>
                                      </p:cBhvr>
                                    </p:animRot>
                                    <p:animRot by="-240000">
                                      <p:cBhvr>
                                        <p:cTn id="27" dur="600" fill="hold">
                                          <p:stCondLst>
                                            <p:cond delay="1800"/>
                                          </p:stCondLst>
                                        </p:cTn>
                                        <p:tgtEl>
                                          <p:spTgt spid="5"/>
                                        </p:tgtEl>
                                        <p:attrNameLst>
                                          <p:attrName>r</p:attrName>
                                        </p:attrNameLst>
                                      </p:cBhvr>
                                    </p:animRot>
                                    <p:animRot by="120000">
                                      <p:cBhvr>
                                        <p:cTn id="28" dur="600" fill="hold">
                                          <p:stCondLst>
                                            <p:cond delay="2400"/>
                                          </p:stCondLst>
                                        </p:cTn>
                                        <p:tgtEl>
                                          <p:spTgt spid="5"/>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8815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endCondLst>
                    <p:cond evt="onStopAudio" delay="0">
                      <p:tgtEl>
                        <p:sldTgt/>
                      </p:tgtEl>
                    </p:cond>
                  </p:endCondLst>
                </p:cTn>
                <p:tgtEl>
                  <p:spTgt spid="10"/>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7">
            <a:extLst>
              <a:ext uri="{FF2B5EF4-FFF2-40B4-BE49-F238E27FC236}">
                <a16:creationId xmlns:a16="http://schemas.microsoft.com/office/drawing/2014/main" xmlns="" id="{B814E496-BB6A-1CA1-5D08-B838751C7664}"/>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979687" y="5172483"/>
            <a:ext cx="1060468" cy="1529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ounded Rectangle 1">
            <a:extLst>
              <a:ext uri="{FF2B5EF4-FFF2-40B4-BE49-F238E27FC236}">
                <a16:creationId xmlns:a16="http://schemas.microsoft.com/office/drawing/2014/main" xmlns="" id="{0F4B1CD7-385D-BD04-A0C9-D0073C76465B}"/>
              </a:ext>
            </a:extLst>
          </p:cNvPr>
          <p:cNvSpPr/>
          <p:nvPr/>
        </p:nvSpPr>
        <p:spPr>
          <a:xfrm>
            <a:off x="4547648" y="1769965"/>
            <a:ext cx="3607148" cy="5140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YÊU CẦU CẦN ĐẠT:</a:t>
            </a:r>
          </a:p>
        </p:txBody>
      </p:sp>
      <p:pic>
        <p:nvPicPr>
          <p:cNvPr id="4" name="图片 71686" descr="11">
            <a:extLst>
              <a:ext uri="{FF2B5EF4-FFF2-40B4-BE49-F238E27FC236}">
                <a16:creationId xmlns:a16="http://schemas.microsoft.com/office/drawing/2014/main" xmlns="" id="{F4FE1DE9-0442-051E-BDE5-C339FCF62BA8}"/>
              </a:ext>
            </a:extLst>
          </p:cNvPr>
          <p:cNvPicPr>
            <a:picLocks noChangeAspect="1"/>
          </p:cNvPicPr>
          <p:nvPr/>
        </p:nvPicPr>
        <p:blipFill>
          <a:blip r:embed="rId3"/>
          <a:stretch>
            <a:fillRect/>
          </a:stretch>
        </p:blipFill>
        <p:spPr>
          <a:xfrm>
            <a:off x="3695023" y="4756686"/>
            <a:ext cx="6957052" cy="1180414"/>
          </a:xfrm>
          <a:prstGeom prst="rect">
            <a:avLst/>
          </a:prstGeom>
          <a:noFill/>
          <a:ln w="9525">
            <a:noFill/>
          </a:ln>
        </p:spPr>
      </p:pic>
      <p:pic>
        <p:nvPicPr>
          <p:cNvPr id="5" name="图片 71688" descr="9">
            <a:extLst>
              <a:ext uri="{FF2B5EF4-FFF2-40B4-BE49-F238E27FC236}">
                <a16:creationId xmlns:a16="http://schemas.microsoft.com/office/drawing/2014/main" xmlns="" id="{9BF0F2AE-F725-61BC-975D-E2CDA9FCB745}"/>
              </a:ext>
            </a:extLst>
          </p:cNvPr>
          <p:cNvPicPr>
            <a:picLocks noChangeAspect="1"/>
          </p:cNvPicPr>
          <p:nvPr/>
        </p:nvPicPr>
        <p:blipFill>
          <a:blip r:embed="rId4"/>
          <a:stretch>
            <a:fillRect/>
          </a:stretch>
        </p:blipFill>
        <p:spPr>
          <a:xfrm>
            <a:off x="3532805" y="2536037"/>
            <a:ext cx="7119270" cy="1140552"/>
          </a:xfrm>
          <a:prstGeom prst="rect">
            <a:avLst/>
          </a:prstGeom>
          <a:noFill/>
          <a:ln w="9525">
            <a:noFill/>
          </a:ln>
        </p:spPr>
      </p:pic>
      <p:pic>
        <p:nvPicPr>
          <p:cNvPr id="6" name="图片 71689" descr="10">
            <a:extLst>
              <a:ext uri="{FF2B5EF4-FFF2-40B4-BE49-F238E27FC236}">
                <a16:creationId xmlns:a16="http://schemas.microsoft.com/office/drawing/2014/main" xmlns="" id="{FFD513BA-9BFD-886C-23FC-C5862ED56CDF}"/>
              </a:ext>
            </a:extLst>
          </p:cNvPr>
          <p:cNvPicPr>
            <a:picLocks noChangeAspect="1"/>
          </p:cNvPicPr>
          <p:nvPr/>
        </p:nvPicPr>
        <p:blipFill>
          <a:blip r:embed="rId5"/>
          <a:stretch>
            <a:fillRect/>
          </a:stretch>
        </p:blipFill>
        <p:spPr>
          <a:xfrm>
            <a:off x="3537747" y="3672671"/>
            <a:ext cx="7063873" cy="1180414"/>
          </a:xfrm>
          <a:prstGeom prst="rect">
            <a:avLst/>
          </a:prstGeom>
          <a:noFill/>
          <a:ln w="9525">
            <a:noFill/>
          </a:ln>
        </p:spPr>
      </p:pic>
      <p:sp>
        <p:nvSpPr>
          <p:cNvPr id="7" name="TextBox 6">
            <a:extLst>
              <a:ext uri="{FF2B5EF4-FFF2-40B4-BE49-F238E27FC236}">
                <a16:creationId xmlns:a16="http://schemas.microsoft.com/office/drawing/2014/main" xmlns="" id="{41C150DB-EFDC-F8D7-6887-EB9CA4537932}"/>
              </a:ext>
            </a:extLst>
          </p:cNvPr>
          <p:cNvSpPr txBox="1"/>
          <p:nvPr/>
        </p:nvSpPr>
        <p:spPr>
          <a:xfrm>
            <a:off x="4294804" y="2663475"/>
            <a:ext cx="6086229" cy="707886"/>
          </a:xfrm>
          <a:prstGeom prst="rect">
            <a:avLst/>
          </a:prstGeom>
          <a:noFill/>
        </p:spPr>
        <p:txBody>
          <a:bodyPr wrap="square" rtlCol="0">
            <a:spAutoFit/>
          </a:bodyPr>
          <a:lstStyle/>
          <a:p>
            <a:r>
              <a:rPr lang="nl-NL" sz="2000" dirty="0">
                <a:solidFill>
                  <a:srgbClr val="0000FF"/>
                </a:solidFill>
                <a:latin typeface="Arial" panose="020B0604020202020204" pitchFamily="34" charset="0"/>
                <a:cs typeface="Arial" panose="020B0604020202020204" pitchFamily="34" charset="0"/>
              </a:rPr>
              <a:t>Đọc đúng và rõ ràng bài thơ Ngưỡng cửa; biết nghỉ ngơi ở chỗ ngắt nhịp thơ và giữa các dòng thơ.</a:t>
            </a:r>
            <a:endParaRPr lang="en-US" sz="20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A4C8A241-0B5C-6CB9-FF35-45D345865319}"/>
              </a:ext>
            </a:extLst>
          </p:cNvPr>
          <p:cNvSpPr txBox="1"/>
          <p:nvPr/>
        </p:nvSpPr>
        <p:spPr>
          <a:xfrm>
            <a:off x="4325893" y="3839350"/>
            <a:ext cx="5914791" cy="707886"/>
          </a:xfrm>
          <a:prstGeom prst="rect">
            <a:avLst/>
          </a:prstGeom>
          <a:noFill/>
        </p:spPr>
        <p:txBody>
          <a:bodyPr wrap="square" rtlCol="0">
            <a:spAutoFit/>
          </a:bodyPr>
          <a:lstStyle/>
          <a:p>
            <a:r>
              <a:rPr lang="vi-VN" altLang="zh-CN" sz="2000" dirty="0" err="1">
                <a:solidFill>
                  <a:srgbClr val="0000FF"/>
                </a:solidFill>
                <a:cs typeface="Arial" panose="020B0604020202020204" pitchFamily="34" charset="0"/>
              </a:rPr>
              <a:t>Trả</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lời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được</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các</a:t>
            </a:r>
            <a:r>
              <a:rPr lang="vi-VN" altLang="zh-CN" sz="2000" dirty="0">
                <a:solidFill>
                  <a:srgbClr val="0000FF"/>
                </a:solidFill>
                <a:cs typeface="Arial" panose="020B0604020202020204" pitchFamily="34" charset="0"/>
              </a:rPr>
              <a:t> câu </a:t>
            </a:r>
            <a:r>
              <a:rPr lang="vi-VN" altLang="zh-CN" sz="2000" dirty="0" err="1">
                <a:solidFill>
                  <a:srgbClr val="0000FF"/>
                </a:solidFill>
                <a:cs typeface="Arial" panose="020B0604020202020204" pitchFamily="34" charset="0"/>
              </a:rPr>
              <a:t>hỏi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của</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bài</a:t>
            </a:r>
            <a:r>
              <a:rPr lang="en-US" sz="2000" dirty="0">
                <a:solidFill>
                  <a:srgbClr val="0000FF"/>
                </a:solidFill>
                <a:cs typeface="Arial" panose="020B0604020202020204" pitchFamily="34" charset="0"/>
              </a:rPr>
              <a:t>. </a:t>
            </a:r>
            <a:r>
              <a:rPr lang="vi-VN" altLang="zh-CN" sz="2000" dirty="0" err="1">
                <a:solidFill>
                  <a:srgbClr val="0000FF"/>
                </a:solidFill>
                <a:latin typeface="Arial" panose="020B0604020202020204" pitchFamily="34" charset="0"/>
                <a:cs typeface="Arial" panose="020B0604020202020204" pitchFamily="34" charset="0"/>
              </a:rPr>
              <a:t>Hiểu</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được</a:t>
            </a:r>
            <a:r>
              <a:rPr lang="vi-VN" altLang="zh-CN" sz="2000" dirty="0">
                <a:solidFill>
                  <a:srgbClr val="0000FF"/>
                </a:solidFill>
                <a:latin typeface="Arial" panose="020B0604020202020204" pitchFamily="34" charset="0"/>
                <a:cs typeface="Arial" panose="020B0604020202020204" pitchFamily="34" charset="0"/>
              </a:rPr>
              <a:t> nội </a:t>
            </a:r>
            <a:r>
              <a:rPr lang="vi-VN" altLang="zh-CN" sz="2000" dirty="0">
                <a:solidFill>
                  <a:srgbClr val="0000FF"/>
                </a:solidFill>
                <a:cs typeface="Arial" panose="020B0604020202020204" pitchFamily="34" charset="0"/>
              </a:rPr>
              <a:t>dung </a:t>
            </a:r>
            <a:r>
              <a:rPr lang="en-US" altLang="zh-CN" sz="2000" dirty="0" err="1">
                <a:solidFill>
                  <a:srgbClr val="0000FF"/>
                </a:solidFill>
                <a:latin typeface="Arial" panose="020B0604020202020204" pitchFamily="34" charset="0"/>
                <a:cs typeface="Arial" panose="020B0604020202020204" pitchFamily="34" charset="0"/>
              </a:rPr>
              <a:t>và</a:t>
            </a:r>
            <a:r>
              <a:rPr lang="en-US" altLang="zh-CN" sz="2000" dirty="0">
                <a:solidFill>
                  <a:srgbClr val="0000FF"/>
                </a:solidFill>
                <a:latin typeface="Arial" panose="020B0604020202020204" pitchFamily="34" charset="0"/>
                <a:cs typeface="Arial" panose="020B0604020202020204" pitchFamily="34" charset="0"/>
              </a:rPr>
              <a:t> ý </a:t>
            </a:r>
            <a:r>
              <a:rPr lang="en-US" altLang="zh-CN" sz="2000" dirty="0" err="1">
                <a:solidFill>
                  <a:srgbClr val="0000FF"/>
                </a:solidFill>
                <a:latin typeface="Arial" panose="020B0604020202020204" pitchFamily="34" charset="0"/>
                <a:cs typeface="Arial" panose="020B0604020202020204" pitchFamily="34" charset="0"/>
              </a:rPr>
              <a:t>nghĩa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của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bài</a:t>
            </a:r>
            <a:endParaRPr lang="zh-CN" altLang="en-US" sz="2000" dirty="0">
              <a:solidFill>
                <a:srgbClr val="0000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7A71BA7E-02A7-8ADC-AA94-3AA530300289}"/>
              </a:ext>
            </a:extLst>
          </p:cNvPr>
          <p:cNvSpPr/>
          <p:nvPr/>
        </p:nvSpPr>
        <p:spPr>
          <a:xfrm>
            <a:off x="4185542" y="4919447"/>
            <a:ext cx="6195492" cy="707886"/>
          </a:xfrm>
          <a:prstGeom prst="rect">
            <a:avLst/>
          </a:prstGeom>
        </p:spPr>
        <p:txBody>
          <a:bodyPr wrap="square">
            <a:spAutoFit/>
          </a:bodyPr>
          <a:lstStyle/>
          <a:p>
            <a:r>
              <a:rPr lang="nl-NL" sz="2000" dirty="0">
                <a:solidFill>
                  <a:srgbClr val="0000FF"/>
                </a:solidFill>
                <a:latin typeface="Arial" panose="020B0604020202020204" pitchFamily="34" charset="0"/>
                <a:cs typeface="Arial" panose="020B0604020202020204" pitchFamily="34" charset="0"/>
              </a:rPr>
              <a:t>Nghe hiểu nội dung câu chuyện Sự tích nhà sàn, kể lại được từng đoạn câu chuyện theo tranh.</a:t>
            </a:r>
            <a:endParaRPr lang="en-US" sz="2000" dirty="0">
              <a:solidFill>
                <a:srgbClr val="0000FF"/>
              </a:solidFill>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xmlns="" id="{B391D491-0039-F473-16FC-7C3E8C8F9E48}"/>
              </a:ext>
            </a:extLst>
          </p:cNvPr>
          <p:cNvSpPr/>
          <p:nvPr/>
        </p:nvSpPr>
        <p:spPr>
          <a:xfrm>
            <a:off x="3406027" y="2663475"/>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1</a:t>
            </a:r>
          </a:p>
        </p:txBody>
      </p:sp>
      <p:sp>
        <p:nvSpPr>
          <p:cNvPr id="11" name="Flowchart: Connector 10">
            <a:extLst>
              <a:ext uri="{FF2B5EF4-FFF2-40B4-BE49-F238E27FC236}">
                <a16:creationId xmlns:a16="http://schemas.microsoft.com/office/drawing/2014/main" xmlns="" id="{6BF16179-8461-1F7C-3B2F-02374960F017}"/>
              </a:ext>
            </a:extLst>
          </p:cNvPr>
          <p:cNvSpPr/>
          <p:nvPr/>
        </p:nvSpPr>
        <p:spPr>
          <a:xfrm>
            <a:off x="3367411" y="3799379"/>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2</a:t>
            </a:r>
          </a:p>
        </p:txBody>
      </p:sp>
      <p:sp>
        <p:nvSpPr>
          <p:cNvPr id="12" name="Flowchart: Connector 11">
            <a:extLst>
              <a:ext uri="{FF2B5EF4-FFF2-40B4-BE49-F238E27FC236}">
                <a16:creationId xmlns:a16="http://schemas.microsoft.com/office/drawing/2014/main" xmlns="" id="{0BBBE5CA-388A-1F79-C022-D58D28A8B240}"/>
              </a:ext>
            </a:extLst>
          </p:cNvPr>
          <p:cNvSpPr/>
          <p:nvPr/>
        </p:nvSpPr>
        <p:spPr>
          <a:xfrm>
            <a:off x="3367411" y="4836361"/>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3</a:t>
            </a:r>
          </a:p>
        </p:txBody>
      </p:sp>
      <p:pic>
        <p:nvPicPr>
          <p:cNvPr id="13" name="图片 5">
            <a:extLst>
              <a:ext uri="{FF2B5EF4-FFF2-40B4-BE49-F238E27FC236}">
                <a16:creationId xmlns:a16="http://schemas.microsoft.com/office/drawing/2014/main" xmlns="" id="{514BDB1F-464F-F9B3-ADF9-0E8729C6C931}"/>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79751" y="3218648"/>
            <a:ext cx="3639352" cy="3639352"/>
          </a:xfrm>
          <a:prstGeom prst="rect">
            <a:avLst/>
          </a:prstGeom>
        </p:spPr>
      </p:pic>
    </p:spTree>
    <p:extLst>
      <p:ext uri="{BB962C8B-B14F-4D97-AF65-F5344CB8AC3E}">
        <p14:creationId xmlns:p14="http://schemas.microsoft.com/office/powerpoint/2010/main" xmlns="" val="33752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23F02C7-A163-47CD-B89D-CB53C722F0B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xmlns=""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xmlns="" val="0"/>
              </a:ext>
            </a:extLst>
          </a:blip>
          <a:srcRect r="67000"/>
          <a:stretch/>
        </p:blipFill>
        <p:spPr>
          <a:xfrm>
            <a:off x="5284770" y="5395715"/>
            <a:ext cx="2228550" cy="912099"/>
          </a:xfrm>
          <a:prstGeom prst="rect">
            <a:avLst/>
          </a:prstGeom>
        </p:spPr>
      </p:pic>
      <p:pic>
        <p:nvPicPr>
          <p:cNvPr id="9" name="Picture 8" descr="A picture containing gauge&#10;&#10;Description automatically generated">
            <a:extLst>
              <a:ext uri="{FF2B5EF4-FFF2-40B4-BE49-F238E27FC236}">
                <a16:creationId xmlns:a16="http://schemas.microsoft.com/office/drawing/2014/main" xmlns="" id="{7536DD2A-28B8-4853-A24C-558445934123}"/>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0" y="5202621"/>
            <a:ext cx="12192000" cy="3023518"/>
          </a:xfrm>
          <a:prstGeom prst="rect">
            <a:avLst/>
          </a:prstGeom>
        </p:spPr>
      </p:pic>
      <p:grpSp>
        <p:nvGrpSpPr>
          <p:cNvPr id="40" name="Group 39">
            <a:extLst>
              <a:ext uri="{FF2B5EF4-FFF2-40B4-BE49-F238E27FC236}">
                <a16:creationId xmlns:a16="http://schemas.microsoft.com/office/drawing/2014/main" xmlns="" id="{C36B848A-BC42-4C3E-A95B-3049C962C683}"/>
              </a:ext>
            </a:extLst>
          </p:cNvPr>
          <p:cNvGrpSpPr/>
          <p:nvPr/>
        </p:nvGrpSpPr>
        <p:grpSpPr>
          <a:xfrm>
            <a:off x="2421085" y="254413"/>
            <a:ext cx="7157324" cy="5644850"/>
            <a:chOff x="2421085" y="254413"/>
            <a:chExt cx="7157324" cy="5644850"/>
          </a:xfrm>
        </p:grpSpPr>
        <p:pic>
          <p:nvPicPr>
            <p:cNvPr id="35" name="Picture 34" descr="Icon&#10;&#10;Description automatically generated">
              <a:extLst>
                <a:ext uri="{FF2B5EF4-FFF2-40B4-BE49-F238E27FC236}">
                  <a16:creationId xmlns:a16="http://schemas.microsoft.com/office/drawing/2014/main" xmlns="" id="{9F9ADDF8-C31D-4DAA-8A0C-95C04E803D27}"/>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074483" y="254413"/>
              <a:ext cx="6043034" cy="5644850"/>
            </a:xfrm>
            <a:prstGeom prst="rect">
              <a:avLst/>
            </a:prstGeom>
          </p:spPr>
        </p:pic>
        <p:pic>
          <p:nvPicPr>
            <p:cNvPr id="39" name="Picture 38">
              <a:extLst>
                <a:ext uri="{FF2B5EF4-FFF2-40B4-BE49-F238E27FC236}">
                  <a16:creationId xmlns:a16="http://schemas.microsoft.com/office/drawing/2014/main" xmlns="" id="{C3ACC900-7594-45FD-8994-08AA10F0103C}"/>
                </a:ext>
              </a:extLst>
            </p:cNvPr>
            <p:cNvPicPr>
              <a:picLocks noChangeAspect="1"/>
            </p:cNvPicPr>
            <p:nvPr/>
          </p:nvPicPr>
          <p:blipFill>
            <a:blip r:embed="rId7"/>
            <a:stretch>
              <a:fillRect/>
            </a:stretch>
          </p:blipFill>
          <p:spPr>
            <a:xfrm>
              <a:off x="2421085" y="885911"/>
              <a:ext cx="7157324" cy="3505504"/>
            </a:xfrm>
            <a:prstGeom prst="rect">
              <a:avLst/>
            </a:prstGeom>
          </p:spPr>
        </p:pic>
      </p:grpSp>
      <p:pic>
        <p:nvPicPr>
          <p:cNvPr id="31" name="Picture 30">
            <a:extLst>
              <a:ext uri="{FF2B5EF4-FFF2-40B4-BE49-F238E27FC236}">
                <a16:creationId xmlns:a16="http://schemas.microsoft.com/office/drawing/2014/main" xmlns="" id="{28553B4A-AB72-4AC4-BCFD-7D9D5AE109D2}"/>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9986406" y="1478127"/>
            <a:ext cx="1924307" cy="2321072"/>
          </a:xfrm>
          <a:prstGeom prst="rect">
            <a:avLst/>
          </a:prstGeom>
        </p:spPr>
      </p:pic>
    </p:spTree>
    <p:extLst>
      <p:ext uri="{BB962C8B-B14F-4D97-AF65-F5344CB8AC3E}">
        <p14:creationId xmlns:p14="http://schemas.microsoft.com/office/powerpoint/2010/main" xmlns="" val="28799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450" decel="100000" fill="hold"/>
                                        <p:tgtEl>
                                          <p:spTgt spid="4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11" presetID="61" presetClass="path" presetSubtype="0" accel="50000" decel="50000" fill="hold" nodeType="withEffect">
                                  <p:stCondLst>
                                    <p:cond delay="0"/>
                                  </p:stCondLst>
                                  <p:childTnLst>
                                    <p:animMotion origin="layout" path="M -0.08985 -0.04074 C -0.06433 -0.03055 -0.03529 -0.02037 -0.02279 -0.00764 C -0.01003 0.00648 -0.00365 0.02315 0.00286 0.03959 C 0.00911 0.05625 0.00286 0.07037 -0.00365 0.08588 C -0.01003 0.09977 -0.0194 0.11505 -0.04193 0.12778 C -0.0612 0.14074 -0.09323 0.15093 -0.12839 0.15857 C -0.16029 0.16644 -0.19831 0.1713 -0.23672 0.17408 C -0.27513 0.17639 -0.31381 0.17639 -0.34857 0.17408 C -0.38698 0.1713 -0.42214 0.16528 -0.45117 0.15486 C -0.47943 0.14607 -0.50508 0.13449 -0.51797 0.12014 C -0.53425 0.10741 -0.5405 0.08982 -0.5405 0.07547 C -0.54388 0.06158 -0.5405 0.04468 -0.52396 0.03079 C -0.50847 0.01806 -0.47943 0.00764 -0.44115 0.00278 C -0.403 -0.00116 -0.36459 0.00394 -0.33933 0.01273 C -0.31654 0.02176 -0.30078 0.03588 -0.2974 0.05232 C -0.2974 0.06922 -0.30078 0.08426 -0.31654 0.09746 C -0.33256 0.11019 -0.3293 0.1125 -0.39349 0.1294 C -0.45117 0.14722 -0.50847 0.14213 -0.54388 0.14329 C -0.57865 0.14329 -0.60756 0.1382 -0.64258 0.13334 C -0.68086 0.12662 -0.71315 0.11505 -0.73503 0.10463 C -0.75756 0.09468 -0.76693 0.08195 -0.78021 0.06158 C -0.78894 0.04074 -0.78894 0.03079 -0.78894 0.01528 C -0.78894 -2.22222E-6 -0.78894 -0.01551 -0.78894 -0.03055 " pathEditMode="relative" rAng="0" ptsTypes="AAAAAAAAAAAAAAAAAAAAAAA">
                                      <p:cBhvr>
                                        <p:cTn id="12" dur="4000" fill="hold"/>
                                        <p:tgtEl>
                                          <p:spTgt spid="31"/>
                                        </p:tgtEl>
                                        <p:attrNameLst>
                                          <p:attrName>ppt_x</p:attrName>
                                          <p:attrName>ppt_y</p:attrName>
                                        </p:attrNameLst>
                                      </p:cBhvr>
                                      <p:rCtr x="-30195" y="10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1FA85EFE-552D-44C8-AB16-729AD185D4A1}"/>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727389" y="3307446"/>
            <a:ext cx="2403828" cy="3172265"/>
          </a:xfrm>
          <a:prstGeom prst="rect">
            <a:avLst/>
          </a:prstGeom>
        </p:spPr>
      </p:pic>
      <p:grpSp>
        <p:nvGrpSpPr>
          <p:cNvPr id="21" name="Group 20">
            <a:extLst>
              <a:ext uri="{FF2B5EF4-FFF2-40B4-BE49-F238E27FC236}">
                <a16:creationId xmlns:a16="http://schemas.microsoft.com/office/drawing/2014/main" xmlns="" id="{53FF0CA2-11D9-4E57-A16A-D86788DF23AB}"/>
              </a:ext>
            </a:extLst>
          </p:cNvPr>
          <p:cNvGrpSpPr/>
          <p:nvPr/>
        </p:nvGrpSpPr>
        <p:grpSpPr>
          <a:xfrm>
            <a:off x="677236" y="741703"/>
            <a:ext cx="10288652" cy="3954393"/>
            <a:chOff x="701296" y="435458"/>
            <a:chExt cx="10288652" cy="3954393"/>
          </a:xfrm>
        </p:grpSpPr>
        <p:grpSp>
          <p:nvGrpSpPr>
            <p:cNvPr id="22" name="Group 21">
              <a:extLst>
                <a:ext uri="{FF2B5EF4-FFF2-40B4-BE49-F238E27FC236}">
                  <a16:creationId xmlns:a16="http://schemas.microsoft.com/office/drawing/2014/main" xmlns="" id="{4484098C-86B9-4934-83FF-0D0AAEBBDAFE}"/>
                </a:ext>
              </a:extLst>
            </p:cNvPr>
            <p:cNvGrpSpPr/>
            <p:nvPr/>
          </p:nvGrpSpPr>
          <p:grpSpPr>
            <a:xfrm>
              <a:off x="701296" y="2424091"/>
              <a:ext cx="3217192" cy="1965760"/>
              <a:chOff x="617263" y="2554858"/>
              <a:chExt cx="3328788" cy="1876089"/>
            </a:xfrm>
          </p:grpSpPr>
          <p:pic>
            <p:nvPicPr>
              <p:cNvPr id="29" name="Picture 28">
                <a:extLst>
                  <a:ext uri="{FF2B5EF4-FFF2-40B4-BE49-F238E27FC236}">
                    <a16:creationId xmlns:a16="http://schemas.microsoft.com/office/drawing/2014/main" xmlns="" id="{C3DFE5C1-8C49-4E90-A48F-41F16EDF335A}"/>
                  </a:ext>
                </a:extLst>
              </p:cNvPr>
              <p:cNvPicPr>
                <a:picLocks noChangeAspect="1"/>
              </p:cNvPicPr>
              <p:nvPr/>
            </p:nvPicPr>
            <p:blipFill>
              <a:blip r:embed="rId4">
                <a:extLst>
                  <a:ext uri="{28A0092B-C50C-407E-A947-70E740481C1C}">
                    <a14:useLocalDpi xmlns:a14="http://schemas.microsoft.com/office/drawing/2010/main" xmlns="" val="0"/>
                  </a:ext>
                </a:extLst>
              </a:blip>
              <a:srcRect/>
              <a:stretch/>
            </p:blipFill>
            <p:spPr>
              <a:xfrm>
                <a:off x="705587" y="2554858"/>
                <a:ext cx="3152141" cy="1876089"/>
              </a:xfrm>
              <a:prstGeom prst="rect">
                <a:avLst/>
              </a:prstGeom>
              <a:solidFill>
                <a:schemeClr val="bg1"/>
              </a:solidFill>
            </p:spPr>
          </p:pic>
          <p:sp>
            <p:nvSpPr>
              <p:cNvPr id="30" name="TextBox 29">
                <a:extLst>
                  <a:ext uri="{FF2B5EF4-FFF2-40B4-BE49-F238E27FC236}">
                    <a16:creationId xmlns:a16="http://schemas.microsoft.com/office/drawing/2014/main" xmlns="" id="{02B3615A-B784-445B-B5DE-38F12FC8B05D}"/>
                  </a:ext>
                </a:extLst>
              </p:cNvPr>
              <p:cNvSpPr txBox="1"/>
              <p:nvPr/>
            </p:nvSpPr>
            <p:spPr>
              <a:xfrm>
                <a:off x="617263" y="2991933"/>
                <a:ext cx="3328788"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23" name="Group 22">
              <a:extLst>
                <a:ext uri="{FF2B5EF4-FFF2-40B4-BE49-F238E27FC236}">
                  <a16:creationId xmlns:a16="http://schemas.microsoft.com/office/drawing/2014/main" xmlns="" id="{28B68E4D-3323-4441-B0F5-6E83D0F725DD}"/>
                </a:ext>
              </a:extLst>
            </p:cNvPr>
            <p:cNvGrpSpPr/>
            <p:nvPr/>
          </p:nvGrpSpPr>
          <p:grpSpPr>
            <a:xfrm>
              <a:off x="4203175" y="435458"/>
              <a:ext cx="3626506" cy="1988633"/>
              <a:chOff x="4112621" y="566225"/>
              <a:chExt cx="3752300" cy="1897918"/>
            </a:xfrm>
          </p:grpSpPr>
          <p:pic>
            <p:nvPicPr>
              <p:cNvPr id="27" name="Picture 26">
                <a:extLst>
                  <a:ext uri="{FF2B5EF4-FFF2-40B4-BE49-F238E27FC236}">
                    <a16:creationId xmlns:a16="http://schemas.microsoft.com/office/drawing/2014/main" xmlns="" id="{7E86B80E-BEBF-4CBE-B7A4-2DA2E89990F7}"/>
                  </a:ext>
                </a:extLst>
              </p:cNvPr>
              <p:cNvPicPr>
                <a:picLocks noChangeAspect="1"/>
              </p:cNvPicPr>
              <p:nvPr/>
            </p:nvPicPr>
            <p:blipFill>
              <a:blip r:embed="rId4">
                <a:extLst>
                  <a:ext uri="{28A0092B-C50C-407E-A947-70E740481C1C}">
                    <a14:useLocalDpi xmlns:a14="http://schemas.microsoft.com/office/drawing/2010/main" xmlns="" val="0"/>
                  </a:ext>
                </a:extLst>
              </a:blip>
              <a:srcRect/>
              <a:stretch/>
            </p:blipFill>
            <p:spPr>
              <a:xfrm>
                <a:off x="4112621" y="566225"/>
                <a:ext cx="3752300" cy="1897918"/>
              </a:xfrm>
              <a:prstGeom prst="rect">
                <a:avLst/>
              </a:prstGeom>
            </p:spPr>
          </p:pic>
          <p:sp>
            <p:nvSpPr>
              <p:cNvPr id="28" name="TextBox 27">
                <a:extLst>
                  <a:ext uri="{FF2B5EF4-FFF2-40B4-BE49-F238E27FC236}">
                    <a16:creationId xmlns:a16="http://schemas.microsoft.com/office/drawing/2014/main" xmlns="" id="{BE26DC0A-68FB-4F69-AA67-CBB46B687671}"/>
                  </a:ext>
                </a:extLst>
              </p:cNvPr>
              <p:cNvSpPr txBox="1"/>
              <p:nvPr/>
            </p:nvSpPr>
            <p:spPr>
              <a:xfrm>
                <a:off x="4299784" y="1048918"/>
                <a:ext cx="3500931" cy="8224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24" name="Group 23">
              <a:extLst>
                <a:ext uri="{FF2B5EF4-FFF2-40B4-BE49-F238E27FC236}">
                  <a16:creationId xmlns:a16="http://schemas.microsoft.com/office/drawing/2014/main" xmlns="" id="{AF6239AB-E1D4-465C-B7AC-8E21DC458572}"/>
                </a:ext>
              </a:extLst>
            </p:cNvPr>
            <p:cNvGrpSpPr/>
            <p:nvPr/>
          </p:nvGrpSpPr>
          <p:grpSpPr>
            <a:xfrm>
              <a:off x="8196250" y="2424091"/>
              <a:ext cx="2793698" cy="1965760"/>
              <a:chOff x="8116216" y="2554859"/>
              <a:chExt cx="2890604" cy="1876089"/>
            </a:xfrm>
          </p:grpSpPr>
          <p:pic>
            <p:nvPicPr>
              <p:cNvPr id="25" name="Picture 24">
                <a:extLst>
                  <a:ext uri="{FF2B5EF4-FFF2-40B4-BE49-F238E27FC236}">
                    <a16:creationId xmlns:a16="http://schemas.microsoft.com/office/drawing/2014/main" xmlns="" id="{87B02471-BB4A-4F6C-8C74-D8BF3349F489}"/>
                  </a:ext>
                </a:extLst>
              </p:cNvPr>
              <p:cNvPicPr>
                <a:picLocks noChangeAspect="1"/>
              </p:cNvPicPr>
              <p:nvPr/>
            </p:nvPicPr>
            <p:blipFill>
              <a:blip r:embed="rId4">
                <a:extLst>
                  <a:ext uri="{28A0092B-C50C-407E-A947-70E740481C1C}">
                    <a14:useLocalDpi xmlns:a14="http://schemas.microsoft.com/office/drawing/2010/main" xmlns="" val="0"/>
                  </a:ext>
                </a:extLst>
              </a:blip>
              <a:srcRect/>
              <a:stretch/>
            </p:blipFill>
            <p:spPr>
              <a:xfrm>
                <a:off x="8116216" y="2554859"/>
                <a:ext cx="2890603" cy="1876089"/>
              </a:xfrm>
              <a:prstGeom prst="rect">
                <a:avLst/>
              </a:prstGeom>
            </p:spPr>
          </p:pic>
          <p:sp>
            <p:nvSpPr>
              <p:cNvPr id="26" name="TextBox 25">
                <a:extLst>
                  <a:ext uri="{FF2B5EF4-FFF2-40B4-BE49-F238E27FC236}">
                    <a16:creationId xmlns:a16="http://schemas.microsoft.com/office/drawing/2014/main" xmlns="" id="{FC6B6824-49C8-4BEC-9F66-5DEC75C60154}"/>
                  </a:ext>
                </a:extLst>
              </p:cNvPr>
              <p:cNvSpPr txBox="1"/>
              <p:nvPr/>
            </p:nvSpPr>
            <p:spPr>
              <a:xfrm>
                <a:off x="8116216" y="3081672"/>
                <a:ext cx="2890604" cy="8224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xmlns="" val="182291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xmlns=""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xmlns="" id="{2FB74B44-6E80-4232-8897-448A70A6D562}"/>
              </a:ext>
            </a:extLst>
          </p:cNvPr>
          <p:cNvSpPr txBox="1"/>
          <p:nvPr/>
        </p:nvSpPr>
        <p:spPr>
          <a:xfrm>
            <a:off x="812461" y="1389506"/>
            <a:ext cx="4860864"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xmlns=""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2A25F937-E219-48CB-BDDF-FCF3169E4945}"/>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colorTemperature colorTemp="11200"/>
                    </a14:imgEffect>
                  </a14:imgLayer>
                </a14:imgProps>
              </a:ext>
              <a:ext uri="{28A0092B-C50C-407E-A947-70E740481C1C}">
                <a14:useLocalDpi xmlns:a14="http://schemas.microsoft.com/office/drawing/2010/main" xmlns=""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xmlns="" id="{14EAD941-40D8-448F-8652-DBE4D9D436D5}"/>
              </a:ext>
            </a:extLst>
          </p:cNvPr>
          <p:cNvSpPr txBox="1"/>
          <p:nvPr/>
        </p:nvSpPr>
        <p:spPr>
          <a:xfrm>
            <a:off x="3973684" y="240356"/>
            <a:ext cx="5405774"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4404D78B-0DB9-4AB0-A4C8-F5D9C4B3442C}"/>
              </a:ext>
            </a:extLst>
          </p:cNvPr>
          <p:cNvPicPr>
            <a:picLocks noChangeAspect="1"/>
          </p:cNvPicPr>
          <p:nvPr/>
        </p:nvPicPr>
        <p:blipFill>
          <a:blip r:embed="rId5"/>
          <a:stretch>
            <a:fillRect/>
          </a:stretch>
        </p:blipFill>
        <p:spPr>
          <a:xfrm>
            <a:off x="8890236" y="1122968"/>
            <a:ext cx="2829340" cy="4970845"/>
          </a:xfrm>
          <a:prstGeom prst="rect">
            <a:avLst/>
          </a:prstGeom>
          <a:ln>
            <a:noFill/>
          </a:ln>
          <a:effectLst>
            <a:softEdge rad="112500"/>
          </a:effectLst>
        </p:spPr>
      </p:pic>
      <p:sp>
        <p:nvSpPr>
          <p:cNvPr id="13" name="TextBox 12">
            <a:extLst>
              <a:ext uri="{FF2B5EF4-FFF2-40B4-BE49-F238E27FC236}">
                <a16:creationId xmlns:a16="http://schemas.microsoft.com/office/drawing/2014/main" xmlns="" id="{B7C32D4F-8F6F-47A0-8F7D-050A0E34857D}"/>
              </a:ext>
            </a:extLst>
          </p:cNvPr>
          <p:cNvSpPr txBox="1"/>
          <p:nvPr/>
        </p:nvSpPr>
        <p:spPr>
          <a:xfrm>
            <a:off x="5126800" y="1389506"/>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1"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r>
              <a:rPr kumimoji="0" lang="vi-VN" sz="3000" b="0" i="1"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grpSp>
        <p:nvGrpSpPr>
          <p:cNvPr id="2" name="Group 1">
            <a:extLst>
              <a:ext uri="{FF2B5EF4-FFF2-40B4-BE49-F238E27FC236}">
                <a16:creationId xmlns:a16="http://schemas.microsoft.com/office/drawing/2014/main" xmlns="" id="{AEC2839E-D8CA-059E-EA24-6073973F55C7}"/>
              </a:ext>
            </a:extLst>
          </p:cNvPr>
          <p:cNvGrpSpPr/>
          <p:nvPr/>
        </p:nvGrpSpPr>
        <p:grpSpPr>
          <a:xfrm>
            <a:off x="9379458" y="240357"/>
            <a:ext cx="2642232" cy="629994"/>
            <a:chOff x="2834082" y="693066"/>
            <a:chExt cx="4780045" cy="629994"/>
          </a:xfrm>
        </p:grpSpPr>
        <p:sp>
          <p:nvSpPr>
            <p:cNvPr id="11" name="Rounded Rectangle 8">
              <a:extLst>
                <a:ext uri="{FF2B5EF4-FFF2-40B4-BE49-F238E27FC236}">
                  <a16:creationId xmlns:a16="http://schemas.microsoft.com/office/drawing/2014/main" xmlns="" id="{DAB9C2EE-E8F1-7B16-6752-F43705473CF4}"/>
                </a:ext>
              </a:extLst>
            </p:cNvPr>
            <p:cNvSpPr/>
            <p:nvPr/>
          </p:nvSpPr>
          <p:spPr>
            <a:xfrm>
              <a:off x="3435632" y="693066"/>
              <a:ext cx="4178495" cy="583942"/>
            </a:xfrm>
            <a:prstGeom prst="roundRect">
              <a:avLst>
                <a:gd name="adj" fmla="val 18361"/>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000099"/>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000099"/>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000099"/>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000099"/>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11">
              <a:extLst>
                <a:ext uri="{FF2B5EF4-FFF2-40B4-BE49-F238E27FC236}">
                  <a16:creationId xmlns:a16="http://schemas.microsoft.com/office/drawing/2014/main" xmlns="" id="{0B486C43-9463-41AB-5C44-0FAF876A20B1}"/>
                </a:ext>
              </a:extLst>
            </p:cNvPr>
            <p:cNvPicPr>
              <a:picLocks noChangeAspect="1"/>
            </p:cNvPicPr>
            <p:nvPr/>
          </p:nvPicPr>
          <p:blipFill>
            <a:blip r:embed="rId6"/>
            <a:stretch>
              <a:fillRect/>
            </a:stretch>
          </p:blipFill>
          <p:spPr>
            <a:xfrm rot="16200000">
              <a:off x="3125635" y="401514"/>
              <a:ext cx="629993" cy="1213099"/>
            </a:xfrm>
            <a:prstGeom prst="rect">
              <a:avLst/>
            </a:prstGeom>
          </p:spPr>
        </p:pic>
      </p:grpSp>
    </p:spTree>
    <p:extLst>
      <p:ext uri="{BB962C8B-B14F-4D97-AF65-F5344CB8AC3E}">
        <p14:creationId xmlns:p14="http://schemas.microsoft.com/office/powerpoint/2010/main" xmlns="" val="43233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22" presetClass="entr" presetSubtype="8"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xmlns=""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xmlns="" id="{2FB74B44-6E80-4232-8897-448A70A6D562}"/>
              </a:ext>
            </a:extLst>
          </p:cNvPr>
          <p:cNvSpPr txBox="1"/>
          <p:nvPr/>
        </p:nvSpPr>
        <p:spPr>
          <a:xfrm>
            <a:off x="636337" y="1392444"/>
            <a:ext cx="4860864"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xmlns=""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2A25F937-E219-48CB-BDDF-FCF3169E4945}"/>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colorTemperature colorTemp="11200"/>
                    </a14:imgEffect>
                  </a14:imgLayer>
                </a14:imgProps>
              </a:ext>
              <a:ext uri="{28A0092B-C50C-407E-A947-70E740481C1C}">
                <a14:useLocalDpi xmlns:a14="http://schemas.microsoft.com/office/drawing/2010/main" xmlns=""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xmlns="" id="{14EAD941-40D8-448F-8652-DBE4D9D436D5}"/>
              </a:ext>
            </a:extLst>
          </p:cNvPr>
          <p:cNvSpPr txBox="1"/>
          <p:nvPr/>
        </p:nvSpPr>
        <p:spPr>
          <a:xfrm>
            <a:off x="3973684" y="240356"/>
            <a:ext cx="5405774"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4404D78B-0DB9-4AB0-A4C8-F5D9C4B3442C}"/>
              </a:ext>
            </a:extLst>
          </p:cNvPr>
          <p:cNvPicPr>
            <a:picLocks noChangeAspect="1"/>
          </p:cNvPicPr>
          <p:nvPr/>
        </p:nvPicPr>
        <p:blipFill>
          <a:blip r:embed="rId5"/>
          <a:stretch>
            <a:fillRect/>
          </a:stretch>
        </p:blipFill>
        <p:spPr>
          <a:xfrm>
            <a:off x="9023688" y="1258574"/>
            <a:ext cx="2829340" cy="4970845"/>
          </a:xfrm>
          <a:prstGeom prst="rect">
            <a:avLst/>
          </a:prstGeom>
          <a:ln>
            <a:noFill/>
          </a:ln>
          <a:effectLst>
            <a:softEdge rad="112500"/>
          </a:effectLst>
        </p:spPr>
      </p:pic>
      <p:sp>
        <p:nvSpPr>
          <p:cNvPr id="13" name="TextBox 12">
            <a:extLst>
              <a:ext uri="{FF2B5EF4-FFF2-40B4-BE49-F238E27FC236}">
                <a16:creationId xmlns:a16="http://schemas.microsoft.com/office/drawing/2014/main" xmlns="" id="{B7C32D4F-8F6F-47A0-8F7D-050A0E34857D}"/>
              </a:ext>
            </a:extLst>
          </p:cNvPr>
          <p:cNvSpPr txBox="1"/>
          <p:nvPr/>
        </p:nvSpPr>
        <p:spPr>
          <a:xfrm>
            <a:off x="5368632" y="1366979"/>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1"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r>
              <a:rPr kumimoji="0" lang="vi-VN" sz="3000" b="0" i="1"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
        <p:nvSpPr>
          <p:cNvPr id="11" name="Rectangle: Rounded Corners 10">
            <a:extLst>
              <a:ext uri="{FF2B5EF4-FFF2-40B4-BE49-F238E27FC236}">
                <a16:creationId xmlns:a16="http://schemas.microsoft.com/office/drawing/2014/main" xmlns="" id="{55ACBCAA-0252-4B61-8356-BFDC1DB1E584}"/>
              </a:ext>
            </a:extLst>
          </p:cNvPr>
          <p:cNvSpPr/>
          <p:nvPr/>
        </p:nvSpPr>
        <p:spPr>
          <a:xfrm>
            <a:off x="841596" y="5807019"/>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11" descr="Icon&#10;&#10;Description automatically generated">
            <a:extLst>
              <a:ext uri="{FF2B5EF4-FFF2-40B4-BE49-F238E27FC236}">
                <a16:creationId xmlns:a16="http://schemas.microsoft.com/office/drawing/2014/main" xmlns="" id="{A8E8869E-C03B-4F13-8AF0-5B861C5DD9C8}"/>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77747" y="1335455"/>
            <a:ext cx="379298" cy="592654"/>
          </a:xfrm>
          <a:prstGeom prst="rect">
            <a:avLst/>
          </a:prstGeom>
        </p:spPr>
      </p:pic>
      <p:pic>
        <p:nvPicPr>
          <p:cNvPr id="14" name="Picture 13" descr="Icon&#10;&#10;Description automatically generated">
            <a:extLst>
              <a:ext uri="{FF2B5EF4-FFF2-40B4-BE49-F238E27FC236}">
                <a16:creationId xmlns:a16="http://schemas.microsoft.com/office/drawing/2014/main" xmlns="" id="{3A02CA19-8E6B-40F2-9A31-36ACA979A7C6}"/>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02008" y="3680757"/>
            <a:ext cx="439658" cy="508819"/>
          </a:xfrm>
          <a:prstGeom prst="rect">
            <a:avLst/>
          </a:prstGeom>
        </p:spPr>
      </p:pic>
      <p:pic>
        <p:nvPicPr>
          <p:cNvPr id="15" name="Picture 14">
            <a:extLst>
              <a:ext uri="{FF2B5EF4-FFF2-40B4-BE49-F238E27FC236}">
                <a16:creationId xmlns:a16="http://schemas.microsoft.com/office/drawing/2014/main" xmlns="" id="{D862F14F-45C6-48EC-A65F-10A327E50122}"/>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939442" y="1393765"/>
            <a:ext cx="449898" cy="525723"/>
          </a:xfrm>
          <a:prstGeom prst="rect">
            <a:avLst/>
          </a:prstGeom>
        </p:spPr>
      </p:pic>
      <p:pic>
        <p:nvPicPr>
          <p:cNvPr id="16" name="Picture 15">
            <a:extLst>
              <a:ext uri="{FF2B5EF4-FFF2-40B4-BE49-F238E27FC236}">
                <a16:creationId xmlns:a16="http://schemas.microsoft.com/office/drawing/2014/main" xmlns="" id="{7DDE3715-50F0-425B-9EF7-4B652DB81F80}"/>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4960781" y="3743996"/>
            <a:ext cx="488921" cy="525722"/>
          </a:xfrm>
          <a:prstGeom prst="rect">
            <a:avLst/>
          </a:prstGeom>
        </p:spPr>
      </p:pic>
    </p:spTree>
    <p:extLst>
      <p:ext uri="{BB962C8B-B14F-4D97-AF65-F5344CB8AC3E}">
        <p14:creationId xmlns:p14="http://schemas.microsoft.com/office/powerpoint/2010/main" xmlns="" val="328912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xmlns=""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xmlns="" id="{2FB74B44-6E80-4232-8897-448A70A6D562}"/>
              </a:ext>
            </a:extLst>
          </p:cNvPr>
          <p:cNvSpPr txBox="1"/>
          <p:nvPr/>
        </p:nvSpPr>
        <p:spPr>
          <a:xfrm>
            <a:off x="636337" y="1392444"/>
            <a:ext cx="4860864"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xmlns="" id="{66611D40-51DE-47DB-AFAF-39C832C99D18}"/>
              </a:ext>
            </a:extLst>
          </p:cNvPr>
          <p:cNvSpPr/>
          <p:nvPr/>
        </p:nvSpPr>
        <p:spPr>
          <a:xfrm>
            <a:off x="3628460" y="347131"/>
            <a:ext cx="4161754"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2A25F937-E219-48CB-BDDF-FCF3169E4945}"/>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colorTemperature colorTemp="11200"/>
                    </a14:imgEffect>
                  </a14:imgLayer>
                </a14:imgProps>
              </a:ext>
              <a:ext uri="{28A0092B-C50C-407E-A947-70E740481C1C}">
                <a14:useLocalDpi xmlns:a14="http://schemas.microsoft.com/office/drawing/2010/main" xmlns=""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xmlns="" id="{14EAD941-40D8-448F-8652-DBE4D9D436D5}"/>
              </a:ext>
            </a:extLst>
          </p:cNvPr>
          <p:cNvSpPr txBox="1"/>
          <p:nvPr/>
        </p:nvSpPr>
        <p:spPr>
          <a:xfrm>
            <a:off x="3973684" y="240356"/>
            <a:ext cx="4303417"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33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33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4404D78B-0DB9-4AB0-A4C8-F5D9C4B3442C}"/>
              </a:ext>
            </a:extLst>
          </p:cNvPr>
          <p:cNvPicPr>
            <a:picLocks noChangeAspect="1"/>
          </p:cNvPicPr>
          <p:nvPr/>
        </p:nvPicPr>
        <p:blipFill>
          <a:blip r:embed="rId4"/>
          <a:stretch>
            <a:fillRect/>
          </a:stretch>
        </p:blipFill>
        <p:spPr>
          <a:xfrm>
            <a:off x="9023688" y="1258574"/>
            <a:ext cx="2829340" cy="4970845"/>
          </a:xfrm>
          <a:prstGeom prst="rect">
            <a:avLst/>
          </a:prstGeom>
          <a:ln>
            <a:noFill/>
          </a:ln>
          <a:effectLst>
            <a:softEdge rad="112500"/>
          </a:effectLst>
        </p:spPr>
      </p:pic>
      <p:sp>
        <p:nvSpPr>
          <p:cNvPr id="13" name="TextBox 12">
            <a:extLst>
              <a:ext uri="{FF2B5EF4-FFF2-40B4-BE49-F238E27FC236}">
                <a16:creationId xmlns:a16="http://schemas.microsoft.com/office/drawing/2014/main" xmlns="" id="{B7C32D4F-8F6F-47A0-8F7D-050A0E34857D}"/>
              </a:ext>
            </a:extLst>
          </p:cNvPr>
          <p:cNvSpPr txBox="1"/>
          <p:nvPr/>
        </p:nvSpPr>
        <p:spPr>
          <a:xfrm>
            <a:off x="5368632" y="1366979"/>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1"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pic>
        <p:nvPicPr>
          <p:cNvPr id="12" name="Picture 11" descr="Icon&#10;&#10;Description automatically generated">
            <a:extLst>
              <a:ext uri="{FF2B5EF4-FFF2-40B4-BE49-F238E27FC236}">
                <a16:creationId xmlns:a16="http://schemas.microsoft.com/office/drawing/2014/main" xmlns="" id="{A8E8869E-C03B-4F13-8AF0-5B861C5DD9C8}"/>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77747" y="1335455"/>
            <a:ext cx="379298" cy="592654"/>
          </a:xfrm>
          <a:prstGeom prst="rect">
            <a:avLst/>
          </a:prstGeom>
        </p:spPr>
      </p:pic>
      <p:pic>
        <p:nvPicPr>
          <p:cNvPr id="14" name="Picture 13" descr="Icon&#10;&#10;Description automatically generated">
            <a:extLst>
              <a:ext uri="{FF2B5EF4-FFF2-40B4-BE49-F238E27FC236}">
                <a16:creationId xmlns:a16="http://schemas.microsoft.com/office/drawing/2014/main" xmlns="" id="{3A02CA19-8E6B-40F2-9A31-36ACA979A7C6}"/>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02008" y="3680757"/>
            <a:ext cx="439658" cy="508819"/>
          </a:xfrm>
          <a:prstGeom prst="rect">
            <a:avLst/>
          </a:prstGeom>
        </p:spPr>
      </p:pic>
      <p:pic>
        <p:nvPicPr>
          <p:cNvPr id="15" name="Picture 14">
            <a:extLst>
              <a:ext uri="{FF2B5EF4-FFF2-40B4-BE49-F238E27FC236}">
                <a16:creationId xmlns:a16="http://schemas.microsoft.com/office/drawing/2014/main" xmlns="" id="{D862F14F-45C6-48EC-A65F-10A327E50122}"/>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4939442" y="1393765"/>
            <a:ext cx="449898" cy="525723"/>
          </a:xfrm>
          <a:prstGeom prst="rect">
            <a:avLst/>
          </a:prstGeom>
        </p:spPr>
      </p:pic>
      <p:pic>
        <p:nvPicPr>
          <p:cNvPr id="16" name="Picture 15">
            <a:extLst>
              <a:ext uri="{FF2B5EF4-FFF2-40B4-BE49-F238E27FC236}">
                <a16:creationId xmlns:a16="http://schemas.microsoft.com/office/drawing/2014/main" xmlns="" id="{7DDE3715-50F0-425B-9EF7-4B652DB81F80}"/>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960781" y="3743996"/>
            <a:ext cx="488921" cy="525722"/>
          </a:xfrm>
          <a:prstGeom prst="rect">
            <a:avLst/>
          </a:prstGeom>
        </p:spPr>
      </p:pic>
      <p:grpSp>
        <p:nvGrpSpPr>
          <p:cNvPr id="2" name="Group 1">
            <a:extLst>
              <a:ext uri="{FF2B5EF4-FFF2-40B4-BE49-F238E27FC236}">
                <a16:creationId xmlns:a16="http://schemas.microsoft.com/office/drawing/2014/main" xmlns="" id="{F3E98470-84B4-4858-49CD-3771945E3B99}"/>
              </a:ext>
            </a:extLst>
          </p:cNvPr>
          <p:cNvGrpSpPr/>
          <p:nvPr/>
        </p:nvGrpSpPr>
        <p:grpSpPr>
          <a:xfrm>
            <a:off x="8390048" y="56572"/>
            <a:ext cx="3462980" cy="725468"/>
            <a:chOff x="2906492" y="616899"/>
            <a:chExt cx="3922049" cy="629993"/>
          </a:xfrm>
        </p:grpSpPr>
        <p:sp>
          <p:nvSpPr>
            <p:cNvPr id="17" name="Rounded Rectangle 8">
              <a:extLst>
                <a:ext uri="{FF2B5EF4-FFF2-40B4-BE49-F238E27FC236}">
                  <a16:creationId xmlns:a16="http://schemas.microsoft.com/office/drawing/2014/main" xmlns="" id="{1EFF5E85-9AB0-5C08-6B20-484E10E7EC4B}"/>
                </a:ext>
              </a:extLst>
            </p:cNvPr>
            <p:cNvSpPr/>
            <p:nvPr/>
          </p:nvSpPr>
          <p:spPr>
            <a:xfrm>
              <a:off x="2943549" y="693066"/>
              <a:ext cx="3884992" cy="507093"/>
            </a:xfrm>
            <a:prstGeom prst="roundRect">
              <a:avLst>
                <a:gd name="adj" fmla="val 18361"/>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0033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0033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003300"/>
                  </a:solidFill>
                  <a:latin typeface="Calibri" panose="020F0502020204030204" pitchFamily="34" charset="0"/>
                  <a:ea typeface="inpin heiti" charset="-122"/>
                  <a:cs typeface="Calibri" panose="020F0502020204030204" pitchFamily="34" charset="0"/>
                </a:rPr>
                <a:t>nối</a:t>
              </a:r>
              <a:r>
                <a:rPr lang="en-US" altLang="zh-CN" sz="2800" b="1" kern="0" dirty="0">
                  <a:solidFill>
                    <a:srgbClr val="0033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003300"/>
                  </a:solidFill>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0033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0033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003300"/>
                </a:solidFill>
                <a:effectLst/>
                <a:uLnTx/>
                <a:uFillTx/>
                <a:latin typeface="Calibri" panose="020F0502020204030204" pitchFamily="34" charset="0"/>
                <a:ea typeface="inpin heiti" charset="-122"/>
                <a:cs typeface="Calibri" panose="020F0502020204030204" pitchFamily="34" charset="0"/>
              </a:endParaRPr>
            </a:p>
          </p:txBody>
        </p:sp>
        <p:pic>
          <p:nvPicPr>
            <p:cNvPr id="18" name="Picture 17">
              <a:extLst>
                <a:ext uri="{FF2B5EF4-FFF2-40B4-BE49-F238E27FC236}">
                  <a16:creationId xmlns:a16="http://schemas.microsoft.com/office/drawing/2014/main" xmlns="" id="{749BB3F0-7FFF-6E8E-76D9-5472D23838DD}"/>
                </a:ext>
              </a:extLst>
            </p:cNvPr>
            <p:cNvPicPr>
              <a:picLocks noChangeAspect="1"/>
            </p:cNvPicPr>
            <p:nvPr/>
          </p:nvPicPr>
          <p:blipFill>
            <a:blip r:embed="rId9"/>
            <a:stretch>
              <a:fillRect/>
            </a:stretch>
          </p:blipFill>
          <p:spPr>
            <a:xfrm rot="16200000">
              <a:off x="2944891" y="578500"/>
              <a:ext cx="629993" cy="706791"/>
            </a:xfrm>
            <a:prstGeom prst="rect">
              <a:avLst/>
            </a:prstGeom>
          </p:spPr>
        </p:pic>
      </p:grpSp>
    </p:spTree>
    <p:extLst>
      <p:ext uri="{BB962C8B-B14F-4D97-AF65-F5344CB8AC3E}">
        <p14:creationId xmlns:p14="http://schemas.microsoft.com/office/powerpoint/2010/main" xmlns="" val="213263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818EB87-0D8D-49F1-9E15-20EA1EA8C713}"/>
              </a:ext>
            </a:extLst>
          </p:cNvPr>
          <p:cNvGrpSpPr/>
          <p:nvPr/>
        </p:nvGrpSpPr>
        <p:grpSpPr>
          <a:xfrm>
            <a:off x="424249" y="948242"/>
            <a:ext cx="11343502" cy="5533742"/>
            <a:chOff x="256031" y="1133735"/>
            <a:chExt cx="9242811" cy="5377134"/>
          </a:xfrm>
        </p:grpSpPr>
        <p:sp>
          <p:nvSpPr>
            <p:cNvPr id="3" name="Rectangle: Rounded Corners 2">
              <a:extLst>
                <a:ext uri="{FF2B5EF4-FFF2-40B4-BE49-F238E27FC236}">
                  <a16:creationId xmlns:a16="http://schemas.microsoft.com/office/drawing/2014/main" xmlns=""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xmlns=""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Rectangle: Rounded Corners 5">
            <a:extLst>
              <a:ext uri="{FF2B5EF4-FFF2-40B4-BE49-F238E27FC236}">
                <a16:creationId xmlns:a16="http://schemas.microsoft.com/office/drawing/2014/main" xmlns=""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2A25F937-E219-48CB-BDDF-FCF3169E4945}"/>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colorTemperature colorTemp="11200"/>
                    </a14:imgEffect>
                  </a14:imgLayer>
                </a14:imgProps>
              </a:ext>
              <a:ext uri="{28A0092B-C50C-407E-A947-70E740481C1C}">
                <a14:useLocalDpi xmlns:a14="http://schemas.microsoft.com/office/drawing/2010/main" xmlns=""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xmlns="" id="{14EAD941-40D8-448F-8652-DBE4D9D436D5}"/>
              </a:ext>
            </a:extLst>
          </p:cNvPr>
          <p:cNvSpPr txBox="1"/>
          <p:nvPr/>
        </p:nvSpPr>
        <p:spPr>
          <a:xfrm>
            <a:off x="3973684" y="240356"/>
            <a:ext cx="5405774"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3300"/>
                </a:solidFill>
                <a:effectLst/>
                <a:uLnTx/>
                <a:uFillTx/>
                <a:latin typeface="Cambria" panose="02040503050406030204" pitchFamily="18" charset="0"/>
              </a:rPr>
              <a:t>Luyện đọc từ khó</a:t>
            </a:r>
            <a:endParaRPr kumimoji="0" lang="en-US" sz="4000" b="1" i="0" u="none" strike="noStrike" kern="1200" cap="none" spc="0" normalizeH="0" baseline="0" noProof="0" dirty="0">
              <a:ln w="0"/>
              <a:solidFill>
                <a:srgbClr val="003300"/>
              </a:solidFill>
              <a:effectLst/>
              <a:uLnTx/>
              <a:uFillTx/>
              <a:latin typeface="Cambria" panose="02040503050406030204" pitchFamily="18" charset="0"/>
            </a:endParaRPr>
          </a:p>
        </p:txBody>
      </p:sp>
      <p:grpSp>
        <p:nvGrpSpPr>
          <p:cNvPr id="13" name="Group 12">
            <a:extLst>
              <a:ext uri="{FF2B5EF4-FFF2-40B4-BE49-F238E27FC236}">
                <a16:creationId xmlns:a16="http://schemas.microsoft.com/office/drawing/2014/main" xmlns="" id="{A75A1D2F-82D6-4EEB-AC62-8F3C76CF1D42}"/>
              </a:ext>
            </a:extLst>
          </p:cNvPr>
          <p:cNvGrpSpPr/>
          <p:nvPr/>
        </p:nvGrpSpPr>
        <p:grpSpPr>
          <a:xfrm>
            <a:off x="1022601" y="1964291"/>
            <a:ext cx="3140373" cy="907375"/>
            <a:chOff x="391886" y="1433905"/>
            <a:chExt cx="6013910" cy="1928846"/>
          </a:xfrm>
        </p:grpSpPr>
        <p:sp>
          <p:nvSpPr>
            <p:cNvPr id="14" name="Rectangle: Rounded Corners 13">
              <a:extLst>
                <a:ext uri="{FF2B5EF4-FFF2-40B4-BE49-F238E27FC236}">
                  <a16:creationId xmlns:a16="http://schemas.microsoft.com/office/drawing/2014/main" xmlns="" id="{8EF7056A-0C38-4F50-9B37-DA1FB204B02A}"/>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90226E6B-1A2D-4DBD-95B3-C64E2A7FA252}"/>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rgbClr val="003300"/>
                  </a:solidFill>
                  <a:latin typeface="Cambria" panose="02040503050406030204" pitchFamily="18" charset="0"/>
                  <a:ea typeface="Arial-Rounded" panose="020B0500000000000000" pitchFamily="34" charset="0"/>
                  <a:cs typeface="Arial-Rounded" panose="020B0500000000000000" pitchFamily="34" charset="0"/>
                </a:rPr>
                <a:t>đi</a:t>
              </a:r>
              <a:r>
                <a:rPr lang="en-US" sz="4800" b="1" dirty="0">
                  <a:solidFill>
                    <a:srgbClr val="003300"/>
                  </a:solidFill>
                  <a:latin typeface="Cambria" panose="02040503050406030204" pitchFamily="18" charset="0"/>
                  <a:ea typeface="Arial-Rounded" panose="020B0500000000000000" pitchFamily="34" charset="0"/>
                  <a:cs typeface="Arial-Rounded" panose="020B0500000000000000" pitchFamily="34" charset="0"/>
                </a:rPr>
                <a:t> men</a:t>
              </a:r>
            </a:p>
          </p:txBody>
        </p:sp>
      </p:grpSp>
      <p:grpSp>
        <p:nvGrpSpPr>
          <p:cNvPr id="16" name="Group 15">
            <a:extLst>
              <a:ext uri="{FF2B5EF4-FFF2-40B4-BE49-F238E27FC236}">
                <a16:creationId xmlns:a16="http://schemas.microsoft.com/office/drawing/2014/main" xmlns="" id="{8CAF76B8-5165-4BD0-9171-2129970FFC0E}"/>
              </a:ext>
            </a:extLst>
          </p:cNvPr>
          <p:cNvGrpSpPr/>
          <p:nvPr/>
        </p:nvGrpSpPr>
        <p:grpSpPr>
          <a:xfrm>
            <a:off x="4757538" y="1918857"/>
            <a:ext cx="3140373" cy="907375"/>
            <a:chOff x="391886" y="1433905"/>
            <a:chExt cx="6013910" cy="1928846"/>
          </a:xfrm>
        </p:grpSpPr>
        <p:sp>
          <p:nvSpPr>
            <p:cNvPr id="17" name="Rectangle: Rounded Corners 16">
              <a:extLst>
                <a:ext uri="{FF2B5EF4-FFF2-40B4-BE49-F238E27FC236}">
                  <a16:creationId xmlns:a16="http://schemas.microsoft.com/office/drawing/2014/main" xmlns="" id="{432FEAF1-08B1-4044-8C9D-92AE293EF7D1}"/>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D99402B5-CE06-4A08-AEBD-B736AC302781}"/>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rgbClr val="000099"/>
                  </a:solidFill>
                  <a:latin typeface="Cambria" panose="02040503050406030204" pitchFamily="18" charset="0"/>
                  <a:ea typeface="Arial-Rounded" panose="020B0500000000000000" pitchFamily="34" charset="0"/>
                  <a:cs typeface="Arial-Rounded" panose="020B0500000000000000" pitchFamily="34" charset="0"/>
                </a:rPr>
                <a:t>xa</a:t>
              </a:r>
              <a:r>
                <a:rPr lang="en-US" sz="4800" b="1" dirty="0">
                  <a:solidFill>
                    <a:srgbClr val="000099"/>
                  </a:solidFill>
                  <a:latin typeface="Cambria" panose="02040503050406030204" pitchFamily="18" charset="0"/>
                  <a:ea typeface="Arial-Rounded" panose="020B0500000000000000" pitchFamily="34" charset="0"/>
                  <a:cs typeface="Arial-Rounded" panose="020B0500000000000000" pitchFamily="34" charset="0"/>
                </a:rPr>
                <a:t> </a:t>
              </a:r>
              <a:r>
                <a:rPr lang="en-US" sz="4800" b="1" dirty="0" err="1">
                  <a:solidFill>
                    <a:srgbClr val="000099"/>
                  </a:solidFill>
                  <a:latin typeface="Cambria" panose="02040503050406030204" pitchFamily="18" charset="0"/>
                  <a:ea typeface="Arial-Rounded" panose="020B0500000000000000" pitchFamily="34" charset="0"/>
                  <a:cs typeface="Arial-Rounded" panose="020B0500000000000000" pitchFamily="34" charset="0"/>
                </a:rPr>
                <a:t>tắp</a:t>
              </a:r>
              <a:endParaRPr lang="en-US" sz="4800" b="1" dirty="0">
                <a:solidFill>
                  <a:srgbClr val="000099"/>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xmlns="" id="{1DAEF98B-57A4-4D07-A823-6850FDE18C00}"/>
              </a:ext>
            </a:extLst>
          </p:cNvPr>
          <p:cNvGrpSpPr/>
          <p:nvPr/>
        </p:nvGrpSpPr>
        <p:grpSpPr>
          <a:xfrm>
            <a:off x="8356827" y="1947576"/>
            <a:ext cx="3140373" cy="907375"/>
            <a:chOff x="391886" y="1433905"/>
            <a:chExt cx="6013910" cy="1928846"/>
          </a:xfrm>
        </p:grpSpPr>
        <p:sp>
          <p:nvSpPr>
            <p:cNvPr id="20" name="Rectangle: Rounded Corners 19">
              <a:extLst>
                <a:ext uri="{FF2B5EF4-FFF2-40B4-BE49-F238E27FC236}">
                  <a16:creationId xmlns:a16="http://schemas.microsoft.com/office/drawing/2014/main" xmlns="" id="{722827DD-EB7F-407D-A8C0-F53C12829B73}"/>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xmlns="" id="{863521A5-DD61-4E27-BE99-4ECBB52A5337}"/>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rgbClr val="003300"/>
                  </a:solidFill>
                  <a:effectLst/>
                  <a:latin typeface="Cambria" panose="02040503050406030204" pitchFamily="18" charset="0"/>
                  <a:ea typeface="Arial-Rounded" panose="020B0500000000000000" pitchFamily="34" charset="0"/>
                  <a:cs typeface="Arial-Rounded" panose="020B0500000000000000" pitchFamily="34" charset="0"/>
                </a:rPr>
                <a:t>khuya</a:t>
              </a:r>
              <a:endParaRPr lang="en-US" sz="4800" b="1" dirty="0">
                <a:solidFill>
                  <a:srgbClr val="003300"/>
                </a:solidFill>
                <a:latin typeface="Cambria" panose="02040503050406030204" pitchFamily="18" charset="0"/>
                <a:ea typeface="Arial-Rounded" panose="020B0500000000000000" pitchFamily="34" charset="0"/>
                <a:cs typeface="Arial-Rounded" panose="020B0500000000000000" pitchFamily="34" charset="0"/>
              </a:endParaRPr>
            </a:p>
          </p:txBody>
        </p:sp>
      </p:grpSp>
      <p:pic>
        <p:nvPicPr>
          <p:cNvPr id="26" name="Picture 25" descr="A picture containing background pattern&#10;&#10;Description automatically generated">
            <a:extLst>
              <a:ext uri="{FF2B5EF4-FFF2-40B4-BE49-F238E27FC236}">
                <a16:creationId xmlns:a16="http://schemas.microsoft.com/office/drawing/2014/main" xmlns="" id="{07E9BB9D-D0C6-40BC-8305-CC670084F339}"/>
              </a:ext>
            </a:extLst>
          </p:cNvPr>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xmlns="" val="0"/>
              </a:ext>
            </a:extLst>
          </a:blip>
          <a:srcRect l="6112" t="10548" r="20576" b="32935"/>
          <a:stretch/>
        </p:blipFill>
        <p:spPr>
          <a:xfrm>
            <a:off x="7361772" y="3593055"/>
            <a:ext cx="4719113" cy="3368797"/>
          </a:xfrm>
          <a:prstGeom prst="rect">
            <a:avLst/>
          </a:prstGeom>
        </p:spPr>
      </p:pic>
    </p:spTree>
    <p:extLst>
      <p:ext uri="{BB962C8B-B14F-4D97-AF65-F5344CB8AC3E}">
        <p14:creationId xmlns:p14="http://schemas.microsoft.com/office/powerpoint/2010/main" xmlns="" val="330387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xmlns=""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xmlns=""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xmlns="" id="{8657E30C-C2F3-46D1-9521-1212FBDF17FA}"/>
              </a:ext>
            </a:extLst>
          </p:cNvPr>
          <p:cNvPicPr>
            <a:picLocks noChangeAspect="1"/>
          </p:cNvPicPr>
          <p:nvPr/>
        </p:nvPicPr>
        <p:blipFill rotWithShape="1">
          <a:blip r:embed="rId4">
            <a:extLst>
              <a:ext uri="{28A0092B-C50C-407E-A947-70E740481C1C}">
                <a14:useLocalDpi xmlns:a14="http://schemas.microsoft.com/office/drawing/2010/main" xmlns=""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xmlns="" id="{CB12C931-2405-411F-8406-4F944CD9C5AF}"/>
              </a:ext>
            </a:extLst>
          </p:cNvPr>
          <p:cNvPicPr>
            <a:picLocks noChangeAspect="1"/>
          </p:cNvPicPr>
          <p:nvPr/>
        </p:nvPicPr>
        <p:blipFill rotWithShape="1">
          <a:blip r:embed="rId4">
            <a:extLst>
              <a:ext uri="{28A0092B-C50C-407E-A947-70E740481C1C}">
                <a14:useLocalDpi xmlns:a14="http://schemas.microsoft.com/office/drawing/2010/main" xmlns="" val="0"/>
              </a:ext>
            </a:extLst>
          </a:blip>
          <a:srcRect r="49196"/>
          <a:stretch/>
        </p:blipFill>
        <p:spPr>
          <a:xfrm flipH="1">
            <a:off x="8991974" y="3429001"/>
            <a:ext cx="3408149" cy="3646532"/>
          </a:xfrm>
          <a:prstGeom prst="rect">
            <a:avLst/>
          </a:prstGeom>
        </p:spPr>
      </p:pic>
      <p:sp>
        <p:nvSpPr>
          <p:cNvPr id="16" name="TextBox 15">
            <a:extLst>
              <a:ext uri="{FF2B5EF4-FFF2-40B4-BE49-F238E27FC236}">
                <a16:creationId xmlns:a16="http://schemas.microsoft.com/office/drawing/2014/main" xmlns="" id="{AC2D8EBA-01AA-D7DA-B371-49F1187DD6DE}"/>
              </a:ext>
            </a:extLst>
          </p:cNvPr>
          <p:cNvSpPr txBox="1"/>
          <p:nvPr/>
        </p:nvSpPr>
        <p:spPr>
          <a:xfrm>
            <a:off x="4355077" y="2571751"/>
            <a:ext cx="4860864"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Còn dắt vòng đi men.</a:t>
            </a:r>
          </a:p>
        </p:txBody>
      </p:sp>
      <p:sp>
        <p:nvSpPr>
          <p:cNvPr id="17" name="Rectangle: Rounded Corners 16">
            <a:extLst>
              <a:ext uri="{FF2B5EF4-FFF2-40B4-BE49-F238E27FC236}">
                <a16:creationId xmlns:a16="http://schemas.microsoft.com/office/drawing/2014/main" xmlns="" id="{88094D33-C40D-91B9-AB4C-DFC7757A1251}"/>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xmlns="" id="{E471AD34-BF0C-16D8-C1C4-BD7E76ACC9D9}"/>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colorTemperature colorTemp="11200"/>
                    </a14:imgEffect>
                  </a14:imgLayer>
                </a14:imgProps>
              </a:ext>
              <a:ext uri="{28A0092B-C50C-407E-A947-70E740481C1C}">
                <a14:useLocalDpi xmlns:a14="http://schemas.microsoft.com/office/drawing/2010/main" xmlns="" val="0"/>
              </a:ext>
            </a:extLst>
          </a:blip>
          <a:srcRect/>
          <a:stretch/>
        </p:blipFill>
        <p:spPr>
          <a:xfrm>
            <a:off x="3135094" y="54864"/>
            <a:ext cx="1066657" cy="1078871"/>
          </a:xfrm>
          <a:prstGeom prst="rect">
            <a:avLst/>
          </a:prstGeom>
        </p:spPr>
      </p:pic>
      <p:sp>
        <p:nvSpPr>
          <p:cNvPr id="19" name="TextBox 18">
            <a:extLst>
              <a:ext uri="{FF2B5EF4-FFF2-40B4-BE49-F238E27FC236}">
                <a16:creationId xmlns:a16="http://schemas.microsoft.com/office/drawing/2014/main" xmlns="" id="{5BAC7748-3BE8-CB30-C47A-C57BC994CFB0}"/>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rPr>
              <a:t>Luyện đọc </a:t>
            </a:r>
            <a:r>
              <a:rPr lang="pt-BR" sz="4000" b="1" dirty="0">
                <a:ln w="0"/>
                <a:solidFill>
                  <a:srgbClr val="0070C0"/>
                </a:solidFill>
                <a:latin typeface="Cambria" panose="02040503050406030204" pitchFamily="18" charset="0"/>
              </a:rPr>
              <a:t>đoạn:</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ndParaRPr>
          </a:p>
        </p:txBody>
      </p:sp>
    </p:spTree>
    <p:extLst>
      <p:ext uri="{BB962C8B-B14F-4D97-AF65-F5344CB8AC3E}">
        <p14:creationId xmlns:p14="http://schemas.microsoft.com/office/powerpoint/2010/main" xmlns="" val="1203537274"/>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A0499F9A-BA20-442D-A14B-F56AB63FDA6A}"/>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xmlns="" id="{8FCC8BE9-1213-429D-94E1-62C81B1F10F4}"/>
              </a:ext>
            </a:extLst>
          </p:cNvPr>
          <p:cNvGrpSpPr/>
          <p:nvPr/>
        </p:nvGrpSpPr>
        <p:grpSpPr>
          <a:xfrm>
            <a:off x="1146350" y="1016658"/>
            <a:ext cx="10474036" cy="5707544"/>
            <a:chOff x="256031" y="1133735"/>
            <a:chExt cx="9242811" cy="5377134"/>
          </a:xfrm>
        </p:grpSpPr>
        <p:sp>
          <p:nvSpPr>
            <p:cNvPr id="10" name="Rectangle: Rounded Corners 9">
              <a:extLst>
                <a:ext uri="{FF2B5EF4-FFF2-40B4-BE49-F238E27FC236}">
                  <a16:creationId xmlns:a16="http://schemas.microsoft.com/office/drawing/2014/main" xmlns=""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xmlns=""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xmlns="" id="{D69DEC11-96F6-44F8-A223-963DA479467A}"/>
              </a:ext>
            </a:extLst>
          </p:cNvPr>
          <p:cNvSpPr/>
          <p:nvPr/>
        </p:nvSpPr>
        <p:spPr>
          <a:xfrm>
            <a:off x="1597114" y="1869941"/>
            <a:ext cx="2104497" cy="744452"/>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xmlns="" id="{B44C38DB-2473-4431-AB4D-867A363278ED}"/>
              </a:ext>
            </a:extLst>
          </p:cNvPr>
          <p:cNvSpPr>
            <a:spLocks noGrp="1"/>
          </p:cNvSpPr>
          <p:nvPr>
            <p:ph idx="4294967295"/>
          </p:nvPr>
        </p:nvSpPr>
        <p:spPr>
          <a:xfrm>
            <a:off x="1691836" y="1929098"/>
            <a:ext cx="2009775" cy="602968"/>
          </a:xfrm>
          <a:prstGeom prst="rect">
            <a:avLst/>
          </a:prstGeom>
          <a:solidFill>
            <a:schemeClr val="bg1"/>
          </a:solidFill>
        </p:spPr>
        <p:txBody>
          <a:bodyPr>
            <a:noAutofit/>
          </a:bodyPr>
          <a:lstStyle/>
          <a:p>
            <a:pPr marL="0" indent="0" algn="ctr">
              <a:buNone/>
            </a:pPr>
            <a:r>
              <a:rPr lang="en-US" sz="4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đi</a:t>
            </a:r>
            <a:r>
              <a:rPr lang="en-US" sz="4000" b="1" dirty="0">
                <a:solidFill>
                  <a:srgbClr val="002060"/>
                </a:solidFill>
                <a:latin typeface="Arial" panose="020B0604020202020204" pitchFamily="34" charset="0"/>
                <a:ea typeface="Arial-Rounded" panose="020B0500000000000000" pitchFamily="34" charset="0"/>
                <a:cs typeface="Arial" panose="020B0604020202020204" pitchFamily="34" charset="0"/>
              </a:rPr>
              <a:t> men</a:t>
            </a:r>
            <a:endParaRPr lang="en-US" sz="88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885E855B-D6BA-4ED1-8038-6386C07F42C8}"/>
              </a:ext>
            </a:extLst>
          </p:cNvPr>
          <p:cNvSpPr txBox="1"/>
          <p:nvPr/>
        </p:nvSpPr>
        <p:spPr>
          <a:xfrm>
            <a:off x="3984850" y="1865914"/>
            <a:ext cx="68019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Bám</a:t>
            </a:r>
            <a:r>
              <a:rPr kumimoji="0" lang="en-US" sz="3200" b="1" i="0" u="none" strike="noStrike" kern="1200" cap="none" spc="0" normalizeH="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vào</a:t>
            </a:r>
            <a:r>
              <a:rPr kumimoji="0" lang="en-US" sz="3200" b="1" i="0" u="none" strike="noStrike" kern="1200" cap="none" spc="0" normalizeH="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vật</a:t>
            </a:r>
            <a:r>
              <a:rPr kumimoji="0" lang="en-US" sz="3200" b="1" i="0" u="none" strike="noStrike" kern="1200" cap="none" spc="0" normalizeH="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gì</a:t>
            </a:r>
            <a:r>
              <a:rPr kumimoji="0" lang="en-US" sz="3200" b="1" i="0" u="none" strike="noStrike" kern="1200" cap="none" spc="0" normalizeH="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đó</a:t>
            </a:r>
            <a:r>
              <a:rPr kumimoji="0" lang="en-US" sz="3200" b="1" i="0" u="none" strike="noStrike" kern="1200" cap="none" spc="0" normalizeH="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để</a:t>
            </a:r>
            <a:r>
              <a:rPr kumimoji="0" lang="en-US" sz="3200" b="1" i="0" u="none" strike="noStrike" kern="1200" cap="none" spc="0" normalizeH="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3200" b="1" i="0" u="none" strike="noStrike" kern="1200" cap="none" spc="0" normalizeH="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cho</a:t>
            </a:r>
            <a:r>
              <a:rPr kumimoji="0" lang="en-US" sz="3200" b="1" i="0" u="none" strike="noStrike" kern="1200" cap="none" spc="0" normalizeH="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vững</a:t>
            </a:r>
            <a:endParaRPr kumimoji="0" lang="en-US" sz="3200" b="1" i="0" u="none" strike="noStrike" kern="1200" cap="none" spc="0" normalizeH="0" baseline="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6" name="Picture 15" descr="A picture containing background pattern&#10;&#10;Description automatically generated">
            <a:extLst>
              <a:ext uri="{FF2B5EF4-FFF2-40B4-BE49-F238E27FC236}">
                <a16:creationId xmlns:a16="http://schemas.microsoft.com/office/drawing/2014/main" xmlns="" id="{B5681053-F469-41BD-B228-C62DB2895E00}"/>
              </a:ext>
            </a:extLst>
          </p:cNvPr>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xmlns="" val="0"/>
              </a:ext>
            </a:extLst>
          </a:blip>
          <a:srcRect l="6112" t="10548" r="20576" b="32935"/>
          <a:stretch/>
        </p:blipFill>
        <p:spPr>
          <a:xfrm>
            <a:off x="8704436" y="4137065"/>
            <a:ext cx="4719113" cy="3368797"/>
          </a:xfrm>
          <a:prstGeom prst="rect">
            <a:avLst/>
          </a:prstGeom>
        </p:spPr>
      </p:pic>
      <p:sp>
        <p:nvSpPr>
          <p:cNvPr id="12" name="TextBox 11">
            <a:extLst>
              <a:ext uri="{FF2B5EF4-FFF2-40B4-BE49-F238E27FC236}">
                <a16:creationId xmlns:a16="http://schemas.microsoft.com/office/drawing/2014/main" xmlns=""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pic>
        <p:nvPicPr>
          <p:cNvPr id="1026" name="Picture 2" descr="ĐỨNG VỊN VÀ ĐI MEN - STAR - CƠ SỞ 2">
            <a:extLst>
              <a:ext uri="{FF2B5EF4-FFF2-40B4-BE49-F238E27FC236}">
                <a16:creationId xmlns:a16="http://schemas.microsoft.com/office/drawing/2014/main" xmlns="" id="{49BACF72-5C63-47AE-8F2C-96207FD85C3D}"/>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069588" y="2588045"/>
            <a:ext cx="5351798" cy="35678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3653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fade">
                                      <p:cBhvr>
                                        <p:cTn id="15" dur="500"/>
                                        <p:tgtEl>
                                          <p:spTgt spid="3">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xmlns=""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xmlns=""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xmlns="" id="{8657E30C-C2F3-46D1-9521-1212FBDF17FA}"/>
              </a:ext>
            </a:extLst>
          </p:cNvPr>
          <p:cNvPicPr>
            <a:picLocks noChangeAspect="1"/>
          </p:cNvPicPr>
          <p:nvPr/>
        </p:nvPicPr>
        <p:blipFill rotWithShape="1">
          <a:blip r:embed="rId4">
            <a:extLst>
              <a:ext uri="{28A0092B-C50C-407E-A947-70E740481C1C}">
                <a14:useLocalDpi xmlns:a14="http://schemas.microsoft.com/office/drawing/2010/main" xmlns=""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xmlns="" id="{CB12C931-2405-411F-8406-4F944CD9C5AF}"/>
              </a:ext>
            </a:extLst>
          </p:cNvPr>
          <p:cNvPicPr>
            <a:picLocks noChangeAspect="1"/>
          </p:cNvPicPr>
          <p:nvPr/>
        </p:nvPicPr>
        <p:blipFill rotWithShape="1">
          <a:blip r:embed="rId4">
            <a:extLst>
              <a:ext uri="{28A0092B-C50C-407E-A947-70E740481C1C}">
                <a14:useLocalDpi xmlns:a14="http://schemas.microsoft.com/office/drawing/2010/main" xmlns="" val="0"/>
              </a:ext>
            </a:extLst>
          </a:blip>
          <a:srcRect r="49196"/>
          <a:stretch/>
        </p:blipFill>
        <p:spPr>
          <a:xfrm flipH="1">
            <a:off x="8991974" y="3429001"/>
            <a:ext cx="3408149" cy="3646532"/>
          </a:xfrm>
          <a:prstGeom prst="rect">
            <a:avLst/>
          </a:prstGeom>
        </p:spPr>
      </p:pic>
      <p:sp>
        <p:nvSpPr>
          <p:cNvPr id="17" name="Rectangle: Rounded Corners 16">
            <a:extLst>
              <a:ext uri="{FF2B5EF4-FFF2-40B4-BE49-F238E27FC236}">
                <a16:creationId xmlns:a16="http://schemas.microsoft.com/office/drawing/2014/main" xmlns="" id="{88094D33-C40D-91B9-AB4C-DFC7757A1251}"/>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xmlns="" id="{E471AD34-BF0C-16D8-C1C4-BD7E76ACC9D9}"/>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colorTemperature colorTemp="11200"/>
                    </a14:imgEffect>
                  </a14:imgLayer>
                </a14:imgProps>
              </a:ext>
              <a:ext uri="{28A0092B-C50C-407E-A947-70E740481C1C}">
                <a14:useLocalDpi xmlns:a14="http://schemas.microsoft.com/office/drawing/2010/main" xmlns="" val="0"/>
              </a:ext>
            </a:extLst>
          </a:blip>
          <a:srcRect/>
          <a:stretch/>
        </p:blipFill>
        <p:spPr>
          <a:xfrm>
            <a:off x="3135094" y="54864"/>
            <a:ext cx="1066657" cy="1078871"/>
          </a:xfrm>
          <a:prstGeom prst="rect">
            <a:avLst/>
          </a:prstGeom>
        </p:spPr>
      </p:pic>
      <p:sp>
        <p:nvSpPr>
          <p:cNvPr id="19" name="TextBox 18">
            <a:extLst>
              <a:ext uri="{FF2B5EF4-FFF2-40B4-BE49-F238E27FC236}">
                <a16:creationId xmlns:a16="http://schemas.microsoft.com/office/drawing/2014/main" xmlns="" id="{5BAC7748-3BE8-CB30-C47A-C57BC994CFB0}"/>
              </a:ext>
            </a:extLst>
          </p:cNvPr>
          <p:cNvSpPr txBox="1"/>
          <p:nvPr/>
        </p:nvSpPr>
        <p:spPr>
          <a:xfrm>
            <a:off x="3973684" y="240356"/>
            <a:ext cx="5405774"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3300"/>
                </a:solidFill>
                <a:effectLst/>
                <a:uLnTx/>
                <a:uFillTx/>
                <a:latin typeface="Cambria" panose="02040503050406030204" pitchFamily="18" charset="0"/>
              </a:rPr>
              <a:t>Luyện đọc </a:t>
            </a:r>
            <a:r>
              <a:rPr lang="pt-BR" sz="4000" b="1" dirty="0">
                <a:ln w="0"/>
                <a:solidFill>
                  <a:srgbClr val="003300"/>
                </a:solidFill>
                <a:latin typeface="Cambria" panose="02040503050406030204" pitchFamily="18" charset="0"/>
              </a:rPr>
              <a:t>đoạn:</a:t>
            </a:r>
            <a:endParaRPr kumimoji="0" lang="en-US" sz="4000" b="1" i="0" u="none" strike="noStrike" kern="1200" cap="none" spc="0" normalizeH="0" baseline="0" noProof="0" dirty="0">
              <a:ln w="0"/>
              <a:solidFill>
                <a:srgbClr val="003300"/>
              </a:solidFill>
              <a:effectLst/>
              <a:uLnTx/>
              <a:uFillTx/>
              <a:latin typeface="Cambria" panose="02040503050406030204" pitchFamily="18" charset="0"/>
            </a:endParaRPr>
          </a:p>
        </p:txBody>
      </p:sp>
      <p:sp>
        <p:nvSpPr>
          <p:cNvPr id="2" name="TextBox 1">
            <a:extLst>
              <a:ext uri="{FF2B5EF4-FFF2-40B4-BE49-F238E27FC236}">
                <a16:creationId xmlns:a16="http://schemas.microsoft.com/office/drawing/2014/main" xmlns="" id="{6A08BED8-B127-23B7-238F-1E27F7AE42FB}"/>
              </a:ext>
            </a:extLst>
          </p:cNvPr>
          <p:cNvSpPr txBox="1"/>
          <p:nvPr/>
        </p:nvSpPr>
        <p:spPr>
          <a:xfrm>
            <a:off x="4131110" y="1942359"/>
            <a:ext cx="5229866"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3300"/>
                </a:solidFill>
                <a:effectLst/>
                <a:uLnTx/>
                <a:uFillTx/>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3300"/>
                </a:solidFill>
                <a:effectLst/>
                <a:uLnTx/>
                <a:uFillTx/>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3300"/>
                </a:solidFill>
                <a:effectLst/>
                <a:uLnTx/>
                <a:uFillTx/>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3300"/>
                </a:solidFill>
                <a:effectLst/>
                <a:uLnTx/>
                <a:uFillTx/>
                <a:ea typeface="Arial-Rounded" panose="020B0500000000000000" pitchFamily="34" charset="0"/>
                <a:cs typeface="Arial-Rounded" panose="020B0500000000000000" pitchFamily="34" charset="0"/>
              </a:rPr>
              <a:t>Thường lúc nào cũng vui.</a:t>
            </a:r>
          </a:p>
        </p:txBody>
      </p:sp>
    </p:spTree>
    <p:extLst>
      <p:ext uri="{BB962C8B-B14F-4D97-AF65-F5344CB8AC3E}">
        <p14:creationId xmlns:p14="http://schemas.microsoft.com/office/powerpoint/2010/main" xmlns="" val="369058222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xmlns="" val="0"/>
              </a:ext>
            </a:extLst>
          </a:blip>
          <a:srcRect l="14650" t="12166" r="48160" b="15482"/>
          <a:stretch/>
        </p:blipFill>
        <p:spPr bwMode="auto">
          <a:xfrm>
            <a:off x="3261282" y="2887009"/>
            <a:ext cx="1226859" cy="25776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xmlns="" val="0"/>
              </a:ext>
            </a:extLst>
          </a:blip>
          <a:srcRect l="11067" t="9162" r="46758" b="19983"/>
          <a:stretch/>
        </p:blipFill>
        <p:spPr bwMode="auto">
          <a:xfrm>
            <a:off x="6400800" y="3882343"/>
            <a:ext cx="1591732" cy="28879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xmlns="">
                  <a14:imgLayer r:embed="rId9">
                    <a14:imgEffect>
                      <a14:backgroundRemoval t="7963" b="84537" l="49500" r="97500"/>
                    </a14:imgEffect>
                  </a14:imgLayer>
                </a14:imgProps>
              </a:ext>
              <a:ext uri="{28A0092B-C50C-407E-A947-70E740481C1C}">
                <a14:useLocalDpi xmlns:a14="http://schemas.microsoft.com/office/drawing/2010/main" xmlns="" val="0"/>
              </a:ext>
            </a:extLst>
          </a:blip>
          <a:srcRect l="50000" t="6084" b="20229"/>
          <a:stretch/>
        </p:blipFill>
        <p:spPr bwMode="auto">
          <a:xfrm>
            <a:off x="4246269" y="3967359"/>
            <a:ext cx="1761068" cy="28029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xmlns="">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xmlns="" val="0"/>
              </a:ext>
            </a:extLst>
          </a:blip>
          <a:srcRect l="13151" t="10074" r="47610" b="16560"/>
          <a:stretch/>
        </p:blipFill>
        <p:spPr bwMode="auto">
          <a:xfrm>
            <a:off x="5410997" y="2590800"/>
            <a:ext cx="1241758" cy="25074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2841375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1267 -0.07523 L -0.0052 0.4838 " pathEditMode="relative" rAng="0" ptsTypes="AA">
                                      <p:cBhvr>
                                        <p:cTn id="32" dur="11000" fill="hold"/>
                                        <p:tgtEl>
                                          <p:spTgt spid="6"/>
                                        </p:tgtEl>
                                        <p:attrNameLst>
                                          <p:attrName>ppt_x</p:attrName>
                                          <p:attrName>ppt_y</p:attrName>
                                        </p:attrNameLst>
                                      </p:cBhvr>
                                      <p:rCtr x="365" y="27940"/>
                                    </p:animMotion>
                                  </p:childTnLst>
                                </p:cTn>
                              </p:par>
                              <p:par>
                                <p:cTn id="33" presetID="42" presetClass="path" presetSubtype="0" accel="50000" decel="50000" fill="hold" nodeType="withEffect">
                                  <p:stCondLst>
                                    <p:cond delay="0"/>
                                  </p:stCondLst>
                                  <p:childTnLst>
                                    <p:animMotion origin="layout" path="M 2.77778E-6 -3.7037E-7 L 0.00382 0.55046 " pathEditMode="relative" rAng="0" ptsTypes="AA">
                                      <p:cBhvr>
                                        <p:cTn id="34" dur="9500" fill="hold"/>
                                        <p:tgtEl>
                                          <p:spTgt spid="5"/>
                                        </p:tgtEl>
                                        <p:attrNameLst>
                                          <p:attrName>ppt_x</p:attrName>
                                          <p:attrName>ppt_y</p:attrName>
                                        </p:attrNameLst>
                                      </p:cBhvr>
                                      <p:rCtr x="191" y="27523"/>
                                    </p:animMotion>
                                  </p:childTnLst>
                                </p:cTn>
                              </p:par>
                              <p:par>
                                <p:cTn id="35" presetID="42" presetClass="path" presetSubtype="0" accel="50000" decel="50000" fill="hold" nodeType="withEffect">
                                  <p:stCondLst>
                                    <p:cond delay="0"/>
                                  </p:stCondLst>
                                  <p:childTnLst>
                                    <p:animMotion origin="layout" path="M 4.44444E-6 -1.85185E-6 L 0.00486 0.69121 " pathEditMode="relative" rAng="0" ptsTypes="AA">
                                      <p:cBhvr>
                                        <p:cTn id="36" dur="11000" fill="hold"/>
                                        <p:tgtEl>
                                          <p:spTgt spid="7"/>
                                        </p:tgtEl>
                                        <p:attrNameLst>
                                          <p:attrName>ppt_x</p:attrName>
                                          <p:attrName>ppt_y</p:attrName>
                                        </p:attrNameLst>
                                      </p:cBhvr>
                                      <p:rCtr x="243" y="34560"/>
                                    </p:animMotion>
                                  </p:childTnLst>
                                </p:cTn>
                              </p:par>
                              <p:par>
                                <p:cTn id="37" presetID="42" presetClass="path" presetSubtype="0" accel="50000" decel="50000" fill="hold" nodeType="withEffect">
                                  <p:stCondLst>
                                    <p:cond delay="0"/>
                                  </p:stCondLst>
                                  <p:childTnLst>
                                    <p:animMotion origin="layout" path="M 2.22222E-6 3.7037E-6 L -0.00486 0.69537 " pathEditMode="relative" rAng="0" ptsTypes="AA">
                                      <p:cBhvr>
                                        <p:cTn id="38"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xmlns=""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xmlns=""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xmlns="" id="{8657E30C-C2F3-46D1-9521-1212FBDF17FA}"/>
              </a:ext>
            </a:extLst>
          </p:cNvPr>
          <p:cNvPicPr>
            <a:picLocks noChangeAspect="1"/>
          </p:cNvPicPr>
          <p:nvPr/>
        </p:nvPicPr>
        <p:blipFill rotWithShape="1">
          <a:blip r:embed="rId4">
            <a:extLst>
              <a:ext uri="{28A0092B-C50C-407E-A947-70E740481C1C}">
                <a14:useLocalDpi xmlns:a14="http://schemas.microsoft.com/office/drawing/2010/main" xmlns=""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xmlns="" id="{CB12C931-2405-411F-8406-4F944CD9C5AF}"/>
              </a:ext>
            </a:extLst>
          </p:cNvPr>
          <p:cNvPicPr>
            <a:picLocks noChangeAspect="1"/>
          </p:cNvPicPr>
          <p:nvPr/>
        </p:nvPicPr>
        <p:blipFill rotWithShape="1">
          <a:blip r:embed="rId4">
            <a:extLst>
              <a:ext uri="{28A0092B-C50C-407E-A947-70E740481C1C}">
                <a14:useLocalDpi xmlns:a14="http://schemas.microsoft.com/office/drawing/2010/main" xmlns="" val="0"/>
              </a:ext>
            </a:extLst>
          </a:blip>
          <a:srcRect r="49196"/>
          <a:stretch/>
        </p:blipFill>
        <p:spPr>
          <a:xfrm flipH="1">
            <a:off x="8991974" y="3429001"/>
            <a:ext cx="3408149" cy="3646532"/>
          </a:xfrm>
          <a:prstGeom prst="rect">
            <a:avLst/>
          </a:prstGeom>
        </p:spPr>
      </p:pic>
      <p:sp>
        <p:nvSpPr>
          <p:cNvPr id="17" name="Rectangle: Rounded Corners 16">
            <a:extLst>
              <a:ext uri="{FF2B5EF4-FFF2-40B4-BE49-F238E27FC236}">
                <a16:creationId xmlns:a16="http://schemas.microsoft.com/office/drawing/2014/main" xmlns="" id="{88094D33-C40D-91B9-AB4C-DFC7757A1251}"/>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xmlns="" id="{E471AD34-BF0C-16D8-C1C4-BD7E76ACC9D9}"/>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colorTemperature colorTemp="11200"/>
                    </a14:imgEffect>
                  </a14:imgLayer>
                </a14:imgProps>
              </a:ext>
              <a:ext uri="{28A0092B-C50C-407E-A947-70E740481C1C}">
                <a14:useLocalDpi xmlns:a14="http://schemas.microsoft.com/office/drawing/2010/main" xmlns="" val="0"/>
              </a:ext>
            </a:extLst>
          </a:blip>
          <a:srcRect/>
          <a:stretch/>
        </p:blipFill>
        <p:spPr>
          <a:xfrm>
            <a:off x="3135094" y="54864"/>
            <a:ext cx="1066657" cy="1078871"/>
          </a:xfrm>
          <a:prstGeom prst="rect">
            <a:avLst/>
          </a:prstGeom>
        </p:spPr>
      </p:pic>
      <p:sp>
        <p:nvSpPr>
          <p:cNvPr id="19" name="TextBox 18">
            <a:extLst>
              <a:ext uri="{FF2B5EF4-FFF2-40B4-BE49-F238E27FC236}">
                <a16:creationId xmlns:a16="http://schemas.microsoft.com/office/drawing/2014/main" xmlns="" id="{5BAC7748-3BE8-CB30-C47A-C57BC994CFB0}"/>
              </a:ext>
            </a:extLst>
          </p:cNvPr>
          <p:cNvSpPr txBox="1"/>
          <p:nvPr/>
        </p:nvSpPr>
        <p:spPr>
          <a:xfrm>
            <a:off x="3973684" y="240356"/>
            <a:ext cx="5405774"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3300"/>
                </a:solidFill>
                <a:effectLst/>
                <a:uLnTx/>
                <a:uFillTx/>
                <a:latin typeface="Cambria" panose="02040503050406030204" pitchFamily="18" charset="0"/>
              </a:rPr>
              <a:t>Luyện đọc </a:t>
            </a:r>
            <a:r>
              <a:rPr lang="pt-BR" sz="4000" b="1" dirty="0">
                <a:ln w="0"/>
                <a:solidFill>
                  <a:srgbClr val="003300"/>
                </a:solidFill>
                <a:latin typeface="Cambria" panose="02040503050406030204" pitchFamily="18" charset="0"/>
              </a:rPr>
              <a:t>đoạn:</a:t>
            </a:r>
            <a:endParaRPr kumimoji="0" lang="en-US" sz="4000" b="1" i="0" u="none" strike="noStrike" kern="1200" cap="none" spc="0" normalizeH="0" baseline="0" noProof="0" dirty="0">
              <a:ln w="0"/>
              <a:solidFill>
                <a:srgbClr val="003300"/>
              </a:solidFill>
              <a:effectLst/>
              <a:uLnTx/>
              <a:uFillTx/>
              <a:latin typeface="Cambria" panose="02040503050406030204" pitchFamily="18" charset="0"/>
            </a:endParaRPr>
          </a:p>
        </p:txBody>
      </p:sp>
      <p:sp>
        <p:nvSpPr>
          <p:cNvPr id="2" name="TextBox 1">
            <a:extLst>
              <a:ext uri="{FF2B5EF4-FFF2-40B4-BE49-F238E27FC236}">
                <a16:creationId xmlns:a16="http://schemas.microsoft.com/office/drawing/2014/main" xmlns="" id="{BE2A37FD-C7AD-4857-289E-F6C340E08390}"/>
              </a:ext>
            </a:extLst>
          </p:cNvPr>
          <p:cNvSpPr txBox="1"/>
          <p:nvPr/>
        </p:nvSpPr>
        <p:spPr>
          <a:xfrm>
            <a:off x="4366294" y="2115124"/>
            <a:ext cx="4620553"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ea typeface="Arial-Rounded" panose="020B0500000000000000" pitchFamily="34" charset="0"/>
                <a:cs typeface="Arial-Rounded" panose="020B0500000000000000" pitchFamily="34" charset="0"/>
              </a:rPr>
              <a:t>Vẫn đang chờ tôi đi.</a:t>
            </a:r>
          </a:p>
        </p:txBody>
      </p:sp>
    </p:spTree>
    <p:extLst>
      <p:ext uri="{BB962C8B-B14F-4D97-AF65-F5344CB8AC3E}">
        <p14:creationId xmlns:p14="http://schemas.microsoft.com/office/powerpoint/2010/main" xmlns="" val="1270558399"/>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463C967C-EAB6-4DF6-8C08-07EDB0B1EF37}"/>
              </a:ext>
            </a:extLst>
          </p:cNvPr>
          <p:cNvSpPr/>
          <p:nvPr/>
        </p:nvSpPr>
        <p:spPr>
          <a:xfrm>
            <a:off x="4303962" y="298549"/>
            <a:ext cx="4319177" cy="72193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xmlns="" id="{019C96B5-62A4-4C6F-8603-4071718E8364}"/>
              </a:ext>
            </a:extLst>
          </p:cNvPr>
          <p:cNvSpPr txBox="1"/>
          <p:nvPr/>
        </p:nvSpPr>
        <p:spPr>
          <a:xfrm>
            <a:off x="3870025" y="195590"/>
            <a:ext cx="56167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Ngắt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nhịp</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thơ</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xmlns="" id="{F2CF3481-82C0-403A-ADD9-B371EA3A7C7C}"/>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colorTemperature colorTemp="11200"/>
                    </a14:imgEffect>
                  </a14:imgLayer>
                </a14:imgProps>
              </a:ext>
              <a:ext uri="{28A0092B-C50C-407E-A947-70E740481C1C}">
                <a14:useLocalDpi xmlns:a14="http://schemas.microsoft.com/office/drawing/2010/main" xmlns="" val="0"/>
              </a:ext>
            </a:extLst>
          </a:blip>
          <a:srcRect/>
          <a:stretch/>
        </p:blipFill>
        <p:spPr>
          <a:xfrm>
            <a:off x="2874820" y="0"/>
            <a:ext cx="1066657" cy="1078871"/>
          </a:xfrm>
          <a:prstGeom prst="rect">
            <a:avLst/>
          </a:prstGeom>
        </p:spPr>
      </p:pic>
      <p:grpSp>
        <p:nvGrpSpPr>
          <p:cNvPr id="8" name="Group 7">
            <a:extLst>
              <a:ext uri="{FF2B5EF4-FFF2-40B4-BE49-F238E27FC236}">
                <a16:creationId xmlns:a16="http://schemas.microsoft.com/office/drawing/2014/main" xmlns=""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xmlns=""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xmlns=""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xmlns="" id="{8657E30C-C2F3-46D1-9521-1212FBDF17FA}"/>
              </a:ext>
            </a:extLst>
          </p:cNvPr>
          <p:cNvPicPr>
            <a:picLocks noChangeAspect="1"/>
          </p:cNvPicPr>
          <p:nvPr/>
        </p:nvPicPr>
        <p:blipFill rotWithShape="1">
          <a:blip r:embed="rId5">
            <a:extLst>
              <a:ext uri="{28A0092B-C50C-407E-A947-70E740481C1C}">
                <a14:useLocalDpi xmlns:a14="http://schemas.microsoft.com/office/drawing/2010/main" xmlns=""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xmlns="" id="{CB12C931-2405-411F-8406-4F944CD9C5AF}"/>
              </a:ext>
            </a:extLst>
          </p:cNvPr>
          <p:cNvPicPr>
            <a:picLocks noChangeAspect="1"/>
          </p:cNvPicPr>
          <p:nvPr/>
        </p:nvPicPr>
        <p:blipFill rotWithShape="1">
          <a:blip r:embed="rId5">
            <a:extLst>
              <a:ext uri="{28A0092B-C50C-407E-A947-70E740481C1C}">
                <a14:useLocalDpi xmlns:a14="http://schemas.microsoft.com/office/drawing/2010/main" xmlns="" val="0"/>
              </a:ext>
            </a:extLst>
          </a:blip>
          <a:srcRect r="49196"/>
          <a:stretch/>
        </p:blipFill>
        <p:spPr>
          <a:xfrm flipH="1">
            <a:off x="8991974" y="3429001"/>
            <a:ext cx="3408149" cy="3646532"/>
          </a:xfrm>
          <a:prstGeom prst="rect">
            <a:avLst/>
          </a:prstGeom>
        </p:spPr>
      </p:pic>
      <p:sp>
        <p:nvSpPr>
          <p:cNvPr id="2" name="TextBox 1">
            <a:extLst>
              <a:ext uri="{FF2B5EF4-FFF2-40B4-BE49-F238E27FC236}">
                <a16:creationId xmlns:a16="http://schemas.microsoft.com/office/drawing/2014/main" xmlns="" id="{B2B99FA8-C302-49EA-9686-25A53BEFFE7D}"/>
              </a:ext>
            </a:extLst>
          </p:cNvPr>
          <p:cNvSpPr txBox="1"/>
          <p:nvPr/>
        </p:nvSpPr>
        <p:spPr>
          <a:xfrm>
            <a:off x="3495554" y="2083443"/>
            <a:ext cx="5903089" cy="2123658"/>
          </a:xfrm>
          <a:prstGeom prst="rect">
            <a:avLst/>
          </a:prstGeom>
          <a:noFill/>
        </p:spPr>
        <p:txBody>
          <a:bodyPr wrap="square" rtlCol="0">
            <a:spAutoFit/>
          </a:bodyPr>
          <a:lstStyle/>
          <a:p>
            <a:r>
              <a:rPr lang="vi-VN" sz="4400" b="1" dirty="0">
                <a:solidFill>
                  <a:srgbClr val="003300"/>
                </a:solidFill>
                <a:latin typeface="Cambria" panose="02040503050406030204" pitchFamily="18" charset="0"/>
                <a:ea typeface="Arial-Rounded" panose="020B0500000000000000" pitchFamily="34" charset="0"/>
                <a:cs typeface="Arial-Rounded" panose="020B0500000000000000" pitchFamily="34" charset="0"/>
              </a:rPr>
              <a:t>Nơi ấy đã đưa tôi</a:t>
            </a:r>
          </a:p>
          <a:p>
            <a:r>
              <a:rPr lang="vi-VN" sz="4400" b="1" dirty="0">
                <a:solidFill>
                  <a:srgbClr val="003300"/>
                </a:solidFill>
                <a:latin typeface="Cambria" panose="02040503050406030204" pitchFamily="18" charset="0"/>
                <a:ea typeface="Arial-Rounded" panose="020B0500000000000000" pitchFamily="34" charset="0"/>
                <a:cs typeface="Arial-Rounded" panose="020B0500000000000000" pitchFamily="34" charset="0"/>
              </a:rPr>
              <a:t>Buổi đầu tiên đến lớp</a:t>
            </a:r>
          </a:p>
          <a:p>
            <a:r>
              <a:rPr lang="vi-VN" sz="4400" b="1" dirty="0">
                <a:solidFill>
                  <a:srgbClr val="003300"/>
                </a:solidFill>
                <a:latin typeface="Cambria" panose="02040503050406030204" pitchFamily="18" charset="0"/>
                <a:ea typeface="Arial-Rounded" panose="020B0500000000000000" pitchFamily="34" charset="0"/>
                <a:cs typeface="Arial-Rounded" panose="020B0500000000000000" pitchFamily="34" charset="0"/>
              </a:rPr>
              <a:t>Nay</a:t>
            </a:r>
            <a:r>
              <a:rPr lang="en-US" sz="4400" b="1" dirty="0">
                <a:solidFill>
                  <a:srgbClr val="003300"/>
                </a:solidFill>
                <a:latin typeface="Cambria" panose="02040503050406030204" pitchFamily="18" charset="0"/>
                <a:ea typeface="Arial-Rounded" panose="020B0500000000000000" pitchFamily="34" charset="0"/>
                <a:cs typeface="Arial-Rounded" panose="020B0500000000000000" pitchFamily="34" charset="0"/>
              </a:rPr>
              <a:t> </a:t>
            </a:r>
            <a:r>
              <a:rPr lang="vi-VN" sz="4400" b="1" dirty="0">
                <a:solidFill>
                  <a:srgbClr val="003300"/>
                </a:solidFill>
                <a:latin typeface="Cambria" panose="02040503050406030204" pitchFamily="18" charset="0"/>
                <a:ea typeface="Arial-Rounded" panose="020B0500000000000000" pitchFamily="34" charset="0"/>
                <a:cs typeface="Arial-Rounded" panose="020B0500000000000000" pitchFamily="34" charset="0"/>
              </a:rPr>
              <a:t>con đường xa tắp </a:t>
            </a:r>
          </a:p>
        </p:txBody>
      </p:sp>
      <p:cxnSp>
        <p:nvCxnSpPr>
          <p:cNvPr id="11" name="Straight Connector 10">
            <a:extLst>
              <a:ext uri="{FF2B5EF4-FFF2-40B4-BE49-F238E27FC236}">
                <a16:creationId xmlns:a16="http://schemas.microsoft.com/office/drawing/2014/main" xmlns="" id="{8F6E162C-E1DE-4536-91C2-3F0005C29C94}"/>
              </a:ext>
            </a:extLst>
          </p:cNvPr>
          <p:cNvCxnSpPr/>
          <p:nvPr/>
        </p:nvCxnSpPr>
        <p:spPr>
          <a:xfrm flipH="1">
            <a:off x="5176697" y="2148543"/>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F70C345F-6537-40E9-81A1-A7E5AF4F6A9A}"/>
              </a:ext>
            </a:extLst>
          </p:cNvPr>
          <p:cNvCxnSpPr/>
          <p:nvPr/>
        </p:nvCxnSpPr>
        <p:spPr>
          <a:xfrm flipH="1">
            <a:off x="7005325" y="2738852"/>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89571956-C72A-492A-9C9C-82BCC2ACDBD7}"/>
              </a:ext>
            </a:extLst>
          </p:cNvPr>
          <p:cNvCxnSpPr/>
          <p:nvPr/>
        </p:nvCxnSpPr>
        <p:spPr>
          <a:xfrm flipH="1">
            <a:off x="4510535" y="3586196"/>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26090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9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xmlns=""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xmlns=""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xmlns="" id="{8657E30C-C2F3-46D1-9521-1212FBDF17FA}"/>
              </a:ext>
            </a:extLst>
          </p:cNvPr>
          <p:cNvPicPr>
            <a:picLocks noChangeAspect="1"/>
          </p:cNvPicPr>
          <p:nvPr/>
        </p:nvPicPr>
        <p:blipFill rotWithShape="1">
          <a:blip r:embed="rId4">
            <a:extLst>
              <a:ext uri="{28A0092B-C50C-407E-A947-70E740481C1C}">
                <a14:useLocalDpi xmlns:a14="http://schemas.microsoft.com/office/drawing/2010/main" xmlns=""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xmlns="" id="{CB12C931-2405-411F-8406-4F944CD9C5AF}"/>
              </a:ext>
            </a:extLst>
          </p:cNvPr>
          <p:cNvPicPr>
            <a:picLocks noChangeAspect="1"/>
          </p:cNvPicPr>
          <p:nvPr/>
        </p:nvPicPr>
        <p:blipFill rotWithShape="1">
          <a:blip r:embed="rId4">
            <a:extLst>
              <a:ext uri="{28A0092B-C50C-407E-A947-70E740481C1C}">
                <a14:useLocalDpi xmlns:a14="http://schemas.microsoft.com/office/drawing/2010/main" xmlns="" val="0"/>
              </a:ext>
            </a:extLst>
          </a:blip>
          <a:srcRect r="49196"/>
          <a:stretch/>
        </p:blipFill>
        <p:spPr>
          <a:xfrm flipH="1">
            <a:off x="8991974" y="3429001"/>
            <a:ext cx="3408149" cy="3646532"/>
          </a:xfrm>
          <a:prstGeom prst="rect">
            <a:avLst/>
          </a:prstGeom>
        </p:spPr>
      </p:pic>
      <p:sp>
        <p:nvSpPr>
          <p:cNvPr id="17" name="Rectangle: Rounded Corners 16">
            <a:extLst>
              <a:ext uri="{FF2B5EF4-FFF2-40B4-BE49-F238E27FC236}">
                <a16:creationId xmlns:a16="http://schemas.microsoft.com/office/drawing/2014/main" xmlns="" id="{88094D33-C40D-91B9-AB4C-DFC7757A1251}"/>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xmlns="" id="{E471AD34-BF0C-16D8-C1C4-BD7E76ACC9D9}"/>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colorTemperature colorTemp="11200"/>
                    </a14:imgEffect>
                  </a14:imgLayer>
                </a14:imgProps>
              </a:ext>
              <a:ext uri="{28A0092B-C50C-407E-A947-70E740481C1C}">
                <a14:useLocalDpi xmlns:a14="http://schemas.microsoft.com/office/drawing/2010/main" xmlns="" val="0"/>
              </a:ext>
            </a:extLst>
          </a:blip>
          <a:srcRect/>
          <a:stretch/>
        </p:blipFill>
        <p:spPr>
          <a:xfrm>
            <a:off x="3135094" y="54864"/>
            <a:ext cx="1066657" cy="1078871"/>
          </a:xfrm>
          <a:prstGeom prst="rect">
            <a:avLst/>
          </a:prstGeom>
        </p:spPr>
      </p:pic>
      <p:sp>
        <p:nvSpPr>
          <p:cNvPr id="19" name="TextBox 18">
            <a:extLst>
              <a:ext uri="{FF2B5EF4-FFF2-40B4-BE49-F238E27FC236}">
                <a16:creationId xmlns:a16="http://schemas.microsoft.com/office/drawing/2014/main" xmlns="" id="{5BAC7748-3BE8-CB30-C47A-C57BC994CFB0}"/>
              </a:ext>
            </a:extLst>
          </p:cNvPr>
          <p:cNvSpPr txBox="1"/>
          <p:nvPr/>
        </p:nvSpPr>
        <p:spPr>
          <a:xfrm>
            <a:off x="3973684" y="240356"/>
            <a:ext cx="5405774"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3300"/>
                </a:solidFill>
                <a:effectLst/>
                <a:uLnTx/>
                <a:uFillTx/>
                <a:latin typeface="Cambria" panose="02040503050406030204" pitchFamily="18" charset="0"/>
              </a:rPr>
              <a:t>Luyện đọc </a:t>
            </a:r>
            <a:r>
              <a:rPr lang="pt-BR" sz="4000" b="1" dirty="0">
                <a:ln w="0"/>
                <a:solidFill>
                  <a:srgbClr val="003300"/>
                </a:solidFill>
                <a:latin typeface="Cambria" panose="02040503050406030204" pitchFamily="18" charset="0"/>
              </a:rPr>
              <a:t>đoạn:</a:t>
            </a:r>
            <a:endParaRPr kumimoji="0" lang="en-US" sz="4000" b="1" i="0" u="none" strike="noStrike" kern="1200" cap="none" spc="0" normalizeH="0" baseline="0" noProof="0" dirty="0">
              <a:ln w="0"/>
              <a:solidFill>
                <a:srgbClr val="003300"/>
              </a:solidFill>
              <a:effectLst/>
              <a:uLnTx/>
              <a:uFillTx/>
              <a:latin typeface="Cambria" panose="02040503050406030204" pitchFamily="18" charset="0"/>
            </a:endParaRPr>
          </a:p>
        </p:txBody>
      </p:sp>
      <p:sp>
        <p:nvSpPr>
          <p:cNvPr id="2" name="TextBox 1">
            <a:extLst>
              <a:ext uri="{FF2B5EF4-FFF2-40B4-BE49-F238E27FC236}">
                <a16:creationId xmlns:a16="http://schemas.microsoft.com/office/drawing/2014/main" xmlns="" id="{C359C3FB-5358-9A4C-7550-2EEE37677DC4}"/>
              </a:ext>
            </a:extLst>
          </p:cNvPr>
          <p:cNvSpPr txBox="1"/>
          <p:nvPr/>
        </p:nvSpPr>
        <p:spPr>
          <a:xfrm>
            <a:off x="3208149" y="2471385"/>
            <a:ext cx="5412343" cy="240065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1" u="none" strike="noStrike" kern="1200" cap="none" spc="0" normalizeH="0" baseline="0" noProof="0" dirty="0">
                <a:ln>
                  <a:noFill/>
                </a:ln>
                <a:solidFill>
                  <a:srgbClr val="003300"/>
                </a:solidFill>
                <a:effectLst/>
                <a:uLnTx/>
                <a:uFillTx/>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xmlns="" val="2336166666"/>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5F427BAE-A285-457F-8B68-D613FCC11C41}"/>
              </a:ext>
            </a:extLst>
          </p:cNvPr>
          <p:cNvSpPr/>
          <p:nvPr/>
        </p:nvSpPr>
        <p:spPr>
          <a:xfrm>
            <a:off x="3701611" y="356082"/>
            <a:ext cx="4343431"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pic>
        <p:nvPicPr>
          <p:cNvPr id="6" name="Picture 5">
            <a:extLst>
              <a:ext uri="{FF2B5EF4-FFF2-40B4-BE49-F238E27FC236}">
                <a16:creationId xmlns:a16="http://schemas.microsoft.com/office/drawing/2014/main" xmlns="" id="{68F8ABB4-EAB8-4920-9F13-BF1BEDE2142E}"/>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3193428" y="107604"/>
            <a:ext cx="737453" cy="841468"/>
          </a:xfrm>
          <a:prstGeom prst="rect">
            <a:avLst/>
          </a:prstGeom>
        </p:spPr>
      </p:pic>
      <p:grpSp>
        <p:nvGrpSpPr>
          <p:cNvPr id="7" name="Group 6">
            <a:extLst>
              <a:ext uri="{FF2B5EF4-FFF2-40B4-BE49-F238E27FC236}">
                <a16:creationId xmlns:a16="http://schemas.microsoft.com/office/drawing/2014/main" xmlns="" id="{25669506-21B6-4455-A846-75C36DF7642D}"/>
              </a:ext>
            </a:extLst>
          </p:cNvPr>
          <p:cNvGrpSpPr/>
          <p:nvPr/>
        </p:nvGrpSpPr>
        <p:grpSpPr>
          <a:xfrm>
            <a:off x="602776" y="1197549"/>
            <a:ext cx="10986448" cy="2651119"/>
            <a:chOff x="256031" y="1133735"/>
            <a:chExt cx="9242811" cy="5377134"/>
          </a:xfrm>
        </p:grpSpPr>
        <p:sp>
          <p:nvSpPr>
            <p:cNvPr id="8" name="Rectangle: Rounded Corners 7">
              <a:extLst>
                <a:ext uri="{FF2B5EF4-FFF2-40B4-BE49-F238E27FC236}">
                  <a16:creationId xmlns:a16="http://schemas.microsoft.com/office/drawing/2014/main" xmlns="" id="{A730502B-5AB2-4D89-AAC4-A889B4790B7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xmlns="" id="{77FD6551-B02F-443F-B821-8C3D57E06484}"/>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xmlns="" id="{74716105-EE80-4F4C-B954-2676E5C0E27C}"/>
              </a:ext>
            </a:extLst>
          </p:cNvPr>
          <p:cNvSpPr>
            <a:spLocks noGrp="1"/>
          </p:cNvSpPr>
          <p:nvPr>
            <p:ph idx="1"/>
          </p:nvPr>
        </p:nvSpPr>
        <p:spPr>
          <a:xfrm>
            <a:off x="948546" y="1701906"/>
            <a:ext cx="10115446" cy="1686030"/>
          </a:xfrm>
        </p:spPr>
        <p:txBody>
          <a:bodyPr>
            <a:noAutofit/>
          </a:bodyPr>
          <a:lstStyle/>
          <a:p>
            <a:pPr marL="0" indent="0" algn="ctr">
              <a:buNone/>
            </a:pPr>
            <a:r>
              <a:rPr lang="en-US" sz="4800" b="1" dirty="0" err="1">
                <a:latin typeface="Cambria" panose="02040503050406030204" pitchFamily="18" charset="0"/>
                <a:ea typeface="Arial-Rounded" panose="020B0500000000000000" pitchFamily="34" charset="0"/>
                <a:cs typeface="Arial-Rounded" panose="020B0500000000000000" pitchFamily="34" charset="0"/>
              </a:rPr>
              <a:t>Trong</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bài</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đọc</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Ngưỡng</a:t>
            </a:r>
            <a:r>
              <a:rPr lang="en-US" sz="48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48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cửa</a:t>
            </a:r>
            <a:r>
              <a:rPr lang="en-US" sz="4800" b="1" dirty="0">
                <a:latin typeface="Cambria" panose="02040503050406030204" pitchFamily="18" charset="0"/>
                <a:ea typeface="Arial-Rounded" panose="020B0500000000000000" pitchFamily="34" charset="0"/>
                <a:cs typeface="Arial-Rounded" panose="020B0500000000000000" pitchFamily="34" charset="0"/>
              </a:rPr>
              <a:t>”, </a:t>
            </a:r>
          </a:p>
          <a:p>
            <a:pPr marL="0" indent="0" algn="ctr">
              <a:buNone/>
            </a:pPr>
            <a:r>
              <a:rPr lang="en-US" sz="4800" b="1" dirty="0" err="1">
                <a:latin typeface="Cambria" panose="02040503050406030204" pitchFamily="18" charset="0"/>
                <a:ea typeface="Arial-Rounded" panose="020B0500000000000000" pitchFamily="34" charset="0"/>
                <a:cs typeface="Arial-Rounded" panose="020B0500000000000000" pitchFamily="34" charset="0"/>
              </a:rPr>
              <a:t>có</a:t>
            </a:r>
            <a:r>
              <a:rPr lang="en-US" sz="4800" b="1" dirty="0">
                <a:latin typeface="Cambria" panose="02040503050406030204" pitchFamily="18" charset="0"/>
                <a:ea typeface="Arial-Rounded" panose="020B0500000000000000" pitchFamily="34" charset="0"/>
                <a:cs typeface="Arial-Rounded" panose="020B0500000000000000" pitchFamily="34" charset="0"/>
              </a:rPr>
              <a:t> từ </a:t>
            </a:r>
            <a:r>
              <a:rPr lang="en-US" sz="4800" b="1" dirty="0" err="1">
                <a:latin typeface="Cambria" panose="02040503050406030204" pitchFamily="18" charset="0"/>
                <a:ea typeface="Arial-Rounded" panose="020B0500000000000000" pitchFamily="34" charset="0"/>
                <a:cs typeface="Arial-Rounded" panose="020B0500000000000000" pitchFamily="34" charset="0"/>
              </a:rPr>
              <a:t>nào</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em</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chưa</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hiểu</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nghĩa</a:t>
            </a:r>
            <a:r>
              <a:rPr lang="en-US" sz="4800" b="1" dirty="0">
                <a:latin typeface="Cambria" panose="02040503050406030204" pitchFamily="18" charset="0"/>
                <a:ea typeface="Arial-Rounded" panose="020B0500000000000000" pitchFamily="34" charset="0"/>
                <a:cs typeface="Arial-Rounded" panose="020B0500000000000000" pitchFamily="34" charset="0"/>
              </a:rPr>
              <a:t>?</a:t>
            </a:r>
          </a:p>
        </p:txBody>
      </p:sp>
      <p:pic>
        <p:nvPicPr>
          <p:cNvPr id="12" name="Picture 11" descr="A picture containing text&#10;&#10;Description automatically generated">
            <a:extLst>
              <a:ext uri="{FF2B5EF4-FFF2-40B4-BE49-F238E27FC236}">
                <a16:creationId xmlns:a16="http://schemas.microsoft.com/office/drawing/2014/main" xmlns="" id="{7CE8F9BE-9DEE-4919-9A7A-EE7E7CB0F54C}"/>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18954" y="4454748"/>
            <a:ext cx="5486400" cy="1865984"/>
          </a:xfrm>
          <a:prstGeom prst="rect">
            <a:avLst/>
          </a:prstGeom>
        </p:spPr>
      </p:pic>
      <p:pic>
        <p:nvPicPr>
          <p:cNvPr id="14" name="Picture 13" descr="Shape&#10;&#10;Description automatically generated">
            <a:extLst>
              <a:ext uri="{FF2B5EF4-FFF2-40B4-BE49-F238E27FC236}">
                <a16:creationId xmlns:a16="http://schemas.microsoft.com/office/drawing/2014/main" xmlns="" id="{3F1F383B-6545-4D00-8C3F-D91217224145}"/>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510969">
            <a:off x="2241657" y="4278588"/>
            <a:ext cx="725932" cy="828321"/>
          </a:xfrm>
          <a:prstGeom prst="rect">
            <a:avLst/>
          </a:prstGeom>
        </p:spPr>
      </p:pic>
      <p:pic>
        <p:nvPicPr>
          <p:cNvPr id="13" name="Picture 12" descr="A picture containing background pattern&#10;&#10;Description automatically generated">
            <a:extLst>
              <a:ext uri="{FF2B5EF4-FFF2-40B4-BE49-F238E27FC236}">
                <a16:creationId xmlns:a16="http://schemas.microsoft.com/office/drawing/2014/main" xmlns="" id="{080D29CF-BF36-4E08-95CE-1D2148A38FDD}"/>
              </a:ext>
            </a:extLst>
          </p:cNvPr>
          <p:cNvPicPr>
            <a:picLocks noChangeAspect="1"/>
          </p:cNvPicPr>
          <p:nvPr/>
        </p:nvPicPr>
        <p:blipFill rotWithShape="1">
          <a:blip r:embed="rId6">
            <a:extLst>
              <a:ext uri="{BEBA8EAE-BF5A-486C-A8C5-ECC9F3942E4B}">
                <a14:imgProps xmlns:a14="http://schemas.microsoft.com/office/drawing/2010/main" xmlns="">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xmlns="" val="0"/>
              </a:ext>
            </a:extLst>
          </a:blip>
          <a:srcRect l="6112" t="10548" r="20576" b="32935"/>
          <a:stretch/>
        </p:blipFill>
        <p:spPr>
          <a:xfrm>
            <a:off x="8704436" y="4137065"/>
            <a:ext cx="4719113" cy="3368797"/>
          </a:xfrm>
          <a:prstGeom prst="rect">
            <a:avLst/>
          </a:prstGeom>
        </p:spPr>
      </p:pic>
    </p:spTree>
    <p:extLst>
      <p:ext uri="{BB962C8B-B14F-4D97-AF65-F5344CB8AC3E}">
        <p14:creationId xmlns:p14="http://schemas.microsoft.com/office/powerpoint/2010/main" xmlns="" val="111445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3" dur="500"/>
                                        <p:tgtEl>
                                          <p:spTgt spid="3">
                                            <p:txEl>
                                              <p:pRg st="1" end="1"/>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A0499F9A-BA20-442D-A14B-F56AB63FDA6A}"/>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xmlns="" id="{8FCC8BE9-1213-429D-94E1-62C81B1F10F4}"/>
              </a:ext>
            </a:extLst>
          </p:cNvPr>
          <p:cNvGrpSpPr/>
          <p:nvPr/>
        </p:nvGrpSpPr>
        <p:grpSpPr>
          <a:xfrm>
            <a:off x="997528" y="1145122"/>
            <a:ext cx="10462160" cy="5239128"/>
            <a:chOff x="256031" y="1133735"/>
            <a:chExt cx="9242811" cy="5377134"/>
          </a:xfrm>
        </p:grpSpPr>
        <p:sp>
          <p:nvSpPr>
            <p:cNvPr id="10" name="Rectangle: Rounded Corners 9">
              <a:extLst>
                <a:ext uri="{FF2B5EF4-FFF2-40B4-BE49-F238E27FC236}">
                  <a16:creationId xmlns:a16="http://schemas.microsoft.com/office/drawing/2014/main" xmlns=""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xmlns=""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xmlns="" id="{D69DEC11-96F6-44F8-A223-963DA479467A}"/>
              </a:ext>
            </a:extLst>
          </p:cNvPr>
          <p:cNvSpPr/>
          <p:nvPr/>
        </p:nvSpPr>
        <p:spPr>
          <a:xfrm>
            <a:off x="1331920" y="3836952"/>
            <a:ext cx="2630084" cy="60022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xmlns="" id="{B44C38DB-2473-4431-AB4D-867A363278ED}"/>
              </a:ext>
            </a:extLst>
          </p:cNvPr>
          <p:cNvSpPr>
            <a:spLocks noGrp="1"/>
          </p:cNvSpPr>
          <p:nvPr>
            <p:ph idx="1"/>
          </p:nvPr>
        </p:nvSpPr>
        <p:spPr>
          <a:xfrm>
            <a:off x="1331920" y="3836952"/>
            <a:ext cx="2630084" cy="600224"/>
          </a:xfrm>
          <a:solidFill>
            <a:schemeClr val="bg1"/>
          </a:solidFill>
        </p:spPr>
        <p:txBody>
          <a:bodyPr>
            <a:noAutofit/>
          </a:bodyPr>
          <a:lstStyle/>
          <a:p>
            <a:pPr marL="0" indent="0" algn="ctr">
              <a:buNone/>
            </a:pP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ngưỡng</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cửa</a:t>
            </a:r>
            <a:endParaRPr lang="en-US" sz="72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885E855B-D6BA-4ED1-8038-6386C07F42C8}"/>
              </a:ext>
            </a:extLst>
          </p:cNvPr>
          <p:cNvSpPr txBox="1"/>
          <p:nvPr/>
        </p:nvSpPr>
        <p:spPr>
          <a:xfrm>
            <a:off x="3087584" y="1563876"/>
            <a:ext cx="790071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Thanh </a:t>
            </a:r>
            <a:r>
              <a:rPr kumimoji="0" lang="en-US" sz="3200" b="1" i="0" u="none" strike="noStrike" kern="1200" cap="none" spc="0" normalizeH="0" baseline="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dưới</a:t>
            </a:r>
            <a:r>
              <a:rPr kumimoji="0" lang="en-US" sz="3200" b="1" i="0" u="none" strike="noStrike" kern="1200" cap="none" spc="0" normalizeH="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3200" b="1" i="0" u="none" strike="noStrike" kern="1200" cap="none" spc="0" normalizeH="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khung</a:t>
            </a:r>
            <a:r>
              <a:rPr kumimoji="0" lang="en-US" sz="3200" b="1" i="0" u="none" strike="noStrike" kern="1200" cap="none" spc="0" normalizeH="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cửa</a:t>
            </a:r>
            <a:r>
              <a:rPr kumimoji="0" lang="en-US" sz="3200" b="1" i="0" u="none" strike="noStrike" kern="1200" cap="none" spc="0" normalizeH="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 ra </a:t>
            </a:r>
            <a:r>
              <a:rPr kumimoji="0" lang="en-US" sz="3200" b="1" i="0" u="none" strike="noStrike" kern="1200" cap="none" spc="0" normalizeH="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vào</a:t>
            </a:r>
            <a:r>
              <a:rPr kumimoji="0" lang="en-US" sz="3200" b="1" i="0" u="none" strike="noStrike" kern="1200" cap="none" spc="0" normalizeH="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thường</a:t>
            </a:r>
            <a:r>
              <a:rPr kumimoji="0" lang="en-US" sz="3200" b="1" i="0" u="none" strike="noStrike" kern="1200" cap="none" spc="0" normalizeH="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chỉ</a:t>
            </a:r>
            <a:r>
              <a:rPr kumimoji="0" lang="en-US" sz="3200" b="1" i="0" u="none" strike="noStrike" kern="1200" cap="none" spc="0" normalizeH="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có</a:t>
            </a:r>
            <a:r>
              <a:rPr kumimoji="0" lang="en-US" sz="3200" b="1" i="0" u="none" strike="noStrike" kern="1200" cap="none" spc="0" normalizeH="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 ở </a:t>
            </a:r>
            <a:r>
              <a:rPr kumimoji="0" lang="en-US" sz="3200" b="1" i="0" u="none" strike="noStrike" kern="1200" cap="none" spc="0" normalizeH="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3200" b="1" i="0" u="none" strike="noStrike" kern="1200" cap="none" spc="0" normalizeH="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gỗ</a:t>
            </a:r>
            <a:r>
              <a:rPr kumimoji="0" lang="en-US" sz="3200" b="1" i="0" u="none" strike="noStrike" kern="1200" cap="none" spc="0" normalizeH="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hoặc</a:t>
            </a:r>
            <a:r>
              <a:rPr kumimoji="0" lang="en-US" sz="3200" b="1" i="0" u="none" strike="noStrike" kern="1200" cap="none" spc="0" normalizeH="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3200" b="1" i="0" u="none" strike="noStrike" kern="1200" cap="none" spc="0" normalizeH="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b="1" i="0" u="none" strike="noStrike" kern="1200" cap="none" spc="0" normalizeH="0" noProof="0" dirty="0" err="1">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rPr>
              <a:t>tranh</a:t>
            </a:r>
            <a:endParaRPr kumimoji="0" lang="en-US" sz="3200" b="1" i="0" u="none" strike="noStrike" kern="1200" cap="none" spc="0" normalizeH="0" baseline="0" noProof="0" dirty="0">
              <a:ln>
                <a:noFill/>
              </a:ln>
              <a:solidFill>
                <a:srgbClr val="0033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6" name="Picture 15" descr="A picture containing background pattern&#10;&#10;Description automatically generated">
            <a:extLst>
              <a:ext uri="{FF2B5EF4-FFF2-40B4-BE49-F238E27FC236}">
                <a16:creationId xmlns:a16="http://schemas.microsoft.com/office/drawing/2014/main" xmlns="" id="{B5681053-F469-41BD-B228-C62DB2895E00}"/>
              </a:ext>
            </a:extLst>
          </p:cNvPr>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xmlns="" val="0"/>
              </a:ext>
            </a:extLst>
          </a:blip>
          <a:srcRect l="6112" t="10548" r="20576" b="32935"/>
          <a:stretch/>
        </p:blipFill>
        <p:spPr>
          <a:xfrm>
            <a:off x="8663129" y="3763066"/>
            <a:ext cx="4719113" cy="3368797"/>
          </a:xfrm>
          <a:prstGeom prst="rect">
            <a:avLst/>
          </a:prstGeom>
        </p:spPr>
      </p:pic>
      <p:pic>
        <p:nvPicPr>
          <p:cNvPr id="4" name="Picture 3">
            <a:extLst>
              <a:ext uri="{FF2B5EF4-FFF2-40B4-BE49-F238E27FC236}">
                <a16:creationId xmlns:a16="http://schemas.microsoft.com/office/drawing/2014/main" xmlns="" id="{E9D6E653-64AD-4791-B8F4-D5A0808AE576}"/>
              </a:ext>
            </a:extLst>
          </p:cNvPr>
          <p:cNvPicPr>
            <a:picLocks noChangeAspect="1"/>
          </p:cNvPicPr>
          <p:nvPr/>
        </p:nvPicPr>
        <p:blipFill>
          <a:blip r:embed="rId6">
            <a:extLst>
              <a:ext uri="{28A0092B-C50C-407E-A947-70E740481C1C}">
                <a14:useLocalDpi xmlns:a14="http://schemas.microsoft.com/office/drawing/2010/main" xmlns="" val="0"/>
              </a:ext>
            </a:extLst>
          </a:blip>
          <a:srcRect/>
          <a:stretch/>
        </p:blipFill>
        <p:spPr>
          <a:xfrm>
            <a:off x="4360084" y="2794435"/>
            <a:ext cx="4958038" cy="3123562"/>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xmlns=""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spTree>
    <p:extLst>
      <p:ext uri="{BB962C8B-B14F-4D97-AF65-F5344CB8AC3E}">
        <p14:creationId xmlns:p14="http://schemas.microsoft.com/office/powerpoint/2010/main" xmlns="" val="26427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fade">
                                      <p:cBhvr>
                                        <p:cTn id="15" dur="500"/>
                                        <p:tgtEl>
                                          <p:spTgt spid="3">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xmlns="" id="{06B513D3-F96C-45D5-ACC7-51F75C65F49E}"/>
              </a:ext>
            </a:extLst>
          </p:cNvPr>
          <p:cNvPicPr>
            <a:picLocks noChangeAspect="1"/>
          </p:cNvPicPr>
          <p:nvPr/>
        </p:nvPicPr>
        <p:blipFill>
          <a:blip r:embed="rId3">
            <a:extLst>
              <a:ext uri="{BEBA8EAE-BF5A-486C-A8C5-ECC9F3942E4B}">
                <a14:imgProps xmlns:a14="http://schemas.microsoft.com/office/drawing/2010/main" xmlns="">
                  <a14:imgLayer r:embed="rId4">
                    <a14:imgEffect>
                      <a14:artisticLineDrawing/>
                    </a14:imgEffect>
                  </a14:imgLayer>
                </a14:imgProps>
              </a:ext>
              <a:ext uri="{28A0092B-C50C-407E-A947-70E740481C1C}">
                <a14:useLocalDpi xmlns:a14="http://schemas.microsoft.com/office/drawing/2010/main" xmlns="" val="0"/>
              </a:ext>
            </a:extLst>
          </a:blip>
          <a:stretch>
            <a:fillRect/>
          </a:stretch>
        </p:blipFill>
        <p:spPr>
          <a:xfrm>
            <a:off x="2707885" y="829114"/>
            <a:ext cx="5128576" cy="754360"/>
          </a:xfrm>
          <a:prstGeom prst="rect">
            <a:avLst/>
          </a:prstGeom>
        </p:spPr>
      </p:pic>
      <p:sp>
        <p:nvSpPr>
          <p:cNvPr id="17" name="TextBox 16">
            <a:extLst>
              <a:ext uri="{FF2B5EF4-FFF2-40B4-BE49-F238E27FC236}">
                <a16:creationId xmlns:a16="http://schemas.microsoft.com/office/drawing/2014/main" xmlns="" id="{AFEA808D-9F62-4030-B771-802D8E0B8531}"/>
              </a:ext>
            </a:extLst>
          </p:cNvPr>
          <p:cNvSpPr txBox="1"/>
          <p:nvPr/>
        </p:nvSpPr>
        <p:spPr>
          <a:xfrm>
            <a:off x="3485576" y="829114"/>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text, envelope, businesscard&#10;&#10;Description automatically generated">
            <a:extLst>
              <a:ext uri="{FF2B5EF4-FFF2-40B4-BE49-F238E27FC236}">
                <a16:creationId xmlns:a16="http://schemas.microsoft.com/office/drawing/2014/main" xmlns="" id="{F5E977B2-9B61-4F86-9D11-6078450FE525}"/>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20467373">
            <a:off x="6717400" y="406714"/>
            <a:ext cx="1521589" cy="844799"/>
          </a:xfrm>
          <a:prstGeom prst="rect">
            <a:avLst/>
          </a:prstGeom>
        </p:spPr>
      </p:pic>
      <p:pic>
        <p:nvPicPr>
          <p:cNvPr id="19" name="Picture 18">
            <a:extLst>
              <a:ext uri="{FF2B5EF4-FFF2-40B4-BE49-F238E27FC236}">
                <a16:creationId xmlns:a16="http://schemas.microsoft.com/office/drawing/2014/main" xmlns="" id="{A5549966-EBBD-47B3-B822-977FD77AE4AA}"/>
              </a:ext>
            </a:extLst>
          </p:cNvPr>
          <p:cNvPicPr>
            <a:picLocks noChangeAspect="1"/>
          </p:cNvPicPr>
          <p:nvPr/>
        </p:nvPicPr>
        <p:blipFill>
          <a:blip r:embed="rId6"/>
          <a:stretch>
            <a:fillRect/>
          </a:stretch>
        </p:blipFill>
        <p:spPr>
          <a:xfrm>
            <a:off x="2170604" y="1515291"/>
            <a:ext cx="8638717" cy="3393107"/>
          </a:xfrm>
          <a:prstGeom prst="rect">
            <a:avLst/>
          </a:prstGeom>
        </p:spPr>
      </p:pic>
      <p:grpSp>
        <p:nvGrpSpPr>
          <p:cNvPr id="2" name="Group 1">
            <a:extLst>
              <a:ext uri="{FF2B5EF4-FFF2-40B4-BE49-F238E27FC236}">
                <a16:creationId xmlns:a16="http://schemas.microsoft.com/office/drawing/2014/main" xmlns="" id="{1D3682CE-6EFA-1C2A-94B6-50F9CF400001}"/>
              </a:ext>
            </a:extLst>
          </p:cNvPr>
          <p:cNvGrpSpPr/>
          <p:nvPr/>
        </p:nvGrpSpPr>
        <p:grpSpPr>
          <a:xfrm rot="260226">
            <a:off x="3264206" y="5166110"/>
            <a:ext cx="4609783" cy="1601411"/>
            <a:chOff x="561349" y="4544613"/>
            <a:chExt cx="4171068" cy="1648917"/>
          </a:xfrm>
        </p:grpSpPr>
        <p:pic>
          <p:nvPicPr>
            <p:cNvPr id="3" name="Picture 2">
              <a:extLst>
                <a:ext uri="{FF2B5EF4-FFF2-40B4-BE49-F238E27FC236}">
                  <a16:creationId xmlns:a16="http://schemas.microsoft.com/office/drawing/2014/main" xmlns="" id="{A4801D88-6C62-DA25-8C96-7A8C7993C3F4}"/>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62099" r="73673" b="9264"/>
            <a:stretch/>
          </p:blipFill>
          <p:spPr>
            <a:xfrm rot="20862508">
              <a:off x="561349" y="4820325"/>
              <a:ext cx="1168923" cy="1373205"/>
            </a:xfrm>
            <a:prstGeom prst="rect">
              <a:avLst/>
            </a:prstGeom>
          </p:spPr>
        </p:pic>
        <p:pic>
          <p:nvPicPr>
            <p:cNvPr id="4" name="Picture 3">
              <a:extLst>
                <a:ext uri="{FF2B5EF4-FFF2-40B4-BE49-F238E27FC236}">
                  <a16:creationId xmlns:a16="http://schemas.microsoft.com/office/drawing/2014/main" xmlns="" id="{13AE1CAD-C6E8-3693-36D0-69485AD0A910}"/>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24689" t="62452" r="48984" b="8911"/>
            <a:stretch/>
          </p:blipFill>
          <p:spPr>
            <a:xfrm rot="21392206">
              <a:off x="3563494" y="4544613"/>
              <a:ext cx="1168923" cy="1373205"/>
            </a:xfrm>
            <a:prstGeom prst="rect">
              <a:avLst/>
            </a:prstGeom>
          </p:spPr>
        </p:pic>
        <p:pic>
          <p:nvPicPr>
            <p:cNvPr id="5" name="Picture 4">
              <a:extLst>
                <a:ext uri="{FF2B5EF4-FFF2-40B4-BE49-F238E27FC236}">
                  <a16:creationId xmlns:a16="http://schemas.microsoft.com/office/drawing/2014/main" xmlns="" id="{63EF194A-7E2C-2C3B-9A3D-B3E61AA2F3D9}"/>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50131" t="63022" r="25216" b="8341"/>
            <a:stretch/>
          </p:blipFill>
          <p:spPr>
            <a:xfrm rot="21372641">
              <a:off x="2652857" y="4605800"/>
              <a:ext cx="1094593" cy="1373205"/>
            </a:xfrm>
            <a:prstGeom prst="rect">
              <a:avLst/>
            </a:prstGeom>
          </p:spPr>
        </p:pic>
        <p:pic>
          <p:nvPicPr>
            <p:cNvPr id="6" name="Picture 5">
              <a:extLst>
                <a:ext uri="{FF2B5EF4-FFF2-40B4-BE49-F238E27FC236}">
                  <a16:creationId xmlns:a16="http://schemas.microsoft.com/office/drawing/2014/main" xmlns="" id="{F8B15B11-0B25-4D9E-455B-89B0AB73517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xmlns="" val="207548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4 0.04676 C -0.03607 0.04676 0.00365 0.03959 0.00365 0.03056 " pathEditMode="relative" rAng="0" ptsTypes="AAAAA">
                                      <p:cBhvr>
                                        <p:cTn id="9" dur="2000" fill="hold"/>
                                        <p:tgtEl>
                                          <p:spTgt spid="1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xmlns=""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xmlns="" id="{2FB74B44-6E80-4232-8897-448A70A6D562}"/>
              </a:ext>
            </a:extLst>
          </p:cNvPr>
          <p:cNvSpPr txBox="1"/>
          <p:nvPr/>
        </p:nvSpPr>
        <p:spPr>
          <a:xfrm>
            <a:off x="636337" y="1392444"/>
            <a:ext cx="4860864"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xmlns="" id="{66611D40-51DE-47DB-AFAF-39C832C99D18}"/>
              </a:ext>
            </a:extLst>
          </p:cNvPr>
          <p:cNvSpPr/>
          <p:nvPr/>
        </p:nvSpPr>
        <p:spPr>
          <a:xfrm>
            <a:off x="3628459" y="347131"/>
            <a:ext cx="5363515" cy="5232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2A25F937-E219-48CB-BDDF-FCF3169E4945}"/>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colorTemperature colorTemp="11200"/>
                    </a14:imgEffect>
                  </a14:imgLayer>
                </a14:imgProps>
              </a:ext>
              <a:ext uri="{28A0092B-C50C-407E-A947-70E740481C1C}">
                <a14:useLocalDpi xmlns:a14="http://schemas.microsoft.com/office/drawing/2010/main" xmlns=""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xmlns=""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4404D78B-0DB9-4AB0-A4C8-F5D9C4B3442C}"/>
              </a:ext>
            </a:extLst>
          </p:cNvPr>
          <p:cNvPicPr>
            <a:picLocks noChangeAspect="1"/>
          </p:cNvPicPr>
          <p:nvPr/>
        </p:nvPicPr>
        <p:blipFill>
          <a:blip r:embed="rId5"/>
          <a:stretch>
            <a:fillRect/>
          </a:stretch>
        </p:blipFill>
        <p:spPr>
          <a:xfrm>
            <a:off x="8982873" y="1192251"/>
            <a:ext cx="2829340" cy="4970845"/>
          </a:xfrm>
          <a:prstGeom prst="rect">
            <a:avLst/>
          </a:prstGeom>
          <a:ln>
            <a:noFill/>
          </a:ln>
          <a:effectLst>
            <a:softEdge rad="112500"/>
          </a:effectLst>
        </p:spPr>
      </p:pic>
      <p:sp>
        <p:nvSpPr>
          <p:cNvPr id="13" name="TextBox 12">
            <a:extLst>
              <a:ext uri="{FF2B5EF4-FFF2-40B4-BE49-F238E27FC236}">
                <a16:creationId xmlns:a16="http://schemas.microsoft.com/office/drawing/2014/main" xmlns="" id="{B7C32D4F-8F6F-47A0-8F7D-050A0E34857D}"/>
              </a:ext>
            </a:extLst>
          </p:cNvPr>
          <p:cNvSpPr txBox="1"/>
          <p:nvPr/>
        </p:nvSpPr>
        <p:spPr>
          <a:xfrm>
            <a:off x="5368632" y="1366979"/>
            <a:ext cx="4887888"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pic>
        <p:nvPicPr>
          <p:cNvPr id="17" name="Picture 16" descr="Icon&#10;&#10;Description automatically generated">
            <a:extLst>
              <a:ext uri="{FF2B5EF4-FFF2-40B4-BE49-F238E27FC236}">
                <a16:creationId xmlns:a16="http://schemas.microsoft.com/office/drawing/2014/main" xmlns="" id="{D8D59439-9D6A-4D68-A775-4C4663828D7B}"/>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20787" y="1342668"/>
            <a:ext cx="402099" cy="628280"/>
          </a:xfrm>
          <a:prstGeom prst="rect">
            <a:avLst/>
          </a:prstGeom>
        </p:spPr>
      </p:pic>
      <p:pic>
        <p:nvPicPr>
          <p:cNvPr id="18" name="Picture 17" descr="Icon&#10;&#10;Description automatically generated">
            <a:extLst>
              <a:ext uri="{FF2B5EF4-FFF2-40B4-BE49-F238E27FC236}">
                <a16:creationId xmlns:a16="http://schemas.microsoft.com/office/drawing/2014/main" xmlns="" id="{900B1F30-A00E-4027-9816-A9D8C1417489}"/>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67913" y="3861360"/>
            <a:ext cx="466087" cy="539406"/>
          </a:xfrm>
          <a:prstGeom prst="rect">
            <a:avLst/>
          </a:prstGeom>
        </p:spPr>
      </p:pic>
      <p:pic>
        <p:nvPicPr>
          <p:cNvPr id="19" name="Picture 18">
            <a:extLst>
              <a:ext uri="{FF2B5EF4-FFF2-40B4-BE49-F238E27FC236}">
                <a16:creationId xmlns:a16="http://schemas.microsoft.com/office/drawing/2014/main" xmlns="" id="{D9969B1F-C498-403F-876B-464AA75FA633}"/>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020258" y="1387897"/>
            <a:ext cx="476943" cy="557326"/>
          </a:xfrm>
          <a:prstGeom prst="rect">
            <a:avLst/>
          </a:prstGeom>
        </p:spPr>
      </p:pic>
      <p:pic>
        <p:nvPicPr>
          <p:cNvPr id="20" name="Picture 19">
            <a:extLst>
              <a:ext uri="{FF2B5EF4-FFF2-40B4-BE49-F238E27FC236}">
                <a16:creationId xmlns:a16="http://schemas.microsoft.com/office/drawing/2014/main" xmlns="" id="{B7924445-66BE-4037-BC02-816CCC32F065}"/>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4915444" y="3852401"/>
            <a:ext cx="518312" cy="557325"/>
          </a:xfrm>
          <a:prstGeom prst="rect">
            <a:avLst/>
          </a:prstGeom>
        </p:spPr>
      </p:pic>
    </p:spTree>
    <p:extLst>
      <p:ext uri="{BB962C8B-B14F-4D97-AF65-F5344CB8AC3E}">
        <p14:creationId xmlns:p14="http://schemas.microsoft.com/office/powerpoint/2010/main" xmlns="" val="1917677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xmlns=""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 name="Rectangle 6">
              <a:extLst>
                <a:ext uri="{FF2B5EF4-FFF2-40B4-BE49-F238E27FC236}">
                  <a16:creationId xmlns:a16="http://schemas.microsoft.com/office/drawing/2014/main" xmlns="" id="{A2901EE3-BFBA-43FD-B94D-3908FF4294EF}"/>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a16="http://schemas.microsoft.com/office/drawing/2014/main" xmlns="" id="{113FDA27-471E-4B89-957B-27E477C652DF}"/>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xmlns="">
                  <a14:imgLayer r:embed="rId4">
                    <a14:imgEffect>
                      <a14:backgroundRemoval t="9375" b="88542" l="2326" r="98837"/>
                    </a14:imgEffect>
                  </a14:imgLayer>
                </a14:imgProps>
              </a:ext>
            </a:extLst>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xmlns="" id="{F929502D-E4CD-48F5-ADE6-F48587FB4946}"/>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xmlns="" id="{6C542024-93ED-4636-8F7E-CD9BC314CFF7}"/>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xmlns=""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2" name="Rectangle 11">
            <a:extLst>
              <a:ext uri="{FF2B5EF4-FFF2-40B4-BE49-F238E27FC236}">
                <a16:creationId xmlns:a16="http://schemas.microsoft.com/office/drawing/2014/main" xmlns="" id="{0EC05452-C2EA-4417-8BF9-7473C6867235}"/>
              </a:ext>
            </a:extLst>
          </p:cNvPr>
          <p:cNvSpPr/>
          <p:nvPr/>
        </p:nvSpPr>
        <p:spPr>
          <a:xfrm>
            <a:off x="4328809" y="2089681"/>
            <a:ext cx="3440622" cy="646331"/>
          </a:xfrm>
          <a:prstGeom prst="rect">
            <a:avLst/>
          </a:prstGeom>
        </p:spPr>
        <p:txBody>
          <a:bodyPr wrap="none">
            <a:spAutoFit/>
          </a:bodyPr>
          <a:lstStyle/>
          <a:p>
            <a:pPr algn="ctr">
              <a:buClr>
                <a:srgbClr val="000000"/>
              </a:buClr>
              <a:buFont typeface="Arial"/>
              <a:buNone/>
              <a:defRPr/>
            </a:pPr>
            <a:r>
              <a:rPr lang="en-US" altLang="zh-CN" sz="3600" b="1" dirty="0" err="1">
                <a:solidFill>
                  <a:srgbClr val="C00000"/>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C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C00000"/>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C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C00000"/>
                </a:solidFill>
                <a:latin typeface="Calibri" panose="020F0502020204030204" pitchFamily="34" charset="0"/>
                <a:ea typeface="宋体" panose="02010600030101010101" pitchFamily="2" charset="-122"/>
                <a:cs typeface="Calibri" panose="020F0502020204030204" pitchFamily="34" charset="0"/>
                <a:sym typeface="Arial"/>
              </a:rPr>
              <a:t>nhận</a:t>
            </a:r>
            <a:r>
              <a:rPr lang="en-US" altLang="zh-CN" sz="3600" b="1" dirty="0">
                <a:solidFill>
                  <a:srgbClr val="C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C00000"/>
                </a:solidFill>
                <a:latin typeface="Calibri" panose="020F0502020204030204" pitchFamily="34" charset="0"/>
                <a:ea typeface="宋体" panose="02010600030101010101" pitchFamily="2" charset="-122"/>
                <a:cs typeface="Calibri" panose="020F0502020204030204" pitchFamily="34" charset="0"/>
                <a:sym typeface="Arial"/>
              </a:rPr>
              <a:t>xét</a:t>
            </a:r>
            <a:endParaRPr lang="zh-CN" altLang="en-US" sz="3600" b="1" dirty="0">
              <a:solidFill>
                <a:srgbClr val="C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xmlns="" id="{2A6C31A4-66DC-4224-9EF6-DDF3DC6EFE38}"/>
              </a:ext>
            </a:extLst>
          </p:cNvPr>
          <p:cNvSpPr/>
          <p:nvPr/>
        </p:nvSpPr>
        <p:spPr>
          <a:xfrm>
            <a:off x="3862371" y="3090244"/>
            <a:ext cx="1800493" cy="584775"/>
          </a:xfrm>
          <a:prstGeom prst="rect">
            <a:avLst/>
          </a:prstGeom>
        </p:spPr>
        <p:txBody>
          <a:bodyPr wrap="none">
            <a:spAutoFit/>
          </a:bodyPr>
          <a:lstStyle/>
          <a:p>
            <a:pPr>
              <a:buClr>
                <a:srgbClr val="000000"/>
              </a:buClr>
              <a:buFont typeface="Arial"/>
              <a:buNone/>
              <a:defRPr/>
            </a:pPr>
            <a:r>
              <a:rPr lang="en-US" altLang="zh-CN" sz="3200" b="1"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b="1"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b="1"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b="1"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xmlns=""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15" name="Group 14">
            <a:extLst>
              <a:ext uri="{FF2B5EF4-FFF2-40B4-BE49-F238E27FC236}">
                <a16:creationId xmlns:a16="http://schemas.microsoft.com/office/drawing/2014/main" xmlns="" id="{24A79408-5A18-4C1E-8215-8731E017275C}"/>
              </a:ext>
            </a:extLst>
          </p:cNvPr>
          <p:cNvGrpSpPr/>
          <p:nvPr/>
        </p:nvGrpSpPr>
        <p:grpSpPr>
          <a:xfrm>
            <a:off x="3128305" y="3779428"/>
            <a:ext cx="3645680" cy="614399"/>
            <a:chOff x="1717199" y="4363552"/>
            <a:chExt cx="3645680" cy="614399"/>
          </a:xfrm>
        </p:grpSpPr>
        <p:sp>
          <p:nvSpPr>
            <p:cNvPr id="16" name="Rounded Rectangle 36">
              <a:extLst>
                <a:ext uri="{FF2B5EF4-FFF2-40B4-BE49-F238E27FC236}">
                  <a16:creationId xmlns:a16="http://schemas.microsoft.com/office/drawing/2014/main" xmlns=""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xmlns="" id="{2679140B-9A00-4416-BF74-1F5062641C5B}"/>
                </a:ext>
              </a:extLst>
            </p:cNvPr>
            <p:cNvSpPr/>
            <p:nvPr/>
          </p:nvSpPr>
          <p:spPr>
            <a:xfrm>
              <a:off x="2451265" y="4363552"/>
              <a:ext cx="1863011" cy="614399"/>
            </a:xfrm>
            <a:prstGeom prst="rect">
              <a:avLst/>
            </a:prstGeom>
          </p:spPr>
          <p:txBody>
            <a:bodyPr wrap="none">
              <a:spAutoFit/>
            </a:bodyPr>
            <a:lstStyle/>
            <a:p>
              <a:pPr>
                <a:lnSpc>
                  <a:spcPct val="112000"/>
                </a:lnSpc>
                <a:buFont typeface="Arial"/>
                <a:buNone/>
                <a:defRPr/>
              </a:pPr>
              <a:r>
                <a:rPr lang="en-US" altLang="zh-CN" sz="3200" b="1" kern="0" dirty="0" err="1">
                  <a:solidFill>
                    <a:srgbClr val="000099"/>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b="1" kern="0" dirty="0">
                  <a:solidFill>
                    <a:srgbClr val="000099"/>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b="1" kern="0" dirty="0">
                  <a:solidFill>
                    <a:srgbClr val="000099"/>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b="1" kern="0" dirty="0" err="1">
                  <a:solidFill>
                    <a:srgbClr val="000099"/>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b="1" kern="0" dirty="0">
                <a:solidFill>
                  <a:srgbClr val="000099"/>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xmlns=""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xmlns="" id="{877453D8-5E97-4D58-89DE-806752EB4C70}"/>
              </a:ext>
            </a:extLst>
          </p:cNvPr>
          <p:cNvGrpSpPr/>
          <p:nvPr/>
        </p:nvGrpSpPr>
        <p:grpSpPr>
          <a:xfrm>
            <a:off x="3128305" y="4517896"/>
            <a:ext cx="5119273" cy="614399"/>
            <a:chOff x="1717199" y="5199333"/>
            <a:chExt cx="5119273" cy="614399"/>
          </a:xfrm>
        </p:grpSpPr>
        <p:sp>
          <p:nvSpPr>
            <p:cNvPr id="20" name="Rounded Rectangle 40">
              <a:extLst>
                <a:ext uri="{FF2B5EF4-FFF2-40B4-BE49-F238E27FC236}">
                  <a16:creationId xmlns:a16="http://schemas.microsoft.com/office/drawing/2014/main" xmlns=""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xmlns="" id="{74B9C56A-F88C-4378-96F9-7111856F1546}"/>
                </a:ext>
              </a:extLst>
            </p:cNvPr>
            <p:cNvSpPr/>
            <p:nvPr/>
          </p:nvSpPr>
          <p:spPr>
            <a:xfrm>
              <a:off x="2451265" y="5199333"/>
              <a:ext cx="3486852" cy="614399"/>
            </a:xfrm>
            <a:prstGeom prst="rect">
              <a:avLst/>
            </a:prstGeom>
          </p:spPr>
          <p:txBody>
            <a:bodyPr wrap="none">
              <a:spAutoFit/>
            </a:bodyPr>
            <a:lstStyle/>
            <a:p>
              <a:pPr>
                <a:lnSpc>
                  <a:spcPct val="112000"/>
                </a:lnSpc>
                <a:buFont typeface="Arial"/>
                <a:buNone/>
                <a:defRPr/>
              </a:pPr>
              <a:r>
                <a:rPr lang="en-US" altLang="zh-CN" sz="3200" b="1"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b="1"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b="1"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b="1"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b="1"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b="1"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b="1"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b="1"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xmlns=""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xmlns="" id="{F7E4ABAF-DB72-4F25-8437-1BCDA872A81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xmlns="" id="{4B4E16C3-DECF-4BE3-BFDB-CE3662DA130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xmlns="" id="{CD95AEF8-C26A-4521-A655-432B90091EE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xmlns=""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xmlns="" id="{2FB74B44-6E80-4232-8897-448A70A6D562}"/>
              </a:ext>
            </a:extLst>
          </p:cNvPr>
          <p:cNvSpPr txBox="1"/>
          <p:nvPr/>
        </p:nvSpPr>
        <p:spPr>
          <a:xfrm>
            <a:off x="636337" y="1392444"/>
            <a:ext cx="4860864"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xmlns="" id="{66611D40-51DE-47DB-AFAF-39C832C99D18}"/>
              </a:ext>
            </a:extLst>
          </p:cNvPr>
          <p:cNvSpPr/>
          <p:nvPr/>
        </p:nvSpPr>
        <p:spPr>
          <a:xfrm>
            <a:off x="3628459" y="347131"/>
            <a:ext cx="4138003"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2A25F937-E219-48CB-BDDF-FCF3169E4945}"/>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colorTemperature colorTemp="11200"/>
                    </a14:imgEffect>
                  </a14:imgLayer>
                </a14:imgProps>
              </a:ext>
              <a:ext uri="{28A0092B-C50C-407E-A947-70E740481C1C}">
                <a14:useLocalDpi xmlns:a14="http://schemas.microsoft.com/office/drawing/2010/main" xmlns=""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xmlns="" id="{14EAD941-40D8-448F-8652-DBE4D9D436D5}"/>
              </a:ext>
            </a:extLst>
          </p:cNvPr>
          <p:cNvSpPr txBox="1"/>
          <p:nvPr/>
        </p:nvSpPr>
        <p:spPr>
          <a:xfrm>
            <a:off x="3973684" y="240356"/>
            <a:ext cx="4016567"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4404D78B-0DB9-4AB0-A4C8-F5D9C4B3442C}"/>
              </a:ext>
            </a:extLst>
          </p:cNvPr>
          <p:cNvPicPr>
            <a:picLocks noChangeAspect="1"/>
          </p:cNvPicPr>
          <p:nvPr/>
        </p:nvPicPr>
        <p:blipFill>
          <a:blip r:embed="rId5"/>
          <a:stretch>
            <a:fillRect/>
          </a:stretch>
        </p:blipFill>
        <p:spPr>
          <a:xfrm>
            <a:off x="8994792" y="1258574"/>
            <a:ext cx="2829340" cy="4970845"/>
          </a:xfrm>
          <a:prstGeom prst="rect">
            <a:avLst/>
          </a:prstGeom>
          <a:ln>
            <a:noFill/>
          </a:ln>
          <a:effectLst>
            <a:softEdge rad="112500"/>
          </a:effectLst>
        </p:spPr>
      </p:pic>
      <p:sp>
        <p:nvSpPr>
          <p:cNvPr id="13" name="TextBox 12">
            <a:extLst>
              <a:ext uri="{FF2B5EF4-FFF2-40B4-BE49-F238E27FC236}">
                <a16:creationId xmlns:a16="http://schemas.microsoft.com/office/drawing/2014/main" xmlns="" id="{B7C32D4F-8F6F-47A0-8F7D-050A0E34857D}"/>
              </a:ext>
            </a:extLst>
          </p:cNvPr>
          <p:cNvSpPr txBox="1"/>
          <p:nvPr/>
        </p:nvSpPr>
        <p:spPr>
          <a:xfrm>
            <a:off x="5126800" y="1367590"/>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grpSp>
        <p:nvGrpSpPr>
          <p:cNvPr id="2" name="Group 1">
            <a:extLst>
              <a:ext uri="{FF2B5EF4-FFF2-40B4-BE49-F238E27FC236}">
                <a16:creationId xmlns:a16="http://schemas.microsoft.com/office/drawing/2014/main" xmlns="" id="{1574010A-C8FD-09B3-1C6A-3660E721E599}"/>
              </a:ext>
            </a:extLst>
          </p:cNvPr>
          <p:cNvGrpSpPr/>
          <p:nvPr/>
        </p:nvGrpSpPr>
        <p:grpSpPr>
          <a:xfrm>
            <a:off x="8605052" y="129348"/>
            <a:ext cx="2798821" cy="725469"/>
            <a:chOff x="2906491" y="616899"/>
            <a:chExt cx="3169846" cy="629994"/>
          </a:xfrm>
        </p:grpSpPr>
        <p:sp>
          <p:nvSpPr>
            <p:cNvPr id="11" name="Rounded Rectangle 8">
              <a:extLst>
                <a:ext uri="{FF2B5EF4-FFF2-40B4-BE49-F238E27FC236}">
                  <a16:creationId xmlns:a16="http://schemas.microsoft.com/office/drawing/2014/main" xmlns="" id="{C9FFB379-4714-0FD0-6686-46EE6D5C2756}"/>
                </a:ext>
              </a:extLst>
            </p:cNvPr>
            <p:cNvSpPr/>
            <p:nvPr/>
          </p:nvSpPr>
          <p:spPr>
            <a:xfrm>
              <a:off x="2943550" y="693066"/>
              <a:ext cx="3132787" cy="507093"/>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toàn</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bài</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11">
              <a:extLst>
                <a:ext uri="{FF2B5EF4-FFF2-40B4-BE49-F238E27FC236}">
                  <a16:creationId xmlns:a16="http://schemas.microsoft.com/office/drawing/2014/main" xmlns="" id="{E469B5C2-5295-91A5-E1A5-262FD0FB02B9}"/>
                </a:ext>
              </a:extLst>
            </p:cNvPr>
            <p:cNvPicPr>
              <a:picLocks noChangeAspect="1"/>
            </p:cNvPicPr>
            <p:nvPr/>
          </p:nvPicPr>
          <p:blipFill>
            <a:blip r:embed="rId6"/>
            <a:stretch>
              <a:fillRect/>
            </a:stretch>
          </p:blipFill>
          <p:spPr>
            <a:xfrm rot="16200000">
              <a:off x="2944890" y="578500"/>
              <a:ext cx="629994" cy="706791"/>
            </a:xfrm>
            <a:prstGeom prst="rect">
              <a:avLst/>
            </a:prstGeom>
          </p:spPr>
        </p:pic>
      </p:grpSp>
    </p:spTree>
    <p:extLst>
      <p:ext uri="{BB962C8B-B14F-4D97-AF65-F5344CB8AC3E}">
        <p14:creationId xmlns:p14="http://schemas.microsoft.com/office/powerpoint/2010/main" xmlns="" val="2720019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pic>
        <p:nvPicPr>
          <p:cNvPr id="23" name="Picture 22" descr="A picture containing text, vector graphics&#10;&#10;Description automatically generated">
            <a:extLst>
              <a:ext uri="{FF2B5EF4-FFF2-40B4-BE49-F238E27FC236}">
                <a16:creationId xmlns:a16="http://schemas.microsoft.com/office/drawing/2014/main" xmlns="" id="{3902D4AF-7CEE-4DCD-9F8F-4E095958543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017807" y="-254413"/>
            <a:ext cx="5769637" cy="6858000"/>
          </a:xfrm>
          <a:prstGeom prst="rect">
            <a:avLst/>
          </a:prstGeom>
        </p:spPr>
      </p:pic>
      <p:pic>
        <p:nvPicPr>
          <p:cNvPr id="6" name="Picture 5" descr="Icon&#10;&#10;Description automatically generated">
            <a:extLst>
              <a:ext uri="{FF2B5EF4-FFF2-40B4-BE49-F238E27FC236}">
                <a16:creationId xmlns:a16="http://schemas.microsoft.com/office/drawing/2014/main" xmlns="" id="{7402D574-7CD0-4957-A1A2-FF30F2EA80C2}"/>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074483" y="254413"/>
            <a:ext cx="7350444" cy="56448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xmlns="" id="{7123F6B9-71C5-4AB0-B308-1F7675AE6EF0}"/>
              </a:ext>
            </a:extLst>
          </p:cNvPr>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xmlns="">
                  <a14:imgLayer r:embed="rId6">
                    <a14:imgEffect>
                      <a14:saturation sat="0"/>
                    </a14:imgEffect>
                  </a14:imgLayer>
                </a14:imgProps>
              </a:ext>
              <a:ext uri="{28A0092B-C50C-407E-A947-70E740481C1C}">
                <a14:useLocalDpi xmlns:a14="http://schemas.microsoft.com/office/drawing/2010/main" xmlns="" val="0"/>
              </a:ext>
            </a:extLst>
          </a:blip>
          <a:srcRect r="67000"/>
          <a:stretch/>
        </p:blipFill>
        <p:spPr>
          <a:xfrm>
            <a:off x="5458190" y="5260718"/>
            <a:ext cx="2228550" cy="912099"/>
          </a:xfrm>
          <a:prstGeom prst="rect">
            <a:avLst/>
          </a:prstGeom>
        </p:spPr>
      </p:pic>
      <p:pic>
        <p:nvPicPr>
          <p:cNvPr id="1026" name="Picture 2" descr="Apple fruit Royalty Free Vector Image - VectorStock">
            <a:extLst>
              <a:ext uri="{FF2B5EF4-FFF2-40B4-BE49-F238E27FC236}">
                <a16:creationId xmlns:a16="http://schemas.microsoft.com/office/drawing/2014/main" xmlns="" id="{5037587F-E07A-4FB9-911B-0D98B20A407A}"/>
              </a:ext>
            </a:extLst>
          </p:cNvPr>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ackgroundRemoval t="10000" b="90000" l="10000" r="90000"/>
                    </a14:imgEffect>
                  </a14:imgLayer>
                </a14:imgProps>
              </a:ext>
              <a:ext uri="{28A0092B-C50C-407E-A947-70E740481C1C}">
                <a14:useLocalDpi xmlns:a14="http://schemas.microsoft.com/office/drawing/2010/main" xmlns="" val="0"/>
              </a:ext>
            </a:extLst>
          </a:blip>
          <a:srcRect l="10207" t="6022" r="10129" b="16344"/>
          <a:stretch/>
        </p:blipFill>
        <p:spPr bwMode="auto">
          <a:xfrm>
            <a:off x="9068156" y="192524"/>
            <a:ext cx="531548" cy="559442"/>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Apple fruit Royalty Free Vector Image - VectorStock">
            <a:extLst>
              <a:ext uri="{FF2B5EF4-FFF2-40B4-BE49-F238E27FC236}">
                <a16:creationId xmlns:a16="http://schemas.microsoft.com/office/drawing/2014/main" xmlns="" id="{989D8E9A-77DA-4E4B-945C-B38D6AE1A5E7}"/>
              </a:ext>
            </a:extLst>
          </p:cNvPr>
          <p:cNvPicPr>
            <a:picLocks noChangeAspect="1" noChangeArrowheads="1"/>
          </p:cNvPicPr>
          <p:nvPr/>
        </p:nvPicPr>
        <p:blipFill rotWithShape="1">
          <a:blip r:embed="rId9" cstate="print">
            <a:extLst>
              <a:ext uri="{BEBA8EAE-BF5A-486C-A8C5-ECC9F3942E4B}">
                <a14:imgProps xmlns:a14="http://schemas.microsoft.com/office/drawing/2010/main" xmlns="">
                  <a14:imgLayer r:embed="rId10">
                    <a14:imgEffect>
                      <a14:backgroundRemoval t="10000" b="90000" l="10000" r="90000"/>
                    </a14:imgEffect>
                  </a14:imgLayer>
                </a14:imgProps>
              </a:ext>
              <a:ext uri="{28A0092B-C50C-407E-A947-70E740481C1C}">
                <a14:useLocalDpi xmlns:a14="http://schemas.microsoft.com/office/drawing/2010/main" xmlns="" val="0"/>
              </a:ext>
            </a:extLst>
          </a:blip>
          <a:srcRect l="10207" t="6022" r="10129" b="16344"/>
          <a:stretch/>
        </p:blipFill>
        <p:spPr bwMode="auto">
          <a:xfrm>
            <a:off x="10340212" y="474705"/>
            <a:ext cx="479537" cy="504702"/>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Apple fruit Royalty Free Vector Image - VectorStock">
            <a:extLst>
              <a:ext uri="{FF2B5EF4-FFF2-40B4-BE49-F238E27FC236}">
                <a16:creationId xmlns:a16="http://schemas.microsoft.com/office/drawing/2014/main" xmlns="" id="{658190DC-BB10-486F-8CA9-6DD39E0D4971}"/>
              </a:ext>
            </a:extLst>
          </p:cNvPr>
          <p:cNvPicPr>
            <a:picLocks noChangeAspect="1" noChangeArrowheads="1"/>
          </p:cNvPicPr>
          <p:nvPr/>
        </p:nvPicPr>
        <p:blipFill rotWithShape="1">
          <a:blip r:embed="rId11" cstate="print">
            <a:extLst>
              <a:ext uri="{BEBA8EAE-BF5A-486C-A8C5-ECC9F3942E4B}">
                <a14:imgProps xmlns:a14="http://schemas.microsoft.com/office/drawing/2010/main" xmlns="">
                  <a14:imgLayer r:embed="rId12">
                    <a14:imgEffect>
                      <a14:backgroundRemoval t="10000" b="90000" l="10000" r="90000"/>
                    </a14:imgEffect>
                  </a14:imgLayer>
                </a14:imgProps>
              </a:ext>
              <a:ext uri="{28A0092B-C50C-407E-A947-70E740481C1C}">
                <a14:useLocalDpi xmlns:a14="http://schemas.microsoft.com/office/drawing/2010/main" xmlns="" val="0"/>
              </a:ext>
            </a:extLst>
          </a:blip>
          <a:srcRect l="10207" t="6022" r="10129" b="16344"/>
          <a:stretch/>
        </p:blipFill>
        <p:spPr bwMode="auto">
          <a:xfrm>
            <a:off x="9543121" y="1236233"/>
            <a:ext cx="494067" cy="519995"/>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Apple fruit Royalty Free Vector Image - VectorStock">
            <a:extLst>
              <a:ext uri="{FF2B5EF4-FFF2-40B4-BE49-F238E27FC236}">
                <a16:creationId xmlns:a16="http://schemas.microsoft.com/office/drawing/2014/main" xmlns="" id="{7450E777-2763-46C3-B250-FC9101EA02A7}"/>
              </a:ext>
            </a:extLst>
          </p:cNvPr>
          <p:cNvPicPr>
            <a:picLocks noChangeAspect="1" noChangeArrowheads="1"/>
          </p:cNvPicPr>
          <p:nvPr/>
        </p:nvPicPr>
        <p:blipFill rotWithShape="1">
          <a:blip r:embed="rId13" cstate="print">
            <a:extLst>
              <a:ext uri="{BEBA8EAE-BF5A-486C-A8C5-ECC9F3942E4B}">
                <a14:imgProps xmlns:a14="http://schemas.microsoft.com/office/drawing/2010/main" xmlns="">
                  <a14:imgLayer r:embed="rId14">
                    <a14:imgEffect>
                      <a14:backgroundRemoval t="10000" b="90000" l="10000" r="90000"/>
                    </a14:imgEffect>
                  </a14:imgLayer>
                </a14:imgProps>
              </a:ext>
              <a:ext uri="{28A0092B-C50C-407E-A947-70E740481C1C}">
                <a14:useLocalDpi xmlns:a14="http://schemas.microsoft.com/office/drawing/2010/main" xmlns="" val="0"/>
              </a:ext>
            </a:extLst>
          </a:blip>
          <a:srcRect l="10207" t="6022" r="10129" b="16344"/>
          <a:stretch/>
        </p:blipFill>
        <p:spPr bwMode="auto">
          <a:xfrm>
            <a:off x="10933002" y="1406909"/>
            <a:ext cx="663803" cy="698638"/>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Apple fruit Royalty Free Vector Image - VectorStock">
            <a:extLst>
              <a:ext uri="{FF2B5EF4-FFF2-40B4-BE49-F238E27FC236}">
                <a16:creationId xmlns:a16="http://schemas.microsoft.com/office/drawing/2014/main" xmlns="" id="{0AFDDB3B-D5E4-4A3C-B8D3-D6E09BBC643B}"/>
              </a:ext>
            </a:extLst>
          </p:cNvPr>
          <p:cNvPicPr>
            <a:picLocks noChangeAspect="1" noChangeArrowheads="1"/>
          </p:cNvPicPr>
          <p:nvPr/>
        </p:nvPicPr>
        <p:blipFill rotWithShape="1">
          <a:blip r:embed="rId11" cstate="print">
            <a:extLst>
              <a:ext uri="{BEBA8EAE-BF5A-486C-A8C5-ECC9F3942E4B}">
                <a14:imgProps xmlns:a14="http://schemas.microsoft.com/office/drawing/2010/main" xmlns="">
                  <a14:imgLayer r:embed="rId12">
                    <a14:imgEffect>
                      <a14:backgroundRemoval t="10000" b="90000" l="10000" r="90000"/>
                    </a14:imgEffect>
                  </a14:imgLayer>
                </a14:imgProps>
              </a:ext>
              <a:ext uri="{28A0092B-C50C-407E-A947-70E740481C1C}">
                <a14:useLocalDpi xmlns:a14="http://schemas.microsoft.com/office/drawing/2010/main" xmlns="" val="0"/>
              </a:ext>
            </a:extLst>
          </a:blip>
          <a:srcRect l="10207" t="6022" r="10129" b="16344"/>
          <a:stretch/>
        </p:blipFill>
        <p:spPr bwMode="auto">
          <a:xfrm>
            <a:off x="9930860" y="2308066"/>
            <a:ext cx="494067" cy="51999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 descr="Apple fruit Royalty Free Vector Image - VectorStock">
            <a:extLst>
              <a:ext uri="{FF2B5EF4-FFF2-40B4-BE49-F238E27FC236}">
                <a16:creationId xmlns:a16="http://schemas.microsoft.com/office/drawing/2014/main" xmlns="" id="{A7749D33-EF40-4ED0-9F1F-6143A70CEAE9}"/>
              </a:ext>
            </a:extLst>
          </p:cNvPr>
          <p:cNvPicPr>
            <a:picLocks noChangeAspect="1" noChangeArrowheads="1"/>
          </p:cNvPicPr>
          <p:nvPr/>
        </p:nvPicPr>
        <p:blipFill rotWithShape="1">
          <a:blip r:embed="rId11" cstate="print">
            <a:extLst>
              <a:ext uri="{BEBA8EAE-BF5A-486C-A8C5-ECC9F3942E4B}">
                <a14:imgProps xmlns:a14="http://schemas.microsoft.com/office/drawing/2010/main" xmlns="">
                  <a14:imgLayer r:embed="rId12">
                    <a14:imgEffect>
                      <a14:backgroundRemoval t="10000" b="90000" l="10000" r="90000"/>
                    </a14:imgEffect>
                  </a14:imgLayer>
                </a14:imgProps>
              </a:ext>
              <a:ext uri="{28A0092B-C50C-407E-A947-70E740481C1C}">
                <a14:useLocalDpi xmlns:a14="http://schemas.microsoft.com/office/drawing/2010/main" xmlns="" val="0"/>
              </a:ext>
            </a:extLst>
          </a:blip>
          <a:srcRect l="10207" t="6022" r="10129" b="16344"/>
          <a:stretch/>
        </p:blipFill>
        <p:spPr bwMode="auto">
          <a:xfrm>
            <a:off x="11408006" y="2556843"/>
            <a:ext cx="494067" cy="51999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9DCFA84B-82ED-7041-A81B-82B4149C7402}"/>
              </a:ext>
            </a:extLst>
          </p:cNvPr>
          <p:cNvSpPr txBox="1"/>
          <p:nvPr/>
        </p:nvSpPr>
        <p:spPr>
          <a:xfrm>
            <a:off x="3603799" y="1733786"/>
            <a:ext cx="6071115" cy="1536552"/>
          </a:xfrm>
          <a:prstGeom prst="rect">
            <a:avLst/>
          </a:prstGeom>
          <a:noFill/>
        </p:spPr>
        <p:txBody>
          <a:bodyPr wrap="square" rtlCol="0">
            <a:prstTxWarp prst="textWave4">
              <a:avLst/>
            </a:prstTxWarp>
            <a:spAutoFit/>
          </a:bodyPr>
          <a:lstStyle/>
          <a:p>
            <a:r>
              <a:rPr lang="en-US" sz="6600" b="1" dirty="0">
                <a:ln w="12700">
                  <a:solidFill>
                    <a:srgbClr val="002060"/>
                  </a:solidFill>
                  <a:prstDash val="solid"/>
                </a:ln>
                <a:pattFill prst="pct50">
                  <a:fgClr>
                    <a:schemeClr val="accent1"/>
                  </a:fgClr>
                  <a:bgClr>
                    <a:schemeClr val="accent1">
                      <a:lumMod val="20000"/>
                      <a:lumOff val="80000"/>
                    </a:schemeClr>
                  </a:bgClr>
                </a:pattFill>
                <a:effectLst>
                  <a:glow rad="228600">
                    <a:schemeClr val="accent6">
                      <a:satMod val="175000"/>
                      <a:alpha val="40000"/>
                    </a:schemeClr>
                  </a:glow>
                  <a:outerShdw dist="38100" dir="2640000" algn="bl" rotWithShape="0">
                    <a:schemeClr val="accent1"/>
                  </a:outerShdw>
                </a:effectLst>
                <a:latin typeface="#9Slide05 Pattaya" panose="00000500000000000000" pitchFamily="2" charset="-34"/>
                <a:cs typeface="#9Slide05 Pattaya" panose="00000500000000000000" pitchFamily="2" charset="-34"/>
              </a:rPr>
              <a:t>TÌM HIỂU BÀI</a:t>
            </a:r>
          </a:p>
        </p:txBody>
      </p:sp>
    </p:spTree>
    <p:extLst>
      <p:ext uri="{BB962C8B-B14F-4D97-AF65-F5344CB8AC3E}">
        <p14:creationId xmlns:p14="http://schemas.microsoft.com/office/powerpoint/2010/main" xmlns="" val="352473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200"/>
                                        <p:tgtEl>
                                          <p:spTgt spid="29"/>
                                        </p:tgtEl>
                                        <p:attrNameLst>
                                          <p:attrName>ppt_y</p:attrName>
                                        </p:attrNameLst>
                                      </p:cBhvr>
                                      <p:tavLst>
                                        <p:tav tm="0">
                                          <p:val>
                                            <p:strVal val="#ppt_y-#ppt_h*1.125000"/>
                                          </p:val>
                                        </p:tav>
                                        <p:tav tm="100000">
                                          <p:val>
                                            <p:strVal val="#ppt_y"/>
                                          </p:val>
                                        </p:tav>
                                      </p:tavLst>
                                    </p:anim>
                                    <p:animEffect transition="in" filter="wipe(down)">
                                      <p:cBhvr>
                                        <p:cTn id="8" dur="200"/>
                                        <p:tgtEl>
                                          <p:spTgt spid="29"/>
                                        </p:tgtEl>
                                      </p:cBhvr>
                                    </p:animEffect>
                                  </p:childTnLst>
                                </p:cTn>
                              </p:par>
                              <p:par>
                                <p:cTn id="9" presetID="12" presetClass="entr" presetSubtype="1" fill="hold" nodeType="withEffect">
                                  <p:stCondLst>
                                    <p:cond delay="5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200"/>
                                        <p:tgtEl>
                                          <p:spTgt spid="27"/>
                                        </p:tgtEl>
                                        <p:attrNameLst>
                                          <p:attrName>ppt_y</p:attrName>
                                        </p:attrNameLst>
                                      </p:cBhvr>
                                      <p:tavLst>
                                        <p:tav tm="0">
                                          <p:val>
                                            <p:strVal val="#ppt_y-#ppt_h*1.125000"/>
                                          </p:val>
                                        </p:tav>
                                        <p:tav tm="100000">
                                          <p:val>
                                            <p:strVal val="#ppt_y"/>
                                          </p:val>
                                        </p:tav>
                                      </p:tavLst>
                                    </p:anim>
                                    <p:animEffect transition="in" filter="wipe(down)">
                                      <p:cBhvr>
                                        <p:cTn id="12" dur="200"/>
                                        <p:tgtEl>
                                          <p:spTgt spid="27"/>
                                        </p:tgtEl>
                                      </p:cBhvr>
                                    </p:animEffect>
                                  </p:childTnLst>
                                </p:cTn>
                              </p:par>
                            </p:childTnLst>
                          </p:cTn>
                        </p:par>
                        <p:par>
                          <p:cTn id="13" fill="hold">
                            <p:stCondLst>
                              <p:cond delay="700"/>
                            </p:stCondLst>
                            <p:childTnLst>
                              <p:par>
                                <p:cTn id="14" presetID="12" presetClass="entr" presetSubtype="1"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200"/>
                                        <p:tgtEl>
                                          <p:spTgt spid="26"/>
                                        </p:tgtEl>
                                        <p:attrNameLst>
                                          <p:attrName>ppt_y</p:attrName>
                                        </p:attrNameLst>
                                      </p:cBhvr>
                                      <p:tavLst>
                                        <p:tav tm="0">
                                          <p:val>
                                            <p:strVal val="#ppt_y-#ppt_h*1.125000"/>
                                          </p:val>
                                        </p:tav>
                                        <p:tav tm="100000">
                                          <p:val>
                                            <p:strVal val="#ppt_y"/>
                                          </p:val>
                                        </p:tav>
                                      </p:tavLst>
                                    </p:anim>
                                    <p:animEffect transition="in" filter="wipe(down)">
                                      <p:cBhvr>
                                        <p:cTn id="17" dur="200"/>
                                        <p:tgtEl>
                                          <p:spTgt spid="26"/>
                                        </p:tgtEl>
                                      </p:cBhvr>
                                    </p:animEffect>
                                  </p:childTnLst>
                                </p:cTn>
                              </p:par>
                            </p:childTnLst>
                          </p:cTn>
                        </p:par>
                        <p:par>
                          <p:cTn id="18" fill="hold">
                            <p:stCondLst>
                              <p:cond delay="900"/>
                            </p:stCondLst>
                            <p:childTnLst>
                              <p:par>
                                <p:cTn id="19" presetID="12" presetClass="entr" presetSubtype="1"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200"/>
                                        <p:tgtEl>
                                          <p:spTgt spid="28"/>
                                        </p:tgtEl>
                                        <p:attrNameLst>
                                          <p:attrName>ppt_y</p:attrName>
                                        </p:attrNameLst>
                                      </p:cBhvr>
                                      <p:tavLst>
                                        <p:tav tm="0">
                                          <p:val>
                                            <p:strVal val="#ppt_y-#ppt_h*1.125000"/>
                                          </p:val>
                                        </p:tav>
                                        <p:tav tm="100000">
                                          <p:val>
                                            <p:strVal val="#ppt_y"/>
                                          </p:val>
                                        </p:tav>
                                      </p:tavLst>
                                    </p:anim>
                                    <p:animEffect transition="in" filter="wipe(down)">
                                      <p:cBhvr>
                                        <p:cTn id="22" dur="200"/>
                                        <p:tgtEl>
                                          <p:spTgt spid="28"/>
                                        </p:tgtEl>
                                      </p:cBhvr>
                                    </p:animEffect>
                                  </p:childTnLst>
                                </p:cTn>
                              </p:par>
                            </p:childTnLst>
                          </p:cTn>
                        </p:par>
                        <p:par>
                          <p:cTn id="23" fill="hold">
                            <p:stCondLst>
                              <p:cond delay="1100"/>
                            </p:stCondLst>
                            <p:childTnLst>
                              <p:par>
                                <p:cTn id="24" presetID="12" presetClass="entr" presetSubtype="1"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200"/>
                                        <p:tgtEl>
                                          <p:spTgt spid="25"/>
                                        </p:tgtEl>
                                        <p:attrNameLst>
                                          <p:attrName>ppt_y</p:attrName>
                                        </p:attrNameLst>
                                      </p:cBhvr>
                                      <p:tavLst>
                                        <p:tav tm="0">
                                          <p:val>
                                            <p:strVal val="#ppt_y-#ppt_h*1.125000"/>
                                          </p:val>
                                        </p:tav>
                                        <p:tav tm="100000">
                                          <p:val>
                                            <p:strVal val="#ppt_y"/>
                                          </p:val>
                                        </p:tav>
                                      </p:tavLst>
                                    </p:anim>
                                    <p:animEffect transition="in" filter="wipe(down)">
                                      <p:cBhvr>
                                        <p:cTn id="27" dur="200"/>
                                        <p:tgtEl>
                                          <p:spTgt spid="25"/>
                                        </p:tgtEl>
                                      </p:cBhvr>
                                    </p:animEffect>
                                  </p:childTnLst>
                                </p:cTn>
                              </p:par>
                              <p:par>
                                <p:cTn id="28" presetID="12" presetClass="entr" presetSubtype="1"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 calcmode="lin" valueType="num">
                                      <p:cBhvr additive="base">
                                        <p:cTn id="30" dur="200"/>
                                        <p:tgtEl>
                                          <p:spTgt spid="1026"/>
                                        </p:tgtEl>
                                        <p:attrNameLst>
                                          <p:attrName>ppt_y</p:attrName>
                                        </p:attrNameLst>
                                      </p:cBhvr>
                                      <p:tavLst>
                                        <p:tav tm="0">
                                          <p:val>
                                            <p:strVal val="#ppt_y-#ppt_h*1.125000"/>
                                          </p:val>
                                        </p:tav>
                                        <p:tav tm="100000">
                                          <p:val>
                                            <p:strVal val="#ppt_y"/>
                                          </p:val>
                                        </p:tav>
                                      </p:tavLst>
                                    </p:anim>
                                    <p:animEffect transition="in" filter="wipe(down)">
                                      <p:cBhvr>
                                        <p:cTn id="31" dur="2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4">
            <a:extLst>
              <a:ext uri="{BEBA8EAE-BF5A-486C-A8C5-ECC9F3942E4B}">
                <a14:imgProps xmlns:a14="http://schemas.microsoft.com/office/drawing/2010/main" xmlns="">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xmlns="" val="0"/>
              </a:ext>
            </a:extLst>
          </a:blip>
          <a:srcRect l="-1" t="57887" r="37910" b="20405"/>
          <a:stretch/>
        </p:blipFill>
        <p:spPr bwMode="auto">
          <a:xfrm>
            <a:off x="2563165" y="4627952"/>
            <a:ext cx="1971719" cy="9244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BEBA8EAE-BF5A-486C-A8C5-ECC9F3942E4B}">
                <a14:imgProps xmlns:a14="http://schemas.microsoft.com/office/drawing/2010/main" xmlns="">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xmlns="" val="0"/>
              </a:ext>
            </a:extLst>
          </a:blip>
          <a:srcRect l="50887" t="57996" r="1368" b="18868"/>
          <a:stretch/>
        </p:blipFill>
        <p:spPr bwMode="auto">
          <a:xfrm>
            <a:off x="8763001" y="4648852"/>
            <a:ext cx="1589299" cy="981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0" name="Group 19"/>
          <p:cNvGrpSpPr/>
          <p:nvPr/>
        </p:nvGrpSpPr>
        <p:grpSpPr>
          <a:xfrm>
            <a:off x="4470178" y="4613454"/>
            <a:ext cx="1584015" cy="962850"/>
            <a:chOff x="737044" y="6847558"/>
            <a:chExt cx="1584015" cy="962850"/>
          </a:xfrm>
        </p:grpSpPr>
        <p:pic>
          <p:nvPicPr>
            <p:cNvPr id="13" name="Picture 2"/>
            <p:cNvPicPr>
              <a:picLocks noChangeAspect="1" noChangeArrowheads="1"/>
            </p:cNvPicPr>
            <p:nvPr/>
          </p:nvPicPr>
          <p:blipFill rotWithShape="1">
            <a:blip r:embed="rId4">
              <a:extLst>
                <a:ext uri="{BEBA8EAE-BF5A-486C-A8C5-ECC9F3942E4B}">
                  <a14:imgProps xmlns:a14="http://schemas.microsoft.com/office/drawing/2010/main" xmlns="">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xmlns=""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a:extLst>
                <a:ext uri="{BEBA8EAE-BF5A-486C-A8C5-ECC9F3942E4B}">
                  <a14:imgProps xmlns:a14="http://schemas.microsoft.com/office/drawing/2010/main" xmlns="">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xmlns=""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21" name="Group 20"/>
          <p:cNvGrpSpPr/>
          <p:nvPr/>
        </p:nvGrpSpPr>
        <p:grpSpPr>
          <a:xfrm>
            <a:off x="5883586" y="4645982"/>
            <a:ext cx="1584015" cy="962850"/>
            <a:chOff x="737044" y="6847558"/>
            <a:chExt cx="1584015" cy="962850"/>
          </a:xfrm>
        </p:grpSpPr>
        <p:pic>
          <p:nvPicPr>
            <p:cNvPr id="22" name="Picture 2"/>
            <p:cNvPicPr>
              <a:picLocks noChangeAspect="1" noChangeArrowheads="1"/>
            </p:cNvPicPr>
            <p:nvPr/>
          </p:nvPicPr>
          <p:blipFill rotWithShape="1">
            <a:blip r:embed="rId4">
              <a:extLst>
                <a:ext uri="{BEBA8EAE-BF5A-486C-A8C5-ECC9F3942E4B}">
                  <a14:imgProps xmlns:a14="http://schemas.microsoft.com/office/drawing/2010/main" xmlns="">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xmlns=""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4">
              <a:extLst>
                <a:ext uri="{BEBA8EAE-BF5A-486C-A8C5-ECC9F3942E4B}">
                  <a14:imgProps xmlns:a14="http://schemas.microsoft.com/office/drawing/2010/main" xmlns="">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xmlns=""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24" name="Group 23"/>
          <p:cNvGrpSpPr/>
          <p:nvPr/>
        </p:nvGrpSpPr>
        <p:grpSpPr>
          <a:xfrm>
            <a:off x="7386348" y="4633176"/>
            <a:ext cx="1584015" cy="962850"/>
            <a:chOff x="737044" y="6847558"/>
            <a:chExt cx="1584015" cy="962850"/>
          </a:xfrm>
        </p:grpSpPr>
        <p:pic>
          <p:nvPicPr>
            <p:cNvPr id="25" name="Picture 2"/>
            <p:cNvPicPr>
              <a:picLocks noChangeAspect="1" noChangeArrowheads="1"/>
            </p:cNvPicPr>
            <p:nvPr/>
          </p:nvPicPr>
          <p:blipFill rotWithShape="1">
            <a:blip r:embed="rId4">
              <a:extLst>
                <a:ext uri="{BEBA8EAE-BF5A-486C-A8C5-ECC9F3942E4B}">
                  <a14:imgProps xmlns:a14="http://schemas.microsoft.com/office/drawing/2010/main" xmlns="">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xmlns=""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a:extLst>
                <a:ext uri="{BEBA8EAE-BF5A-486C-A8C5-ECC9F3942E4B}">
                  <a14:imgProps xmlns:a14="http://schemas.microsoft.com/office/drawing/2010/main" xmlns="">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xmlns=""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36" name="Flowchart: Connector 35">
            <a:hlinkClick r:id="rId6" action="ppaction://hlinksldjump"/>
          </p:cNvPr>
          <p:cNvSpPr/>
          <p:nvPr/>
        </p:nvSpPr>
        <p:spPr>
          <a:xfrm>
            <a:off x="2721112"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37" name="Flowchart: Connector 36">
            <a:hlinkClick r:id="rId7" action="ppaction://hlinksldjump"/>
          </p:cNvPr>
          <p:cNvSpPr/>
          <p:nvPr/>
        </p:nvSpPr>
        <p:spPr>
          <a:xfrm>
            <a:off x="4540804"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8" name="Flowchart: Connector 37">
            <a:hlinkClick r:id="rId8" action="ppaction://hlinksldjump"/>
          </p:cNvPr>
          <p:cNvSpPr/>
          <p:nvPr/>
        </p:nvSpPr>
        <p:spPr>
          <a:xfrm>
            <a:off x="3629918" y="480686"/>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39" name="Flowchart: Connector 38">
            <a:hlinkClick r:id="rId9" action="ppaction://hlinksldjump"/>
          </p:cNvPr>
          <p:cNvSpPr/>
          <p:nvPr/>
        </p:nvSpPr>
        <p:spPr>
          <a:xfrm>
            <a:off x="5499865"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40" name="Flowchart: Connector 39">
            <a:hlinkClick r:id="rId10" action="ppaction://hlinksldjump"/>
          </p:cNvPr>
          <p:cNvSpPr/>
          <p:nvPr/>
        </p:nvSpPr>
        <p:spPr>
          <a:xfrm>
            <a:off x="6402481" y="480685"/>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5</a:t>
            </a:r>
          </a:p>
        </p:txBody>
      </p:sp>
      <p:sp>
        <p:nvSpPr>
          <p:cNvPr id="41" name="Cloud Callout 40"/>
          <p:cNvSpPr/>
          <p:nvPr/>
        </p:nvSpPr>
        <p:spPr>
          <a:xfrm>
            <a:off x="1879211" y="-68960"/>
            <a:ext cx="7476703" cy="2774641"/>
          </a:xfrm>
          <a:prstGeom prst="cloudCallout">
            <a:avLst>
              <a:gd name="adj1" fmla="val 45437"/>
              <a:gd name="adj2" fmla="val 532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smtClean="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1800" b="1" i="0" u="none" strike="noStrike" kern="1200" cap="none" spc="0" normalizeH="0" baseline="0" noProof="0" dirty="0" smtClean="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vùng</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bao</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miền</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xuôi</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xây</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7"/>
          <p:cNvPicPr>
            <a:picLocks noChangeAspect="1" noChangeArrowheads="1"/>
          </p:cNvPicPr>
          <p:nvPr/>
        </p:nvPicPr>
        <p:blipFill rotWithShape="1">
          <a:blip r:embed="rId11" cstate="print">
            <a:extLst>
              <a:ext uri="{BEBA8EAE-BF5A-486C-A8C5-ECC9F3942E4B}">
                <a14:imgProps xmlns:a14="http://schemas.microsoft.com/office/drawing/2010/main" xmlns="">
                  <a14:imgLayer r:embed="rId12">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xmlns="" val="0"/>
              </a:ext>
            </a:extLst>
          </a:blip>
          <a:srcRect l="11067" t="9162" r="46758" b="19983"/>
          <a:stretch/>
        </p:blipFill>
        <p:spPr bwMode="auto">
          <a:xfrm>
            <a:off x="1783659" y="3076269"/>
            <a:ext cx="1083336" cy="19655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3" cstate="print">
            <a:extLst>
              <a:ext uri="{BEBA8EAE-BF5A-486C-A8C5-ECC9F3942E4B}">
                <a14:imgProps xmlns:a14="http://schemas.microsoft.com/office/drawing/2010/main" xmlns="">
                  <a14:imgLayer r:embed="rId14">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xmlns="" val="0"/>
              </a:ext>
            </a:extLst>
          </a:blip>
          <a:srcRect l="13151" t="10074" r="47610" b="16560"/>
          <a:stretch/>
        </p:blipFill>
        <p:spPr bwMode="auto">
          <a:xfrm>
            <a:off x="1295401" y="3136635"/>
            <a:ext cx="913603" cy="1844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15" cstate="print">
            <a:extLst>
              <a:ext uri="{BEBA8EAE-BF5A-486C-A8C5-ECC9F3942E4B}">
                <a14:imgProps xmlns:a14="http://schemas.microsoft.com/office/drawing/2010/main" xmlns="">
                  <a14:imgLayer r:embed="rId16">
                    <a14:imgEffect>
                      <a14:backgroundRemoval t="7963" b="84537" l="49500" r="97500"/>
                    </a14:imgEffect>
                  </a14:imgLayer>
                </a14:imgProps>
              </a:ext>
              <a:ext uri="{28A0092B-C50C-407E-A947-70E740481C1C}">
                <a14:useLocalDpi xmlns:a14="http://schemas.microsoft.com/office/drawing/2010/main" xmlns="" val="0"/>
              </a:ext>
            </a:extLst>
          </a:blip>
          <a:srcRect l="50000" t="6084" b="20229"/>
          <a:stretch/>
        </p:blipFill>
        <p:spPr bwMode="auto">
          <a:xfrm>
            <a:off x="2278277" y="3014205"/>
            <a:ext cx="1225259" cy="19501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2" name="Picture 41"/>
          <p:cNvPicPr>
            <a:picLocks noChangeAspect="1"/>
          </p:cNvPicPr>
          <p:nvPr/>
        </p:nvPicPr>
        <p:blipFill>
          <a:blip r:embed="rId17">
            <a:extLst>
              <a:ext uri="{28A0092B-C50C-407E-A947-70E740481C1C}">
                <a14:useLocalDpi xmlns:a14="http://schemas.microsoft.com/office/drawing/2010/main" xmlns="" val="0"/>
              </a:ext>
            </a:extLst>
          </a:blip>
          <a:stretch>
            <a:fillRect/>
          </a:stretch>
        </p:blipFill>
        <p:spPr>
          <a:xfrm>
            <a:off x="1567520" y="384559"/>
            <a:ext cx="623381" cy="623381"/>
          </a:xfrm>
          <a:prstGeom prst="rect">
            <a:avLst/>
          </a:prstGeom>
        </p:spPr>
      </p:pic>
      <p:pic>
        <p:nvPicPr>
          <p:cNvPr id="43" name="Picture 42"/>
          <p:cNvPicPr>
            <a:picLocks noChangeAspect="1"/>
          </p:cNvPicPr>
          <p:nvPr/>
        </p:nvPicPr>
        <p:blipFill>
          <a:blip r:embed="rId18">
            <a:extLst>
              <a:ext uri="{BEBA8EAE-BF5A-486C-A8C5-ECC9F3942E4B}">
                <a14:imgProps xmlns:a14="http://schemas.microsoft.com/office/drawing/2010/main" xmlns="">
                  <a14:imgLayer r:embed="rId19">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xmlns="" val="0"/>
              </a:ext>
            </a:extLst>
          </a:blip>
          <a:stretch>
            <a:fillRect/>
          </a:stretch>
        </p:blipFill>
        <p:spPr>
          <a:xfrm flipH="1">
            <a:off x="8880006" y="96873"/>
            <a:ext cx="2001985" cy="2763070"/>
          </a:xfrm>
          <a:prstGeom prst="rect">
            <a:avLst/>
          </a:prstGeom>
        </p:spPr>
      </p:pic>
      <p:sp>
        <p:nvSpPr>
          <p:cNvPr id="44" name="Cloud Callout 43"/>
          <p:cNvSpPr/>
          <p:nvPr/>
        </p:nvSpPr>
        <p:spPr>
          <a:xfrm>
            <a:off x="3414424" y="2718488"/>
            <a:ext cx="5320200" cy="1704867"/>
          </a:xfrm>
          <a:prstGeom prst="cloudCallout">
            <a:avLst>
              <a:gd name="adj1" fmla="val 49865"/>
              <a:gd name="adj2" fmla="val 735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CẢM ƠN CÁC BẠN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MÌNH SẼ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CỐ GẮNG HỌC TỐT, MAI SAU GIÚP NƯỚC NON NHÀ !</a:t>
            </a:r>
          </a:p>
        </p:txBody>
      </p:sp>
      <p:pic>
        <p:nvPicPr>
          <p:cNvPr id="27" name="Picture 8">
            <a:hlinkClick r:id="rId6" action="ppaction://hlinksldjump"/>
          </p:cNvPr>
          <p:cNvPicPr>
            <a:picLocks noChangeAspect="1" noChangeArrowheads="1"/>
          </p:cNvPicPr>
          <p:nvPr/>
        </p:nvPicPr>
        <p:blipFill rotWithShape="1">
          <a:blip r:embed="rId20" cstate="print">
            <a:extLst>
              <a:ext uri="{28A0092B-C50C-407E-A947-70E740481C1C}">
                <a14:useLocalDpi xmlns:a14="http://schemas.microsoft.com/office/drawing/2010/main" xmlns="" val="0"/>
              </a:ext>
            </a:extLst>
          </a:blip>
          <a:srcRect l="50000" t="10431" r="17109" b="15502"/>
          <a:stretch/>
        </p:blipFill>
        <p:spPr bwMode="auto">
          <a:xfrm>
            <a:off x="9769048" y="3346551"/>
            <a:ext cx="898953" cy="1730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Rounded Corners 1">
            <a:hlinkClick r:id="rId21" action="ppaction://hlinksldjump"/>
            <a:extLst>
              <a:ext uri="{FF2B5EF4-FFF2-40B4-BE49-F238E27FC236}">
                <a16:creationId xmlns:a16="http://schemas.microsoft.com/office/drawing/2014/main" xmlns="" id="{981277F6-09AB-4EDB-A698-74C0040A613B}"/>
              </a:ext>
            </a:extLst>
          </p:cNvPr>
          <p:cNvSpPr/>
          <p:nvPr/>
        </p:nvSpPr>
        <p:spPr>
          <a:xfrm>
            <a:off x="9880998" y="6036729"/>
            <a:ext cx="2133600" cy="685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41452657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6"/>
                                        </p:tgtEl>
                                        <p:attrNameLst>
                                          <p:attrName>r</p:attrName>
                                        </p:attrNameLst>
                                      </p:cBhvr>
                                    </p:animRot>
                                    <p:animRot by="-240000">
                                      <p:cBhvr>
                                        <p:cTn id="10" dur="600" fill="hold">
                                          <p:stCondLst>
                                            <p:cond delay="600"/>
                                          </p:stCondLst>
                                        </p:cTn>
                                        <p:tgtEl>
                                          <p:spTgt spid="6"/>
                                        </p:tgtEl>
                                        <p:attrNameLst>
                                          <p:attrName>r</p:attrName>
                                        </p:attrNameLst>
                                      </p:cBhvr>
                                    </p:animRot>
                                    <p:animRot by="240000">
                                      <p:cBhvr>
                                        <p:cTn id="11" dur="600" fill="hold">
                                          <p:stCondLst>
                                            <p:cond delay="1200"/>
                                          </p:stCondLst>
                                        </p:cTn>
                                        <p:tgtEl>
                                          <p:spTgt spid="6"/>
                                        </p:tgtEl>
                                        <p:attrNameLst>
                                          <p:attrName>r</p:attrName>
                                        </p:attrNameLst>
                                      </p:cBhvr>
                                    </p:animRot>
                                    <p:animRot by="-240000">
                                      <p:cBhvr>
                                        <p:cTn id="12" dur="600" fill="hold">
                                          <p:stCondLst>
                                            <p:cond delay="1800"/>
                                          </p:stCondLst>
                                        </p:cTn>
                                        <p:tgtEl>
                                          <p:spTgt spid="6"/>
                                        </p:tgtEl>
                                        <p:attrNameLst>
                                          <p:attrName>r</p:attrName>
                                        </p:attrNameLst>
                                      </p:cBhvr>
                                    </p:animRot>
                                    <p:animRot by="120000">
                                      <p:cBhvr>
                                        <p:cTn id="13" dur="600" fill="hold">
                                          <p:stCondLst>
                                            <p:cond delay="2400"/>
                                          </p:stCondLst>
                                        </p:cTn>
                                        <p:tgtEl>
                                          <p:spTgt spid="6"/>
                                        </p:tgtEl>
                                        <p:attrNameLst>
                                          <p:attrName>r</p:attrName>
                                        </p:attrNameLst>
                                      </p:cBhvr>
                                    </p:animRot>
                                  </p:childTnLst>
                                </p:cTn>
                              </p:par>
                              <p:par>
                                <p:cTn id="14" presetID="32" presetClass="emph" presetSubtype="0" repeatCount="indefinite" fill="hold" nodeType="withEffect">
                                  <p:stCondLst>
                                    <p:cond delay="20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par>
                                <p:cTn id="20" presetID="32" presetClass="emph" presetSubtype="0" repeatCount="indefinite" fill="hold" nodeType="withEffect">
                                  <p:stCondLst>
                                    <p:cond delay="300"/>
                                  </p:stCondLst>
                                  <p:childTnLst>
                                    <p:animRot by="120000">
                                      <p:cBhvr>
                                        <p:cTn id="21" dur="300" fill="hold">
                                          <p:stCondLst>
                                            <p:cond delay="0"/>
                                          </p:stCondLst>
                                        </p:cTn>
                                        <p:tgtEl>
                                          <p:spTgt spid="7"/>
                                        </p:tgtEl>
                                        <p:attrNameLst>
                                          <p:attrName>r</p:attrName>
                                        </p:attrNameLst>
                                      </p:cBhvr>
                                    </p:animRot>
                                    <p:animRot by="-240000">
                                      <p:cBhvr>
                                        <p:cTn id="22" dur="600" fill="hold">
                                          <p:stCondLst>
                                            <p:cond delay="600"/>
                                          </p:stCondLst>
                                        </p:cTn>
                                        <p:tgtEl>
                                          <p:spTgt spid="7"/>
                                        </p:tgtEl>
                                        <p:attrNameLst>
                                          <p:attrName>r</p:attrName>
                                        </p:attrNameLst>
                                      </p:cBhvr>
                                    </p:animRot>
                                    <p:animRot by="240000">
                                      <p:cBhvr>
                                        <p:cTn id="23" dur="600" fill="hold">
                                          <p:stCondLst>
                                            <p:cond delay="1200"/>
                                          </p:stCondLst>
                                        </p:cTn>
                                        <p:tgtEl>
                                          <p:spTgt spid="7"/>
                                        </p:tgtEl>
                                        <p:attrNameLst>
                                          <p:attrName>r</p:attrName>
                                        </p:attrNameLst>
                                      </p:cBhvr>
                                    </p:animRot>
                                    <p:animRot by="-240000">
                                      <p:cBhvr>
                                        <p:cTn id="24" dur="600" fill="hold">
                                          <p:stCondLst>
                                            <p:cond delay="1800"/>
                                          </p:stCondLst>
                                        </p:cTn>
                                        <p:tgtEl>
                                          <p:spTgt spid="7"/>
                                        </p:tgtEl>
                                        <p:attrNameLst>
                                          <p:attrName>r</p:attrName>
                                        </p:attrNameLst>
                                      </p:cBhvr>
                                    </p:animRot>
                                    <p:animRot by="120000">
                                      <p:cBhvr>
                                        <p:cTn id="25" dur="600" fill="hold">
                                          <p:stCondLst>
                                            <p:cond delay="24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43"/>
                                        </p:tgtEl>
                                        <p:attrNameLst>
                                          <p:attrName>ppt_w</p:attrName>
                                        </p:attrNameLst>
                                      </p:cBhvr>
                                      <p:tavLst>
                                        <p:tav tm="0">
                                          <p:val>
                                            <p:strVal val="ppt_w"/>
                                          </p:val>
                                        </p:tav>
                                        <p:tav tm="100000">
                                          <p:val>
                                            <p:fltVal val="0"/>
                                          </p:val>
                                        </p:tav>
                                      </p:tavLst>
                                    </p:anim>
                                    <p:anim calcmode="lin" valueType="num">
                                      <p:cBhvr>
                                        <p:cTn id="35" dur="500"/>
                                        <p:tgtEl>
                                          <p:spTgt spid="43"/>
                                        </p:tgtEl>
                                        <p:attrNameLst>
                                          <p:attrName>ppt_h</p:attrName>
                                        </p:attrNameLst>
                                      </p:cBhvr>
                                      <p:tavLst>
                                        <p:tav tm="0">
                                          <p:val>
                                            <p:strVal val="ppt_h"/>
                                          </p:val>
                                        </p:tav>
                                        <p:tav tm="100000">
                                          <p:val>
                                            <p:fltVal val="0"/>
                                          </p:val>
                                        </p:tav>
                                      </p:tavLst>
                                    </p:anim>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xit" presetSubtype="32" fill="hold" grpId="1" nodeType="withEffect">
                                  <p:stCondLst>
                                    <p:cond delay="0"/>
                                  </p:stCondLst>
                                  <p:childTnLst>
                                    <p:anim calcmode="lin" valueType="num">
                                      <p:cBhvr>
                                        <p:cTn id="46" dur="500"/>
                                        <p:tgtEl>
                                          <p:spTgt spid="41"/>
                                        </p:tgtEl>
                                        <p:attrNameLst>
                                          <p:attrName>ppt_w</p:attrName>
                                        </p:attrNameLst>
                                      </p:cBhvr>
                                      <p:tavLst>
                                        <p:tav tm="0">
                                          <p:val>
                                            <p:strVal val="ppt_w"/>
                                          </p:val>
                                        </p:tav>
                                        <p:tav tm="100000">
                                          <p:val>
                                            <p:fltVal val="0"/>
                                          </p:val>
                                        </p:tav>
                                      </p:tavLst>
                                    </p:anim>
                                    <p:anim calcmode="lin" valueType="num">
                                      <p:cBhvr>
                                        <p:cTn id="47" dur="500"/>
                                        <p:tgtEl>
                                          <p:spTgt spid="41"/>
                                        </p:tgtEl>
                                        <p:attrNameLst>
                                          <p:attrName>ppt_h</p:attrName>
                                        </p:attrNameLst>
                                      </p:cBhvr>
                                      <p:tavLst>
                                        <p:tav tm="0">
                                          <p:val>
                                            <p:strVal val="ppt_h"/>
                                          </p:val>
                                        </p:tav>
                                        <p:tav tm="100000">
                                          <p:val>
                                            <p:fltVal val="0"/>
                                          </p:val>
                                        </p:tav>
                                      </p:tavLst>
                                    </p:anim>
                                    <p:animEffect transition="out" filter="fade">
                                      <p:cBhvr>
                                        <p:cTn id="48" dur="500"/>
                                        <p:tgtEl>
                                          <p:spTgt spid="41"/>
                                        </p:tgtEl>
                                      </p:cBhvr>
                                    </p:animEffect>
                                    <p:set>
                                      <p:cBhvr>
                                        <p:cTn id="49" dur="1" fill="hold">
                                          <p:stCondLst>
                                            <p:cond delay="499"/>
                                          </p:stCondLst>
                                        </p:cTn>
                                        <p:tgtEl>
                                          <p:spTgt spid="4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36"/>
                                        </p:tgtEl>
                                        <p:attrNameLst>
                                          <p:attrName>ppt_w</p:attrName>
                                        </p:attrNameLst>
                                      </p:cBhvr>
                                      <p:tavLst>
                                        <p:tav tm="0">
                                          <p:val>
                                            <p:strVal val="ppt_w"/>
                                          </p:val>
                                        </p:tav>
                                        <p:tav tm="100000">
                                          <p:val>
                                            <p:fltVal val="0"/>
                                          </p:val>
                                        </p:tav>
                                      </p:tavLst>
                                    </p:anim>
                                    <p:anim calcmode="lin" valueType="num">
                                      <p:cBhvr>
                                        <p:cTn id="54" dur="500"/>
                                        <p:tgtEl>
                                          <p:spTgt spid="36"/>
                                        </p:tgtEl>
                                        <p:attrNameLst>
                                          <p:attrName>ppt_h</p:attrName>
                                        </p:attrNameLst>
                                      </p:cBhvr>
                                      <p:tavLst>
                                        <p:tav tm="0">
                                          <p:val>
                                            <p:strVal val="ppt_h"/>
                                          </p:val>
                                        </p:tav>
                                        <p:tav tm="100000">
                                          <p:val>
                                            <p:fltVal val="0"/>
                                          </p:val>
                                        </p:tav>
                                      </p:tavLst>
                                    </p:anim>
                                    <p:animEffect transition="out" filter="fade">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0" nodeType="clickEffect">
                                  <p:stCondLst>
                                    <p:cond delay="0"/>
                                  </p:stCondLst>
                                  <p:childTnLst>
                                    <p:anim calcmode="lin" valueType="num">
                                      <p:cBhvr>
                                        <p:cTn id="65" dur="500"/>
                                        <p:tgtEl>
                                          <p:spTgt spid="38"/>
                                        </p:tgtEl>
                                        <p:attrNameLst>
                                          <p:attrName>ppt_w</p:attrName>
                                        </p:attrNameLst>
                                      </p:cBhvr>
                                      <p:tavLst>
                                        <p:tav tm="0">
                                          <p:val>
                                            <p:strVal val="ppt_w"/>
                                          </p:val>
                                        </p:tav>
                                        <p:tav tm="100000">
                                          <p:val>
                                            <p:fltVal val="0"/>
                                          </p:val>
                                        </p:tav>
                                      </p:tavLst>
                                    </p:anim>
                                    <p:anim calcmode="lin" valueType="num">
                                      <p:cBhvr>
                                        <p:cTn id="66" dur="500"/>
                                        <p:tgtEl>
                                          <p:spTgt spid="38"/>
                                        </p:tgtEl>
                                        <p:attrNameLst>
                                          <p:attrName>ppt_h</p:attrName>
                                        </p:attrNameLst>
                                      </p:cBhvr>
                                      <p:tavLst>
                                        <p:tav tm="0">
                                          <p:val>
                                            <p:strVal val="ppt_h"/>
                                          </p:val>
                                        </p:tav>
                                        <p:tav tm="100000">
                                          <p:val>
                                            <p:fltVal val="0"/>
                                          </p:val>
                                        </p:tav>
                                      </p:tavLst>
                                    </p:anim>
                                    <p:animEffect transition="out" filter="fade">
                                      <p:cBhvr>
                                        <p:cTn id="67" dur="500"/>
                                        <p:tgtEl>
                                          <p:spTgt spid="38"/>
                                        </p:tgtEl>
                                      </p:cBhvr>
                                    </p:animEffect>
                                    <p:set>
                                      <p:cBhvr>
                                        <p:cTn id="68" dur="1" fill="hold">
                                          <p:stCondLst>
                                            <p:cond delay="499"/>
                                          </p:stCondLst>
                                        </p:cTn>
                                        <p:tgtEl>
                                          <p:spTgt spid="3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0" nodeType="clickEffect">
                                  <p:stCondLst>
                                    <p:cond delay="0"/>
                                  </p:stCondLst>
                                  <p:childTnLst>
                                    <p:anim calcmode="lin" valueType="num">
                                      <p:cBhvr>
                                        <p:cTn id="77" dur="500"/>
                                        <p:tgtEl>
                                          <p:spTgt spid="37"/>
                                        </p:tgtEl>
                                        <p:attrNameLst>
                                          <p:attrName>ppt_w</p:attrName>
                                        </p:attrNameLst>
                                      </p:cBhvr>
                                      <p:tavLst>
                                        <p:tav tm="0">
                                          <p:val>
                                            <p:strVal val="ppt_w"/>
                                          </p:val>
                                        </p:tav>
                                        <p:tav tm="100000">
                                          <p:val>
                                            <p:fltVal val="0"/>
                                          </p:val>
                                        </p:tav>
                                      </p:tavLst>
                                    </p:anim>
                                    <p:anim calcmode="lin" valueType="num">
                                      <p:cBhvr>
                                        <p:cTn id="78" dur="500"/>
                                        <p:tgtEl>
                                          <p:spTgt spid="37"/>
                                        </p:tgtEl>
                                        <p:attrNameLst>
                                          <p:attrName>ppt_h</p:attrName>
                                        </p:attrNameLst>
                                      </p:cBhvr>
                                      <p:tavLst>
                                        <p:tav tm="0">
                                          <p:val>
                                            <p:strVal val="ppt_h"/>
                                          </p:val>
                                        </p:tav>
                                        <p:tav tm="100000">
                                          <p:val>
                                            <p:fltVal val="0"/>
                                          </p:val>
                                        </p:tav>
                                      </p:tavLst>
                                    </p:anim>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0" nodeType="clickEffect">
                                  <p:stCondLst>
                                    <p:cond delay="0"/>
                                  </p:stCondLst>
                                  <p:childTnLst>
                                    <p:anim calcmode="lin" valueType="num">
                                      <p:cBhvr>
                                        <p:cTn id="89" dur="500"/>
                                        <p:tgtEl>
                                          <p:spTgt spid="39"/>
                                        </p:tgtEl>
                                        <p:attrNameLst>
                                          <p:attrName>ppt_w</p:attrName>
                                        </p:attrNameLst>
                                      </p:cBhvr>
                                      <p:tavLst>
                                        <p:tav tm="0">
                                          <p:val>
                                            <p:strVal val="ppt_w"/>
                                          </p:val>
                                        </p:tav>
                                        <p:tav tm="100000">
                                          <p:val>
                                            <p:fltVal val="0"/>
                                          </p:val>
                                        </p:tav>
                                      </p:tavLst>
                                    </p:anim>
                                    <p:anim calcmode="lin" valueType="num">
                                      <p:cBhvr>
                                        <p:cTn id="90" dur="500"/>
                                        <p:tgtEl>
                                          <p:spTgt spid="39"/>
                                        </p:tgtEl>
                                        <p:attrNameLst>
                                          <p:attrName>ppt_h</p:attrName>
                                        </p:attrNameLst>
                                      </p:cBhvr>
                                      <p:tavLst>
                                        <p:tav tm="0">
                                          <p:val>
                                            <p:strVal val="ppt_h"/>
                                          </p:val>
                                        </p:tav>
                                        <p:tav tm="100000">
                                          <p:val>
                                            <p:fltVal val="0"/>
                                          </p:val>
                                        </p:tav>
                                      </p:tavLst>
                                    </p:anim>
                                    <p:animEffect transition="out" filter="fade">
                                      <p:cBhvr>
                                        <p:cTn id="91" dur="500"/>
                                        <p:tgtEl>
                                          <p:spTgt spid="39"/>
                                        </p:tgtEl>
                                      </p:cBhvr>
                                    </p:animEffect>
                                    <p:set>
                                      <p:cBhvr>
                                        <p:cTn id="92" dur="1" fill="hold">
                                          <p:stCondLst>
                                            <p:cond delay="499"/>
                                          </p:stCondLst>
                                        </p:cTn>
                                        <p:tgtEl>
                                          <p:spTgt spid="3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0" nodeType="click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wipe(down)">
                                      <p:cBhvr>
                                        <p:cTn id="113" dur="500"/>
                                        <p:tgtEl>
                                          <p:spTgt spid="44"/>
                                        </p:tgtEl>
                                      </p:cBhvr>
                                    </p:animEffect>
                                  </p:childTnLst>
                                </p:cTn>
                              </p:par>
                              <p:par>
                                <p:cTn id="114" presetID="32" presetClass="emph" presetSubtype="0" repeatCount="indefinite" fill="hold" nodeType="withEffect">
                                  <p:stCondLst>
                                    <p:cond delay="700"/>
                                  </p:stCondLst>
                                  <p:childTnLst>
                                    <p:animRot by="120000">
                                      <p:cBhvr>
                                        <p:cTn id="115" dur="300" fill="hold">
                                          <p:stCondLst>
                                            <p:cond delay="0"/>
                                          </p:stCondLst>
                                        </p:cTn>
                                        <p:tgtEl>
                                          <p:spTgt spid="27"/>
                                        </p:tgtEl>
                                        <p:attrNameLst>
                                          <p:attrName>r</p:attrName>
                                        </p:attrNameLst>
                                      </p:cBhvr>
                                    </p:animRot>
                                    <p:animRot by="-240000">
                                      <p:cBhvr>
                                        <p:cTn id="116" dur="600" fill="hold">
                                          <p:stCondLst>
                                            <p:cond delay="600"/>
                                          </p:stCondLst>
                                        </p:cTn>
                                        <p:tgtEl>
                                          <p:spTgt spid="27"/>
                                        </p:tgtEl>
                                        <p:attrNameLst>
                                          <p:attrName>r</p:attrName>
                                        </p:attrNameLst>
                                      </p:cBhvr>
                                    </p:animRot>
                                    <p:animRot by="240000">
                                      <p:cBhvr>
                                        <p:cTn id="117" dur="600" fill="hold">
                                          <p:stCondLst>
                                            <p:cond delay="1200"/>
                                          </p:stCondLst>
                                        </p:cTn>
                                        <p:tgtEl>
                                          <p:spTgt spid="27"/>
                                        </p:tgtEl>
                                        <p:attrNameLst>
                                          <p:attrName>r</p:attrName>
                                        </p:attrNameLst>
                                      </p:cBhvr>
                                    </p:animRot>
                                    <p:animRot by="-240000">
                                      <p:cBhvr>
                                        <p:cTn id="118" dur="600" fill="hold">
                                          <p:stCondLst>
                                            <p:cond delay="1800"/>
                                          </p:stCondLst>
                                        </p:cTn>
                                        <p:tgtEl>
                                          <p:spTgt spid="27"/>
                                        </p:tgtEl>
                                        <p:attrNameLst>
                                          <p:attrName>r</p:attrName>
                                        </p:attrNameLst>
                                      </p:cBhvr>
                                    </p:animRot>
                                    <p:animRot by="120000">
                                      <p:cBhvr>
                                        <p:cTn id="119"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42"/>
                    </p:tgtEl>
                  </p:cond>
                </p:stCondLst>
                <p:endSync evt="end" delay="0">
                  <p:rtn val="all"/>
                </p:endSync>
                <p:childTnLst>
                  <p:par>
                    <p:cTn id="121" fill="hold">
                      <p:stCondLst>
                        <p:cond delay="0"/>
                      </p:stCondLst>
                      <p:childTnLst>
                        <p:par>
                          <p:cTn id="122" fill="hold">
                            <p:stCondLst>
                              <p:cond delay="0"/>
                            </p:stCondLst>
                            <p:childTnLst>
                              <p:par>
                                <p:cTn id="123" presetID="63" presetClass="path" presetSubtype="0" accel="50000" decel="50000" fill="hold" nodeType="withEffect">
                                  <p:stCondLst>
                                    <p:cond delay="0"/>
                                  </p:stCondLst>
                                  <p:childTnLst>
                                    <p:animMotion origin="layout" path="M 8.33333E-7 3.85113E-6 L 0.81719 0.00716 " pathEditMode="relative" rAng="0" ptsTypes="AA">
                                      <p:cBhvr>
                                        <p:cTn id="124" dur="15750" fill="hold"/>
                                        <p:tgtEl>
                                          <p:spTgt spid="6"/>
                                        </p:tgtEl>
                                        <p:attrNameLst>
                                          <p:attrName>ppt_x</p:attrName>
                                          <p:attrName>ppt_y</p:attrName>
                                        </p:attrNameLst>
                                      </p:cBhvr>
                                      <p:rCtr x="40851" y="347"/>
                                    </p:animMotion>
                                  </p:childTnLst>
                                </p:cTn>
                              </p:par>
                              <p:par>
                                <p:cTn id="125" presetID="63" presetClass="path" presetSubtype="0" accel="50000" decel="50000" fill="hold" nodeType="withEffect">
                                  <p:stCondLst>
                                    <p:cond delay="0"/>
                                  </p:stCondLst>
                                  <p:childTnLst>
                                    <p:animMotion origin="layout" path="M -3.61111E-6 2.79242E-6 L 0.81233 0.00809 " pathEditMode="relative" rAng="0" ptsTypes="AA">
                                      <p:cBhvr>
                                        <p:cTn id="126" dur="15750" fill="hold"/>
                                        <p:tgtEl>
                                          <p:spTgt spid="5"/>
                                        </p:tgtEl>
                                        <p:attrNameLst>
                                          <p:attrName>ppt_x</p:attrName>
                                          <p:attrName>ppt_y</p:attrName>
                                        </p:attrNameLst>
                                      </p:cBhvr>
                                      <p:rCtr x="40608" y="393"/>
                                    </p:animMotion>
                                  </p:childTnLst>
                                </p:cTn>
                              </p:par>
                              <p:par>
                                <p:cTn id="127" presetID="63" presetClass="path" presetSubtype="0" accel="50000" decel="50000" fill="hold" nodeType="withEffect">
                                  <p:stCondLst>
                                    <p:cond delay="0"/>
                                  </p:stCondLst>
                                  <p:childTnLst>
                                    <p:animMotion origin="layout" path="M 3.61111E-6 2.79242E-6 L 0.81684 0.01918 " pathEditMode="relative" rAng="0" ptsTypes="AA">
                                      <p:cBhvr>
                                        <p:cTn id="128" dur="15750" fill="hold"/>
                                        <p:tgtEl>
                                          <p:spTgt spid="7"/>
                                        </p:tgtEl>
                                        <p:attrNameLst>
                                          <p:attrName>ppt_x</p:attrName>
                                          <p:attrName>ppt_y</p:attrName>
                                        </p:attrNameLst>
                                      </p:cBhvr>
                                      <p:rCtr x="40833" y="948"/>
                                    </p:animMotion>
                                  </p:childTnLst>
                                </p:cTn>
                              </p:par>
                            </p:childTnLst>
                          </p:cTn>
                        </p:par>
                      </p:childTnLst>
                    </p:cTn>
                  </p:par>
                </p:childTnLst>
              </p:cTn>
              <p:nextCondLst>
                <p:cond evt="onClick" delay="0">
                  <p:tgtEl>
                    <p:spTgt spid="42"/>
                  </p:tgtEl>
                </p:cond>
              </p:nextCondLst>
            </p:seq>
          </p:childTnLst>
        </p:cTn>
      </p:par>
    </p:tnLst>
    <p:bldLst>
      <p:bldP spid="36" grpId="0" animBg="1"/>
      <p:bldP spid="37" grpId="0" animBg="1"/>
      <p:bldP spid="38" grpId="0" animBg="1"/>
      <p:bldP spid="39" grpId="0" animBg="1"/>
      <p:bldP spid="40" grpId="0" animBg="1"/>
      <p:bldP spid="41" grpId="0" animBg="1"/>
      <p:bldP spid="41" grpId="1"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E2376672-F210-4F65-A597-3D59858E194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C633F7BF-88B3-4058-9BA6-2AA32D27227C}"/>
              </a:ext>
            </a:extLst>
          </p:cNvPr>
          <p:cNvSpPr txBox="1"/>
          <p:nvPr/>
        </p:nvSpPr>
        <p:spPr>
          <a:xfrm>
            <a:off x="3701611" y="303228"/>
            <a:ext cx="53635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rPr>
              <a:t>CÙNG TÌM HIỂU</a:t>
            </a:r>
          </a:p>
        </p:txBody>
      </p:sp>
      <p:grpSp>
        <p:nvGrpSpPr>
          <p:cNvPr id="19" name="Group 18">
            <a:extLst>
              <a:ext uri="{FF2B5EF4-FFF2-40B4-BE49-F238E27FC236}">
                <a16:creationId xmlns:a16="http://schemas.microsoft.com/office/drawing/2014/main" xmlns="" id="{B9363DF1-4DF1-4D07-8FAE-9A4C90542A3F}"/>
              </a:ext>
            </a:extLst>
          </p:cNvPr>
          <p:cNvGrpSpPr/>
          <p:nvPr/>
        </p:nvGrpSpPr>
        <p:grpSpPr>
          <a:xfrm>
            <a:off x="497759" y="1733841"/>
            <a:ext cx="5278008" cy="1858934"/>
            <a:chOff x="245658" y="1570066"/>
            <a:chExt cx="5040575" cy="1858934"/>
          </a:xfrm>
        </p:grpSpPr>
        <p:sp>
          <p:nvSpPr>
            <p:cNvPr id="13" name="Rectangle: Rounded Corners 12">
              <a:extLst>
                <a:ext uri="{FF2B5EF4-FFF2-40B4-BE49-F238E27FC236}">
                  <a16:creationId xmlns:a16="http://schemas.microsoft.com/office/drawing/2014/main" xmlns="" id="{7B80CB4F-B400-466F-979E-CFFA1F86731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FB218F34-6240-4C52-9D20-FC2332E638F5}"/>
                </a:ext>
              </a:extLst>
            </p:cNvPr>
            <p:cNvSpPr txBox="1"/>
            <p:nvPr/>
          </p:nvSpPr>
          <p:spPr>
            <a:xfrm>
              <a:off x="1156561" y="1720339"/>
              <a:ext cx="402283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“Nơi ấy” trong bài thơ chỉ cái gì?</a:t>
              </a:r>
            </a:p>
          </p:txBody>
        </p:sp>
        <p:pic>
          <p:nvPicPr>
            <p:cNvPr id="16" name="Picture 15" descr="A picture containing icon&#10;&#10;Description automatically generated">
              <a:extLst>
                <a:ext uri="{FF2B5EF4-FFF2-40B4-BE49-F238E27FC236}">
                  <a16:creationId xmlns:a16="http://schemas.microsoft.com/office/drawing/2014/main" xmlns="" id="{8437441E-1914-4B92-801A-A58983867F1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47699" y="2478608"/>
              <a:ext cx="544202" cy="698084"/>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xmlns="" id="{25FC6BCD-B8E6-41A5-A93E-9F49AD845D3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15940" y="1944177"/>
              <a:ext cx="333786" cy="588633"/>
            </a:xfrm>
            <a:prstGeom prst="rect">
              <a:avLst/>
            </a:prstGeom>
          </p:spPr>
        </p:pic>
      </p:grpSp>
      <p:grpSp>
        <p:nvGrpSpPr>
          <p:cNvPr id="25" name="Group 24">
            <a:extLst>
              <a:ext uri="{FF2B5EF4-FFF2-40B4-BE49-F238E27FC236}">
                <a16:creationId xmlns:a16="http://schemas.microsoft.com/office/drawing/2014/main" xmlns="" id="{210C4BBE-D664-4967-908F-F320022BA070}"/>
              </a:ext>
            </a:extLst>
          </p:cNvPr>
          <p:cNvGrpSpPr/>
          <p:nvPr/>
        </p:nvGrpSpPr>
        <p:grpSpPr>
          <a:xfrm>
            <a:off x="6653666" y="1733841"/>
            <a:ext cx="5538334" cy="1858934"/>
            <a:chOff x="245658" y="1570066"/>
            <a:chExt cx="5040575" cy="1858934"/>
          </a:xfrm>
        </p:grpSpPr>
        <p:sp>
          <p:nvSpPr>
            <p:cNvPr id="26" name="Rectangle: Rounded Corners 25">
              <a:extLst>
                <a:ext uri="{FF2B5EF4-FFF2-40B4-BE49-F238E27FC236}">
                  <a16:creationId xmlns:a16="http://schemas.microsoft.com/office/drawing/2014/main" xmlns="" id="{FEC0526E-51D1-46C8-9A65-EFEEC83157F4}"/>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xmlns="" id="{7ECE356A-4F87-4270-9485-30E64B40D031}"/>
                </a:ext>
              </a:extLst>
            </p:cNvPr>
            <p:cNvSpPr txBox="1"/>
            <p:nvPr/>
          </p:nvSpPr>
          <p:spPr>
            <a:xfrm>
              <a:off x="1281303" y="1588826"/>
              <a:ext cx="3995541"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a:t>
              </a:r>
              <a:r>
                <a:rPr kumimoji="0" lang="vi-VN" sz="28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chứng kiến những điều gì trong cuộc sống của bạn nhỏ?</a:t>
              </a:r>
            </a:p>
          </p:txBody>
        </p:sp>
        <p:pic>
          <p:nvPicPr>
            <p:cNvPr id="28" name="Picture 27" descr="A picture containing icon&#10;&#10;Description automatically generated">
              <a:extLst>
                <a:ext uri="{FF2B5EF4-FFF2-40B4-BE49-F238E27FC236}">
                  <a16:creationId xmlns:a16="http://schemas.microsoft.com/office/drawing/2014/main" xmlns="" id="{EA5CA28F-8010-4539-8A73-4406D797BC90}"/>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47699" y="2478608"/>
              <a:ext cx="544202" cy="698084"/>
            </a:xfrm>
            <a:prstGeom prst="rect">
              <a:avLst/>
            </a:prstGeom>
          </p:spPr>
        </p:pic>
        <p:pic>
          <p:nvPicPr>
            <p:cNvPr id="29" name="Picture 28">
              <a:extLst>
                <a:ext uri="{FF2B5EF4-FFF2-40B4-BE49-F238E27FC236}">
                  <a16:creationId xmlns:a16="http://schemas.microsoft.com/office/drawing/2014/main" xmlns="" id="{4148DCA3-BC21-45C0-A3A0-BFB10B27922F}"/>
                </a:ext>
              </a:extLst>
            </p:cNvPr>
            <p:cNvPicPr>
              <a:picLocks noChangeAspect="1"/>
            </p:cNvPicPr>
            <p:nvPr/>
          </p:nvPicPr>
          <p:blipFill>
            <a:blip r:embed="rId7" cstate="print">
              <a:extLst>
                <a:ext uri="{28A0092B-C50C-407E-A947-70E740481C1C}">
                  <a14:useLocalDpi xmlns:a14="http://schemas.microsoft.com/office/drawing/2010/main" xmlns="" val="0"/>
                </a:ext>
              </a:extLst>
            </a:blip>
            <a:srcRect/>
            <a:stretch/>
          </p:blipFill>
          <p:spPr>
            <a:xfrm>
              <a:off x="688644" y="1944177"/>
              <a:ext cx="423244" cy="589023"/>
            </a:xfrm>
            <a:prstGeom prst="rect">
              <a:avLst/>
            </a:prstGeom>
          </p:spPr>
        </p:pic>
      </p:grpSp>
      <p:grpSp>
        <p:nvGrpSpPr>
          <p:cNvPr id="30" name="Group 29">
            <a:extLst>
              <a:ext uri="{FF2B5EF4-FFF2-40B4-BE49-F238E27FC236}">
                <a16:creationId xmlns:a16="http://schemas.microsoft.com/office/drawing/2014/main" xmlns="" id="{C4B09F4D-6EB7-4B25-AECD-949B956FF9D3}"/>
              </a:ext>
            </a:extLst>
          </p:cNvPr>
          <p:cNvGrpSpPr/>
          <p:nvPr/>
        </p:nvGrpSpPr>
        <p:grpSpPr>
          <a:xfrm>
            <a:off x="497759" y="4269984"/>
            <a:ext cx="5363515" cy="1858934"/>
            <a:chOff x="245658" y="1570066"/>
            <a:chExt cx="5040575" cy="1858934"/>
          </a:xfrm>
        </p:grpSpPr>
        <p:sp>
          <p:nvSpPr>
            <p:cNvPr id="31" name="Rectangle: Rounded Corners 30">
              <a:extLst>
                <a:ext uri="{FF2B5EF4-FFF2-40B4-BE49-F238E27FC236}">
                  <a16:creationId xmlns:a16="http://schemas.microsoft.com/office/drawing/2014/main" xmlns="" id="{9FEE87C9-1A2B-4EF6-97BB-9CB261C0CDE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xmlns="" id="{063479E7-891A-4FF9-9FE1-DB34C0979FF3}"/>
                </a:ext>
              </a:extLst>
            </p:cNvPr>
            <p:cNvSpPr txBox="1"/>
            <p:nvPr/>
          </p:nvSpPr>
          <p:spPr>
            <a:xfrm>
              <a:off x="1124174" y="1628242"/>
              <a:ext cx="4032008"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Theo em, hình ảnh “con đường xa tắp” muốn nói đến điều gì?</a:t>
              </a:r>
            </a:p>
          </p:txBody>
        </p:sp>
        <p:pic>
          <p:nvPicPr>
            <p:cNvPr id="33" name="Picture 32" descr="A picture containing icon&#10;&#10;Description automatically generated">
              <a:extLst>
                <a:ext uri="{FF2B5EF4-FFF2-40B4-BE49-F238E27FC236}">
                  <a16:creationId xmlns:a16="http://schemas.microsoft.com/office/drawing/2014/main" xmlns="" id="{B1E45195-D945-41C5-9312-BD56D6C8E082}"/>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47699" y="2478608"/>
              <a:ext cx="544202" cy="698084"/>
            </a:xfrm>
            <a:prstGeom prst="rect">
              <a:avLst/>
            </a:prstGeom>
          </p:spPr>
        </p:pic>
        <p:pic>
          <p:nvPicPr>
            <p:cNvPr id="34" name="Picture 33">
              <a:extLst>
                <a:ext uri="{FF2B5EF4-FFF2-40B4-BE49-F238E27FC236}">
                  <a16:creationId xmlns:a16="http://schemas.microsoft.com/office/drawing/2014/main" xmlns="" id="{33C73D07-E45A-4F0E-851E-3FC8B27E0622}"/>
                </a:ext>
              </a:extLst>
            </p:cNvPr>
            <p:cNvPicPr>
              <a:picLocks noChangeAspect="1"/>
            </p:cNvPicPr>
            <p:nvPr/>
          </p:nvPicPr>
          <p:blipFill>
            <a:blip r:embed="rId9" cstate="print">
              <a:extLst>
                <a:ext uri="{28A0092B-C50C-407E-A947-70E740481C1C}">
                  <a14:useLocalDpi xmlns:a14="http://schemas.microsoft.com/office/drawing/2010/main" xmlns="" val="0"/>
                </a:ext>
              </a:extLst>
            </a:blip>
            <a:srcRect/>
            <a:stretch/>
          </p:blipFill>
          <p:spPr>
            <a:xfrm>
              <a:off x="729587" y="1932482"/>
              <a:ext cx="407725" cy="536222"/>
            </a:xfrm>
            <a:prstGeom prst="rect">
              <a:avLst/>
            </a:prstGeom>
          </p:spPr>
        </p:pic>
      </p:grpSp>
      <p:grpSp>
        <p:nvGrpSpPr>
          <p:cNvPr id="35" name="Group 34">
            <a:extLst>
              <a:ext uri="{FF2B5EF4-FFF2-40B4-BE49-F238E27FC236}">
                <a16:creationId xmlns:a16="http://schemas.microsoft.com/office/drawing/2014/main" xmlns="" id="{F587440F-C04F-4E28-9FF3-4C498C77887A}"/>
              </a:ext>
            </a:extLst>
          </p:cNvPr>
          <p:cNvGrpSpPr/>
          <p:nvPr/>
        </p:nvGrpSpPr>
        <p:grpSpPr>
          <a:xfrm>
            <a:off x="6653665" y="4269984"/>
            <a:ext cx="5466934" cy="2455147"/>
            <a:chOff x="245658" y="1570066"/>
            <a:chExt cx="5040576" cy="1858934"/>
          </a:xfrm>
        </p:grpSpPr>
        <p:sp>
          <p:nvSpPr>
            <p:cNvPr id="36" name="Rectangle: Rounded Corners 35">
              <a:extLst>
                <a:ext uri="{FF2B5EF4-FFF2-40B4-BE49-F238E27FC236}">
                  <a16:creationId xmlns:a16="http://schemas.microsoft.com/office/drawing/2014/main" xmlns="" id="{8BD05429-AAC4-41EE-8702-35FF859D2C3E}"/>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xmlns="" id="{6637B3AD-4D33-4305-B55F-923B4430359F}"/>
                </a:ext>
              </a:extLst>
            </p:cNvPr>
            <p:cNvSpPr txBox="1"/>
            <p:nvPr/>
          </p:nvSpPr>
          <p:spPr>
            <a:xfrm>
              <a:off x="975552" y="1694824"/>
              <a:ext cx="4310682" cy="137490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2800" b="1" i="0" dirty="0">
                  <a:solidFill>
                    <a:srgbClr val="003300"/>
                  </a:solidFill>
                  <a:effectLst/>
                  <a:latin typeface="Cambria" panose="02040503050406030204" pitchFamily="18" charset="0"/>
                  <a:ea typeface="Arial-Rounded" panose="020B0500000000000000" pitchFamily="34" charset="0"/>
                  <a:cs typeface="Arial-Rounded" panose="020B0500000000000000" pitchFamily="34" charset="0"/>
                </a:rPr>
                <a:t>Ngưỡng cửa đã nhắc bạn nhỏ nhớ tới những ai, giúp bạn nhỏ cảm nhận điều gì về những người đó?</a:t>
              </a:r>
              <a:endParaRPr kumimoji="0" lang="en-US" sz="28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38" name="Picture 37" descr="A picture containing icon&#10;&#10;Description automatically generated">
              <a:extLst>
                <a:ext uri="{FF2B5EF4-FFF2-40B4-BE49-F238E27FC236}">
                  <a16:creationId xmlns:a16="http://schemas.microsoft.com/office/drawing/2014/main" xmlns="" id="{7A53B9A7-81DB-4870-A7AE-134D3266725E}"/>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1349" y="2462439"/>
              <a:ext cx="544202" cy="698084"/>
            </a:xfrm>
            <a:prstGeom prst="rect">
              <a:avLst/>
            </a:prstGeom>
          </p:spPr>
        </p:pic>
        <p:pic>
          <p:nvPicPr>
            <p:cNvPr id="39" name="Picture 38">
              <a:extLst>
                <a:ext uri="{FF2B5EF4-FFF2-40B4-BE49-F238E27FC236}">
                  <a16:creationId xmlns:a16="http://schemas.microsoft.com/office/drawing/2014/main" xmlns="" id="{E78FD434-BF73-4C32-A270-244B15DB6FEB}"/>
                </a:ext>
              </a:extLst>
            </p:cNvPr>
            <p:cNvPicPr>
              <a:picLocks noChangeAspect="1"/>
            </p:cNvPicPr>
            <p:nvPr/>
          </p:nvPicPr>
          <p:blipFill>
            <a:blip r:embed="rId10" cstate="print">
              <a:extLst>
                <a:ext uri="{28A0092B-C50C-407E-A947-70E740481C1C}">
                  <a14:useLocalDpi xmlns:a14="http://schemas.microsoft.com/office/drawing/2010/main" xmlns=""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xmlns="" val="121474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2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
                                        <p:tgtEl>
                                          <p:spTgt spid="9"/>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2.29167E-6 2.22222E-6 L 2.29167E-6 -0.07222 " pathEditMode="relative" rAng="0" ptsTypes="AA">
                                      <p:cBhvr>
                                        <p:cTn id="13" dur="250" accel="50000" decel="50000" autoRev="1" fill="hold">
                                          <p:stCondLst>
                                            <p:cond delay="0"/>
                                          </p:stCondLst>
                                        </p:cTn>
                                        <p:tgtEl>
                                          <p:spTgt spid="10"/>
                                        </p:tgtEl>
                                        <p:attrNameLst>
                                          <p:attrName>ppt_x</p:attrName>
                                          <p:attrName>ppt_y</p:attrName>
                                        </p:attrNameLst>
                                      </p:cBhvr>
                                      <p:rCtr x="0" y="-3611"/>
                                    </p:animMotion>
                                    <p:animRot by="1500000">
                                      <p:cBhvr>
                                        <p:cTn id="14" dur="125" fill="hold">
                                          <p:stCondLst>
                                            <p:cond delay="0"/>
                                          </p:stCondLst>
                                        </p:cTn>
                                        <p:tgtEl>
                                          <p:spTgt spid="10"/>
                                        </p:tgtEl>
                                        <p:attrNameLst>
                                          <p:attrName>r</p:attrName>
                                        </p:attrNameLst>
                                      </p:cBhvr>
                                    </p:animRot>
                                    <p:animRot by="-1500000">
                                      <p:cBhvr>
                                        <p:cTn id="15" dur="125" fill="hold">
                                          <p:stCondLst>
                                            <p:cond delay="125"/>
                                          </p:stCondLst>
                                        </p:cTn>
                                        <p:tgtEl>
                                          <p:spTgt spid="10"/>
                                        </p:tgtEl>
                                        <p:attrNameLst>
                                          <p:attrName>r</p:attrName>
                                        </p:attrNameLst>
                                      </p:cBhvr>
                                    </p:animRot>
                                    <p:animRot by="-1500000">
                                      <p:cBhvr>
                                        <p:cTn id="16" dur="125" fill="hold">
                                          <p:stCondLst>
                                            <p:cond delay="250"/>
                                          </p:stCondLst>
                                        </p:cTn>
                                        <p:tgtEl>
                                          <p:spTgt spid="10"/>
                                        </p:tgtEl>
                                        <p:attrNameLst>
                                          <p:attrName>r</p:attrName>
                                        </p:attrNameLst>
                                      </p:cBhvr>
                                    </p:animRot>
                                    <p:animRot by="1500000">
                                      <p:cBhvr>
                                        <p:cTn id="17" dur="125" fill="hold">
                                          <p:stCondLst>
                                            <p:cond delay="375"/>
                                          </p:stCondLst>
                                        </p:cTn>
                                        <p:tgtEl>
                                          <p:spTgt spid="1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200"/>
                                        <p:tgtEl>
                                          <p:spTgt spid="19"/>
                                        </p:tgtEl>
                                      </p:cBhvr>
                                    </p:animEffect>
                                  </p:childTnLst>
                                </p:cTn>
                              </p:par>
                            </p:childTnLst>
                          </p:cTn>
                        </p:par>
                        <p:par>
                          <p:cTn id="23" fill="hold">
                            <p:stCondLst>
                              <p:cond delay="200"/>
                            </p:stCondLst>
                            <p:childTnLst>
                              <p:par>
                                <p:cTn id="24" presetID="14" presetClass="entr" presetSubtype="1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1000"/>
                                        <p:tgtEl>
                                          <p:spTgt spid="25"/>
                                        </p:tgtEl>
                                      </p:cBhvr>
                                    </p:animEffect>
                                  </p:childTnLst>
                                </p:cTn>
                              </p:par>
                            </p:childTnLst>
                          </p:cTn>
                        </p:par>
                        <p:par>
                          <p:cTn id="27" fill="hold">
                            <p:stCondLst>
                              <p:cond delay="1200"/>
                            </p:stCondLst>
                            <p:childTnLst>
                              <p:par>
                                <p:cTn id="28" presetID="14" presetClass="entr" presetSubtype="10"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randombar(horizontal)">
                                      <p:cBhvr>
                                        <p:cTn id="30" dur="1000"/>
                                        <p:tgtEl>
                                          <p:spTgt spid="30"/>
                                        </p:tgtEl>
                                      </p:cBhvr>
                                    </p:animEffect>
                                  </p:childTnLst>
                                </p:cTn>
                              </p:par>
                            </p:childTnLst>
                          </p:cTn>
                        </p:par>
                        <p:par>
                          <p:cTn id="31" fill="hold">
                            <p:stCondLst>
                              <p:cond delay="2200"/>
                            </p:stCondLst>
                            <p:childTnLst>
                              <p:par>
                                <p:cTn id="32" presetID="14" presetClass="entr" presetSubtype="10"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xmlns="">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xmlns=""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xmlns=""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
        <p:nvSpPr>
          <p:cNvPr id="3" name="Rectangle 2">
            <a:extLst>
              <a:ext uri="{FF2B5EF4-FFF2-40B4-BE49-F238E27FC236}">
                <a16:creationId xmlns:a16="http://schemas.microsoft.com/office/drawing/2014/main" xmlns="" id="{391C7854-BBDD-D25C-0FF0-4A3353632F92}"/>
              </a:ext>
            </a:extLst>
          </p:cNvPr>
          <p:cNvSpPr/>
          <p:nvPr/>
        </p:nvSpPr>
        <p:spPr>
          <a:xfrm>
            <a:off x="9915896" y="0"/>
            <a:ext cx="2276104" cy="427512"/>
          </a:xfrm>
          <a:prstGeom prst="rect">
            <a:avLst/>
          </a:prstGeom>
          <a:solidFill>
            <a:srgbClr val="01A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xmlns="">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xmlns=""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xmlns=""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xmlns=""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xmlns=""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xmlns=""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err="1">
                <a:solidFill>
                  <a:srgbClr val="003300"/>
                </a:solidFill>
                <a:latin typeface="Calibri"/>
              </a:rPr>
              <a:t>Mình</a:t>
            </a:r>
            <a:r>
              <a:rPr lang="en-US" sz="4000" b="1" dirty="0">
                <a:solidFill>
                  <a:srgbClr val="003300"/>
                </a:solidFill>
                <a:latin typeface="Calibri"/>
              </a:rPr>
              <a:t> </a:t>
            </a:r>
            <a:r>
              <a:rPr lang="en-US" sz="4000" b="1" dirty="0" err="1">
                <a:solidFill>
                  <a:srgbClr val="003300"/>
                </a:solidFill>
                <a:latin typeface="Calibri"/>
              </a:rPr>
              <a:t>tưới</a:t>
            </a:r>
            <a:r>
              <a:rPr lang="en-US" sz="4000" b="1" dirty="0">
                <a:solidFill>
                  <a:srgbClr val="003300"/>
                </a:solidFill>
                <a:latin typeface="Calibri"/>
              </a:rPr>
              <a:t> </a:t>
            </a:r>
            <a:r>
              <a:rPr lang="en-US" sz="4000" b="1" dirty="0" err="1">
                <a:solidFill>
                  <a:srgbClr val="003300"/>
                </a:solidFill>
                <a:latin typeface="Calibri"/>
              </a:rPr>
              <a:t>chậu</a:t>
            </a:r>
            <a:r>
              <a:rPr lang="en-US" sz="4000" b="1" dirty="0">
                <a:solidFill>
                  <a:srgbClr val="003300"/>
                </a:solidFill>
                <a:latin typeface="Calibri"/>
              </a:rPr>
              <a:t> </a:t>
            </a:r>
            <a:r>
              <a:rPr lang="en-US" sz="4000" b="1" dirty="0" err="1">
                <a:solidFill>
                  <a:srgbClr val="003300"/>
                </a:solidFill>
                <a:latin typeface="Calibri"/>
              </a:rPr>
              <a:t>hoa</a:t>
            </a:r>
            <a:r>
              <a:rPr lang="en-US" sz="4000" b="1" dirty="0">
                <a:solidFill>
                  <a:srgbClr val="003300"/>
                </a:solidFill>
                <a:latin typeface="Calibri"/>
              </a:rPr>
              <a:t> </a:t>
            </a:r>
            <a:r>
              <a:rPr lang="en-US" sz="4000" b="1" dirty="0" err="1">
                <a:solidFill>
                  <a:srgbClr val="003300"/>
                </a:solidFill>
                <a:latin typeface="Calibri"/>
              </a:rPr>
              <a:t>nào</a:t>
            </a:r>
            <a:r>
              <a:rPr lang="en-US" sz="4000" b="1" dirty="0">
                <a:solidFill>
                  <a:srgbClr val="003300"/>
                </a:solidFill>
                <a:latin typeface="Calibri"/>
              </a:rPr>
              <a:t> </a:t>
            </a:r>
            <a:r>
              <a:rPr lang="en-US" sz="4000" b="1" dirty="0" err="1">
                <a:solidFill>
                  <a:srgbClr val="003300"/>
                </a:solidFill>
                <a:latin typeface="Calibri"/>
              </a:rPr>
              <a:t>đây</a:t>
            </a:r>
            <a:r>
              <a:rPr lang="en-US" sz="4000" b="1" dirty="0">
                <a:solidFill>
                  <a:srgbClr val="003300"/>
                </a:solidFill>
                <a:latin typeface="Calibri"/>
              </a:rPr>
              <a:t>? </a:t>
            </a:r>
          </a:p>
        </p:txBody>
      </p:sp>
      <p:sp>
        <p:nvSpPr>
          <p:cNvPr id="2" name="Rectangle: Rounded Corners 1">
            <a:hlinkClick r:id="rId15" action="ppaction://hlinksldjump"/>
            <a:extLst>
              <a:ext uri="{FF2B5EF4-FFF2-40B4-BE49-F238E27FC236}">
                <a16:creationId xmlns:a16="http://schemas.microsoft.com/office/drawing/2014/main" xmlns=""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xmlns=""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72C62CEF-FD01-4F55-9A09-69B6C45FA86C}"/>
              </a:ext>
            </a:extLst>
          </p:cNvPr>
          <p:cNvGrpSpPr/>
          <p:nvPr/>
        </p:nvGrpSpPr>
        <p:grpSpPr>
          <a:xfrm>
            <a:off x="1320075" y="2165289"/>
            <a:ext cx="9250907" cy="2230790"/>
            <a:chOff x="256031" y="1133735"/>
            <a:chExt cx="9242811" cy="5377134"/>
          </a:xfrm>
        </p:grpSpPr>
        <p:sp>
          <p:nvSpPr>
            <p:cNvPr id="25" name="Rectangle: Rounded Corners 24">
              <a:extLst>
                <a:ext uri="{FF2B5EF4-FFF2-40B4-BE49-F238E27FC236}">
                  <a16:creationId xmlns:a16="http://schemas.microsoft.com/office/drawing/2014/main" xmlns=""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xmlns=""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xmlns=""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867DDB41-04E7-4433-AA7C-CAB96AC282D1}"/>
              </a:ext>
            </a:extLst>
          </p:cNvPr>
          <p:cNvSpPr txBox="1"/>
          <p:nvPr/>
        </p:nvSpPr>
        <p:spPr>
          <a:xfrm>
            <a:off x="2126113" y="529773"/>
            <a:ext cx="9088811" cy="769441"/>
          </a:xfrm>
          <a:prstGeom prst="rect">
            <a:avLst/>
          </a:prstGeom>
          <a:noFill/>
        </p:spPr>
        <p:txBody>
          <a:bodyPr wrap="square" rtlCol="0">
            <a:spAutoFit/>
          </a:bodyPr>
          <a:lstStyle/>
          <a:p>
            <a:pPr lvl="0" algn="just"/>
            <a:r>
              <a:rPr lang="vi-VN"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“Nơi ấy” trong bài thơ chỉ cái gì?</a:t>
            </a:r>
          </a:p>
        </p:txBody>
      </p:sp>
      <p:pic>
        <p:nvPicPr>
          <p:cNvPr id="8" name="Picture 7" descr="A picture containing icon&#10;&#10;Description automatically generated">
            <a:extLst>
              <a:ext uri="{FF2B5EF4-FFF2-40B4-BE49-F238E27FC236}">
                <a16:creationId xmlns:a16="http://schemas.microsoft.com/office/drawing/2014/main" xmlns="" id="{497327DE-81A0-45CB-949F-01E9060884A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xmlns="" id="{568CDD6C-4405-4D1F-B241-D8A5775B97C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xmlns="" id="{01983FDB-884A-4647-85C9-54B74873D10F}"/>
              </a:ext>
            </a:extLst>
          </p:cNvPr>
          <p:cNvSpPr txBox="1"/>
          <p:nvPr/>
        </p:nvSpPr>
        <p:spPr>
          <a:xfrm>
            <a:off x="1422838" y="2304863"/>
            <a:ext cx="7130005" cy="1569660"/>
          </a:xfrm>
          <a:prstGeom prst="rect">
            <a:avLst/>
          </a:prstGeom>
          <a:noFill/>
        </p:spPr>
        <p:txBody>
          <a:bodyPr wrap="square" rtlCol="0">
            <a:spAutoFit/>
          </a:bodyPr>
          <a:lstStyle/>
          <a:p>
            <a:pPr algn="ctr"/>
            <a:r>
              <a:rPr lang="vi-VN" sz="4800" b="1" dirty="0">
                <a:solidFill>
                  <a:srgbClr val="003300"/>
                </a:solidFill>
                <a:latin typeface="Arial-Rounded" panose="020B0500000000000000" pitchFamily="34" charset="0"/>
                <a:ea typeface="Arial-Rounded" panose="020B0500000000000000" pitchFamily="34" charset="0"/>
                <a:cs typeface="Arial-Rounded" panose="020B0500000000000000" pitchFamily="34" charset="0"/>
              </a:rPr>
              <a:t>“Nơi ấy” trong bài thơ chỉ ngưỡng cửa.</a:t>
            </a:r>
          </a:p>
        </p:txBody>
      </p:sp>
      <p:pic>
        <p:nvPicPr>
          <p:cNvPr id="11" name="Picture 10">
            <a:extLst>
              <a:ext uri="{FF2B5EF4-FFF2-40B4-BE49-F238E27FC236}">
                <a16:creationId xmlns:a16="http://schemas.microsoft.com/office/drawing/2014/main" xmlns="" id="{0DE443D1-57E2-46A6-BCAC-53D605B4E238}"/>
              </a:ext>
            </a:extLst>
          </p:cNvPr>
          <p:cNvPicPr>
            <a:picLocks noChangeAspect="1"/>
          </p:cNvPicPr>
          <p:nvPr/>
        </p:nvPicPr>
        <p:blipFill>
          <a:blip r:embed="rId5"/>
          <a:stretch>
            <a:fillRect/>
          </a:stretch>
        </p:blipFill>
        <p:spPr>
          <a:xfrm>
            <a:off x="8172450" y="2931867"/>
            <a:ext cx="4019550" cy="3867150"/>
          </a:xfrm>
          <a:prstGeom prst="rect">
            <a:avLst/>
          </a:prstGeom>
        </p:spPr>
      </p:pic>
      <p:sp>
        <p:nvSpPr>
          <p:cNvPr id="12" name="Oval 11">
            <a:extLst>
              <a:ext uri="{FF2B5EF4-FFF2-40B4-BE49-F238E27FC236}">
                <a16:creationId xmlns:a16="http://schemas.microsoft.com/office/drawing/2014/main" xmlns="" id="{86B1D8F3-1E54-4A00-8C43-FC446E32B9E5}"/>
              </a:ext>
            </a:extLst>
          </p:cNvPr>
          <p:cNvSpPr/>
          <p:nvPr/>
        </p:nvSpPr>
        <p:spPr>
          <a:xfrm>
            <a:off x="9838480" y="4097438"/>
            <a:ext cx="2353519" cy="2230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4">
            <a:hlinkClick r:id="rId6" action="ppaction://hlinksldjump"/>
            <a:extLst>
              <a:ext uri="{FF2B5EF4-FFF2-40B4-BE49-F238E27FC236}">
                <a16:creationId xmlns:a16="http://schemas.microsoft.com/office/drawing/2014/main" xmlns=""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63859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000" r="-7000" b="-10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51A231B6-0ACB-4CFA-896B-403539805005}"/>
              </a:ext>
            </a:extLst>
          </p:cNvPr>
          <p:cNvGrpSpPr/>
          <p:nvPr/>
        </p:nvGrpSpPr>
        <p:grpSpPr>
          <a:xfrm>
            <a:off x="1496576" y="1870070"/>
            <a:ext cx="9250907" cy="4834083"/>
            <a:chOff x="256031" y="1133735"/>
            <a:chExt cx="9242811" cy="5377134"/>
          </a:xfrm>
        </p:grpSpPr>
        <p:sp>
          <p:nvSpPr>
            <p:cNvPr id="32" name="Rectangle: Rounded Corners 31">
              <a:extLst>
                <a:ext uri="{FF2B5EF4-FFF2-40B4-BE49-F238E27FC236}">
                  <a16:creationId xmlns:a16="http://schemas.microsoft.com/office/drawing/2014/main" xmlns="" id="{D18F7BFD-6224-4DF1-BD2A-0C83D1B66AB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Rounded Corners 32">
              <a:extLst>
                <a:ext uri="{FF2B5EF4-FFF2-40B4-BE49-F238E27FC236}">
                  <a16:creationId xmlns:a16="http://schemas.microsoft.com/office/drawing/2014/main" xmlns="" id="{E46F542F-7D99-47FF-9334-B7F51E7FCE56}"/>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Rectangle: Rounded Corners 3">
            <a:extLst>
              <a:ext uri="{FF2B5EF4-FFF2-40B4-BE49-F238E27FC236}">
                <a16:creationId xmlns:a16="http://schemas.microsoft.com/office/drawing/2014/main" xmlns=""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xmlns="" id="{B6AB6C14-A667-480E-850C-ABCF30643D1B}"/>
              </a:ext>
            </a:extLst>
          </p:cNvPr>
          <p:cNvSpPr txBox="1"/>
          <p:nvPr/>
        </p:nvSpPr>
        <p:spPr>
          <a:xfrm>
            <a:off x="2437726" y="296145"/>
            <a:ext cx="8477202" cy="1200329"/>
          </a:xfrm>
          <a:prstGeom prst="rect">
            <a:avLst/>
          </a:prstGeom>
          <a:noFill/>
        </p:spPr>
        <p:txBody>
          <a:bodyPr wrap="square" rtlCol="0">
            <a:spAutoFit/>
          </a:bodyPr>
          <a:lstStyle/>
          <a:p>
            <a:pPr lvl="0"/>
            <a:r>
              <a:rPr lang="vi-VN" sz="3600" b="1" dirty="0">
                <a:solidFill>
                  <a:srgbClr val="003300"/>
                </a:solidFill>
                <a:latin typeface="Arial-Rounded" panose="020B0500000000000000" pitchFamily="34" charset="0"/>
                <a:ea typeface="Arial-Rounded" panose="020B0500000000000000" pitchFamily="34" charset="0"/>
                <a:cs typeface="Arial-Rounded" panose="020B0500000000000000" pitchFamily="34" charset="0"/>
              </a:rPr>
              <a:t>Nơi ấy" đã chứng kiến những điều gì trong cuộc sống của bạn nhỏ?</a:t>
            </a:r>
            <a:endParaRPr kumimoji="0" lang="vi-VN" sz="3600" b="1" i="0" u="none" strike="noStrike" kern="1200" cap="none" spc="0" normalizeH="0" baseline="0" noProof="0" dirty="0">
              <a:ln>
                <a:noFill/>
              </a:ln>
              <a:solidFill>
                <a:srgbClr val="0033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xmlns="" id="{4A00150D-A589-4A46-88E5-91B3A82305E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xmlns="" id="{9EF3A576-DAA9-400B-A2E9-9408F45B806B}"/>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1520794" y="422462"/>
            <a:ext cx="483854" cy="67337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xmlns="" id="{E012EE68-C44B-4A45-B259-0EEC1D438E21}"/>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xmlns="">
                  <a14:imgLayer r:embed="rId6">
                    <a14:imgEffect>
                      <a14:backgroundRemoval t="10729" b="79967" l="23478" r="81122"/>
                    </a14:imgEffect>
                  </a14:imgLayer>
                </a14:imgProps>
              </a:ext>
              <a:ext uri="{28A0092B-C50C-407E-A947-70E740481C1C}">
                <a14:useLocalDpi xmlns:a14="http://schemas.microsoft.com/office/drawing/2010/main" xmlns="" val="0"/>
              </a:ext>
            </a:extLst>
          </a:blip>
          <a:srcRect l="16273" t="2074" r="11673" b="11378"/>
          <a:stretch/>
        </p:blipFill>
        <p:spPr>
          <a:xfrm>
            <a:off x="9278097" y="3174423"/>
            <a:ext cx="3162920" cy="4136242"/>
          </a:xfrm>
          <a:prstGeom prst="rect">
            <a:avLst/>
          </a:prstGeom>
        </p:spPr>
      </p:pic>
      <p:sp>
        <p:nvSpPr>
          <p:cNvPr id="12" name="Left Arrow 4">
            <a:hlinkClick r:id="rId7" action="ppaction://hlinksldjump"/>
            <a:extLst>
              <a:ext uri="{FF2B5EF4-FFF2-40B4-BE49-F238E27FC236}">
                <a16:creationId xmlns:a16="http://schemas.microsoft.com/office/drawing/2014/main" xmlns=""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92180D0B-0359-4CDA-AEE2-2F1ABF4B7395}"/>
              </a:ext>
            </a:extLst>
          </p:cNvPr>
          <p:cNvPicPr>
            <a:picLocks noChangeAspect="1"/>
          </p:cNvPicPr>
          <p:nvPr/>
        </p:nvPicPr>
        <p:blipFill>
          <a:blip r:embed="rId8"/>
          <a:stretch>
            <a:fillRect/>
          </a:stretch>
        </p:blipFill>
        <p:spPr>
          <a:xfrm>
            <a:off x="2437726" y="2220997"/>
            <a:ext cx="7227407" cy="3334851"/>
          </a:xfrm>
          <a:prstGeom prst="rect">
            <a:avLst/>
          </a:prstGeom>
        </p:spPr>
      </p:pic>
      <p:sp>
        <p:nvSpPr>
          <p:cNvPr id="8" name="TextBox 7">
            <a:extLst>
              <a:ext uri="{FF2B5EF4-FFF2-40B4-BE49-F238E27FC236}">
                <a16:creationId xmlns:a16="http://schemas.microsoft.com/office/drawing/2014/main" xmlns="" id="{56991FF0-78C4-442A-B68F-DC6965E04A5C}"/>
              </a:ext>
            </a:extLst>
          </p:cNvPr>
          <p:cNvSpPr txBox="1"/>
          <p:nvPr/>
        </p:nvSpPr>
        <p:spPr>
          <a:xfrm>
            <a:off x="2886628" y="5555848"/>
            <a:ext cx="2013995" cy="707886"/>
          </a:xfrm>
          <a:prstGeom prst="rect">
            <a:avLst/>
          </a:prstGeom>
          <a:noFill/>
        </p:spPr>
        <p:txBody>
          <a:bodyPr wrap="square" rtlCol="0">
            <a:spAutoFit/>
          </a:bodyPr>
          <a:lstStyle/>
          <a:p>
            <a:r>
              <a:rPr lang="en-US" sz="40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Tập</a:t>
            </a:r>
            <a:r>
              <a:rPr lang="en-US" sz="40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đi</a:t>
            </a:r>
            <a:endParaRPr lang="en-US" sz="40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7265D0A5-4AF9-421E-A3C6-778C64AFD45D}"/>
              </a:ext>
            </a:extLst>
          </p:cNvPr>
          <p:cNvSpPr txBox="1"/>
          <p:nvPr/>
        </p:nvSpPr>
        <p:spPr>
          <a:xfrm>
            <a:off x="4974309" y="5445797"/>
            <a:ext cx="2504516" cy="1077218"/>
          </a:xfrm>
          <a:prstGeom prst="rect">
            <a:avLst/>
          </a:prstGeom>
          <a:noFill/>
        </p:spPr>
        <p:txBody>
          <a:bodyPr wrap="square" rtlCol="0">
            <a:spAutoFit/>
          </a:bodyPr>
          <a:lstStyle/>
          <a:p>
            <a:pPr algn="ctr"/>
            <a:r>
              <a:rPr lang="en-US" sz="3200" b="1" dirty="0" err="1">
                <a:solidFill>
                  <a:srgbClr val="0033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0033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3300"/>
                </a:solidFill>
                <a:latin typeface="Arial-Rounded" panose="020B0500000000000000" pitchFamily="34" charset="0"/>
                <a:ea typeface="Arial-Rounded" panose="020B0500000000000000" pitchFamily="34" charset="0"/>
                <a:cs typeface="Arial-Rounded" panose="020B0500000000000000" pitchFamily="34" charset="0"/>
              </a:rPr>
              <a:t>bè</a:t>
            </a:r>
            <a:r>
              <a:rPr lang="en-US" sz="3200" b="1" dirty="0">
                <a:solidFill>
                  <a:srgbClr val="0033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3300"/>
                </a:solidFill>
                <a:latin typeface="Arial-Rounded" panose="020B0500000000000000" pitchFamily="34" charset="0"/>
                <a:ea typeface="Arial-Rounded" panose="020B0500000000000000" pitchFamily="34" charset="0"/>
                <a:cs typeface="Arial-Rounded" panose="020B0500000000000000" pitchFamily="34" charset="0"/>
              </a:rPr>
              <a:t>tới</a:t>
            </a:r>
            <a:r>
              <a:rPr lang="en-US" sz="3200" b="1" dirty="0">
                <a:solidFill>
                  <a:srgbClr val="0033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3300"/>
                </a:solidFill>
                <a:latin typeface="Arial-Rounded" panose="020B0500000000000000" pitchFamily="34" charset="0"/>
                <a:ea typeface="Arial-Rounded" panose="020B0500000000000000" pitchFamily="34" charset="0"/>
                <a:cs typeface="Arial-Rounded" panose="020B0500000000000000" pitchFamily="34" charset="0"/>
              </a:rPr>
              <a:t>chơi</a:t>
            </a:r>
            <a:endParaRPr lang="en-US" sz="3200" b="1" dirty="0">
              <a:solidFill>
                <a:srgbClr val="0033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xmlns="" id="{433402E2-00FE-4FF8-8CC2-0677242BD4E9}"/>
              </a:ext>
            </a:extLst>
          </p:cNvPr>
          <p:cNvSpPr txBox="1"/>
          <p:nvPr/>
        </p:nvSpPr>
        <p:spPr>
          <a:xfrm>
            <a:off x="7405137" y="5504490"/>
            <a:ext cx="2390756" cy="1077218"/>
          </a:xfrm>
          <a:prstGeom prst="rect">
            <a:avLst/>
          </a:prstGeom>
          <a:noFill/>
        </p:spPr>
        <p:txBody>
          <a:bodyPr wrap="square" rtlCol="0">
            <a:spAutoFit/>
          </a:bodyPr>
          <a:lstStyle/>
          <a:p>
            <a:pPr algn="ct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tiên</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xmlns="" val="295277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A14FF6F-FD02-4BF8-82B1-CDDAEB6282EE}"/>
              </a:ext>
            </a:extLst>
          </p:cNvPr>
          <p:cNvSpPr/>
          <p:nvPr/>
        </p:nvSpPr>
        <p:spPr>
          <a:xfrm>
            <a:off x="1193803" y="355415"/>
            <a:ext cx="9983719" cy="3522104"/>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095CD01A-2592-4CED-BC64-EF7F465092F0}"/>
              </a:ext>
            </a:extLst>
          </p:cNvPr>
          <p:cNvSpPr txBox="1"/>
          <p:nvPr/>
        </p:nvSpPr>
        <p:spPr>
          <a:xfrm>
            <a:off x="2696902" y="628188"/>
            <a:ext cx="8562508" cy="2677656"/>
          </a:xfrm>
          <a:prstGeom prst="rect">
            <a:avLst/>
          </a:prstGeom>
          <a:noFill/>
        </p:spPr>
        <p:txBody>
          <a:bodyPr wrap="square" rtlCol="0">
            <a:spAutoFit/>
          </a:bodyPr>
          <a:lstStyle/>
          <a:p>
            <a:pPr lvl="0"/>
            <a:r>
              <a:rPr lang="vi-VN" sz="2800" b="1" dirty="0">
                <a:solidFill>
                  <a:srgbClr val="003300"/>
                </a:solidFill>
                <a:latin typeface="Cambria" panose="02040503050406030204" pitchFamily="18" charset="0"/>
                <a:ea typeface="Arial-Rounded" panose="020B0500000000000000" pitchFamily="34" charset="0"/>
                <a:cs typeface="Arial-Rounded" panose="020B0500000000000000" pitchFamily="34" charset="0"/>
              </a:rPr>
              <a:t>Theo em, hình ảnh “con đường xa tắp” muốn nói đến điều gì?</a:t>
            </a:r>
            <a:endParaRPr lang="en-US" sz="2800" b="1" dirty="0">
              <a:solidFill>
                <a:srgbClr val="003300"/>
              </a:solidFill>
              <a:latin typeface="Cambria" panose="02040503050406030204" pitchFamily="18" charset="0"/>
              <a:ea typeface="Arial-Rounded" panose="020B0500000000000000" pitchFamily="34" charset="0"/>
              <a:cs typeface="Arial-Rounded" panose="020B0500000000000000" pitchFamily="34" charset="0"/>
            </a:endParaRPr>
          </a:p>
          <a:p>
            <a:r>
              <a:rPr lang="vi-VN" sz="2800" b="1" dirty="0">
                <a:solidFill>
                  <a:srgbClr val="000099"/>
                </a:solidFill>
                <a:latin typeface="Cambria" panose="02040503050406030204" pitchFamily="18" charset="0"/>
                <a:ea typeface="Arial-Rounded" panose="020B0500000000000000" pitchFamily="34" charset="0"/>
                <a:cs typeface="Arial-Rounded" panose="020B0500000000000000" pitchFamily="34" charset="0"/>
              </a:rPr>
              <a:t>a. Hành trình học tập còn dài lâu</a:t>
            </a:r>
          </a:p>
          <a:p>
            <a:r>
              <a:rPr lang="vi-VN" sz="2800" b="1" dirty="0">
                <a:solidFill>
                  <a:srgbClr val="000099"/>
                </a:solidFill>
                <a:latin typeface="Cambria" panose="02040503050406030204" pitchFamily="18" charset="0"/>
                <a:ea typeface="Arial-Rounded" panose="020B0500000000000000" pitchFamily="34" charset="0"/>
                <a:cs typeface="Arial-Rounded" panose="020B0500000000000000" pitchFamily="34" charset="0"/>
              </a:rPr>
              <a:t>b. Nhiều điều mới mẻ chờ đón em ở phía trước</a:t>
            </a:r>
          </a:p>
          <a:p>
            <a:r>
              <a:rPr lang="vi-VN" sz="2800" b="1" dirty="0">
                <a:solidFill>
                  <a:srgbClr val="000099"/>
                </a:solidFill>
                <a:latin typeface="Cambria" panose="02040503050406030204" pitchFamily="18" charset="0"/>
                <a:ea typeface="Arial-Rounded" panose="020B0500000000000000" pitchFamily="34" charset="0"/>
                <a:cs typeface="Arial-Rounded" panose="020B0500000000000000" pitchFamily="34" charset="0"/>
              </a:rPr>
              <a:t>c. Đường đến tương lai còn xa</a:t>
            </a:r>
          </a:p>
          <a:p>
            <a:r>
              <a:rPr lang="vi-VN" sz="2800" b="1" dirty="0">
                <a:solidFill>
                  <a:srgbClr val="000099"/>
                </a:solidFill>
                <a:latin typeface="Cambria" panose="02040503050406030204" pitchFamily="18" charset="0"/>
                <a:ea typeface="Arial-Rounded" panose="020B0500000000000000" pitchFamily="34" charset="0"/>
                <a:cs typeface="Arial-Rounded" panose="020B0500000000000000" pitchFamily="34" charset="0"/>
              </a:rPr>
              <a:t>d. Nêu ý kiến khác của em.</a:t>
            </a:r>
          </a:p>
        </p:txBody>
      </p:sp>
      <p:pic>
        <p:nvPicPr>
          <p:cNvPr id="4" name="Picture 3" descr="A picture containing icon&#10;&#10;Description automatically generated">
            <a:extLst>
              <a:ext uri="{FF2B5EF4-FFF2-40B4-BE49-F238E27FC236}">
                <a16:creationId xmlns:a16="http://schemas.microsoft.com/office/drawing/2014/main" xmlns="" id="{D67AA054-BEB6-4B06-999E-D31F1A105F6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xmlns="" id="{8C055F6F-FC27-4FB7-8907-287407D18D0F}"/>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xmlns="" id="{83A87579-E8C4-4B19-BECC-3EB7B35ACA1B}"/>
              </a:ext>
            </a:extLst>
          </p:cNvPr>
          <p:cNvSpPr/>
          <p:nvPr/>
        </p:nvSpPr>
        <p:spPr>
          <a:xfrm>
            <a:off x="494695" y="4345830"/>
            <a:ext cx="9452651" cy="2077923"/>
          </a:xfrm>
          <a:custGeom>
            <a:avLst/>
            <a:gdLst>
              <a:gd name="connsiteX0" fmla="*/ 0 w 9452651"/>
              <a:gd name="connsiteY0" fmla="*/ 103730 h 2077923"/>
              <a:gd name="connsiteX1" fmla="*/ 103730 w 9452651"/>
              <a:gd name="connsiteY1" fmla="*/ 0 h 2077923"/>
              <a:gd name="connsiteX2" fmla="*/ 9348921 w 9452651"/>
              <a:gd name="connsiteY2" fmla="*/ 0 h 2077923"/>
              <a:gd name="connsiteX3" fmla="*/ 9452651 w 9452651"/>
              <a:gd name="connsiteY3" fmla="*/ 103730 h 2077923"/>
              <a:gd name="connsiteX4" fmla="*/ 9452651 w 9452651"/>
              <a:gd name="connsiteY4" fmla="*/ 1974193 h 2077923"/>
              <a:gd name="connsiteX5" fmla="*/ 9348921 w 9452651"/>
              <a:gd name="connsiteY5" fmla="*/ 2077923 h 2077923"/>
              <a:gd name="connsiteX6" fmla="*/ 103730 w 9452651"/>
              <a:gd name="connsiteY6" fmla="*/ 2077923 h 2077923"/>
              <a:gd name="connsiteX7" fmla="*/ 0 w 9452651"/>
              <a:gd name="connsiteY7" fmla="*/ 1974193 h 2077923"/>
              <a:gd name="connsiteX8" fmla="*/ 0 w 9452651"/>
              <a:gd name="connsiteY8" fmla="*/ 103730 h 20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2651" h="2077923" fill="none" extrusionOk="0">
                <a:moveTo>
                  <a:pt x="0" y="103730"/>
                </a:moveTo>
                <a:cubicBezTo>
                  <a:pt x="-1718" y="52553"/>
                  <a:pt x="41650" y="2348"/>
                  <a:pt x="103730" y="0"/>
                </a:cubicBezTo>
                <a:cubicBezTo>
                  <a:pt x="1633232" y="46004"/>
                  <a:pt x="6520294" y="-130779"/>
                  <a:pt x="9348921" y="0"/>
                </a:cubicBezTo>
                <a:cubicBezTo>
                  <a:pt x="9415538" y="-3305"/>
                  <a:pt x="9450693" y="47252"/>
                  <a:pt x="9452651" y="103730"/>
                </a:cubicBezTo>
                <a:cubicBezTo>
                  <a:pt x="9292250" y="843914"/>
                  <a:pt x="9531282" y="1591136"/>
                  <a:pt x="9452651" y="1974193"/>
                </a:cubicBezTo>
                <a:cubicBezTo>
                  <a:pt x="9448981" y="2025212"/>
                  <a:pt x="9408603" y="2072749"/>
                  <a:pt x="9348921" y="2077923"/>
                </a:cubicBezTo>
                <a:cubicBezTo>
                  <a:pt x="6835361" y="1934331"/>
                  <a:pt x="1798436" y="2129160"/>
                  <a:pt x="103730" y="2077923"/>
                </a:cubicBezTo>
                <a:cubicBezTo>
                  <a:pt x="44414" y="2075398"/>
                  <a:pt x="6807" y="2031036"/>
                  <a:pt x="0" y="1974193"/>
                </a:cubicBezTo>
                <a:cubicBezTo>
                  <a:pt x="32080" y="1166429"/>
                  <a:pt x="40385" y="965568"/>
                  <a:pt x="0" y="103730"/>
                </a:cubicBezTo>
                <a:close/>
              </a:path>
              <a:path w="9452651" h="2077923" stroke="0" extrusionOk="0">
                <a:moveTo>
                  <a:pt x="0" y="103730"/>
                </a:moveTo>
                <a:cubicBezTo>
                  <a:pt x="5712" y="46758"/>
                  <a:pt x="41247" y="-1363"/>
                  <a:pt x="103730" y="0"/>
                </a:cubicBezTo>
                <a:cubicBezTo>
                  <a:pt x="3322478" y="43276"/>
                  <a:pt x="4948358" y="12265"/>
                  <a:pt x="9348921" y="0"/>
                </a:cubicBezTo>
                <a:cubicBezTo>
                  <a:pt x="9411878" y="6002"/>
                  <a:pt x="9458282" y="37933"/>
                  <a:pt x="9452651" y="103730"/>
                </a:cubicBezTo>
                <a:cubicBezTo>
                  <a:pt x="9476417" y="791014"/>
                  <a:pt x="9383563" y="1213900"/>
                  <a:pt x="9452651" y="1974193"/>
                </a:cubicBezTo>
                <a:cubicBezTo>
                  <a:pt x="9453028" y="2035777"/>
                  <a:pt x="9411010" y="2074697"/>
                  <a:pt x="9348921" y="2077923"/>
                </a:cubicBezTo>
                <a:cubicBezTo>
                  <a:pt x="7085675" y="1913038"/>
                  <a:pt x="3766132" y="2175895"/>
                  <a:pt x="103730" y="2077923"/>
                </a:cubicBezTo>
                <a:cubicBezTo>
                  <a:pt x="49475" y="2073125"/>
                  <a:pt x="9526" y="2033164"/>
                  <a:pt x="0" y="1974193"/>
                </a:cubicBezTo>
                <a:cubicBezTo>
                  <a:pt x="-19750" y="1738532"/>
                  <a:pt x="129726" y="802917"/>
                  <a:pt x="0" y="103730"/>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xmlns="" id="{78F77524-661F-4FE7-9DF0-8DBB382354FA}"/>
              </a:ext>
            </a:extLst>
          </p:cNvPr>
          <p:cNvSpPr>
            <a:spLocks noGrp="1"/>
          </p:cNvSpPr>
          <p:nvPr>
            <p:ph idx="1"/>
          </p:nvPr>
        </p:nvSpPr>
        <p:spPr>
          <a:xfrm>
            <a:off x="971478" y="4543782"/>
            <a:ext cx="9204909" cy="1686030"/>
          </a:xfrm>
        </p:spPr>
        <p:txBody>
          <a:bodyPr>
            <a:noAutofit/>
          </a:bodyPr>
          <a:lstStyle/>
          <a:p>
            <a:pPr marL="0" indent="0" algn="just">
              <a:buNone/>
            </a:pPr>
            <a:r>
              <a:rPr lang="en-US" sz="3200" b="1" dirty="0">
                <a:solidFill>
                  <a:srgbClr val="000099"/>
                </a:solidFill>
                <a:latin typeface="Cambria" panose="02040503050406030204" pitchFamily="18" charset="0"/>
                <a:ea typeface="Arial-Rounded" panose="020B0500000000000000" pitchFamily="34" charset="0"/>
                <a:cs typeface="Arial-Rounded" panose="020B0500000000000000" pitchFamily="34" charset="0"/>
              </a:rPr>
              <a:t>H</a:t>
            </a:r>
            <a:r>
              <a:rPr lang="vi-VN" sz="3200" b="1" dirty="0">
                <a:solidFill>
                  <a:srgbClr val="000099"/>
                </a:solidFill>
                <a:latin typeface="Cambria" panose="02040503050406030204" pitchFamily="18" charset="0"/>
                <a:ea typeface="Arial-Rounded" panose="020B0500000000000000" pitchFamily="34" charset="0"/>
                <a:cs typeface="Arial-Rounded" panose="020B0500000000000000" pitchFamily="34" charset="0"/>
              </a:rPr>
              <a:t>ình ảnh “con đường xa tắp” muốn nói: </a:t>
            </a:r>
            <a:endParaRPr lang="en-US" sz="3200" b="1" dirty="0">
              <a:solidFill>
                <a:srgbClr val="000099"/>
              </a:solidFill>
              <a:latin typeface="Cambria" panose="02040503050406030204" pitchFamily="18" charset="0"/>
              <a:ea typeface="Arial-Rounded" panose="020B0500000000000000" pitchFamily="34" charset="0"/>
              <a:cs typeface="Arial-Rounded" panose="020B0500000000000000" pitchFamily="34" charset="0"/>
            </a:endParaRPr>
          </a:p>
          <a:p>
            <a:pPr marL="0" indent="0" algn="just">
              <a:buNone/>
            </a:pPr>
            <a:r>
              <a:rPr lang="vi-VN" sz="3200" b="1" dirty="0">
                <a:solidFill>
                  <a:srgbClr val="003300"/>
                </a:solidFill>
                <a:latin typeface="Cambria" panose="02040503050406030204" pitchFamily="18" charset="0"/>
                <a:ea typeface="Arial-Rounded" panose="020B0500000000000000" pitchFamily="34" charset="0"/>
                <a:cs typeface="Arial-Rounded" panose="020B0500000000000000" pitchFamily="34" charset="0"/>
              </a:rPr>
              <a:t>Nhiều điều mới mẻ chờ đón em ở phía trước.</a:t>
            </a:r>
          </a:p>
        </p:txBody>
      </p:sp>
      <p:pic>
        <p:nvPicPr>
          <p:cNvPr id="22" name="Picture 21" descr="A picture containing text&#10;&#10;Description automatically generated">
            <a:extLst>
              <a:ext uri="{FF2B5EF4-FFF2-40B4-BE49-F238E27FC236}">
                <a16:creationId xmlns:a16="http://schemas.microsoft.com/office/drawing/2014/main" xmlns="" id="{3DB22F82-2181-4C09-A006-F6CB077198D4}"/>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xmlns="">
                  <a14:imgLayer r:embed="rId6">
                    <a14:imgEffect>
                      <a14:backgroundRemoval t="10729" b="79967" l="23478" r="81122"/>
                    </a14:imgEffect>
                  </a14:imgLayer>
                </a14:imgProps>
              </a:ext>
              <a:ext uri="{28A0092B-C50C-407E-A947-70E740481C1C}">
                <a14:useLocalDpi xmlns:a14="http://schemas.microsoft.com/office/drawing/2010/main" xmlns="" val="0"/>
              </a:ext>
            </a:extLst>
          </a:blip>
          <a:srcRect l="16273" t="2074" r="11673" b="11378"/>
          <a:stretch/>
        </p:blipFill>
        <p:spPr>
          <a:xfrm>
            <a:off x="9278097" y="3174423"/>
            <a:ext cx="3162920" cy="4136242"/>
          </a:xfrm>
          <a:prstGeom prst="rect">
            <a:avLst/>
          </a:prstGeom>
        </p:spPr>
      </p:pic>
      <p:sp>
        <p:nvSpPr>
          <p:cNvPr id="14" name="Left Arrow 4">
            <a:hlinkClick r:id="rId7" action="ppaction://hlinksldjump"/>
            <a:extLst>
              <a:ext uri="{FF2B5EF4-FFF2-40B4-BE49-F238E27FC236}">
                <a16:creationId xmlns:a16="http://schemas.microsoft.com/office/drawing/2014/main" xmlns="" id="{8D7D3D29-480C-433D-8B75-1C63ADF119DF}"/>
              </a:ext>
            </a:extLst>
          </p:cNvPr>
          <p:cNvSpPr/>
          <p:nvPr/>
        </p:nvSpPr>
        <p:spPr>
          <a:xfrm>
            <a:off x="9998893" y="60726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9295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6" dur="500"/>
                                        <p:tgtEl>
                                          <p:spTgt spid="17">
                                            <p:txEl>
                                              <p:pRg st="0" end="0"/>
                                            </p:txEl>
                                          </p:spTgt>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40"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59D38229-C786-49D6-A052-175726971FB2}"/>
              </a:ext>
            </a:extLst>
          </p:cNvPr>
          <p:cNvSpPr txBox="1"/>
          <p:nvPr/>
        </p:nvSpPr>
        <p:spPr>
          <a:xfrm>
            <a:off x="2520830" y="415023"/>
            <a:ext cx="8742128" cy="1569660"/>
          </a:xfrm>
          <a:prstGeom prst="rect">
            <a:avLst/>
          </a:prstGeom>
          <a:noFill/>
        </p:spPr>
        <p:txBody>
          <a:bodyPr wrap="square" rtlCol="0">
            <a:spAutoFit/>
          </a:bodyPr>
          <a:lstStyle/>
          <a:p>
            <a:pPr lvl="0"/>
            <a:r>
              <a:rPr lang="vi-VN" sz="3200" b="1" dirty="0">
                <a:solidFill>
                  <a:srgbClr val="003300"/>
                </a:solidFill>
                <a:latin typeface="Cambria" panose="02040503050406030204" pitchFamily="18" charset="0"/>
                <a:ea typeface="Arial-Rounded" panose="020B0500000000000000" pitchFamily="34" charset="0"/>
                <a:cs typeface="Arial-Rounded" panose="020B0500000000000000" pitchFamily="34" charset="0"/>
              </a:rPr>
              <a:t>Ngưỡng cửa đã nhắc bạn nhỏ nhớ tới những ai, giúp bạn nhỏ cảm nhận điều gì về những người đó?</a:t>
            </a:r>
          </a:p>
        </p:txBody>
      </p:sp>
      <p:pic>
        <p:nvPicPr>
          <p:cNvPr id="8" name="Picture 7" descr="A picture containing icon&#10;&#10;Description automatically generated">
            <a:extLst>
              <a:ext uri="{FF2B5EF4-FFF2-40B4-BE49-F238E27FC236}">
                <a16:creationId xmlns:a16="http://schemas.microsoft.com/office/drawing/2014/main" xmlns="" id="{ADA479E8-373A-4224-A469-6604B18E203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xmlns="" id="{3285F5CF-8839-44D4-B30A-B3D7B95988A7}"/>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xmlns="" id="{35016D19-C5D5-4E03-B58E-7BE1B078503B}"/>
              </a:ext>
            </a:extLst>
          </p:cNvPr>
          <p:cNvSpPr/>
          <p:nvPr/>
        </p:nvSpPr>
        <p:spPr>
          <a:xfrm>
            <a:off x="393539" y="2882096"/>
            <a:ext cx="9646405" cy="3620490"/>
          </a:xfrm>
          <a:custGeom>
            <a:avLst/>
            <a:gdLst>
              <a:gd name="connsiteX0" fmla="*/ 0 w 9646405"/>
              <a:gd name="connsiteY0" fmla="*/ 180735 h 3620490"/>
              <a:gd name="connsiteX1" fmla="*/ 180735 w 9646405"/>
              <a:gd name="connsiteY1" fmla="*/ 0 h 3620490"/>
              <a:gd name="connsiteX2" fmla="*/ 9465670 w 9646405"/>
              <a:gd name="connsiteY2" fmla="*/ 0 h 3620490"/>
              <a:gd name="connsiteX3" fmla="*/ 9646405 w 9646405"/>
              <a:gd name="connsiteY3" fmla="*/ 180735 h 3620490"/>
              <a:gd name="connsiteX4" fmla="*/ 9646405 w 9646405"/>
              <a:gd name="connsiteY4" fmla="*/ 3439755 h 3620490"/>
              <a:gd name="connsiteX5" fmla="*/ 9465670 w 9646405"/>
              <a:gd name="connsiteY5" fmla="*/ 3620490 h 3620490"/>
              <a:gd name="connsiteX6" fmla="*/ 180735 w 9646405"/>
              <a:gd name="connsiteY6" fmla="*/ 3620490 h 3620490"/>
              <a:gd name="connsiteX7" fmla="*/ 0 w 9646405"/>
              <a:gd name="connsiteY7" fmla="*/ 3439755 h 3620490"/>
              <a:gd name="connsiteX8" fmla="*/ 0 w 9646405"/>
              <a:gd name="connsiteY8" fmla="*/ 180735 h 36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620490" fill="none" extrusionOk="0">
                <a:moveTo>
                  <a:pt x="0" y="180735"/>
                </a:moveTo>
                <a:cubicBezTo>
                  <a:pt x="-743" y="83560"/>
                  <a:pt x="63199" y="8684"/>
                  <a:pt x="180735" y="0"/>
                </a:cubicBezTo>
                <a:cubicBezTo>
                  <a:pt x="4102623" y="46004"/>
                  <a:pt x="7085743" y="-130779"/>
                  <a:pt x="9465670" y="0"/>
                </a:cubicBezTo>
                <a:cubicBezTo>
                  <a:pt x="9574144" y="-3067"/>
                  <a:pt x="9633967" y="86065"/>
                  <a:pt x="9646405" y="180735"/>
                </a:cubicBezTo>
                <a:cubicBezTo>
                  <a:pt x="9516509" y="840256"/>
                  <a:pt x="9572343" y="2675958"/>
                  <a:pt x="9646405" y="3439755"/>
                </a:cubicBezTo>
                <a:cubicBezTo>
                  <a:pt x="9642121" y="3532255"/>
                  <a:pt x="9570940" y="3608707"/>
                  <a:pt x="9465670" y="3620490"/>
                </a:cubicBezTo>
                <a:cubicBezTo>
                  <a:pt x="5593069" y="3476898"/>
                  <a:pt x="3767460" y="3671727"/>
                  <a:pt x="180735" y="3620490"/>
                </a:cubicBezTo>
                <a:cubicBezTo>
                  <a:pt x="79350" y="3618538"/>
                  <a:pt x="9643" y="3538942"/>
                  <a:pt x="0" y="3439755"/>
                </a:cubicBezTo>
                <a:cubicBezTo>
                  <a:pt x="-11777" y="2541211"/>
                  <a:pt x="73841" y="1432092"/>
                  <a:pt x="0" y="180735"/>
                </a:cubicBezTo>
                <a:close/>
              </a:path>
              <a:path w="9646405" h="3620490" stroke="0" extrusionOk="0">
                <a:moveTo>
                  <a:pt x="0" y="180735"/>
                </a:moveTo>
                <a:cubicBezTo>
                  <a:pt x="13614" y="81671"/>
                  <a:pt x="78570" y="-616"/>
                  <a:pt x="180735" y="0"/>
                </a:cubicBezTo>
                <a:cubicBezTo>
                  <a:pt x="2574490" y="43276"/>
                  <a:pt x="7745535" y="12265"/>
                  <a:pt x="9465670" y="0"/>
                </a:cubicBezTo>
                <a:cubicBezTo>
                  <a:pt x="9576000" y="11131"/>
                  <a:pt x="9655578" y="67057"/>
                  <a:pt x="9646405" y="180735"/>
                </a:cubicBezTo>
                <a:cubicBezTo>
                  <a:pt x="9672950" y="1760496"/>
                  <a:pt x="9772033" y="2053117"/>
                  <a:pt x="9646405" y="3439755"/>
                </a:cubicBezTo>
                <a:cubicBezTo>
                  <a:pt x="9647947" y="3557155"/>
                  <a:pt x="9581058" y="3610027"/>
                  <a:pt x="9465670" y="3620490"/>
                </a:cubicBezTo>
                <a:cubicBezTo>
                  <a:pt x="7013742" y="3455605"/>
                  <a:pt x="3010603" y="3718462"/>
                  <a:pt x="180735" y="3620490"/>
                </a:cubicBezTo>
                <a:cubicBezTo>
                  <a:pt x="82850" y="3617434"/>
                  <a:pt x="11361" y="3541579"/>
                  <a:pt x="0" y="3439755"/>
                </a:cubicBezTo>
                <a:cubicBezTo>
                  <a:pt x="-117259" y="2817919"/>
                  <a:pt x="18689" y="849383"/>
                  <a:pt x="0" y="18073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xmlns="" id="{56E34CC2-90AA-42B7-BABE-A240F251DD49}"/>
              </a:ext>
            </a:extLst>
          </p:cNvPr>
          <p:cNvSpPr>
            <a:spLocks noGrp="1"/>
          </p:cNvSpPr>
          <p:nvPr>
            <p:ph idx="1"/>
          </p:nvPr>
        </p:nvSpPr>
        <p:spPr>
          <a:xfrm>
            <a:off x="937549" y="3174421"/>
            <a:ext cx="8970380" cy="2352921"/>
          </a:xfrm>
        </p:spPr>
        <p:txBody>
          <a:bodyPr>
            <a:noAutofit/>
          </a:bodyPr>
          <a:lstStyle/>
          <a:p>
            <a:pPr marL="0" indent="0" algn="just">
              <a:buNone/>
            </a:pPr>
            <a:r>
              <a:rPr lang="vi-VN" sz="3200" b="1" dirty="0">
                <a:ln w="0"/>
                <a:solidFill>
                  <a:srgbClr val="003300"/>
                </a:solidFill>
                <a:latin typeface="Cambria" panose="02040503050406030204" pitchFamily="18" charset="0"/>
                <a:ea typeface="Arial-Rounded" panose="020B0500000000000000" pitchFamily="34" charset="0"/>
                <a:cs typeface="Arial-Rounded" panose="020B0500000000000000" pitchFamily="34" charset="0"/>
              </a:rPr>
              <a:t>Ngưỡng cửa đã nhắc bạn nhỏ nhớ tới:</a:t>
            </a:r>
          </a:p>
          <a:p>
            <a:pPr marL="0" indent="0">
              <a:buNone/>
            </a:pPr>
            <a:r>
              <a:rPr lang="vi-VN" sz="3200" b="1" dirty="0">
                <a:ln w="0"/>
                <a:solidFill>
                  <a:srgbClr val="000099"/>
                </a:solidFill>
                <a:latin typeface="Cambria" panose="02040503050406030204" pitchFamily="18" charset="0"/>
                <a:ea typeface="Arial-Rounded" panose="020B0500000000000000" pitchFamily="34" charset="0"/>
                <a:cs typeface="Arial-Rounded" panose="020B0500000000000000" pitchFamily="34" charset="0"/>
              </a:rPr>
              <a:t>- Bà, bố và mẹ: Giúp bạn ấy cảm nhận được tình yêu thương, sự chăm sóc mà gia đình dành cho mình</a:t>
            </a:r>
          </a:p>
          <a:p>
            <a:pPr marL="0" indent="0">
              <a:buNone/>
            </a:pPr>
            <a:r>
              <a:rPr lang="vi-VN" sz="3200" b="1" dirty="0">
                <a:ln w="0"/>
                <a:solidFill>
                  <a:srgbClr val="000099"/>
                </a:solidFill>
                <a:latin typeface="Cambria" panose="02040503050406030204" pitchFamily="18" charset="0"/>
                <a:ea typeface="Arial-Rounded" panose="020B0500000000000000" pitchFamily="34" charset="0"/>
                <a:cs typeface="Arial-Rounded" panose="020B0500000000000000" pitchFamily="34" charset="0"/>
              </a:rPr>
              <a:t>- Bạn bè: Giúp bạn ấy cảm nhận được niềm vui khi có các bạn</a:t>
            </a:r>
          </a:p>
        </p:txBody>
      </p:sp>
      <p:pic>
        <p:nvPicPr>
          <p:cNvPr id="12" name="Picture 11" descr="A picture containing text&#10;&#10;Description automatically generated">
            <a:extLst>
              <a:ext uri="{FF2B5EF4-FFF2-40B4-BE49-F238E27FC236}">
                <a16:creationId xmlns:a16="http://schemas.microsoft.com/office/drawing/2014/main" xmlns="" id="{3FCFCBFA-3C4D-4EAD-8617-9A63A7DD8677}"/>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xmlns="">
                  <a14:imgLayer r:embed="rId6">
                    <a14:imgEffect>
                      <a14:backgroundRemoval t="10729" b="79967" l="23478" r="81122"/>
                    </a14:imgEffect>
                  </a14:imgLayer>
                </a14:imgProps>
              </a:ext>
              <a:ext uri="{28A0092B-C50C-407E-A947-70E740481C1C}">
                <a14:useLocalDpi xmlns:a14="http://schemas.microsoft.com/office/drawing/2010/main" xmlns="" val="0"/>
              </a:ext>
            </a:extLst>
          </a:blip>
          <a:srcRect l="16273" t="2074" r="11673" b="11378"/>
          <a:stretch/>
        </p:blipFill>
        <p:spPr>
          <a:xfrm>
            <a:off x="9278097" y="3174423"/>
            <a:ext cx="3162920" cy="4136242"/>
          </a:xfrm>
          <a:prstGeom prst="rect">
            <a:avLst/>
          </a:prstGeom>
        </p:spPr>
      </p:pic>
      <p:sp>
        <p:nvSpPr>
          <p:cNvPr id="13" name="Left Arrow 4">
            <a:hlinkClick r:id="rId7" action="ppaction://hlinksldjump"/>
            <a:extLst>
              <a:ext uri="{FF2B5EF4-FFF2-40B4-BE49-F238E27FC236}">
                <a16:creationId xmlns:a16="http://schemas.microsoft.com/office/drawing/2014/main" xmlns=""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96995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6" dur="500"/>
                                        <p:tgtEl>
                                          <p:spTgt spid="11">
                                            <p:txEl>
                                              <p:pRg st="0" end="0"/>
                                            </p:txEl>
                                          </p:spTgt>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0" dur="500"/>
                                        <p:tgtEl>
                                          <p:spTgt spid="11">
                                            <p:txEl>
                                              <p:pRg st="1" end="1"/>
                                            </p:txEl>
                                          </p:spTgt>
                                        </p:tgtEl>
                                      </p:cBhvr>
                                    </p:animEffect>
                                  </p:childTnLst>
                                </p:cTn>
                              </p:par>
                            </p:childTnLst>
                          </p:cTn>
                        </p:par>
                        <p:par>
                          <p:cTn id="41" fill="hold">
                            <p:stCondLst>
                              <p:cond delay="1500"/>
                            </p:stCondLst>
                            <p:childTnLst>
                              <p:par>
                                <p:cTn id="42" presetID="14" presetClass="entr" presetSubtype="10" fill="hold" grpId="0" nodeType="after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6955CD97-C525-46CA-BA83-0B3DB222ED8E}"/>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xmlns="" id="{E6879C09-71AD-4173-B759-9F8680987C01}"/>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xmlns="" id="{8B0BF95D-AE8D-49AE-BEAE-DE0447BF608D}"/>
              </a:ext>
            </a:extLst>
          </p:cNvPr>
          <p:cNvSpPr txBox="1"/>
          <p:nvPr/>
        </p:nvSpPr>
        <p:spPr>
          <a:xfrm>
            <a:off x="2051176" y="456504"/>
            <a:ext cx="93371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là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pic>
        <p:nvPicPr>
          <p:cNvPr id="7" name="Picture 6" descr="Shape&#10;&#10;Description automatically generated">
            <a:extLst>
              <a:ext uri="{FF2B5EF4-FFF2-40B4-BE49-F238E27FC236}">
                <a16:creationId xmlns:a16="http://schemas.microsoft.com/office/drawing/2014/main" xmlns="" id="{E34CEE2D-3911-4111-AD26-53139E13D0F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03694" y="140431"/>
            <a:ext cx="1189645" cy="1357440"/>
          </a:xfrm>
          <a:prstGeom prst="rect">
            <a:avLst/>
          </a:prstGeom>
        </p:spPr>
      </p:pic>
      <p:sp>
        <p:nvSpPr>
          <p:cNvPr id="8" name="Content Placeholder 2">
            <a:extLst>
              <a:ext uri="{FF2B5EF4-FFF2-40B4-BE49-F238E27FC236}">
                <a16:creationId xmlns:a16="http://schemas.microsoft.com/office/drawing/2014/main" xmlns="" id="{D96CC754-864D-46B2-AF05-E6B03E74957E}"/>
              </a:ext>
            </a:extLst>
          </p:cNvPr>
          <p:cNvSpPr>
            <a:spLocks noGrp="1"/>
          </p:cNvSpPr>
          <p:nvPr>
            <p:ph idx="1"/>
          </p:nvPr>
        </p:nvSpPr>
        <p:spPr>
          <a:xfrm>
            <a:off x="573740" y="2615577"/>
            <a:ext cx="8203408" cy="2689789"/>
          </a:xfrm>
          <a:solidFill>
            <a:schemeClr val="bg1"/>
          </a:solidFill>
        </p:spPr>
        <p:txBody>
          <a:bodyPr>
            <a:noAutofit/>
          </a:bodyPr>
          <a:lstStyle/>
          <a:p>
            <a:pPr marL="0" indent="0" algn="just">
              <a:buNone/>
            </a:pPr>
            <a:r>
              <a:rPr lang="en-US" sz="3200" b="1" dirty="0" smtClean="0">
                <a:solidFill>
                  <a:srgbClr val="000099"/>
                </a:solidFill>
                <a:latin typeface="+mj-lt"/>
                <a:ea typeface="Arial-Rounded" panose="020B0500000000000000" pitchFamily="34" charset="0"/>
                <a:cs typeface="Arial-Rounded" panose="020B0500000000000000" pitchFamily="34" charset="0"/>
              </a:rPr>
              <a:t>   </a:t>
            </a:r>
            <a:r>
              <a:rPr lang="vi-VN" sz="3200" b="1" dirty="0" smtClean="0">
                <a:solidFill>
                  <a:srgbClr val="000099"/>
                </a:solidFill>
                <a:latin typeface="+mj-lt"/>
                <a:ea typeface="Arial-Rounded" panose="020B0500000000000000" pitchFamily="34" charset="0"/>
                <a:cs typeface="Arial-Rounded" panose="020B0500000000000000" pitchFamily="34" charset="0"/>
              </a:rPr>
              <a:t>Bài </a:t>
            </a:r>
            <a:r>
              <a:rPr lang="vi-VN" sz="3200" b="1" dirty="0">
                <a:solidFill>
                  <a:srgbClr val="000099"/>
                </a:solidFill>
                <a:latin typeface="+mj-lt"/>
                <a:ea typeface="Arial-Rounded" panose="020B0500000000000000" pitchFamily="34" charset="0"/>
                <a:cs typeface="Arial-Rounded" panose="020B0500000000000000" pitchFamily="34" charset="0"/>
              </a:rPr>
              <a:t>thơ </a:t>
            </a:r>
            <a:r>
              <a:rPr lang="en-US" sz="3200" b="1" dirty="0" err="1">
                <a:solidFill>
                  <a:srgbClr val="000099"/>
                </a:solidFill>
                <a:latin typeface="Times New Roman" pitchFamily="18" charset="0"/>
                <a:ea typeface="Arial-Rounded" panose="020B0500000000000000" pitchFamily="34" charset="0"/>
                <a:cs typeface="Times New Roman" pitchFamily="18" charset="0"/>
              </a:rPr>
              <a:t>nói</a:t>
            </a:r>
            <a:r>
              <a:rPr lang="en-US" sz="3200" b="1" dirty="0">
                <a:solidFill>
                  <a:srgbClr val="000099"/>
                </a:solidFill>
                <a:latin typeface="Times New Roman" pitchFamily="18" charset="0"/>
                <a:ea typeface="Arial-Rounded" panose="020B0500000000000000" pitchFamily="34" charset="0"/>
                <a:cs typeface="Times New Roman" pitchFamily="18" charset="0"/>
              </a:rPr>
              <a:t> </a:t>
            </a:r>
            <a:r>
              <a:rPr lang="en-US" sz="3200" b="1" dirty="0" err="1">
                <a:solidFill>
                  <a:srgbClr val="000099"/>
                </a:solidFill>
                <a:latin typeface="Times New Roman" pitchFamily="18" charset="0"/>
                <a:ea typeface="Arial-Rounded" panose="020B0500000000000000" pitchFamily="34" charset="0"/>
                <a:cs typeface="Times New Roman" pitchFamily="18" charset="0"/>
              </a:rPr>
              <a:t>về</a:t>
            </a:r>
            <a:r>
              <a:rPr lang="en-US" sz="3200" b="1" dirty="0">
                <a:solidFill>
                  <a:srgbClr val="000099"/>
                </a:solidFill>
                <a:latin typeface="Times New Roman" pitchFamily="18" charset="0"/>
                <a:ea typeface="Arial-Rounded" panose="020B0500000000000000" pitchFamily="34" charset="0"/>
                <a:cs typeface="Times New Roman" pitchFamily="18" charset="0"/>
              </a:rPr>
              <a:t> n</a:t>
            </a:r>
            <a:r>
              <a:rPr lang="vi-VN" sz="3200" b="1" dirty="0">
                <a:solidFill>
                  <a:srgbClr val="000099"/>
                </a:solidFill>
                <a:latin typeface="+mj-lt"/>
                <a:ea typeface="Arial-Rounded" panose="020B0500000000000000" pitchFamily="34" charset="0"/>
                <a:cs typeface="Arial-Rounded" panose="020B0500000000000000" pitchFamily="34" charset="0"/>
              </a:rPr>
              <a:t>gưỡng cửa ngôi nhà</a:t>
            </a:r>
            <a:r>
              <a:rPr lang="en-US" sz="3200" b="1" dirty="0">
                <a:solidFill>
                  <a:srgbClr val="000099"/>
                </a:solidFill>
                <a:latin typeface="+mj-lt"/>
                <a:ea typeface="Arial-Rounded" panose="020B0500000000000000" pitchFamily="34" charset="0"/>
                <a:cs typeface="Arial-Rounded" panose="020B0500000000000000" pitchFamily="34" charset="0"/>
              </a:rPr>
              <a:t>. </a:t>
            </a:r>
            <a:r>
              <a:rPr lang="en-US" sz="3200" b="1" dirty="0" err="1">
                <a:solidFill>
                  <a:srgbClr val="000099"/>
                </a:solidFill>
                <a:latin typeface="Times New Roman" pitchFamily="18" charset="0"/>
                <a:ea typeface="Arial-Rounded" panose="020B0500000000000000" pitchFamily="34" charset="0"/>
                <a:cs typeface="Times New Roman" pitchFamily="18" charset="0"/>
              </a:rPr>
              <a:t>Đây</a:t>
            </a:r>
            <a:r>
              <a:rPr lang="en-US" sz="3200" b="1" dirty="0">
                <a:solidFill>
                  <a:srgbClr val="000099"/>
                </a:solidFill>
                <a:latin typeface="Times New Roman" pitchFamily="18" charset="0"/>
                <a:ea typeface="Arial-Rounded" panose="020B0500000000000000" pitchFamily="34" charset="0"/>
                <a:cs typeface="Times New Roman" pitchFamily="18" charset="0"/>
              </a:rPr>
              <a:t> </a:t>
            </a:r>
            <a:r>
              <a:rPr lang="en-US" sz="3200" b="1" dirty="0" err="1">
                <a:solidFill>
                  <a:srgbClr val="000099"/>
                </a:solidFill>
                <a:latin typeface="Times New Roman" pitchFamily="18" charset="0"/>
                <a:ea typeface="Arial-Rounded" panose="020B0500000000000000" pitchFamily="34" charset="0"/>
                <a:cs typeface="Times New Roman" pitchFamily="18" charset="0"/>
              </a:rPr>
              <a:t>chính</a:t>
            </a:r>
            <a:r>
              <a:rPr lang="vi-VN" sz="3200" b="1" dirty="0">
                <a:solidFill>
                  <a:srgbClr val="000099"/>
                </a:solidFill>
                <a:latin typeface="+mj-lt"/>
                <a:ea typeface="Arial-Rounded" panose="020B0500000000000000" pitchFamily="34" charset="0"/>
                <a:cs typeface="Arial-Rounded" panose="020B0500000000000000" pitchFamily="34" charset="0"/>
              </a:rPr>
              <a:t> là nơi chứng kiến tất thảy mọi hoạt động của gia đình. Từ khi con lớn lên, con học tập, vui chơi cho tới cả khi vào giấc ngủ, ngưỡng cửa vẫn ở cạnh, song hành cùng gia đình mình.</a:t>
            </a:r>
            <a:endParaRPr lang="en-US" sz="3200" b="1" dirty="0">
              <a:solidFill>
                <a:srgbClr val="000099"/>
              </a:solidFill>
              <a:latin typeface="+mj-lt"/>
              <a:ea typeface="Arial-Rounded" panose="020B0500000000000000" pitchFamily="34" charset="0"/>
              <a:cs typeface="Arial-Rounded" panose="020B0500000000000000" pitchFamily="34" charset="0"/>
            </a:endParaRPr>
          </a:p>
        </p:txBody>
      </p:sp>
      <p:pic>
        <p:nvPicPr>
          <p:cNvPr id="9" name="Picture 8" descr="A picture containing text&#10;&#10;Description automatically generated">
            <a:extLst>
              <a:ext uri="{FF2B5EF4-FFF2-40B4-BE49-F238E27FC236}">
                <a16:creationId xmlns:a16="http://schemas.microsoft.com/office/drawing/2014/main" xmlns="" id="{A1C1BCB4-5255-4334-8D0C-BF1CDD8E81C6}"/>
              </a:ext>
            </a:extLst>
          </p:cNvPr>
          <p:cNvPicPr>
            <a:picLocks noChangeAspect="1"/>
          </p:cNvPicPr>
          <p:nvPr/>
        </p:nvPicPr>
        <p:blipFill rotWithShape="1">
          <a:blip r:embed="rId5">
            <a:extLst>
              <a:ext uri="{BEBA8EAE-BF5A-486C-A8C5-ECC9F3942E4B}">
                <a14:imgProps xmlns:a14="http://schemas.microsoft.com/office/drawing/2010/main" xmlns="">
                  <a14:imgLayer r:embed="rId7">
                    <a14:imgEffect>
                      <a14:backgroundRemoval t="10000" b="90000" l="10000" r="90000"/>
                    </a14:imgEffect>
                  </a14:imgLayer>
                </a14:imgProps>
              </a:ext>
              <a:ext uri="{28A0092B-C50C-407E-A947-70E740481C1C}">
                <a14:useLocalDpi xmlns:a14="http://schemas.microsoft.com/office/drawing/2010/main" xmlns="" val="0"/>
              </a:ext>
            </a:extLst>
          </a:blip>
          <a:srcRect l="18658" t="5779" r="12858" b="11553"/>
          <a:stretch/>
        </p:blipFill>
        <p:spPr>
          <a:xfrm>
            <a:off x="8429928" y="1856096"/>
            <a:ext cx="4081317" cy="5363570"/>
          </a:xfrm>
          <a:prstGeom prst="rect">
            <a:avLst/>
          </a:prstGeom>
        </p:spPr>
      </p:pic>
      <p:pic>
        <p:nvPicPr>
          <p:cNvPr id="10" name="Am-thanh-lam-phep-bang-cay-dua-than-www_tiengdong_com">
            <a:hlinkClick r:id="" action="ppaction://media"/>
            <a:extLst>
              <a:ext uri="{FF2B5EF4-FFF2-40B4-BE49-F238E27FC236}">
                <a16:creationId xmlns:a16="http://schemas.microsoft.com/office/drawing/2014/main" xmlns="" id="{2344E119-D315-43B9-820C-58A286CE1D49}"/>
              </a:ext>
            </a:extLst>
          </p:cNvPr>
          <p:cNvPicPr>
            <a:picLocks noChangeAspect="1"/>
          </p:cNvPicPr>
          <p:nvPr>
            <a:videoFile r:link="rId1"/>
            <p:extLst>
              <p:ext uri="{DAA4B4D4-6D71-4841-9C94-3DE7FCFB9230}">
                <p14:media xmlns:p14="http://schemas.microsoft.com/office/powerpoint/2010/main" xmlns="" r:embed="rId8"/>
              </p:ext>
            </p:extLst>
          </p:nvPr>
        </p:nvPicPr>
        <p:blipFill>
          <a:blip r:embed="rId9" cstate="print"/>
          <a:stretch>
            <a:fillRect/>
          </a:stretch>
        </p:blipFill>
        <p:spPr>
          <a:xfrm>
            <a:off x="3939736" y="7219666"/>
            <a:ext cx="609600" cy="609600"/>
          </a:xfrm>
          <a:prstGeom prst="rect">
            <a:avLst/>
          </a:prstGeom>
        </p:spPr>
      </p:pic>
    </p:spTree>
    <p:extLst>
      <p:ext uri="{BB962C8B-B14F-4D97-AF65-F5344CB8AC3E}">
        <p14:creationId xmlns:p14="http://schemas.microsoft.com/office/powerpoint/2010/main" xmlns="" val="132386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6"/>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6"/>
                                        </p:tgtEl>
                                        <p:attrNameLst>
                                          <p:attrName>ppt_x</p:attrName>
                                          <p:attrName>ppt_y</p:attrName>
                                        </p:attrNameLst>
                                      </p:cBhvr>
                                      <p:rCtr x="0" y="-3611"/>
                                    </p:animMotion>
                                    <p:animRot by="1500000">
                                      <p:cBhvr>
                                        <p:cTn id="30" dur="50" fill="hold">
                                          <p:stCondLst>
                                            <p:cond delay="0"/>
                                          </p:stCondLst>
                                        </p:cTn>
                                        <p:tgtEl>
                                          <p:spTgt spid="6"/>
                                        </p:tgtEl>
                                        <p:attrNameLst>
                                          <p:attrName>r</p:attrName>
                                        </p:attrNameLst>
                                      </p:cBhvr>
                                    </p:animRot>
                                    <p:animRot by="-1500000">
                                      <p:cBhvr>
                                        <p:cTn id="31" dur="50" fill="hold">
                                          <p:stCondLst>
                                            <p:cond delay="50"/>
                                          </p:stCondLst>
                                        </p:cTn>
                                        <p:tgtEl>
                                          <p:spTgt spid="6"/>
                                        </p:tgtEl>
                                        <p:attrNameLst>
                                          <p:attrName>r</p:attrName>
                                        </p:attrNameLst>
                                      </p:cBhvr>
                                    </p:animRot>
                                    <p:animRot by="-1500000">
                                      <p:cBhvr>
                                        <p:cTn id="32" dur="50" fill="hold">
                                          <p:stCondLst>
                                            <p:cond delay="100"/>
                                          </p:stCondLst>
                                        </p:cTn>
                                        <p:tgtEl>
                                          <p:spTgt spid="6"/>
                                        </p:tgtEl>
                                        <p:attrNameLst>
                                          <p:attrName>r</p:attrName>
                                        </p:attrNameLst>
                                      </p:cBhvr>
                                    </p:animRot>
                                    <p:animRot by="1500000">
                                      <p:cBhvr>
                                        <p:cTn id="33" dur="50" fill="hold">
                                          <p:stCondLst>
                                            <p:cond delay="15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Scale>
                                      <p:cBhvr>
                                        <p:cTn id="3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9"/>
                                        </p:tgtEl>
                                        <p:attrNameLst>
                                          <p:attrName>ppt_x</p:attrName>
                                          <p:attrName>ppt_y</p:attrName>
                                        </p:attrNameLst>
                                      </p:cBhvr>
                                    </p:animMotion>
                                    <p:animEffect transition="in" filter="fade">
                                      <p:cBhvr>
                                        <p:cTn id="40" dur="1000"/>
                                        <p:tgtEl>
                                          <p:spTgt spid="9"/>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10"/>
                                        </p:tgtEl>
                                      </p:cBhvr>
                                    </p:cmd>
                                  </p:childTnLst>
                                </p:cTn>
                              </p:par>
                              <p:par>
                                <p:cTn id="44" presetID="14" presetClass="entr" presetSubtype="10" fill="hold" grpId="0" nodeType="withEffect">
                                  <p:stCondLst>
                                    <p:cond delay="0"/>
                                  </p:stCondLst>
                                  <p:childTnLst>
                                    <p:set>
                                      <p:cBhvr>
                                        <p:cTn id="45" dur="1" fill="hold">
                                          <p:stCondLst>
                                            <p:cond delay="0"/>
                                          </p:stCondLst>
                                        </p:cTn>
                                        <p:tgtEl>
                                          <p:spTgt spid="8">
                                            <p:bg/>
                                          </p:spTgt>
                                        </p:tgtEl>
                                        <p:attrNameLst>
                                          <p:attrName>style.visibility</p:attrName>
                                        </p:attrNameLst>
                                      </p:cBhvr>
                                      <p:to>
                                        <p:strVal val="visible"/>
                                      </p:to>
                                    </p:set>
                                    <p:animEffect transition="in" filter="randombar(horizontal)">
                                      <p:cBhvr>
                                        <p:cTn id="46" dur="500"/>
                                        <p:tgtEl>
                                          <p:spTgt spid="8">
                                            <p:bg/>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animEffect transition="in" filter="randombar(horizontal)">
                                      <p:cBhvr>
                                        <p:cTn id="51" dur="500"/>
                                        <p:tgtEl>
                                          <p:spTgt spid="8">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endCondLst>
                    <p:cond evt="onStopAudio" delay="0">
                      <p:tgtEl>
                        <p:sldTgt/>
                      </p:tgtEl>
                    </p:cond>
                  </p:endCondLst>
                </p:cTn>
                <p:tgtEl>
                  <p:spTgt spid="10"/>
                </p:tgtEl>
              </p:cMediaNode>
            </p:video>
          </p:childTnLst>
        </p:cTn>
      </p:par>
    </p:tnLst>
    <p:bldLst>
      <p:bldP spid="4" grpId="0" animBg="1"/>
      <p:bldP spid="5" grpId="0" animBg="1"/>
      <p:bldP spid="6" grpId="0"/>
      <p:bldP spid="6" grpId="1"/>
      <p:bldP spid="8"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xmlns="" id="{9A100875-AA2C-4E90-88C9-AE7120B16744}"/>
              </a:ext>
            </a:extLst>
          </p:cNvPr>
          <p:cNvSpPr/>
          <p:nvPr/>
        </p:nvSpPr>
        <p:spPr>
          <a:xfrm>
            <a:off x="823782" y="2816654"/>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xmlns="" id="{30F412F6-9214-4E8E-8ACC-DD23CD663175}"/>
              </a:ext>
            </a:extLst>
          </p:cNvPr>
          <p:cNvSpPr>
            <a:spLocks noGrp="1"/>
          </p:cNvSpPr>
          <p:nvPr>
            <p:ph idx="1"/>
          </p:nvPr>
        </p:nvSpPr>
        <p:spPr>
          <a:xfrm>
            <a:off x="1433930" y="3281746"/>
            <a:ext cx="6820384" cy="1533804"/>
          </a:xfrm>
          <a:solidFill>
            <a:schemeClr val="bg1"/>
          </a:solidFill>
        </p:spPr>
        <p:txBody>
          <a:bodyPr>
            <a:noAutofit/>
          </a:bodyPr>
          <a:lstStyle/>
          <a:p>
            <a:pPr marL="0" indent="0" algn="ctr">
              <a:buNone/>
            </a:pPr>
            <a:r>
              <a:rPr lang="vi-VN" sz="4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Nêu cảm nghĩ của em khi đọc bài thơ?</a:t>
            </a:r>
            <a:endParaRPr lang="en-US" sz="4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Am-thanh-lam-phep-bang-cay-dua-than-www_tiengdong_com">
            <a:hlinkClick r:id="" action="ppaction://media"/>
            <a:extLst>
              <a:ext uri="{FF2B5EF4-FFF2-40B4-BE49-F238E27FC236}">
                <a16:creationId xmlns:a16="http://schemas.microsoft.com/office/drawing/2014/main" xmlns="" id="{883910CA-7CF8-4F4B-97D5-CC19F0088B57}"/>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3939736" y="7219666"/>
            <a:ext cx="609600" cy="609600"/>
          </a:xfrm>
          <a:prstGeom prst="rect">
            <a:avLst/>
          </a:prstGeom>
        </p:spPr>
      </p:pic>
      <p:sp>
        <p:nvSpPr>
          <p:cNvPr id="15" name="Rectangle: Rounded Corners 14">
            <a:extLst>
              <a:ext uri="{FF2B5EF4-FFF2-40B4-BE49-F238E27FC236}">
                <a16:creationId xmlns:a16="http://schemas.microsoft.com/office/drawing/2014/main" xmlns="" id="{C45B73CC-C3FC-484A-BC8F-BB7195FB71CF}"/>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xmlns="" id="{97E6D632-9B3D-4FC6-85EB-512DABC2FC29}"/>
              </a:ext>
            </a:extLst>
          </p:cNvPr>
          <p:cNvSpPr txBox="1"/>
          <p:nvPr/>
        </p:nvSpPr>
        <p:spPr>
          <a:xfrm>
            <a:off x="4207603" y="356082"/>
            <a:ext cx="43515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LIÊN HỆ BẢN THÂN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xmlns="" id="{EF24F5E0-4B42-4C14-8CA0-E70323827AE1}"/>
              </a:ext>
            </a:extLst>
          </p:cNvPr>
          <p:cNvPicPr>
            <a:picLocks noChangeAspect="1"/>
          </p:cNvPicPr>
          <p:nvPr/>
        </p:nvPicPr>
        <p:blipFill>
          <a:blip r:embed="rId6" cstate="print">
            <a:extLst>
              <a:ext uri="{28A0092B-C50C-407E-A947-70E740481C1C}">
                <a14:useLocalDpi xmlns:a14="http://schemas.microsoft.com/office/drawing/2010/main" xmlns="" val="0"/>
              </a:ext>
            </a:extLst>
          </a:blip>
          <a:srcRect/>
          <a:stretch/>
        </p:blipFill>
        <p:spPr>
          <a:xfrm>
            <a:off x="3193428" y="107604"/>
            <a:ext cx="737453" cy="8414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xmlns="" id="{03149FFF-FF05-438D-AC3F-44B19B5E1C1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xmlns="">
                  <a14:imgLayer r:embed="rId8">
                    <a14:imgEffect>
                      <a14:backgroundRemoval t="10729" b="79967" l="23478" r="81122"/>
                    </a14:imgEffect>
                  </a14:imgLayer>
                </a14:imgProps>
              </a:ext>
              <a:ext uri="{28A0092B-C50C-407E-A947-70E740481C1C}">
                <a14:useLocalDpi xmlns:a14="http://schemas.microsoft.com/office/drawing/2010/main" xmlns="" val="0"/>
              </a:ext>
            </a:extLst>
          </a:blip>
          <a:srcRect l="16273" t="2074" r="11673" b="11378"/>
          <a:stretch/>
        </p:blipFill>
        <p:spPr>
          <a:xfrm>
            <a:off x="8855718" y="2693847"/>
            <a:ext cx="3369273" cy="4406096"/>
          </a:xfrm>
          <a:prstGeom prst="rect">
            <a:avLst/>
          </a:prstGeom>
        </p:spPr>
      </p:pic>
    </p:spTree>
    <p:extLst>
      <p:ext uri="{BB962C8B-B14F-4D97-AF65-F5344CB8AC3E}">
        <p14:creationId xmlns:p14="http://schemas.microsoft.com/office/powerpoint/2010/main" xmlns="" val="258806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17"/>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3">
                                            <p:bg/>
                                          </p:spTgt>
                                        </p:tgtEl>
                                        <p:attrNameLst>
                                          <p:attrName>style.visibility</p:attrName>
                                        </p:attrNameLst>
                                      </p:cBhvr>
                                      <p:to>
                                        <p:strVal val="visible"/>
                                      </p:to>
                                    </p:set>
                                    <p:animEffect transition="in" filter="randombar(horizontal)">
                                      <p:cBhvr>
                                        <p:cTn id="19" dur="500"/>
                                        <p:tgtEl>
                                          <p:spTgt spid="13">
                                            <p:bg/>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24" dur="500"/>
                                        <p:tgtEl>
                                          <p:spTgt spid="13">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endCondLst>
                    <p:cond evt="onStopAudio" delay="0">
                      <p:tgtEl>
                        <p:sldTgt/>
                      </p:tgtEl>
                    </p:cond>
                  </p:endCondLst>
                </p:cTn>
                <p:tgtEl>
                  <p:spTgt spid="24"/>
                </p:tgtEl>
              </p:cMediaNode>
            </p:video>
          </p:childTnLst>
        </p:cTn>
      </p:par>
    </p:tnLst>
    <p:bldLst>
      <p:bldP spid="21" grpId="0" animBg="1"/>
      <p:bldP spid="13" grpId="0" build="p" animBg="1"/>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9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7A15C3B6-992D-4ACC-A967-B29BEFEB15B2}"/>
              </a:ext>
            </a:extLst>
          </p:cNvPr>
          <p:cNvGrpSpPr/>
          <p:nvPr/>
        </p:nvGrpSpPr>
        <p:grpSpPr>
          <a:xfrm>
            <a:off x="2267472" y="254413"/>
            <a:ext cx="7157324" cy="5644850"/>
            <a:chOff x="2267472" y="254413"/>
            <a:chExt cx="7157324" cy="5644850"/>
          </a:xfrm>
        </p:grpSpPr>
        <p:pic>
          <p:nvPicPr>
            <p:cNvPr id="9" name="Picture 8" descr="Icon&#10;&#10;Description automatically generated">
              <a:extLst>
                <a:ext uri="{FF2B5EF4-FFF2-40B4-BE49-F238E27FC236}">
                  <a16:creationId xmlns:a16="http://schemas.microsoft.com/office/drawing/2014/main" xmlns="" id="{EE8EAC5D-8861-4196-A543-1991D27F7A31}"/>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074483" y="254413"/>
              <a:ext cx="6043034" cy="5644850"/>
            </a:xfrm>
            <a:prstGeom prst="rect">
              <a:avLst/>
            </a:prstGeom>
          </p:spPr>
        </p:pic>
        <p:pic>
          <p:nvPicPr>
            <p:cNvPr id="26" name="Picture 25">
              <a:extLst>
                <a:ext uri="{FF2B5EF4-FFF2-40B4-BE49-F238E27FC236}">
                  <a16:creationId xmlns:a16="http://schemas.microsoft.com/office/drawing/2014/main" xmlns="" id="{BC1064AA-2C7E-460A-9A28-13EFB7156E07}"/>
                </a:ext>
              </a:extLst>
            </p:cNvPr>
            <p:cNvPicPr>
              <a:picLocks noChangeAspect="1"/>
            </p:cNvPicPr>
            <p:nvPr/>
          </p:nvPicPr>
          <p:blipFill>
            <a:blip r:embed="rId4"/>
            <a:stretch>
              <a:fillRect/>
            </a:stretch>
          </p:blipFill>
          <p:spPr>
            <a:xfrm>
              <a:off x="2267472" y="1211266"/>
              <a:ext cx="7157324" cy="3188484"/>
            </a:xfrm>
            <a:prstGeom prst="rect">
              <a:avLst/>
            </a:prstGeom>
          </p:spPr>
        </p:pic>
      </p:grpSp>
      <p:pic>
        <p:nvPicPr>
          <p:cNvPr id="16" name="Picture 15" descr="Shape&#10;&#10;Description automatically generated with medium confidence">
            <a:extLst>
              <a:ext uri="{FF2B5EF4-FFF2-40B4-BE49-F238E27FC236}">
                <a16:creationId xmlns:a16="http://schemas.microsoft.com/office/drawing/2014/main" xmlns="" id="{260A94D9-2D38-4729-B32F-546D6FB47B9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xmlns="" id="{DB37DA56-8CA0-49B5-8672-CFC34F0083CF}"/>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a:extLst>
              <a:ext uri="{FF2B5EF4-FFF2-40B4-BE49-F238E27FC236}">
                <a16:creationId xmlns:a16="http://schemas.microsoft.com/office/drawing/2014/main" xmlns="" id="{2B839CD6-1552-426F-9047-A10150B2D622}"/>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r="63017"/>
          <a:stretch/>
        </p:blipFill>
        <p:spPr>
          <a:xfrm>
            <a:off x="5454868" y="5388689"/>
            <a:ext cx="1939159" cy="708015"/>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xmlns="" id="{1C8F42F3-7517-4D84-83DE-CDD66D07C1DB}"/>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xmlns="" id="{D2EF4CB0-0F5B-408A-B031-7D2B1A79052A}"/>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xmlns="" id="{FE01394F-CD90-4143-B6B4-FBABA38FF5E5}"/>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xmlns="" id="{E47A93BD-DD07-4F3D-A6CD-B7AB34F0A91B}"/>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xmlns="" id="{71FE9837-8D78-4C36-A84E-EB48871A7C59}"/>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xmlns="" id="{890E0501-C54C-49F3-A724-48A456C1ABA4}"/>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247592" y="2527950"/>
            <a:ext cx="563722" cy="555116"/>
          </a:xfrm>
          <a:prstGeom prst="rect">
            <a:avLst/>
          </a:prstGeom>
        </p:spPr>
      </p:pic>
    </p:spTree>
    <p:extLst>
      <p:ext uri="{BB962C8B-B14F-4D97-AF65-F5344CB8AC3E}">
        <p14:creationId xmlns:p14="http://schemas.microsoft.com/office/powerpoint/2010/main" xmlns="" val="139873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9" presetClass="path" presetSubtype="0" accel="50000" decel="50000" fill="hold" nodeType="withEffect">
                                  <p:stCondLst>
                                    <p:cond delay="0"/>
                                  </p:stCondLst>
                                  <p:childTnLst>
                                    <p:animMotion origin="layout" path="M -0.02825 -0.5338 C -0.04792 -0.5338 -0.06315 -0.36852 -0.06315 -0.1669 C -0.06315 0.04028 -0.04792 0.20625 -0.02825 0.20625 C -0.00859 0.20625 0.00664 0.37153 0.00664 0.57893 C 0.00664 0.78032 -0.00859 0.94629 -0.02825 0.94629 " pathEditMode="relative" rAng="5400000" ptsTypes="AAAAA">
                                      <p:cBhvr>
                                        <p:cTn id="12" dur="7000" fill="hold"/>
                                        <p:tgtEl>
                                          <p:spTgt spid="19"/>
                                        </p:tgtEl>
                                        <p:attrNameLst>
                                          <p:attrName>ppt_x</p:attrName>
                                          <p:attrName>ppt_y</p:attrName>
                                        </p:attrNameLst>
                                      </p:cBhvr>
                                      <p:rCtr x="0" y="74005"/>
                                    </p:animMotion>
                                  </p:childTnLst>
                                </p:cTn>
                              </p:par>
                              <p:par>
                                <p:cTn id="13" presetID="39" presetClass="path" presetSubtype="0" accel="50000" decel="50000" fill="hold" nodeType="withEffect">
                                  <p:stCondLst>
                                    <p:cond delay="0"/>
                                  </p:stCondLst>
                                  <p:childTnLst>
                                    <p:animMotion origin="layout" path="M -0.02578 -0.19328 C -0.04544 -0.19328 -0.06067 -0.06342 -0.06067 0.09468 C -0.06067 0.25741 -0.04544 0.3875 -0.02578 0.3875 C -0.00612 0.3875 0.00912 0.51736 0.00912 0.6801 C 0.00912 0.8382 -0.00612 0.96829 -0.02578 0.96829 " pathEditMode="relative" rAng="5400000" ptsTypes="AAAAA">
                                      <p:cBhvr>
                                        <p:cTn id="14" dur="8000" fill="hold"/>
                                        <p:tgtEl>
                                          <p:spTgt spid="17"/>
                                        </p:tgtEl>
                                        <p:attrNameLst>
                                          <p:attrName>ppt_x</p:attrName>
                                          <p:attrName>ppt_y</p:attrName>
                                        </p:attrNameLst>
                                      </p:cBhvr>
                                      <p:rCtr x="0" y="58079"/>
                                    </p:animMotion>
                                  </p:childTnLst>
                                </p:cTn>
                              </p:par>
                              <p:par>
                                <p:cTn id="15" presetID="39" presetClass="path" presetSubtype="0" accel="50000" decel="50000" fill="hold" nodeType="withEffect">
                                  <p:stCondLst>
                                    <p:cond delay="0"/>
                                  </p:stCondLst>
                                  <p:childTnLst>
                                    <p:animMotion origin="layout" path="M 0.09284 -0.75672 C 0.07318 -0.75672 0.05795 -0.56736 0.05795 -0.33704 C 0.05795 -0.10047 0.07318 0.08935 0.09284 0.08935 C 0.1125 0.08935 0.12774 0.27847 0.12774 0.51551 C 0.12774 0.74583 0.1125 0.93541 0.09284 0.93541 " pathEditMode="relative" rAng="5400000" ptsTypes="AAAAA">
                                      <p:cBhvr>
                                        <p:cTn id="16" dur="5000" fill="hold"/>
                                        <p:tgtEl>
                                          <p:spTgt spid="18"/>
                                        </p:tgtEl>
                                        <p:attrNameLst>
                                          <p:attrName>ppt_x</p:attrName>
                                          <p:attrName>ppt_y</p:attrName>
                                        </p:attrNameLst>
                                      </p:cBhvr>
                                      <p:rCtr x="0" y="84606"/>
                                    </p:animMotion>
                                  </p:childTnLst>
                                </p:cTn>
                              </p:par>
                              <p:par>
                                <p:cTn id="17" presetID="39" presetClass="path" presetSubtype="0" accel="50000" decel="50000" fill="hold" nodeType="withEffect">
                                  <p:stCondLst>
                                    <p:cond delay="0"/>
                                  </p:stCondLst>
                                  <p:childTnLst>
                                    <p:animMotion origin="layout" path="M -0.02826 -0.9125 C -0.04792 -0.9125 -0.06315 -0.70486 -0.06315 -0.45185 C -0.06315 -0.19143 -0.04792 0.0169 -0.02826 0.0169 C -0.0086 0.0169 0.00664 0.22454 0.00664 0.48495 C 0.00664 0.73796 -0.0086 0.9463 -0.02826 0.9463 " pathEditMode="relative" rAng="5400000" ptsTypes="AAAAA">
                                      <p:cBhvr>
                                        <p:cTn id="18" dur="6000" fill="hold"/>
                                        <p:tgtEl>
                                          <p:spTgt spid="20"/>
                                        </p:tgtEl>
                                        <p:attrNameLst>
                                          <p:attrName>ppt_x</p:attrName>
                                          <p:attrName>ppt_y</p:attrName>
                                        </p:attrNameLst>
                                      </p:cBhvr>
                                      <p:rCtr x="0" y="92940"/>
                                    </p:animMotion>
                                  </p:childTnLst>
                                </p:cTn>
                              </p:par>
                              <p:par>
                                <p:cTn id="19" presetID="39" presetClass="path" presetSubtype="0" accel="50000" decel="50000" fill="hold" nodeType="withEffect">
                                  <p:stCondLst>
                                    <p:cond delay="0"/>
                                  </p:stCondLst>
                                  <p:childTnLst>
                                    <p:animMotion origin="layout" path="M -0.02774 -0.91342 C -0.0474 -0.91342 -0.06263 -0.70578 -0.06263 -0.45278 C -0.06263 -0.19236 -0.0474 0.01597 -0.02774 0.01597 C -0.00807 0.01597 0.00716 0.22361 0.00716 0.48403 C 0.00716 0.73704 -0.00807 0.94537 -0.02774 0.94537 " pathEditMode="relative" rAng="5400000" ptsTypes="AAAAA">
                                      <p:cBhvr>
                                        <p:cTn id="20" dur="7000" fill="hold"/>
                                        <p:tgtEl>
                                          <p:spTgt spid="23"/>
                                        </p:tgtEl>
                                        <p:attrNameLst>
                                          <p:attrName>ppt_x</p:attrName>
                                          <p:attrName>ppt_y</p:attrName>
                                        </p:attrNameLst>
                                      </p:cBhvr>
                                      <p:rCtr x="0" y="92940"/>
                                    </p:animMotion>
                                  </p:childTnLst>
                                </p:cTn>
                              </p:par>
                              <p:par>
                                <p:cTn id="21" presetID="39" presetClass="path" presetSubtype="0" accel="50000" decel="50000" fill="hold" nodeType="withEffect">
                                  <p:stCondLst>
                                    <p:cond delay="0"/>
                                  </p:stCondLst>
                                  <p:childTnLst>
                                    <p:animMotion origin="layout" path="M -0.02761 -0.91366 C -0.04727 -0.91366 -0.0625 -0.70602 -0.0625 -0.45301 C -0.0625 -0.19259 -0.04727 0.01574 -0.02761 0.01574 C -0.00795 0.01574 0.00729 0.22338 0.00729 0.48379 C 0.00729 0.7368 -0.00795 0.94514 -0.02761 0.94514 " pathEditMode="relative" rAng="5400000" ptsTypes="AAAAA">
                                      <p:cBhvr>
                                        <p:cTn id="22" dur="4000" fill="hold"/>
                                        <p:tgtEl>
                                          <p:spTgt spid="24"/>
                                        </p:tgtEl>
                                        <p:attrNameLst>
                                          <p:attrName>ppt_x</p:attrName>
                                          <p:attrName>ppt_y</p:attrName>
                                        </p:attrNameLst>
                                      </p:cBhvr>
                                      <p:rCtr x="0" y="92940"/>
                                    </p:animMotion>
                                  </p:childTnLst>
                                </p:cTn>
                              </p:par>
                              <p:par>
                                <p:cTn id="23" presetID="39" presetClass="path" presetSubtype="0" accel="50000" decel="50000" fill="hold" nodeType="withEffect">
                                  <p:stCondLst>
                                    <p:cond delay="0"/>
                                  </p:stCondLst>
                                  <p:childTnLst>
                                    <p:animMotion origin="layout" path="M 0.02592 -0.44189 C 0.00639 -0.44513 -0.01171 -0.39884 -0.01523 -0.33865 C -0.01888 -0.27685 -0.00651 -0.22453 0.0129 -0.22083 C 0.03243 -0.21712 0.04467 -0.16435 0.04102 -0.10254 C 0.03724 -0.04236 0.01941 0.00394 -0.00013 0.00024 " pathEditMode="relative" rAng="5760000" ptsTypes="AAAAA">
                                      <p:cBhvr>
                                        <p:cTn id="24" dur="2000" fill="hold"/>
                                        <p:tgtEl>
                                          <p:spTgt spid="21"/>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xmlns=""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7963" b="84537" l="49500" r="97500"/>
                    </a14:imgEffect>
                  </a14:imgLayer>
                </a14:imgProps>
              </a:ext>
              <a:ext uri="{28A0092B-C50C-407E-A947-70E740481C1C}">
                <a14:useLocalDpi xmlns:a14="http://schemas.microsoft.com/office/drawing/2010/main" xmlns=""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Cloud Callout 7"/>
          <p:cNvSpPr/>
          <p:nvPr/>
        </p:nvSpPr>
        <p:spPr>
          <a:xfrm>
            <a:off x="763929" y="-21628"/>
            <a:ext cx="8452716" cy="2436845"/>
          </a:xfrm>
          <a:prstGeom prst="cloudCallout">
            <a:avLst>
              <a:gd name="adj1" fmla="val -43368"/>
              <a:gd name="adj2" fmla="val 811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Cái gì để tránh nắng mưa, Đêm được an giấc xưa nay vẫn cần - Là cái gì?</a:t>
            </a:r>
            <a:endParaRPr kumimoji="0" lang="en-US" sz="3600" b="0"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2286000" y="3733800"/>
            <a:ext cx="6019801" cy="2252091"/>
          </a:xfrm>
          <a:prstGeom prst="cloudCallout">
            <a:avLst>
              <a:gd name="adj1" fmla="val 54882"/>
              <a:gd name="adj2" fmla="val -4864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4000" b="0" i="0" u="none" strike="noStrike" kern="1200" cap="none" spc="0" normalizeH="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40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xmlns="" val="147229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xmlns=""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xmlns="" id="{2FB74B44-6E80-4232-8897-448A70A6D562}"/>
              </a:ext>
            </a:extLst>
          </p:cNvPr>
          <p:cNvSpPr txBox="1"/>
          <p:nvPr/>
        </p:nvSpPr>
        <p:spPr>
          <a:xfrm>
            <a:off x="636337" y="1392444"/>
            <a:ext cx="4860864" cy="424731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xmlns=""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2A25F937-E219-48CB-BDDF-FCF3169E4945}"/>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colorTemperature colorTemp="11200"/>
                    </a14:imgEffect>
                  </a14:imgLayer>
                </a14:imgProps>
              </a:ext>
              <a:ext uri="{28A0092B-C50C-407E-A947-70E740481C1C}">
                <a14:useLocalDpi xmlns:a14="http://schemas.microsoft.com/office/drawing/2010/main" xmlns=""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xmlns="" id="{14EAD941-40D8-448F-8652-DBE4D9D436D5}"/>
              </a:ext>
            </a:extLst>
          </p:cNvPr>
          <p:cNvSpPr txBox="1"/>
          <p:nvPr/>
        </p:nvSpPr>
        <p:spPr>
          <a:xfrm>
            <a:off x="3973684" y="240356"/>
            <a:ext cx="5405774"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xmlns="" id="{B7C32D4F-8F6F-47A0-8F7D-050A0E34857D}"/>
              </a:ext>
            </a:extLst>
          </p:cNvPr>
          <p:cNvSpPr txBox="1"/>
          <p:nvPr/>
        </p:nvSpPr>
        <p:spPr>
          <a:xfrm>
            <a:off x="5147404" y="1366979"/>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xmlns="" val="329227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2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xmlns=""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xmlns=""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xmlns=""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dắt</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Nơi</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Nơi</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 bạn bè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lúc nào </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cũng vui.</a:t>
            </a:r>
          </a:p>
        </p:txBody>
      </p:sp>
      <p:sp>
        <p:nvSpPr>
          <p:cNvPr id="6" name="Rectangle: Rounded Corners 5">
            <a:extLst>
              <a:ext uri="{FF2B5EF4-FFF2-40B4-BE49-F238E27FC236}">
                <a16:creationId xmlns:a16="http://schemas.microsoft.com/office/drawing/2014/main" xmlns=""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2A25F937-E219-48CB-BDDF-FCF3169E4945}"/>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colorTemperature colorTemp="11200"/>
                    </a14:imgEffect>
                  </a14:imgLayer>
                </a14:imgProps>
              </a:ext>
              <a:ext uri="{28A0092B-C50C-407E-A947-70E740481C1C}">
                <a14:useLocalDpi xmlns:a14="http://schemas.microsoft.com/office/drawing/2010/main" xmlns=""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xmlns=""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xmlns="" id="{4404D78B-0DB9-4AB0-A4C8-F5D9C4B3442C}"/>
              </a:ext>
            </a:extLst>
          </p:cNvPr>
          <p:cNvPicPr>
            <a:picLocks noChangeAspect="1"/>
          </p:cNvPicPr>
          <p:nvPr/>
        </p:nvPicPr>
        <p:blipFill>
          <a:blip r:embed="rId4"/>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xmlns="" id="{B7C32D4F-8F6F-47A0-8F7D-050A0E34857D}"/>
              </a:ext>
            </a:extLst>
          </p:cNvPr>
          <p:cNvSpPr txBox="1"/>
          <p:nvPr/>
        </p:nvSpPr>
        <p:spPr>
          <a:xfrm>
            <a:off x="5147404"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đầu tiên </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đang chờ </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Soi </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Sáng</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a:t>
            </a:r>
            <a:r>
              <a:rPr kumimoji="0" lang="vi-VN" sz="3200" b="0" i="1"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xmlns="" val="120666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72C62CEF-FD01-4F55-9A09-69B6C45FA86C}"/>
              </a:ext>
            </a:extLst>
          </p:cNvPr>
          <p:cNvGrpSpPr/>
          <p:nvPr/>
        </p:nvGrpSpPr>
        <p:grpSpPr>
          <a:xfrm>
            <a:off x="1320075" y="1238491"/>
            <a:ext cx="10231459" cy="5243332"/>
            <a:chOff x="256031" y="1133735"/>
            <a:chExt cx="9242811" cy="5377134"/>
          </a:xfrm>
        </p:grpSpPr>
        <p:sp>
          <p:nvSpPr>
            <p:cNvPr id="25" name="Rectangle: Rounded Corners 24">
              <a:extLst>
                <a:ext uri="{FF2B5EF4-FFF2-40B4-BE49-F238E27FC236}">
                  <a16:creationId xmlns:a16="http://schemas.microsoft.com/office/drawing/2014/main" xmlns=""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xmlns=""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xmlns="" id="{E32EC0A0-735B-4B9C-8BE1-679D8FF2DC9E}"/>
              </a:ext>
            </a:extLst>
          </p:cNvPr>
          <p:cNvSpPr/>
          <p:nvPr/>
        </p:nvSpPr>
        <p:spPr>
          <a:xfrm>
            <a:off x="814978" y="62892"/>
            <a:ext cx="10930919" cy="1013554"/>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867DDB41-04E7-4433-AA7C-CAB96AC282D1}"/>
              </a:ext>
            </a:extLst>
          </p:cNvPr>
          <p:cNvSpPr txBox="1"/>
          <p:nvPr/>
        </p:nvSpPr>
        <p:spPr>
          <a:xfrm>
            <a:off x="2126111" y="102891"/>
            <a:ext cx="9088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thuộc</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3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a:t>
            </a:r>
            <a:endPar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xmlns="" id="{01983FDB-884A-4647-85C9-54B74873D10F}"/>
              </a:ext>
            </a:extLst>
          </p:cNvPr>
          <p:cNvSpPr txBox="1"/>
          <p:nvPr/>
        </p:nvSpPr>
        <p:spPr>
          <a:xfrm>
            <a:off x="1836550" y="1771238"/>
            <a:ext cx="4828118" cy="4247317"/>
          </a:xfrm>
          <a:prstGeom prst="rect">
            <a:avLst/>
          </a:prstGeom>
          <a:noFill/>
        </p:spPr>
        <p:txBody>
          <a:bodyPr wrap="square" rtlCol="0">
            <a:spAutoFit/>
          </a:bodyPr>
          <a:lstStyle/>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ấy ai cũng quen</a:t>
            </a:r>
          </a:p>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Ngay từ thời tấm bé</a:t>
            </a:r>
          </a:p>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 tay bà, tay mẹ</a:t>
            </a:r>
          </a:p>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Còn dắt vòng đi men.</a:t>
            </a:r>
          </a:p>
          <a:p>
            <a:pPr lvl="0" algn="just"/>
            <a:endPar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bố mẹ ngày đêm</a:t>
            </a:r>
          </a:p>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 nào qua cũng vội</a:t>
            </a:r>
          </a:p>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13" name="TextBox 12">
            <a:extLst>
              <a:ext uri="{FF2B5EF4-FFF2-40B4-BE49-F238E27FC236}">
                <a16:creationId xmlns:a16="http://schemas.microsoft.com/office/drawing/2014/main" xmlns="" id="{17897F23-9659-44C5-A68A-70A67BD99A95}"/>
              </a:ext>
            </a:extLst>
          </p:cNvPr>
          <p:cNvSpPr txBox="1"/>
          <p:nvPr/>
        </p:nvSpPr>
        <p:spPr>
          <a:xfrm>
            <a:off x="6610042" y="1731562"/>
            <a:ext cx="4483228" cy="1938992"/>
          </a:xfrm>
          <a:prstGeom prst="rect">
            <a:avLst/>
          </a:prstGeom>
          <a:noFill/>
        </p:spPr>
        <p:txBody>
          <a:bodyPr wrap="square" rtlCol="0">
            <a:spAutoFit/>
          </a:bodyPr>
          <a:lstStyle/>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ấy đã đưa tôi</a:t>
            </a:r>
          </a:p>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Nay con đường xa tắp</a:t>
            </a:r>
          </a:p>
          <a:p>
            <a:pPr lvl="0" algn="just"/>
            <a:r>
              <a:rPr lang="vi-VN" sz="3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Vẫn đang chờ tôi đi.</a:t>
            </a:r>
          </a:p>
        </p:txBody>
      </p:sp>
      <p:sp>
        <p:nvSpPr>
          <p:cNvPr id="2" name="Rectangle: Rounded Corners 1">
            <a:extLst>
              <a:ext uri="{FF2B5EF4-FFF2-40B4-BE49-F238E27FC236}">
                <a16:creationId xmlns:a16="http://schemas.microsoft.com/office/drawing/2014/main" xmlns="" id="{E40E4AA6-744D-48C5-BEC6-614AA2A833DD}"/>
              </a:ext>
            </a:extLst>
          </p:cNvPr>
          <p:cNvSpPr/>
          <p:nvPr/>
        </p:nvSpPr>
        <p:spPr>
          <a:xfrm>
            <a:off x="2983996" y="1731562"/>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15" name="Rectangle: Rounded Corners 14">
            <a:extLst>
              <a:ext uri="{FF2B5EF4-FFF2-40B4-BE49-F238E27FC236}">
                <a16:creationId xmlns:a16="http://schemas.microsoft.com/office/drawing/2014/main" xmlns="" id="{7CC400C7-F20A-4EAF-9840-1097A9A0E4F6}"/>
              </a:ext>
            </a:extLst>
          </p:cNvPr>
          <p:cNvSpPr/>
          <p:nvPr/>
        </p:nvSpPr>
        <p:spPr>
          <a:xfrm>
            <a:off x="3274260" y="2321559"/>
            <a:ext cx="2251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16" name="Rectangle: Rounded Corners 15">
            <a:extLst>
              <a:ext uri="{FF2B5EF4-FFF2-40B4-BE49-F238E27FC236}">
                <a16:creationId xmlns:a16="http://schemas.microsoft.com/office/drawing/2014/main" xmlns="" id="{F9AB4F7C-F0AD-477C-AE69-313932390D5C}"/>
              </a:ext>
            </a:extLst>
          </p:cNvPr>
          <p:cNvSpPr/>
          <p:nvPr/>
        </p:nvSpPr>
        <p:spPr>
          <a:xfrm>
            <a:off x="3143257" y="2789045"/>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17" name="Rectangle: Rounded Corners 16">
            <a:extLst>
              <a:ext uri="{FF2B5EF4-FFF2-40B4-BE49-F238E27FC236}">
                <a16:creationId xmlns:a16="http://schemas.microsoft.com/office/drawing/2014/main" xmlns="" id="{E2321994-F0DD-4870-AEFF-28943B4B07B3}"/>
              </a:ext>
            </a:extLst>
          </p:cNvPr>
          <p:cNvSpPr/>
          <p:nvPr/>
        </p:nvSpPr>
        <p:spPr>
          <a:xfrm>
            <a:off x="3042519" y="3267010"/>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18" name="Rectangle: Rounded Corners 17">
            <a:extLst>
              <a:ext uri="{FF2B5EF4-FFF2-40B4-BE49-F238E27FC236}">
                <a16:creationId xmlns:a16="http://schemas.microsoft.com/office/drawing/2014/main" xmlns="" id="{945A746B-E6EA-4621-8017-421993C299C9}"/>
              </a:ext>
            </a:extLst>
          </p:cNvPr>
          <p:cNvSpPr/>
          <p:nvPr/>
        </p:nvSpPr>
        <p:spPr>
          <a:xfrm>
            <a:off x="3106260" y="4167948"/>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19" name="Rectangle: Rounded Corners 18">
            <a:extLst>
              <a:ext uri="{FF2B5EF4-FFF2-40B4-BE49-F238E27FC236}">
                <a16:creationId xmlns:a16="http://schemas.microsoft.com/office/drawing/2014/main" xmlns="" id="{2E3FFC11-2CA3-4E7A-8232-AE51D927018B}"/>
              </a:ext>
            </a:extLst>
          </p:cNvPr>
          <p:cNvSpPr/>
          <p:nvPr/>
        </p:nvSpPr>
        <p:spPr>
          <a:xfrm>
            <a:off x="3274260" y="4724210"/>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20" name="Rectangle: Rounded Corners 19">
            <a:extLst>
              <a:ext uri="{FF2B5EF4-FFF2-40B4-BE49-F238E27FC236}">
                <a16:creationId xmlns:a16="http://schemas.microsoft.com/office/drawing/2014/main" xmlns="" id="{4CE079CB-6F2F-4160-85B3-DD3848CBC268}"/>
              </a:ext>
            </a:extLst>
          </p:cNvPr>
          <p:cNvSpPr/>
          <p:nvPr/>
        </p:nvSpPr>
        <p:spPr>
          <a:xfrm>
            <a:off x="3395255" y="5161685"/>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21" name="Rectangle: Rounded Corners 20">
            <a:extLst>
              <a:ext uri="{FF2B5EF4-FFF2-40B4-BE49-F238E27FC236}">
                <a16:creationId xmlns:a16="http://schemas.microsoft.com/office/drawing/2014/main" xmlns="" id="{ABB1820B-0F3B-4730-9FD7-CEDD32BDF264}"/>
              </a:ext>
            </a:extLst>
          </p:cNvPr>
          <p:cNvSpPr/>
          <p:nvPr/>
        </p:nvSpPr>
        <p:spPr>
          <a:xfrm>
            <a:off x="3824332" y="5645893"/>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23" name="Rectangle: Rounded Corners 22">
            <a:extLst>
              <a:ext uri="{FF2B5EF4-FFF2-40B4-BE49-F238E27FC236}">
                <a16:creationId xmlns:a16="http://schemas.microsoft.com/office/drawing/2014/main" xmlns="" id="{EAD1E13B-6671-4DA3-AEC8-B884FEFC4F60}"/>
              </a:ext>
            </a:extLst>
          </p:cNvPr>
          <p:cNvSpPr/>
          <p:nvPr/>
        </p:nvSpPr>
        <p:spPr>
          <a:xfrm>
            <a:off x="7756764" y="1632521"/>
            <a:ext cx="2415212"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27" name="Rectangle: Rounded Corners 26">
            <a:extLst>
              <a:ext uri="{FF2B5EF4-FFF2-40B4-BE49-F238E27FC236}">
                <a16:creationId xmlns:a16="http://schemas.microsoft.com/office/drawing/2014/main" xmlns="" id="{4ECAA83C-FA7D-4153-95D3-ADED659D40C0}"/>
              </a:ext>
            </a:extLst>
          </p:cNvPr>
          <p:cNvSpPr/>
          <p:nvPr/>
        </p:nvSpPr>
        <p:spPr>
          <a:xfrm>
            <a:off x="8180581" y="2154964"/>
            <a:ext cx="2084891"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28" name="Rectangle: Rounded Corners 27">
            <a:extLst>
              <a:ext uri="{FF2B5EF4-FFF2-40B4-BE49-F238E27FC236}">
                <a16:creationId xmlns:a16="http://schemas.microsoft.com/office/drawing/2014/main" xmlns="" id="{262D5368-8CE2-4B84-93DE-93A357DE95C0}"/>
              </a:ext>
            </a:extLst>
          </p:cNvPr>
          <p:cNvSpPr/>
          <p:nvPr/>
        </p:nvSpPr>
        <p:spPr>
          <a:xfrm>
            <a:off x="8114167" y="2677407"/>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29" name="Rectangle: Rounded Corners 28">
            <a:extLst>
              <a:ext uri="{FF2B5EF4-FFF2-40B4-BE49-F238E27FC236}">
                <a16:creationId xmlns:a16="http://schemas.microsoft.com/office/drawing/2014/main" xmlns="" id="{19A7A958-4A46-40C9-9716-02EA26441C8A}"/>
              </a:ext>
            </a:extLst>
          </p:cNvPr>
          <p:cNvSpPr/>
          <p:nvPr/>
        </p:nvSpPr>
        <p:spPr>
          <a:xfrm>
            <a:off x="8375666" y="3199262"/>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40" name="Rectangle: Rounded Corners 39">
            <a:extLst>
              <a:ext uri="{FF2B5EF4-FFF2-40B4-BE49-F238E27FC236}">
                <a16:creationId xmlns:a16="http://schemas.microsoft.com/office/drawing/2014/main" xmlns="" id="{D876E1F7-5292-496D-9FC2-CAC9C9431125}"/>
              </a:ext>
            </a:extLst>
          </p:cNvPr>
          <p:cNvSpPr/>
          <p:nvPr/>
        </p:nvSpPr>
        <p:spPr>
          <a:xfrm>
            <a:off x="1741236" y="1744586"/>
            <a:ext cx="1769210"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41" name="Rectangle: Rounded Corners 40">
            <a:extLst>
              <a:ext uri="{FF2B5EF4-FFF2-40B4-BE49-F238E27FC236}">
                <a16:creationId xmlns:a16="http://schemas.microsoft.com/office/drawing/2014/main" xmlns="" id="{3DD8D36D-1554-41F9-8050-D8E91847075F}"/>
              </a:ext>
            </a:extLst>
          </p:cNvPr>
          <p:cNvSpPr/>
          <p:nvPr/>
        </p:nvSpPr>
        <p:spPr>
          <a:xfrm>
            <a:off x="1548960" y="2345327"/>
            <a:ext cx="224314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42" name="Rectangle: Rounded Corners 41">
            <a:extLst>
              <a:ext uri="{FF2B5EF4-FFF2-40B4-BE49-F238E27FC236}">
                <a16:creationId xmlns:a16="http://schemas.microsoft.com/office/drawing/2014/main" xmlns="" id="{34EFA1B9-8D63-449F-BEBA-F1F7FE3B0839}"/>
              </a:ext>
            </a:extLst>
          </p:cNvPr>
          <p:cNvSpPr/>
          <p:nvPr/>
        </p:nvSpPr>
        <p:spPr>
          <a:xfrm>
            <a:off x="1523582" y="2754517"/>
            <a:ext cx="2100526"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43" name="Rectangle: Rounded Corners 42">
            <a:extLst>
              <a:ext uri="{FF2B5EF4-FFF2-40B4-BE49-F238E27FC236}">
                <a16:creationId xmlns:a16="http://schemas.microsoft.com/office/drawing/2014/main" xmlns="" id="{B54B7C01-06D9-45AB-9ACC-DF434397AD96}"/>
              </a:ext>
            </a:extLst>
          </p:cNvPr>
          <p:cNvSpPr/>
          <p:nvPr/>
        </p:nvSpPr>
        <p:spPr>
          <a:xfrm>
            <a:off x="1552719" y="3196587"/>
            <a:ext cx="2587864"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44" name="Rectangle: Rounded Corners 43">
            <a:extLst>
              <a:ext uri="{FF2B5EF4-FFF2-40B4-BE49-F238E27FC236}">
                <a16:creationId xmlns:a16="http://schemas.microsoft.com/office/drawing/2014/main" xmlns="" id="{F4A157F0-ADA9-45B7-B9F3-CE45FF4FA8D0}"/>
              </a:ext>
            </a:extLst>
          </p:cNvPr>
          <p:cNvSpPr/>
          <p:nvPr/>
        </p:nvSpPr>
        <p:spPr>
          <a:xfrm>
            <a:off x="1513266" y="4157067"/>
            <a:ext cx="231106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45" name="Rectangle: Rounded Corners 44">
            <a:extLst>
              <a:ext uri="{FF2B5EF4-FFF2-40B4-BE49-F238E27FC236}">
                <a16:creationId xmlns:a16="http://schemas.microsoft.com/office/drawing/2014/main" xmlns="" id="{BEBA3FDD-F77A-4AC6-AF44-AA4E5AC5BD4A}"/>
              </a:ext>
            </a:extLst>
          </p:cNvPr>
          <p:cNvSpPr/>
          <p:nvPr/>
        </p:nvSpPr>
        <p:spPr>
          <a:xfrm>
            <a:off x="1666807" y="4619243"/>
            <a:ext cx="2384523"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46" name="Rectangle: Rounded Corners 45">
            <a:extLst>
              <a:ext uri="{FF2B5EF4-FFF2-40B4-BE49-F238E27FC236}">
                <a16:creationId xmlns:a16="http://schemas.microsoft.com/office/drawing/2014/main" xmlns="" id="{AD64BE1C-3314-4AB6-A317-302ECE54E64C}"/>
              </a:ext>
            </a:extLst>
          </p:cNvPr>
          <p:cNvSpPr/>
          <p:nvPr/>
        </p:nvSpPr>
        <p:spPr>
          <a:xfrm>
            <a:off x="1523582" y="5171491"/>
            <a:ext cx="2554148"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47" name="Rectangle: Rounded Corners 46">
            <a:extLst>
              <a:ext uri="{FF2B5EF4-FFF2-40B4-BE49-F238E27FC236}">
                <a16:creationId xmlns:a16="http://schemas.microsoft.com/office/drawing/2014/main" xmlns="" id="{3D1F67EA-5E58-4824-AC99-1B7F3F940474}"/>
              </a:ext>
            </a:extLst>
          </p:cNvPr>
          <p:cNvSpPr/>
          <p:nvPr/>
        </p:nvSpPr>
        <p:spPr>
          <a:xfrm>
            <a:off x="1609551" y="5715020"/>
            <a:ext cx="3048946" cy="49972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48" name="Rectangle: Rounded Corners 47">
            <a:extLst>
              <a:ext uri="{FF2B5EF4-FFF2-40B4-BE49-F238E27FC236}">
                <a16:creationId xmlns:a16="http://schemas.microsoft.com/office/drawing/2014/main" xmlns="" id="{B37B597B-2BD5-4A03-8DDB-082EB2A9CC1D}"/>
              </a:ext>
            </a:extLst>
          </p:cNvPr>
          <p:cNvSpPr/>
          <p:nvPr/>
        </p:nvSpPr>
        <p:spPr>
          <a:xfrm>
            <a:off x="6256943" y="1725656"/>
            <a:ext cx="2678712"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49" name="Rectangle: Rounded Corners 48">
            <a:extLst>
              <a:ext uri="{FF2B5EF4-FFF2-40B4-BE49-F238E27FC236}">
                <a16:creationId xmlns:a16="http://schemas.microsoft.com/office/drawing/2014/main" xmlns="" id="{858FF093-5FA4-4AC7-97AF-7AE890D92C25}"/>
              </a:ext>
            </a:extLst>
          </p:cNvPr>
          <p:cNvSpPr/>
          <p:nvPr/>
        </p:nvSpPr>
        <p:spPr>
          <a:xfrm>
            <a:off x="6396864" y="2207161"/>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50" name="Rectangle: Rounded Corners 49">
            <a:extLst>
              <a:ext uri="{FF2B5EF4-FFF2-40B4-BE49-F238E27FC236}">
                <a16:creationId xmlns:a16="http://schemas.microsoft.com/office/drawing/2014/main" xmlns="" id="{C614610C-E6A0-4804-80D4-17F58DB11F91}"/>
              </a:ext>
            </a:extLst>
          </p:cNvPr>
          <p:cNvSpPr/>
          <p:nvPr/>
        </p:nvSpPr>
        <p:spPr>
          <a:xfrm>
            <a:off x="6490360" y="2738868"/>
            <a:ext cx="2687850"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
        <p:nvSpPr>
          <p:cNvPr id="51" name="Rectangle: Rounded Corners 50">
            <a:extLst>
              <a:ext uri="{FF2B5EF4-FFF2-40B4-BE49-F238E27FC236}">
                <a16:creationId xmlns:a16="http://schemas.microsoft.com/office/drawing/2014/main" xmlns="" id="{D09EA64D-68BA-40D4-BF8D-D15E2DA3C4A6}"/>
              </a:ext>
            </a:extLst>
          </p:cNvPr>
          <p:cNvSpPr/>
          <p:nvPr/>
        </p:nvSpPr>
        <p:spPr>
          <a:xfrm>
            <a:off x="6516546" y="3178265"/>
            <a:ext cx="263293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2060"/>
              </a:solidFill>
            </a:endParaRPr>
          </a:p>
        </p:txBody>
      </p:sp>
    </p:spTree>
    <p:extLst>
      <p:ext uri="{BB962C8B-B14F-4D97-AF65-F5344CB8AC3E}">
        <p14:creationId xmlns:p14="http://schemas.microsoft.com/office/powerpoint/2010/main" xmlns="" val="5608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down)">
                                      <p:cBhvr>
                                        <p:cTn id="56" dur="500"/>
                                        <p:tgtEl>
                                          <p:spTgt spid="27"/>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2"/>
                                        </p:tgtEl>
                                      </p:cBhvr>
                                    </p:animEffect>
                                    <p:set>
                                      <p:cBhvr>
                                        <p:cTn id="67" dur="1" fill="hold">
                                          <p:stCondLst>
                                            <p:cond delay="499"/>
                                          </p:stCondLst>
                                        </p:cTn>
                                        <p:tgtEl>
                                          <p:spTgt spid="2"/>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wipe(down)">
                                      <p:cBhvr>
                                        <p:cTn id="105" dur="500"/>
                                        <p:tgtEl>
                                          <p:spTgt spid="40"/>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wipe(down)">
                                      <p:cBhvr>
                                        <p:cTn id="108" dur="500"/>
                                        <p:tgtEl>
                                          <p:spTgt spid="41"/>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wipe(down)">
                                      <p:cBhvr>
                                        <p:cTn id="111" dur="500"/>
                                        <p:tgtEl>
                                          <p:spTgt spid="42"/>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wipe(down)">
                                      <p:cBhvr>
                                        <p:cTn id="117" dur="500"/>
                                        <p:tgtEl>
                                          <p:spTgt spid="44"/>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45"/>
                                        </p:tgtEl>
                                        <p:attrNameLst>
                                          <p:attrName>style.visibility</p:attrName>
                                        </p:attrNameLst>
                                      </p:cBhvr>
                                      <p:to>
                                        <p:strVal val="visible"/>
                                      </p:to>
                                    </p:set>
                                    <p:animEffect transition="in" filter="wipe(down)">
                                      <p:cBhvr>
                                        <p:cTn id="120" dur="500"/>
                                        <p:tgtEl>
                                          <p:spTgt spid="45"/>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wipe(down)">
                                      <p:cBhvr>
                                        <p:cTn id="123" dur="500"/>
                                        <p:tgtEl>
                                          <p:spTgt spid="46"/>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wipe(down)">
                                      <p:cBhvr>
                                        <p:cTn id="126" dur="500"/>
                                        <p:tgtEl>
                                          <p:spTgt spid="47"/>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down)">
                                      <p:cBhvr>
                                        <p:cTn id="129" dur="500"/>
                                        <p:tgtEl>
                                          <p:spTgt spid="48"/>
                                        </p:tgtEl>
                                      </p:cBhvr>
                                    </p:animEffect>
                                  </p:childTnLst>
                                </p:cTn>
                              </p:par>
                              <p:par>
                                <p:cTn id="130" presetID="22" presetClass="entr" presetSubtype="4" fill="hold" grpId="0" nodeType="with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wipe(down)">
                                      <p:cBhvr>
                                        <p:cTn id="132" dur="500"/>
                                        <p:tgtEl>
                                          <p:spTgt spid="49"/>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50"/>
                                        </p:tgtEl>
                                        <p:attrNameLst>
                                          <p:attrName>style.visibility</p:attrName>
                                        </p:attrNameLst>
                                      </p:cBhvr>
                                      <p:to>
                                        <p:strVal val="visible"/>
                                      </p:to>
                                    </p:set>
                                    <p:animEffect transition="in" filter="wipe(down)">
                                      <p:cBhvr>
                                        <p:cTn id="135" dur="500"/>
                                        <p:tgtEl>
                                          <p:spTgt spid="50"/>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51"/>
                                        </p:tgtEl>
                                        <p:attrNameLst>
                                          <p:attrName>style.visibility</p:attrName>
                                        </p:attrNameLst>
                                      </p:cBhvr>
                                      <p:to>
                                        <p:strVal val="visible"/>
                                      </p:to>
                                    </p:set>
                                    <p:animEffect transition="in" filter="wipe(down)">
                                      <p:cBhvr>
                                        <p:cTn id="1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3" grpId="0"/>
      <p:bldP spid="2" grpId="0" animBg="1"/>
      <p:bldP spid="2"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7" grpId="0" animBg="1"/>
      <p:bldP spid="27" grpId="1" animBg="1"/>
      <p:bldP spid="28" grpId="0" animBg="1"/>
      <p:bldP spid="28" grpId="1" animBg="1"/>
      <p:bldP spid="29" grpId="0" animBg="1"/>
      <p:bldP spid="29" grpId="1"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96700283-8C75-4817-A214-E66496CED3B7}"/>
              </a:ext>
            </a:extLst>
          </p:cNvPr>
          <p:cNvPicPr>
            <a:picLocks noChangeAspect="1"/>
          </p:cNvPicPr>
          <p:nvPr/>
        </p:nvPicPr>
        <p:blipFill>
          <a:blip r:embed="rId4"/>
          <a:stretch>
            <a:fillRect/>
          </a:stretch>
        </p:blipFill>
        <p:spPr>
          <a:xfrm>
            <a:off x="4299489" y="1425039"/>
            <a:ext cx="4128951" cy="926493"/>
          </a:xfrm>
          <a:prstGeom prst="rect">
            <a:avLst/>
          </a:prstGeom>
          <a:solidFill>
            <a:schemeClr val="accent2">
              <a:lumMod val="20000"/>
              <a:lumOff val="80000"/>
            </a:schemeClr>
          </a:solidFill>
        </p:spPr>
      </p:pic>
      <p:pic>
        <p:nvPicPr>
          <p:cNvPr id="3" name="Picture 2" descr="A picture containing building, outdoor&#10;&#10;Description automatically generated">
            <a:extLst>
              <a:ext uri="{FF2B5EF4-FFF2-40B4-BE49-F238E27FC236}">
                <a16:creationId xmlns:a16="http://schemas.microsoft.com/office/drawing/2014/main" xmlns="" id="{D7A7B88E-FC08-4E1A-9814-51F98AB06ED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442881" y="3459646"/>
            <a:ext cx="3749119" cy="3413019"/>
          </a:xfrm>
          <a:prstGeom prst="rect">
            <a:avLst/>
          </a:prstGeom>
        </p:spPr>
      </p:pic>
      <p:pic>
        <p:nvPicPr>
          <p:cNvPr id="7" name="Picture 6">
            <a:extLst>
              <a:ext uri="{FF2B5EF4-FFF2-40B4-BE49-F238E27FC236}">
                <a16:creationId xmlns:a16="http://schemas.microsoft.com/office/drawing/2014/main" xmlns="" id="{8A853A98-FBDF-4922-B90E-224BE8FA81CD}"/>
              </a:ext>
            </a:extLst>
          </p:cNvPr>
          <p:cNvPicPr>
            <a:picLocks noChangeAspect="1"/>
          </p:cNvPicPr>
          <p:nvPr/>
        </p:nvPicPr>
        <p:blipFill>
          <a:blip r:embed="rId6"/>
          <a:stretch>
            <a:fillRect/>
          </a:stretch>
        </p:blipFill>
        <p:spPr>
          <a:xfrm>
            <a:off x="1319111" y="2479548"/>
            <a:ext cx="9925148" cy="2517866"/>
          </a:xfrm>
          <a:prstGeom prst="rect">
            <a:avLst/>
          </a:prstGeom>
        </p:spPr>
      </p:pic>
    </p:spTree>
    <p:extLst>
      <p:ext uri="{BB962C8B-B14F-4D97-AF65-F5344CB8AC3E}">
        <p14:creationId xmlns:p14="http://schemas.microsoft.com/office/powerpoint/2010/main" xmlns="" val="11105529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11205" y="0"/>
            <a:ext cx="12203205" cy="6858000"/>
          </a:xfrm>
          <a:prstGeom prst="rect">
            <a:avLst/>
          </a:prstGeom>
        </p:spPr>
      </p:pic>
      <p:sp>
        <p:nvSpPr>
          <p:cNvPr id="10" name="TextBox 9">
            <a:extLst>
              <a:ext uri="{FF2B5EF4-FFF2-40B4-BE49-F238E27FC236}">
                <a16:creationId xmlns:a16="http://schemas.microsoft.com/office/drawing/2014/main" xmlns="" id="{1A4B00EF-969E-4356-A308-B3FBD01542D1}"/>
              </a:ext>
            </a:extLst>
          </p:cNvPr>
          <p:cNvSpPr txBox="1"/>
          <p:nvPr/>
        </p:nvSpPr>
        <p:spPr>
          <a:xfrm>
            <a:off x="5234478" y="1061884"/>
            <a:ext cx="797013"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FB8C03"/>
                  </a:solidFill>
                  <a:prstDash val="solid"/>
                </a:ln>
                <a:solidFill>
                  <a:srgbClr val="000099"/>
                </a:solidFill>
                <a:effectLst/>
                <a:uLnTx/>
                <a:uFillTx/>
                <a:latin typeface="Coiny" panose="02000903060500060000" pitchFamily="2" charset="0"/>
                <a:ea typeface="微软雅黑"/>
                <a:cs typeface="+mn-cs"/>
              </a:rPr>
              <a:t>01</a:t>
            </a:r>
          </a:p>
        </p:txBody>
      </p:sp>
      <p:pic>
        <p:nvPicPr>
          <p:cNvPr id="3" name="Picture 2">
            <a:extLst>
              <a:ext uri="{FF2B5EF4-FFF2-40B4-BE49-F238E27FC236}">
                <a16:creationId xmlns:a16="http://schemas.microsoft.com/office/drawing/2014/main" xmlns="" id="{A61EE5F0-D620-4E05-BA6D-BCFE83C0551B}"/>
              </a:ext>
            </a:extLst>
          </p:cNvPr>
          <p:cNvPicPr>
            <a:picLocks noChangeAspect="1"/>
          </p:cNvPicPr>
          <p:nvPr/>
        </p:nvPicPr>
        <p:blipFill>
          <a:blip r:embed="rId4"/>
          <a:stretch>
            <a:fillRect/>
          </a:stretch>
        </p:blipFill>
        <p:spPr>
          <a:xfrm>
            <a:off x="3047744" y="2262213"/>
            <a:ext cx="5895343" cy="1566808"/>
          </a:xfrm>
          <a:prstGeom prst="rect">
            <a:avLst/>
          </a:prstGeom>
        </p:spPr>
      </p:pic>
    </p:spTree>
    <p:extLst>
      <p:ext uri="{BB962C8B-B14F-4D97-AF65-F5344CB8AC3E}">
        <p14:creationId xmlns:p14="http://schemas.microsoft.com/office/powerpoint/2010/main" xmlns="" val="170081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0" y="-25231"/>
            <a:ext cx="12191999" cy="6883231"/>
          </a:xfrm>
          <a:prstGeom prst="rect">
            <a:avLst/>
          </a:prstGeom>
        </p:spPr>
      </p:pic>
      <p:sp>
        <p:nvSpPr>
          <p:cNvPr id="49" name="TextBox 48">
            <a:extLst>
              <a:ext uri="{FF2B5EF4-FFF2-40B4-BE49-F238E27FC236}">
                <a16:creationId xmlns:a16="http://schemas.microsoft.com/office/drawing/2014/main" xmlns="" id="{4EA2B7D0-00E1-47DA-A4FA-581B5242707D}"/>
              </a:ext>
            </a:extLst>
          </p:cNvPr>
          <p:cNvSpPr txBox="1"/>
          <p:nvPr/>
        </p:nvSpPr>
        <p:spPr>
          <a:xfrm>
            <a:off x="4986123" y="571713"/>
            <a:ext cx="23712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C78C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Nghe</a:t>
            </a:r>
            <a:r>
              <a:rPr kumimoji="0" lang="en-US" sz="3600" b="1" i="0" u="none" strike="noStrike" kern="1200" cap="none" spc="0" normalizeH="0" baseline="0" noProof="0" dirty="0">
                <a:ln>
                  <a:noFill/>
                </a:ln>
                <a:solidFill>
                  <a:srgbClr val="2C78C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2C78C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rPr>
              <a:t>kể</a:t>
            </a:r>
            <a:endParaRPr kumimoji="0" lang="en-US" sz="3600" b="1" i="0" u="none" strike="noStrike" kern="1200" cap="none" spc="0" normalizeH="0" baseline="0" noProof="0" dirty="0">
              <a:ln>
                <a:noFill/>
              </a:ln>
              <a:solidFill>
                <a:srgbClr val="2C78C7">
                  <a:lumMod val="75000"/>
                </a:srgb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1" name="TextBox 50">
            <a:extLst>
              <a:ext uri="{FF2B5EF4-FFF2-40B4-BE49-F238E27FC236}">
                <a16:creationId xmlns:a16="http://schemas.microsoft.com/office/drawing/2014/main" xmlns="" id="{9E096DCC-5439-4462-B6BB-99699F4F743F}"/>
              </a:ext>
            </a:extLst>
          </p:cNvPr>
          <p:cNvSpPr txBox="1"/>
          <p:nvPr/>
        </p:nvSpPr>
        <p:spPr>
          <a:xfrm>
            <a:off x="3470884" y="1080602"/>
            <a:ext cx="465813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Sự</a:t>
            </a:r>
            <a:r>
              <a:rPr kumimoji="0" lang="en-US" sz="3200" b="1" i="0" u="none" strike="noStrike" kern="1200" cap="none" spc="0" normalizeH="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tích</a:t>
            </a:r>
            <a:r>
              <a:rPr kumimoji="0" lang="en-US" sz="3200" b="1" i="0" u="none" strike="noStrike" kern="1200" cap="none" spc="0" normalizeH="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nhà</a:t>
            </a:r>
            <a:r>
              <a:rPr kumimoji="0" lang="en-US" sz="3200" b="1" i="0" u="none" strike="noStrike" kern="1200" cap="none" spc="0" normalizeH="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sàn</a:t>
            </a:r>
            <a:endParaRPr kumimoji="0" lang="en-US" sz="32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nvGrpSpPr>
          <p:cNvPr id="52" name="Group 51">
            <a:extLst>
              <a:ext uri="{FF2B5EF4-FFF2-40B4-BE49-F238E27FC236}">
                <a16:creationId xmlns:a16="http://schemas.microsoft.com/office/drawing/2014/main" xmlns="" id="{9EFFB151-BDBE-4C48-808A-A6F48BFC0E66}"/>
              </a:ext>
            </a:extLst>
          </p:cNvPr>
          <p:cNvGrpSpPr/>
          <p:nvPr/>
        </p:nvGrpSpPr>
        <p:grpSpPr>
          <a:xfrm>
            <a:off x="8013105" y="2227278"/>
            <a:ext cx="3156220" cy="2909987"/>
            <a:chOff x="8876879" y="803427"/>
            <a:chExt cx="3156220" cy="2499495"/>
          </a:xfrm>
          <a:solidFill>
            <a:schemeClr val="accent1">
              <a:lumMod val="40000"/>
              <a:lumOff val="60000"/>
            </a:schemeClr>
          </a:solidFill>
          <a:effectLst>
            <a:glow rad="127000">
              <a:schemeClr val="accent1">
                <a:lumMod val="40000"/>
                <a:lumOff val="60000"/>
              </a:schemeClr>
            </a:glow>
          </a:effectLst>
        </p:grpSpPr>
        <p:sp>
          <p:nvSpPr>
            <p:cNvPr id="53" name="等腰三角形 2">
              <a:extLst>
                <a:ext uri="{FF2B5EF4-FFF2-40B4-BE49-F238E27FC236}">
                  <a16:creationId xmlns:a16="http://schemas.microsoft.com/office/drawing/2014/main" xmlns="" id="{CCDC7E92-3E9C-4751-B9CB-B2C0C7C8DC6C}"/>
                </a:ext>
              </a:extLst>
            </p:cNvPr>
            <p:cNvSpPr>
              <a:spLocks noChangeAspect="1"/>
            </p:cNvSpPr>
            <p:nvPr/>
          </p:nvSpPr>
          <p:spPr bwMode="auto">
            <a:xfrm rot="15627953">
              <a:off x="9205241" y="475065"/>
              <a:ext cx="2499495" cy="31562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grp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sp>
          <p:nvSpPr>
            <p:cNvPr id="54" name="Rectangle 53">
              <a:extLst>
                <a:ext uri="{FF2B5EF4-FFF2-40B4-BE49-F238E27FC236}">
                  <a16:creationId xmlns:a16="http://schemas.microsoft.com/office/drawing/2014/main" xmlns="" id="{F79702F0-7645-4454-8EB3-7EAE6AD02B90}"/>
                </a:ext>
              </a:extLst>
            </p:cNvPr>
            <p:cNvSpPr/>
            <p:nvPr/>
          </p:nvSpPr>
          <p:spPr>
            <a:xfrm>
              <a:off x="9705923" y="1022123"/>
              <a:ext cx="2283051" cy="1348239"/>
            </a:xfrm>
            <a:prstGeom prst="rect">
              <a:avLst/>
            </a:prstGeom>
            <a:solidFill>
              <a:schemeClr val="bg1"/>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Dự</a:t>
              </a:r>
              <a:r>
                <a:rPr kumimoji="0" lang="en-US" sz="3200" b="1" i="0" u="none" strike="noStrike" kern="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đoán</a:t>
              </a:r>
              <a:r>
                <a:rPr kumimoji="0" lang="en-US" sz="3200" b="1" i="0" u="none" strike="noStrike" kern="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3200" b="1" i="0" u="none" strike="noStrike" kern="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 dung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câu</a:t>
              </a:r>
              <a:r>
                <a:rPr kumimoji="0" lang="en-US" sz="3200" b="1" i="0" u="none" strike="noStrike" kern="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rPr>
                <a:t>chuyện</a:t>
              </a:r>
              <a:endParaRPr kumimoji="0" lang="en-US" sz="3200" b="1" i="0" u="none" strike="noStrike" kern="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pic>
        <p:nvPicPr>
          <p:cNvPr id="4" name="Picture 3">
            <a:extLst>
              <a:ext uri="{FF2B5EF4-FFF2-40B4-BE49-F238E27FC236}">
                <a16:creationId xmlns:a16="http://schemas.microsoft.com/office/drawing/2014/main" xmlns="" id="{23FD7E2D-9A06-487B-8257-102F899B0145}"/>
              </a:ext>
            </a:extLst>
          </p:cNvPr>
          <p:cNvPicPr>
            <a:picLocks noChangeAspect="1"/>
          </p:cNvPicPr>
          <p:nvPr/>
        </p:nvPicPr>
        <p:blipFill>
          <a:blip r:embed="rId4">
            <a:extLst>
              <a:ext uri="{28A0092B-C50C-407E-A947-70E740481C1C}">
                <a14:useLocalDpi xmlns:a14="http://schemas.microsoft.com/office/drawing/2010/main" xmlns="" val="0"/>
              </a:ext>
            </a:extLst>
          </a:blip>
          <a:srcRect/>
          <a:stretch/>
        </p:blipFill>
        <p:spPr>
          <a:xfrm>
            <a:off x="3577408" y="1874753"/>
            <a:ext cx="4066623" cy="4396874"/>
          </a:xfrm>
          <a:prstGeom prst="rect">
            <a:avLst/>
          </a:prstGeom>
        </p:spPr>
      </p:pic>
    </p:spTree>
    <p:extLst>
      <p:ext uri="{BB962C8B-B14F-4D97-AF65-F5344CB8AC3E}">
        <p14:creationId xmlns:p14="http://schemas.microsoft.com/office/powerpoint/2010/main" xmlns="" val="312925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barn(inVertical)">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6455" y="-25231"/>
            <a:ext cx="12191999" cy="6883231"/>
          </a:xfrm>
          <a:prstGeom prst="rect">
            <a:avLst/>
          </a:prstGeom>
        </p:spPr>
      </p:pic>
      <p:sp>
        <p:nvSpPr>
          <p:cNvPr id="5" name="文本框 4"/>
          <p:cNvSpPr txBox="1"/>
          <p:nvPr/>
        </p:nvSpPr>
        <p:spPr>
          <a:xfrm>
            <a:off x="5441300" y="2189258"/>
            <a:ext cx="1380950" cy="1200329"/>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rPr>
              <a:t>PART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rPr>
              <a:t>01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endParaRPr>
          </a:p>
        </p:txBody>
      </p:sp>
      <p:sp>
        <p:nvSpPr>
          <p:cNvPr id="9" name="TextBox 8">
            <a:extLst>
              <a:ext uri="{FF2B5EF4-FFF2-40B4-BE49-F238E27FC236}">
                <a16:creationId xmlns:a16="http://schemas.microsoft.com/office/drawing/2014/main" xmlns="" id="{41DC8592-6635-4AC4-9EFF-614F07D25402}"/>
              </a:ext>
            </a:extLst>
          </p:cNvPr>
          <p:cNvSpPr txBox="1"/>
          <p:nvPr/>
        </p:nvSpPr>
        <p:spPr>
          <a:xfrm>
            <a:off x="3037090" y="34229"/>
            <a:ext cx="5896897" cy="58477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w="10160">
                  <a:solidFill>
                    <a:srgbClr val="2C78C7"/>
                  </a:solidFill>
                  <a:prstDash val="solid"/>
                </a:ln>
                <a:solidFill>
                  <a:srgbClr val="000099"/>
                </a:solidFill>
                <a:effectLst>
                  <a:outerShdw blurRad="38100" dist="22860" dir="5400000" algn="tl" rotWithShape="0">
                    <a:srgbClr val="000000">
                      <a:alpha val="30000"/>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029" sz="3200" b="1" i="0" u="none" strike="noStrike" kern="1200" cap="none" spc="0" normalizeH="0" noProof="0" dirty="0">
                <a:ln w="10160">
                  <a:solidFill>
                    <a:srgbClr val="2C78C7"/>
                  </a:solidFill>
                  <a:prstDash val="solid"/>
                </a:ln>
                <a:solidFill>
                  <a:srgbClr val="000099"/>
                </a:solidFill>
                <a:effectLst>
                  <a:outerShdw blurRad="38100" dist="22860" dir="5400000" algn="tl" rotWithShape="0">
                    <a:srgbClr val="000000">
                      <a:alpha val="30000"/>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029" sz="3200" b="1" i="0" u="none" strike="noStrike" kern="1200" cap="none" spc="0" normalizeH="0" noProof="0" dirty="0" err="1">
                <a:ln w="10160">
                  <a:solidFill>
                    <a:srgbClr val="2C78C7"/>
                  </a:solidFill>
                  <a:prstDash val="solid"/>
                </a:ln>
                <a:solidFill>
                  <a:srgbClr val="000099"/>
                </a:solidFill>
                <a:effectLst>
                  <a:outerShdw blurRad="38100" dist="22860" dir="5400000" algn="tl" rotWithShape="0">
                    <a:srgbClr val="000000">
                      <a:alpha val="30000"/>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từng</a:t>
            </a:r>
            <a:r>
              <a:rPr kumimoji="0" lang="en-029" sz="3200" b="1" i="0" u="none" strike="noStrike" kern="1200" cap="none" spc="0" normalizeH="0" noProof="0" dirty="0">
                <a:ln w="10160">
                  <a:solidFill>
                    <a:srgbClr val="2C78C7"/>
                  </a:solidFill>
                  <a:prstDash val="solid"/>
                </a:ln>
                <a:solidFill>
                  <a:srgbClr val="000099"/>
                </a:solidFill>
                <a:effectLst>
                  <a:outerShdw blurRad="38100" dist="22860" dir="5400000" algn="tl" rotWithShape="0">
                    <a:srgbClr val="000000">
                      <a:alpha val="30000"/>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w="10160">
                  <a:solidFill>
                    <a:srgbClr val="2C78C7"/>
                  </a:solidFill>
                  <a:prstDash val="solid"/>
                </a:ln>
                <a:solidFill>
                  <a:srgbClr val="000099"/>
                </a:solidFill>
                <a:effectLst>
                  <a:outerShdw blurRad="38100" dist="22860" dir="5400000" algn="tl" rotWithShape="0">
                    <a:srgbClr val="000000">
                      <a:alpha val="30000"/>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bức</a:t>
            </a:r>
            <a:r>
              <a:rPr kumimoji="0" lang="en-029" sz="3200" b="1" i="0" u="none" strike="noStrike" kern="1200" cap="none" spc="0" normalizeH="0" noProof="0" dirty="0">
                <a:ln w="10160">
                  <a:solidFill>
                    <a:srgbClr val="2C78C7"/>
                  </a:solidFill>
                  <a:prstDash val="solid"/>
                </a:ln>
                <a:solidFill>
                  <a:srgbClr val="000099"/>
                </a:solidFill>
                <a:effectLst>
                  <a:outerShdw blurRad="38100" dist="22860" dir="5400000" algn="tl" rotWithShape="0">
                    <a:srgbClr val="000000">
                      <a:alpha val="30000"/>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w="10160">
                  <a:solidFill>
                    <a:srgbClr val="2C78C7"/>
                  </a:solidFill>
                  <a:prstDash val="solid"/>
                </a:ln>
                <a:solidFill>
                  <a:srgbClr val="000099"/>
                </a:solidFill>
                <a:effectLst>
                  <a:outerShdw blurRad="38100" dist="22860" dir="5400000" algn="tl" rotWithShape="0">
                    <a:srgbClr val="000000">
                      <a:alpha val="30000"/>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endParaRPr kumimoji="0" lang="en-US" sz="7200" b="1" i="0" u="none" strike="noStrike" kern="1200" cap="none" spc="0" normalizeH="0" baseline="0" noProof="0" dirty="0">
              <a:ln w="10160">
                <a:solidFill>
                  <a:srgbClr val="2C78C7"/>
                </a:solidFill>
                <a:prstDash val="solid"/>
              </a:ln>
              <a:solidFill>
                <a:srgbClr val="000099"/>
              </a:solidFill>
              <a:effectLst>
                <a:outerShdw blurRad="38100" dist="22860" dir="5400000" algn="tl" rotWithShape="0">
                  <a:srgbClr val="000000">
                    <a:alpha val="30000"/>
                  </a:srgbClr>
                </a:outerShdw>
              </a:effectLst>
              <a:uLnTx/>
              <a:uFillTx/>
              <a:latin typeface="Times New Roman" panose="02020603050405020304" pitchFamily="18" charset="0"/>
              <a:ea typeface="微软雅黑"/>
              <a:cs typeface="Times New Roman" panose="02020603050405020304" pitchFamily="18" charset="0"/>
            </a:endParaRPr>
          </a:p>
        </p:txBody>
      </p:sp>
      <p:pic>
        <p:nvPicPr>
          <p:cNvPr id="4" name="Picture 3">
            <a:extLst>
              <a:ext uri="{FF2B5EF4-FFF2-40B4-BE49-F238E27FC236}">
                <a16:creationId xmlns:a16="http://schemas.microsoft.com/office/drawing/2014/main" xmlns="" id="{613EA834-BA72-417A-BB5D-14A4AA3A039F}"/>
              </a:ext>
            </a:extLst>
          </p:cNvPr>
          <p:cNvPicPr>
            <a:picLocks noChangeAspect="1"/>
          </p:cNvPicPr>
          <p:nvPr/>
        </p:nvPicPr>
        <p:blipFill>
          <a:blip r:embed="rId4"/>
          <a:stretch>
            <a:fillRect/>
          </a:stretch>
        </p:blipFill>
        <p:spPr>
          <a:xfrm>
            <a:off x="4158877" y="619004"/>
            <a:ext cx="4099571" cy="4468289"/>
          </a:xfrm>
          <a:prstGeom prst="rect">
            <a:avLst/>
          </a:prstGeom>
        </p:spPr>
      </p:pic>
      <p:sp>
        <p:nvSpPr>
          <p:cNvPr id="10" name="TextBox 9">
            <a:extLst>
              <a:ext uri="{FF2B5EF4-FFF2-40B4-BE49-F238E27FC236}">
                <a16:creationId xmlns:a16="http://schemas.microsoft.com/office/drawing/2014/main" xmlns="" id="{4B11BEB3-CA64-43D2-B825-4E728C76BCF8}"/>
              </a:ext>
            </a:extLst>
          </p:cNvPr>
          <p:cNvSpPr txBox="1"/>
          <p:nvPr/>
        </p:nvSpPr>
        <p:spPr>
          <a:xfrm>
            <a:off x="3154680" y="5087293"/>
            <a:ext cx="6461268" cy="1323439"/>
          </a:xfrm>
          <a:custGeom>
            <a:avLst/>
            <a:gdLst>
              <a:gd name="connsiteX0" fmla="*/ 0 w 6461268"/>
              <a:gd name="connsiteY0" fmla="*/ 0 h 1323439"/>
              <a:gd name="connsiteX1" fmla="*/ 458163 w 6461268"/>
              <a:gd name="connsiteY1" fmla="*/ 0 h 1323439"/>
              <a:gd name="connsiteX2" fmla="*/ 1174776 w 6461268"/>
              <a:gd name="connsiteY2" fmla="*/ 0 h 1323439"/>
              <a:gd name="connsiteX3" fmla="*/ 1632939 w 6461268"/>
              <a:gd name="connsiteY3" fmla="*/ 0 h 1323439"/>
              <a:gd name="connsiteX4" fmla="*/ 2349552 w 6461268"/>
              <a:gd name="connsiteY4" fmla="*/ 0 h 1323439"/>
              <a:gd name="connsiteX5" fmla="*/ 3066165 w 6461268"/>
              <a:gd name="connsiteY5" fmla="*/ 0 h 1323439"/>
              <a:gd name="connsiteX6" fmla="*/ 3459715 w 6461268"/>
              <a:gd name="connsiteY6" fmla="*/ 0 h 1323439"/>
              <a:gd name="connsiteX7" fmla="*/ 4047103 w 6461268"/>
              <a:gd name="connsiteY7" fmla="*/ 0 h 1323439"/>
              <a:gd name="connsiteX8" fmla="*/ 4569879 w 6461268"/>
              <a:gd name="connsiteY8" fmla="*/ 0 h 1323439"/>
              <a:gd name="connsiteX9" fmla="*/ 4963429 w 6461268"/>
              <a:gd name="connsiteY9" fmla="*/ 0 h 1323439"/>
              <a:gd name="connsiteX10" fmla="*/ 5486204 w 6461268"/>
              <a:gd name="connsiteY10" fmla="*/ 0 h 1323439"/>
              <a:gd name="connsiteX11" fmla="*/ 6461268 w 6461268"/>
              <a:gd name="connsiteY11" fmla="*/ 0 h 1323439"/>
              <a:gd name="connsiteX12" fmla="*/ 6461268 w 6461268"/>
              <a:gd name="connsiteY12" fmla="*/ 441146 h 1323439"/>
              <a:gd name="connsiteX13" fmla="*/ 6461268 w 6461268"/>
              <a:gd name="connsiteY13" fmla="*/ 869058 h 1323439"/>
              <a:gd name="connsiteX14" fmla="*/ 6461268 w 6461268"/>
              <a:gd name="connsiteY14" fmla="*/ 1323439 h 1323439"/>
              <a:gd name="connsiteX15" fmla="*/ 5744655 w 6461268"/>
              <a:gd name="connsiteY15" fmla="*/ 1323439 h 1323439"/>
              <a:gd name="connsiteX16" fmla="*/ 5157267 w 6461268"/>
              <a:gd name="connsiteY16" fmla="*/ 1323439 h 1323439"/>
              <a:gd name="connsiteX17" fmla="*/ 4634491 w 6461268"/>
              <a:gd name="connsiteY17" fmla="*/ 1323439 h 1323439"/>
              <a:gd name="connsiteX18" fmla="*/ 4176329 w 6461268"/>
              <a:gd name="connsiteY18" fmla="*/ 1323439 h 1323439"/>
              <a:gd name="connsiteX19" fmla="*/ 3782779 w 6461268"/>
              <a:gd name="connsiteY19" fmla="*/ 1323439 h 1323439"/>
              <a:gd name="connsiteX20" fmla="*/ 3324616 w 6461268"/>
              <a:gd name="connsiteY20" fmla="*/ 1323439 h 1323439"/>
              <a:gd name="connsiteX21" fmla="*/ 2931066 w 6461268"/>
              <a:gd name="connsiteY21" fmla="*/ 1323439 h 1323439"/>
              <a:gd name="connsiteX22" fmla="*/ 2343678 w 6461268"/>
              <a:gd name="connsiteY22" fmla="*/ 1323439 h 1323439"/>
              <a:gd name="connsiteX23" fmla="*/ 1627065 w 6461268"/>
              <a:gd name="connsiteY23" fmla="*/ 1323439 h 1323439"/>
              <a:gd name="connsiteX24" fmla="*/ 1168902 w 6461268"/>
              <a:gd name="connsiteY24" fmla="*/ 1323439 h 1323439"/>
              <a:gd name="connsiteX25" fmla="*/ 646127 w 6461268"/>
              <a:gd name="connsiteY25" fmla="*/ 1323439 h 1323439"/>
              <a:gd name="connsiteX26" fmla="*/ 0 w 6461268"/>
              <a:gd name="connsiteY26" fmla="*/ 1323439 h 1323439"/>
              <a:gd name="connsiteX27" fmla="*/ 0 w 6461268"/>
              <a:gd name="connsiteY27" fmla="*/ 882293 h 1323439"/>
              <a:gd name="connsiteX28" fmla="*/ 0 w 6461268"/>
              <a:gd name="connsiteY28" fmla="*/ 441146 h 1323439"/>
              <a:gd name="connsiteX29" fmla="*/ 0 w 6461268"/>
              <a:gd name="connsiteY29"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461268" h="1323439" fill="none" extrusionOk="0">
                <a:moveTo>
                  <a:pt x="0" y="0"/>
                </a:moveTo>
                <a:cubicBezTo>
                  <a:pt x="179119" y="-14029"/>
                  <a:pt x="355026" y="2026"/>
                  <a:pt x="458163" y="0"/>
                </a:cubicBezTo>
                <a:cubicBezTo>
                  <a:pt x="561300" y="-2026"/>
                  <a:pt x="912723" y="12435"/>
                  <a:pt x="1174776" y="0"/>
                </a:cubicBezTo>
                <a:cubicBezTo>
                  <a:pt x="1436829" y="-12435"/>
                  <a:pt x="1534260" y="4495"/>
                  <a:pt x="1632939" y="0"/>
                </a:cubicBezTo>
                <a:cubicBezTo>
                  <a:pt x="1731618" y="-4495"/>
                  <a:pt x="2156623" y="80798"/>
                  <a:pt x="2349552" y="0"/>
                </a:cubicBezTo>
                <a:cubicBezTo>
                  <a:pt x="2542481" y="-80798"/>
                  <a:pt x="2791389" y="58586"/>
                  <a:pt x="3066165" y="0"/>
                </a:cubicBezTo>
                <a:cubicBezTo>
                  <a:pt x="3340941" y="-58586"/>
                  <a:pt x="3270228" y="34882"/>
                  <a:pt x="3459715" y="0"/>
                </a:cubicBezTo>
                <a:cubicBezTo>
                  <a:pt x="3649202" y="-34882"/>
                  <a:pt x="3879404" y="28414"/>
                  <a:pt x="4047103" y="0"/>
                </a:cubicBezTo>
                <a:cubicBezTo>
                  <a:pt x="4214802" y="-28414"/>
                  <a:pt x="4346060" y="40241"/>
                  <a:pt x="4569879" y="0"/>
                </a:cubicBezTo>
                <a:cubicBezTo>
                  <a:pt x="4793698" y="-40241"/>
                  <a:pt x="4854404" y="26853"/>
                  <a:pt x="4963429" y="0"/>
                </a:cubicBezTo>
                <a:cubicBezTo>
                  <a:pt x="5072454" y="-26853"/>
                  <a:pt x="5249213" y="58162"/>
                  <a:pt x="5486204" y="0"/>
                </a:cubicBezTo>
                <a:cubicBezTo>
                  <a:pt x="5723195" y="-58162"/>
                  <a:pt x="6105783" y="7298"/>
                  <a:pt x="6461268" y="0"/>
                </a:cubicBezTo>
                <a:cubicBezTo>
                  <a:pt x="6502324" y="142105"/>
                  <a:pt x="6431750" y="233572"/>
                  <a:pt x="6461268" y="441146"/>
                </a:cubicBezTo>
                <a:cubicBezTo>
                  <a:pt x="6490786" y="648720"/>
                  <a:pt x="6421752" y="712038"/>
                  <a:pt x="6461268" y="869058"/>
                </a:cubicBezTo>
                <a:cubicBezTo>
                  <a:pt x="6500784" y="1026078"/>
                  <a:pt x="6450689" y="1147546"/>
                  <a:pt x="6461268" y="1323439"/>
                </a:cubicBezTo>
                <a:cubicBezTo>
                  <a:pt x="6102993" y="1341500"/>
                  <a:pt x="5982528" y="1266151"/>
                  <a:pt x="5744655" y="1323439"/>
                </a:cubicBezTo>
                <a:cubicBezTo>
                  <a:pt x="5506782" y="1380727"/>
                  <a:pt x="5398500" y="1274376"/>
                  <a:pt x="5157267" y="1323439"/>
                </a:cubicBezTo>
                <a:cubicBezTo>
                  <a:pt x="4916034" y="1372502"/>
                  <a:pt x="4864257" y="1263081"/>
                  <a:pt x="4634491" y="1323439"/>
                </a:cubicBezTo>
                <a:cubicBezTo>
                  <a:pt x="4404725" y="1383797"/>
                  <a:pt x="4344749" y="1295291"/>
                  <a:pt x="4176329" y="1323439"/>
                </a:cubicBezTo>
                <a:cubicBezTo>
                  <a:pt x="4007909" y="1351587"/>
                  <a:pt x="3928256" y="1294633"/>
                  <a:pt x="3782779" y="1323439"/>
                </a:cubicBezTo>
                <a:cubicBezTo>
                  <a:pt x="3637302" y="1352245"/>
                  <a:pt x="3518551" y="1300787"/>
                  <a:pt x="3324616" y="1323439"/>
                </a:cubicBezTo>
                <a:cubicBezTo>
                  <a:pt x="3130681" y="1346091"/>
                  <a:pt x="3046680" y="1288266"/>
                  <a:pt x="2931066" y="1323439"/>
                </a:cubicBezTo>
                <a:cubicBezTo>
                  <a:pt x="2815452" y="1358612"/>
                  <a:pt x="2592179" y="1262869"/>
                  <a:pt x="2343678" y="1323439"/>
                </a:cubicBezTo>
                <a:cubicBezTo>
                  <a:pt x="2095177" y="1384009"/>
                  <a:pt x="1846377" y="1304669"/>
                  <a:pt x="1627065" y="1323439"/>
                </a:cubicBezTo>
                <a:cubicBezTo>
                  <a:pt x="1407753" y="1342209"/>
                  <a:pt x="1267838" y="1304878"/>
                  <a:pt x="1168902" y="1323439"/>
                </a:cubicBezTo>
                <a:cubicBezTo>
                  <a:pt x="1069966" y="1342000"/>
                  <a:pt x="886926" y="1270926"/>
                  <a:pt x="646127" y="1323439"/>
                </a:cubicBezTo>
                <a:cubicBezTo>
                  <a:pt x="405329" y="1375952"/>
                  <a:pt x="211671" y="1270715"/>
                  <a:pt x="0" y="1323439"/>
                </a:cubicBezTo>
                <a:cubicBezTo>
                  <a:pt x="-17529" y="1120539"/>
                  <a:pt x="39942" y="984607"/>
                  <a:pt x="0" y="882293"/>
                </a:cubicBezTo>
                <a:cubicBezTo>
                  <a:pt x="-39942" y="779979"/>
                  <a:pt x="14938" y="587535"/>
                  <a:pt x="0" y="441146"/>
                </a:cubicBezTo>
                <a:cubicBezTo>
                  <a:pt x="-14938" y="294757"/>
                  <a:pt x="15096" y="208375"/>
                  <a:pt x="0" y="0"/>
                </a:cubicBezTo>
                <a:close/>
              </a:path>
              <a:path w="6461268" h="1323439" stroke="0" extrusionOk="0">
                <a:moveTo>
                  <a:pt x="0" y="0"/>
                </a:moveTo>
                <a:cubicBezTo>
                  <a:pt x="110116" y="-42727"/>
                  <a:pt x="343967" y="18360"/>
                  <a:pt x="458163" y="0"/>
                </a:cubicBezTo>
                <a:cubicBezTo>
                  <a:pt x="572359" y="-18360"/>
                  <a:pt x="762669" y="18229"/>
                  <a:pt x="851713" y="0"/>
                </a:cubicBezTo>
                <a:cubicBezTo>
                  <a:pt x="940757" y="-18229"/>
                  <a:pt x="1342551" y="64717"/>
                  <a:pt x="1568326" y="0"/>
                </a:cubicBezTo>
                <a:cubicBezTo>
                  <a:pt x="1794101" y="-64717"/>
                  <a:pt x="1925435" y="15441"/>
                  <a:pt x="2155714" y="0"/>
                </a:cubicBezTo>
                <a:cubicBezTo>
                  <a:pt x="2385993" y="-15441"/>
                  <a:pt x="2385311" y="2401"/>
                  <a:pt x="2613877" y="0"/>
                </a:cubicBezTo>
                <a:cubicBezTo>
                  <a:pt x="2842443" y="-2401"/>
                  <a:pt x="2954930" y="32939"/>
                  <a:pt x="3072039" y="0"/>
                </a:cubicBezTo>
                <a:cubicBezTo>
                  <a:pt x="3189148" y="-32939"/>
                  <a:pt x="3371432" y="44967"/>
                  <a:pt x="3465589" y="0"/>
                </a:cubicBezTo>
                <a:cubicBezTo>
                  <a:pt x="3559746" y="-44967"/>
                  <a:pt x="3820953" y="51361"/>
                  <a:pt x="3923752" y="0"/>
                </a:cubicBezTo>
                <a:cubicBezTo>
                  <a:pt x="4026551" y="-51361"/>
                  <a:pt x="4131979" y="9249"/>
                  <a:pt x="4317302" y="0"/>
                </a:cubicBezTo>
                <a:cubicBezTo>
                  <a:pt x="4502625" y="-9249"/>
                  <a:pt x="4677594" y="67543"/>
                  <a:pt x="5033915" y="0"/>
                </a:cubicBezTo>
                <a:cubicBezTo>
                  <a:pt x="5390236" y="-67543"/>
                  <a:pt x="5423030" y="2397"/>
                  <a:pt x="5556690" y="0"/>
                </a:cubicBezTo>
                <a:cubicBezTo>
                  <a:pt x="5690351" y="-2397"/>
                  <a:pt x="5799101" y="37872"/>
                  <a:pt x="5950240" y="0"/>
                </a:cubicBezTo>
                <a:cubicBezTo>
                  <a:pt x="6101379" y="-37872"/>
                  <a:pt x="6213282" y="13877"/>
                  <a:pt x="6461268" y="0"/>
                </a:cubicBezTo>
                <a:cubicBezTo>
                  <a:pt x="6515645" y="104053"/>
                  <a:pt x="6453282" y="261688"/>
                  <a:pt x="6461268" y="467615"/>
                </a:cubicBezTo>
                <a:cubicBezTo>
                  <a:pt x="6469254" y="673542"/>
                  <a:pt x="6456206" y="693724"/>
                  <a:pt x="6461268" y="882293"/>
                </a:cubicBezTo>
                <a:cubicBezTo>
                  <a:pt x="6466330" y="1070862"/>
                  <a:pt x="6437524" y="1137377"/>
                  <a:pt x="6461268" y="1323439"/>
                </a:cubicBezTo>
                <a:cubicBezTo>
                  <a:pt x="6291242" y="1374802"/>
                  <a:pt x="6213967" y="1305157"/>
                  <a:pt x="6003105" y="1323439"/>
                </a:cubicBezTo>
                <a:cubicBezTo>
                  <a:pt x="5792243" y="1341721"/>
                  <a:pt x="5652826" y="1297229"/>
                  <a:pt x="5415717" y="1323439"/>
                </a:cubicBezTo>
                <a:cubicBezTo>
                  <a:pt x="5178608" y="1349649"/>
                  <a:pt x="5135671" y="1320350"/>
                  <a:pt x="4957555" y="1323439"/>
                </a:cubicBezTo>
                <a:cubicBezTo>
                  <a:pt x="4779439" y="1326528"/>
                  <a:pt x="4626956" y="1317449"/>
                  <a:pt x="4499392" y="1323439"/>
                </a:cubicBezTo>
                <a:cubicBezTo>
                  <a:pt x="4371828" y="1329429"/>
                  <a:pt x="4206114" y="1303755"/>
                  <a:pt x="4041229" y="1323439"/>
                </a:cubicBezTo>
                <a:cubicBezTo>
                  <a:pt x="3876344" y="1343123"/>
                  <a:pt x="3745409" y="1291321"/>
                  <a:pt x="3647679" y="1323439"/>
                </a:cubicBezTo>
                <a:cubicBezTo>
                  <a:pt x="3549949" y="1355557"/>
                  <a:pt x="3266635" y="1273409"/>
                  <a:pt x="3060291" y="1323439"/>
                </a:cubicBezTo>
                <a:cubicBezTo>
                  <a:pt x="2853947" y="1373469"/>
                  <a:pt x="2512261" y="1248147"/>
                  <a:pt x="2343678" y="1323439"/>
                </a:cubicBezTo>
                <a:cubicBezTo>
                  <a:pt x="2175095" y="1398731"/>
                  <a:pt x="1797969" y="1251884"/>
                  <a:pt x="1627065" y="1323439"/>
                </a:cubicBezTo>
                <a:cubicBezTo>
                  <a:pt x="1456161" y="1394994"/>
                  <a:pt x="1297943" y="1313013"/>
                  <a:pt x="1104289" y="1323439"/>
                </a:cubicBezTo>
                <a:cubicBezTo>
                  <a:pt x="910635" y="1333865"/>
                  <a:pt x="809801" y="1256589"/>
                  <a:pt x="516901" y="1323439"/>
                </a:cubicBezTo>
                <a:cubicBezTo>
                  <a:pt x="224001" y="1390289"/>
                  <a:pt x="225489" y="1265584"/>
                  <a:pt x="0" y="1323439"/>
                </a:cubicBezTo>
                <a:cubicBezTo>
                  <a:pt x="-29384" y="1120534"/>
                  <a:pt x="10915" y="1101753"/>
                  <a:pt x="0" y="895527"/>
                </a:cubicBezTo>
                <a:cubicBezTo>
                  <a:pt x="-10915" y="689301"/>
                  <a:pt x="31383" y="621001"/>
                  <a:pt x="0" y="467615"/>
                </a:cubicBezTo>
                <a:cubicBezTo>
                  <a:pt x="-31383" y="314229"/>
                  <a:pt x="11841" y="216588"/>
                  <a:pt x="0" y="0"/>
                </a:cubicBezTo>
                <a:close/>
              </a:path>
            </a:pathLst>
          </a:custGeom>
          <a:solidFill>
            <a:schemeClr val="accent1">
              <a:lumMod val="20000"/>
              <a:lumOff val="80000"/>
            </a:schemeClr>
          </a:solidFill>
          <a:ln>
            <a:solidFill>
              <a:schemeClr val="tx2">
                <a:lumMod val="50000"/>
              </a:schemeClr>
            </a:solidFill>
            <a:extLst>
              <a:ext uri="{C807C97D-BFC1-408E-A445-0C87EB9F89A2}">
                <ask:lineSketchStyleProps xmlns:ask="http://schemas.microsoft.com/office/drawing/2018/sketchyshapes" xmlns="" sd="887515259">
                  <a:prstGeom prst="rect">
                    <a:avLst/>
                  </a:prstGeom>
                  <ask:type>
                    <ask:lineSketchScribble/>
                  </ask:type>
                </ask:lineSketchStyleProps>
              </a:ext>
            </a:extLst>
          </a:ln>
        </p:spPr>
        <p:txBody>
          <a:bodyPr wrap="square">
            <a:spAutoFit/>
          </a:bodyPr>
          <a:lstStyle/>
          <a:p>
            <a:pPr lvl="0" algn="ctr">
              <a:defRPr/>
            </a:pPr>
            <a:r>
              <a:rPr lang="vi-VN" sz="4000" b="1" dirty="0">
                <a:solidFill>
                  <a:srgbClr val="000099"/>
                </a:solidFill>
                <a:latin typeface="Cambria" panose="02040503050406030204" pitchFamily="18" charset="0"/>
                <a:ea typeface="Arial-Rounded" panose="020B0500000000000000" pitchFamily="34" charset="0"/>
                <a:cs typeface="Arial-Rounded" panose="020B0500000000000000" pitchFamily="34" charset="0"/>
              </a:rPr>
              <a:t>Người sống trong hang đá, hốc cây</a:t>
            </a:r>
            <a:endParaRPr kumimoji="0" lang="en-US" sz="4000" b="1" i="0" u="none" strike="noStrike" kern="1200" cap="none" spc="0" normalizeH="0" baseline="0" noProof="0" dirty="0">
              <a:ln>
                <a:noFill/>
              </a:ln>
              <a:solidFill>
                <a:srgbClr val="000099"/>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xmlns="" val="357298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6455" y="-25231"/>
            <a:ext cx="12191999" cy="6883231"/>
          </a:xfrm>
          <a:prstGeom prst="rect">
            <a:avLst/>
          </a:prstGeom>
        </p:spPr>
      </p:pic>
      <p:sp>
        <p:nvSpPr>
          <p:cNvPr id="5" name="文本框 4"/>
          <p:cNvSpPr txBox="1"/>
          <p:nvPr/>
        </p:nvSpPr>
        <p:spPr>
          <a:xfrm>
            <a:off x="5460705" y="2155029"/>
            <a:ext cx="1643954" cy="1200329"/>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rPr>
              <a:t>PART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rPr>
              <a:t>01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endParaRPr>
          </a:p>
        </p:txBody>
      </p:sp>
      <p:sp>
        <p:nvSpPr>
          <p:cNvPr id="9" name="TextBox 8">
            <a:extLst>
              <a:ext uri="{FF2B5EF4-FFF2-40B4-BE49-F238E27FC236}">
                <a16:creationId xmlns:a16="http://schemas.microsoft.com/office/drawing/2014/main" xmlns="" id="{41DC8592-6635-4AC4-9EFF-614F07D25402}"/>
              </a:ext>
            </a:extLst>
          </p:cNvPr>
          <p:cNvSpPr txBox="1"/>
          <p:nvPr/>
        </p:nvSpPr>
        <p:spPr>
          <a:xfrm>
            <a:off x="1884367" y="0"/>
            <a:ext cx="740358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Nội</a:t>
            </a:r>
            <a:r>
              <a:rPr kumimoji="0" lang="en-029" sz="3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 dung </a:t>
            </a: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từng</a:t>
            </a:r>
            <a:r>
              <a:rPr kumimoji="0" lang="en-029" sz="3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bức</a:t>
            </a:r>
            <a:r>
              <a:rPr kumimoji="0" lang="en-029" sz="3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tranh</a:t>
            </a:r>
            <a:endParaRPr kumimoji="0" lang="en-US" sz="7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微软雅黑"/>
              <a:cs typeface="Times New Roman" panose="02020603050405020304" pitchFamily="18" charset="0"/>
            </a:endParaRPr>
          </a:p>
        </p:txBody>
      </p:sp>
      <p:sp>
        <p:nvSpPr>
          <p:cNvPr id="10" name="TextBox 9">
            <a:extLst>
              <a:ext uri="{FF2B5EF4-FFF2-40B4-BE49-F238E27FC236}">
                <a16:creationId xmlns:a16="http://schemas.microsoft.com/office/drawing/2014/main" xmlns="" id="{4B11BEB3-CA64-43D2-B825-4E728C76BCF8}"/>
              </a:ext>
            </a:extLst>
          </p:cNvPr>
          <p:cNvSpPr txBox="1"/>
          <p:nvPr/>
        </p:nvSpPr>
        <p:spPr>
          <a:xfrm>
            <a:off x="1814051" y="4790007"/>
            <a:ext cx="7691824" cy="1323439"/>
          </a:xfrm>
          <a:custGeom>
            <a:avLst/>
            <a:gdLst>
              <a:gd name="connsiteX0" fmla="*/ 0 w 7691824"/>
              <a:gd name="connsiteY0" fmla="*/ 0 h 1323439"/>
              <a:gd name="connsiteX1" fmla="*/ 591679 w 7691824"/>
              <a:gd name="connsiteY1" fmla="*/ 0 h 1323439"/>
              <a:gd name="connsiteX2" fmla="*/ 1337194 w 7691824"/>
              <a:gd name="connsiteY2" fmla="*/ 0 h 1323439"/>
              <a:gd name="connsiteX3" fmla="*/ 1698118 w 7691824"/>
              <a:gd name="connsiteY3" fmla="*/ 0 h 1323439"/>
              <a:gd name="connsiteX4" fmla="*/ 2289797 w 7691824"/>
              <a:gd name="connsiteY4" fmla="*/ 0 h 1323439"/>
              <a:gd name="connsiteX5" fmla="*/ 2804557 w 7691824"/>
              <a:gd name="connsiteY5" fmla="*/ 0 h 1323439"/>
              <a:gd name="connsiteX6" fmla="*/ 3165481 w 7691824"/>
              <a:gd name="connsiteY6" fmla="*/ 0 h 1323439"/>
              <a:gd name="connsiteX7" fmla="*/ 3680242 w 7691824"/>
              <a:gd name="connsiteY7" fmla="*/ 0 h 1323439"/>
              <a:gd name="connsiteX8" fmla="*/ 4348839 w 7691824"/>
              <a:gd name="connsiteY8" fmla="*/ 0 h 1323439"/>
              <a:gd name="connsiteX9" fmla="*/ 4940518 w 7691824"/>
              <a:gd name="connsiteY9" fmla="*/ 0 h 1323439"/>
              <a:gd name="connsiteX10" fmla="*/ 5301442 w 7691824"/>
              <a:gd name="connsiteY10" fmla="*/ 0 h 1323439"/>
              <a:gd name="connsiteX11" fmla="*/ 5816202 w 7691824"/>
              <a:gd name="connsiteY11" fmla="*/ 0 h 1323439"/>
              <a:gd name="connsiteX12" fmla="*/ 6330963 w 7691824"/>
              <a:gd name="connsiteY12" fmla="*/ 0 h 1323439"/>
              <a:gd name="connsiteX13" fmla="*/ 6691887 w 7691824"/>
              <a:gd name="connsiteY13" fmla="*/ 0 h 1323439"/>
              <a:gd name="connsiteX14" fmla="*/ 7052811 w 7691824"/>
              <a:gd name="connsiteY14" fmla="*/ 0 h 1323439"/>
              <a:gd name="connsiteX15" fmla="*/ 7691824 w 7691824"/>
              <a:gd name="connsiteY15" fmla="*/ 0 h 1323439"/>
              <a:gd name="connsiteX16" fmla="*/ 7691824 w 7691824"/>
              <a:gd name="connsiteY16" fmla="*/ 454381 h 1323439"/>
              <a:gd name="connsiteX17" fmla="*/ 7691824 w 7691824"/>
              <a:gd name="connsiteY17" fmla="*/ 882293 h 1323439"/>
              <a:gd name="connsiteX18" fmla="*/ 7691824 w 7691824"/>
              <a:gd name="connsiteY18" fmla="*/ 1323439 h 1323439"/>
              <a:gd name="connsiteX19" fmla="*/ 6946309 w 7691824"/>
              <a:gd name="connsiteY19" fmla="*/ 1323439 h 1323439"/>
              <a:gd name="connsiteX20" fmla="*/ 6200794 w 7691824"/>
              <a:gd name="connsiteY20" fmla="*/ 1323439 h 1323439"/>
              <a:gd name="connsiteX21" fmla="*/ 5762951 w 7691824"/>
              <a:gd name="connsiteY21" fmla="*/ 1323439 h 1323439"/>
              <a:gd name="connsiteX22" fmla="*/ 5248191 w 7691824"/>
              <a:gd name="connsiteY22" fmla="*/ 1323439 h 1323439"/>
              <a:gd name="connsiteX23" fmla="*/ 4502675 w 7691824"/>
              <a:gd name="connsiteY23" fmla="*/ 1323439 h 1323439"/>
              <a:gd name="connsiteX24" fmla="*/ 3910997 w 7691824"/>
              <a:gd name="connsiteY24" fmla="*/ 1323439 h 1323439"/>
              <a:gd name="connsiteX25" fmla="*/ 3396236 w 7691824"/>
              <a:gd name="connsiteY25" fmla="*/ 1323439 h 1323439"/>
              <a:gd name="connsiteX26" fmla="*/ 2650721 w 7691824"/>
              <a:gd name="connsiteY26" fmla="*/ 1323439 h 1323439"/>
              <a:gd name="connsiteX27" fmla="*/ 2059042 w 7691824"/>
              <a:gd name="connsiteY27" fmla="*/ 1323439 h 1323439"/>
              <a:gd name="connsiteX28" fmla="*/ 1698118 w 7691824"/>
              <a:gd name="connsiteY28" fmla="*/ 1323439 h 1323439"/>
              <a:gd name="connsiteX29" fmla="*/ 1106439 w 7691824"/>
              <a:gd name="connsiteY29" fmla="*/ 1323439 h 1323439"/>
              <a:gd name="connsiteX30" fmla="*/ 668597 w 7691824"/>
              <a:gd name="connsiteY30" fmla="*/ 1323439 h 1323439"/>
              <a:gd name="connsiteX31" fmla="*/ 0 w 7691824"/>
              <a:gd name="connsiteY31" fmla="*/ 1323439 h 1323439"/>
              <a:gd name="connsiteX32" fmla="*/ 0 w 7691824"/>
              <a:gd name="connsiteY32" fmla="*/ 908761 h 1323439"/>
              <a:gd name="connsiteX33" fmla="*/ 0 w 7691824"/>
              <a:gd name="connsiteY33" fmla="*/ 467615 h 1323439"/>
              <a:gd name="connsiteX34" fmla="*/ 0 w 7691824"/>
              <a:gd name="connsiteY34"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691824" h="1323439" fill="none" extrusionOk="0">
                <a:moveTo>
                  <a:pt x="0" y="0"/>
                </a:moveTo>
                <a:cubicBezTo>
                  <a:pt x="219292" y="-62094"/>
                  <a:pt x="311123" y="68232"/>
                  <a:pt x="591679" y="0"/>
                </a:cubicBezTo>
                <a:cubicBezTo>
                  <a:pt x="872235" y="-68232"/>
                  <a:pt x="999418" y="72463"/>
                  <a:pt x="1337194" y="0"/>
                </a:cubicBezTo>
                <a:cubicBezTo>
                  <a:pt x="1674970" y="-72463"/>
                  <a:pt x="1593539" y="11702"/>
                  <a:pt x="1698118" y="0"/>
                </a:cubicBezTo>
                <a:cubicBezTo>
                  <a:pt x="1802697" y="-11702"/>
                  <a:pt x="2099534" y="51456"/>
                  <a:pt x="2289797" y="0"/>
                </a:cubicBezTo>
                <a:cubicBezTo>
                  <a:pt x="2480060" y="-51456"/>
                  <a:pt x="2583383" y="61706"/>
                  <a:pt x="2804557" y="0"/>
                </a:cubicBezTo>
                <a:cubicBezTo>
                  <a:pt x="3025731" y="-61706"/>
                  <a:pt x="3037101" y="24474"/>
                  <a:pt x="3165481" y="0"/>
                </a:cubicBezTo>
                <a:cubicBezTo>
                  <a:pt x="3293861" y="-24474"/>
                  <a:pt x="3530605" y="33263"/>
                  <a:pt x="3680242" y="0"/>
                </a:cubicBezTo>
                <a:cubicBezTo>
                  <a:pt x="3829879" y="-33263"/>
                  <a:pt x="4112845" y="21778"/>
                  <a:pt x="4348839" y="0"/>
                </a:cubicBezTo>
                <a:cubicBezTo>
                  <a:pt x="4584833" y="-21778"/>
                  <a:pt x="4748671" y="62325"/>
                  <a:pt x="4940518" y="0"/>
                </a:cubicBezTo>
                <a:cubicBezTo>
                  <a:pt x="5132365" y="-62325"/>
                  <a:pt x="5228803" y="25895"/>
                  <a:pt x="5301442" y="0"/>
                </a:cubicBezTo>
                <a:cubicBezTo>
                  <a:pt x="5374081" y="-25895"/>
                  <a:pt x="5566228" y="811"/>
                  <a:pt x="5816202" y="0"/>
                </a:cubicBezTo>
                <a:cubicBezTo>
                  <a:pt x="6066176" y="-811"/>
                  <a:pt x="6131175" y="7598"/>
                  <a:pt x="6330963" y="0"/>
                </a:cubicBezTo>
                <a:cubicBezTo>
                  <a:pt x="6530751" y="-7598"/>
                  <a:pt x="6595802" y="15197"/>
                  <a:pt x="6691887" y="0"/>
                </a:cubicBezTo>
                <a:cubicBezTo>
                  <a:pt x="6787972" y="-15197"/>
                  <a:pt x="6903299" y="3010"/>
                  <a:pt x="7052811" y="0"/>
                </a:cubicBezTo>
                <a:cubicBezTo>
                  <a:pt x="7202323" y="-3010"/>
                  <a:pt x="7461608" y="39013"/>
                  <a:pt x="7691824" y="0"/>
                </a:cubicBezTo>
                <a:cubicBezTo>
                  <a:pt x="7711167" y="121040"/>
                  <a:pt x="7646624" y="356756"/>
                  <a:pt x="7691824" y="454381"/>
                </a:cubicBezTo>
                <a:cubicBezTo>
                  <a:pt x="7737024" y="552006"/>
                  <a:pt x="7645567" y="759733"/>
                  <a:pt x="7691824" y="882293"/>
                </a:cubicBezTo>
                <a:cubicBezTo>
                  <a:pt x="7738081" y="1004853"/>
                  <a:pt x="7642128" y="1124621"/>
                  <a:pt x="7691824" y="1323439"/>
                </a:cubicBezTo>
                <a:cubicBezTo>
                  <a:pt x="7504791" y="1393848"/>
                  <a:pt x="7247961" y="1256153"/>
                  <a:pt x="6946309" y="1323439"/>
                </a:cubicBezTo>
                <a:cubicBezTo>
                  <a:pt x="6644658" y="1390725"/>
                  <a:pt x="6516731" y="1308742"/>
                  <a:pt x="6200794" y="1323439"/>
                </a:cubicBezTo>
                <a:cubicBezTo>
                  <a:pt x="5884857" y="1338136"/>
                  <a:pt x="5876778" y="1279887"/>
                  <a:pt x="5762951" y="1323439"/>
                </a:cubicBezTo>
                <a:cubicBezTo>
                  <a:pt x="5649124" y="1366991"/>
                  <a:pt x="5437911" y="1306201"/>
                  <a:pt x="5248191" y="1323439"/>
                </a:cubicBezTo>
                <a:cubicBezTo>
                  <a:pt x="5058471" y="1340677"/>
                  <a:pt x="4795415" y="1260083"/>
                  <a:pt x="4502675" y="1323439"/>
                </a:cubicBezTo>
                <a:cubicBezTo>
                  <a:pt x="4209935" y="1386795"/>
                  <a:pt x="4190853" y="1272121"/>
                  <a:pt x="3910997" y="1323439"/>
                </a:cubicBezTo>
                <a:cubicBezTo>
                  <a:pt x="3631141" y="1374757"/>
                  <a:pt x="3572360" y="1292675"/>
                  <a:pt x="3396236" y="1323439"/>
                </a:cubicBezTo>
                <a:cubicBezTo>
                  <a:pt x="3220112" y="1354203"/>
                  <a:pt x="2910339" y="1278153"/>
                  <a:pt x="2650721" y="1323439"/>
                </a:cubicBezTo>
                <a:cubicBezTo>
                  <a:pt x="2391104" y="1368725"/>
                  <a:pt x="2317067" y="1302434"/>
                  <a:pt x="2059042" y="1323439"/>
                </a:cubicBezTo>
                <a:cubicBezTo>
                  <a:pt x="1801017" y="1344444"/>
                  <a:pt x="1770919" y="1293546"/>
                  <a:pt x="1698118" y="1323439"/>
                </a:cubicBezTo>
                <a:cubicBezTo>
                  <a:pt x="1625317" y="1353332"/>
                  <a:pt x="1375314" y="1254492"/>
                  <a:pt x="1106439" y="1323439"/>
                </a:cubicBezTo>
                <a:cubicBezTo>
                  <a:pt x="837564" y="1392386"/>
                  <a:pt x="762696" y="1308978"/>
                  <a:pt x="668597" y="1323439"/>
                </a:cubicBezTo>
                <a:cubicBezTo>
                  <a:pt x="574498" y="1337900"/>
                  <a:pt x="226815" y="1297680"/>
                  <a:pt x="0" y="1323439"/>
                </a:cubicBezTo>
                <a:cubicBezTo>
                  <a:pt x="-47264" y="1145980"/>
                  <a:pt x="48138" y="1021724"/>
                  <a:pt x="0" y="908761"/>
                </a:cubicBezTo>
                <a:cubicBezTo>
                  <a:pt x="-48138" y="795798"/>
                  <a:pt x="11704" y="663644"/>
                  <a:pt x="0" y="467615"/>
                </a:cubicBezTo>
                <a:cubicBezTo>
                  <a:pt x="-11704" y="271586"/>
                  <a:pt x="5664" y="158991"/>
                  <a:pt x="0" y="0"/>
                </a:cubicBezTo>
                <a:close/>
              </a:path>
              <a:path w="7691824" h="1323439" stroke="0" extrusionOk="0">
                <a:moveTo>
                  <a:pt x="0" y="0"/>
                </a:moveTo>
                <a:cubicBezTo>
                  <a:pt x="106560" y="-24170"/>
                  <a:pt x="220256" y="31341"/>
                  <a:pt x="437842" y="0"/>
                </a:cubicBezTo>
                <a:cubicBezTo>
                  <a:pt x="655428" y="-31341"/>
                  <a:pt x="645435" y="16705"/>
                  <a:pt x="798766" y="0"/>
                </a:cubicBezTo>
                <a:cubicBezTo>
                  <a:pt x="952097" y="-16705"/>
                  <a:pt x="1377717" y="19979"/>
                  <a:pt x="1544282" y="0"/>
                </a:cubicBezTo>
                <a:cubicBezTo>
                  <a:pt x="1710847" y="-19979"/>
                  <a:pt x="1876916" y="6943"/>
                  <a:pt x="2135960" y="0"/>
                </a:cubicBezTo>
                <a:cubicBezTo>
                  <a:pt x="2395004" y="-6943"/>
                  <a:pt x="2403433" y="5744"/>
                  <a:pt x="2573803" y="0"/>
                </a:cubicBezTo>
                <a:cubicBezTo>
                  <a:pt x="2744173" y="-5744"/>
                  <a:pt x="2885535" y="6424"/>
                  <a:pt x="3011645" y="0"/>
                </a:cubicBezTo>
                <a:cubicBezTo>
                  <a:pt x="3137755" y="-6424"/>
                  <a:pt x="3275895" y="36848"/>
                  <a:pt x="3372569" y="0"/>
                </a:cubicBezTo>
                <a:cubicBezTo>
                  <a:pt x="3469243" y="-36848"/>
                  <a:pt x="3606076" y="32812"/>
                  <a:pt x="3810411" y="0"/>
                </a:cubicBezTo>
                <a:cubicBezTo>
                  <a:pt x="4014746" y="-32812"/>
                  <a:pt x="4003617" y="30378"/>
                  <a:pt x="4171335" y="0"/>
                </a:cubicBezTo>
                <a:cubicBezTo>
                  <a:pt x="4339053" y="-30378"/>
                  <a:pt x="4646370" y="57579"/>
                  <a:pt x="4916851" y="0"/>
                </a:cubicBezTo>
                <a:cubicBezTo>
                  <a:pt x="5187332" y="-57579"/>
                  <a:pt x="5228384" y="49528"/>
                  <a:pt x="5431611" y="0"/>
                </a:cubicBezTo>
                <a:cubicBezTo>
                  <a:pt x="5634838" y="-49528"/>
                  <a:pt x="5675318" y="872"/>
                  <a:pt x="5792535" y="0"/>
                </a:cubicBezTo>
                <a:cubicBezTo>
                  <a:pt x="5909752" y="-872"/>
                  <a:pt x="6071394" y="26253"/>
                  <a:pt x="6307296" y="0"/>
                </a:cubicBezTo>
                <a:cubicBezTo>
                  <a:pt x="6543198" y="-26253"/>
                  <a:pt x="6884375" y="55295"/>
                  <a:pt x="7052811" y="0"/>
                </a:cubicBezTo>
                <a:cubicBezTo>
                  <a:pt x="7221247" y="-55295"/>
                  <a:pt x="7537328" y="25303"/>
                  <a:pt x="7691824" y="0"/>
                </a:cubicBezTo>
                <a:cubicBezTo>
                  <a:pt x="7693869" y="169412"/>
                  <a:pt x="7669425" y="306121"/>
                  <a:pt x="7691824" y="414678"/>
                </a:cubicBezTo>
                <a:cubicBezTo>
                  <a:pt x="7714223" y="523235"/>
                  <a:pt x="7656083" y="737119"/>
                  <a:pt x="7691824" y="829355"/>
                </a:cubicBezTo>
                <a:cubicBezTo>
                  <a:pt x="7727565" y="921591"/>
                  <a:pt x="7644077" y="1209137"/>
                  <a:pt x="7691824" y="1323439"/>
                </a:cubicBezTo>
                <a:cubicBezTo>
                  <a:pt x="7587832" y="1328766"/>
                  <a:pt x="7373986" y="1304254"/>
                  <a:pt x="7253982" y="1323439"/>
                </a:cubicBezTo>
                <a:cubicBezTo>
                  <a:pt x="7133978" y="1342624"/>
                  <a:pt x="6961574" y="1296652"/>
                  <a:pt x="6816139" y="1323439"/>
                </a:cubicBezTo>
                <a:cubicBezTo>
                  <a:pt x="6670704" y="1350226"/>
                  <a:pt x="6534605" y="1272313"/>
                  <a:pt x="6378297" y="1323439"/>
                </a:cubicBezTo>
                <a:cubicBezTo>
                  <a:pt x="6221989" y="1374565"/>
                  <a:pt x="6108021" y="1319163"/>
                  <a:pt x="6017373" y="1323439"/>
                </a:cubicBezTo>
                <a:cubicBezTo>
                  <a:pt x="5926725" y="1327715"/>
                  <a:pt x="5612099" y="1272703"/>
                  <a:pt x="5425694" y="1323439"/>
                </a:cubicBezTo>
                <a:cubicBezTo>
                  <a:pt x="5239289" y="1374175"/>
                  <a:pt x="5036185" y="1266382"/>
                  <a:pt x="4680179" y="1323439"/>
                </a:cubicBezTo>
                <a:cubicBezTo>
                  <a:pt x="4324174" y="1380496"/>
                  <a:pt x="4203467" y="1234325"/>
                  <a:pt x="3934664" y="1323439"/>
                </a:cubicBezTo>
                <a:cubicBezTo>
                  <a:pt x="3665861" y="1412553"/>
                  <a:pt x="3676004" y="1313983"/>
                  <a:pt x="3419903" y="1323439"/>
                </a:cubicBezTo>
                <a:cubicBezTo>
                  <a:pt x="3163802" y="1332895"/>
                  <a:pt x="3031351" y="1288644"/>
                  <a:pt x="2828225" y="1323439"/>
                </a:cubicBezTo>
                <a:cubicBezTo>
                  <a:pt x="2625099" y="1358234"/>
                  <a:pt x="2503012" y="1310463"/>
                  <a:pt x="2236546" y="1323439"/>
                </a:cubicBezTo>
                <a:cubicBezTo>
                  <a:pt x="1970080" y="1336415"/>
                  <a:pt x="1834190" y="1322330"/>
                  <a:pt x="1721785" y="1323439"/>
                </a:cubicBezTo>
                <a:cubicBezTo>
                  <a:pt x="1609380" y="1324548"/>
                  <a:pt x="1412039" y="1282453"/>
                  <a:pt x="1130106" y="1323439"/>
                </a:cubicBezTo>
                <a:cubicBezTo>
                  <a:pt x="848173" y="1364425"/>
                  <a:pt x="331585" y="1269907"/>
                  <a:pt x="0" y="1323439"/>
                </a:cubicBezTo>
                <a:cubicBezTo>
                  <a:pt x="-12958" y="1137072"/>
                  <a:pt x="25352" y="972926"/>
                  <a:pt x="0" y="882293"/>
                </a:cubicBezTo>
                <a:cubicBezTo>
                  <a:pt x="-25352" y="791660"/>
                  <a:pt x="13992" y="647506"/>
                  <a:pt x="0" y="480850"/>
                </a:cubicBezTo>
                <a:cubicBezTo>
                  <a:pt x="-13992" y="314194"/>
                  <a:pt x="3721" y="234072"/>
                  <a:pt x="0" y="0"/>
                </a:cubicBezTo>
                <a:close/>
              </a:path>
            </a:pathLst>
          </a:custGeom>
          <a:solidFill>
            <a:schemeClr val="accent1">
              <a:lumMod val="20000"/>
              <a:lumOff val="80000"/>
            </a:schemeClr>
          </a:solidFill>
          <a:ln>
            <a:solidFill>
              <a:schemeClr val="tx2">
                <a:lumMod val="50000"/>
              </a:schemeClr>
            </a:solidFill>
            <a:extLst>
              <a:ext uri="{C807C97D-BFC1-408E-A445-0C87EB9F89A2}">
                <ask:lineSketchStyleProps xmlns:ask="http://schemas.microsoft.com/office/drawing/2018/sketchyshapes" xmlns="" sd="887515259">
                  <a:prstGeom prst="rect">
                    <a:avLst/>
                  </a:prstGeom>
                  <ask:type>
                    <ask:lineSketchScribble/>
                  </ask:type>
                </ask:lineSketchStyleProps>
              </a:ext>
            </a:extLst>
          </a:ln>
        </p:spPr>
        <p:txBody>
          <a:bodyPr wrap="square">
            <a:spAutoFit/>
          </a:bodyPr>
          <a:lstStyle/>
          <a:p>
            <a:pPr lvl="0" algn="ctr">
              <a:defRPr/>
            </a:pPr>
            <a:r>
              <a:rPr lang="vi-VN" sz="4000" b="1" dirty="0">
                <a:solidFill>
                  <a:srgbClr val="2C78C7">
                    <a:lumMod val="50000"/>
                  </a:srgbClr>
                </a:solidFill>
                <a:latin typeface="Cambria" panose="02040503050406030204" pitchFamily="18" charset="0"/>
                <a:ea typeface="Arial-Rounded" panose="020B0500000000000000" pitchFamily="34" charset="0"/>
                <a:cs typeface="Arial-Rounded" panose="020B0500000000000000" pitchFamily="34" charset="0"/>
              </a:rPr>
              <a:t>Người đàn ông đang nói chuyện với chú rùa đá.</a:t>
            </a:r>
            <a:endParaRPr kumimoji="0" lang="en-US" sz="4000" b="1" i="0" u="none" strike="noStrike" kern="1200" cap="none" spc="0" normalizeH="0" baseline="0" noProof="0" dirty="0">
              <a:ln>
                <a:noFill/>
              </a:ln>
              <a:solidFill>
                <a:srgbClr val="2C78C7">
                  <a:lumMod val="50000"/>
                </a:srgb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xmlns="" id="{594432B8-E635-4881-AB8A-5CFC71E23745}"/>
              </a:ext>
            </a:extLst>
          </p:cNvPr>
          <p:cNvPicPr>
            <a:picLocks noChangeAspect="1"/>
          </p:cNvPicPr>
          <p:nvPr/>
        </p:nvPicPr>
        <p:blipFill>
          <a:blip r:embed="rId4"/>
          <a:stretch>
            <a:fillRect/>
          </a:stretch>
        </p:blipFill>
        <p:spPr>
          <a:xfrm>
            <a:off x="3495489" y="720380"/>
            <a:ext cx="4506346" cy="3885415"/>
          </a:xfrm>
          <a:prstGeom prst="rect">
            <a:avLst/>
          </a:prstGeom>
        </p:spPr>
      </p:pic>
    </p:spTree>
    <p:extLst>
      <p:ext uri="{BB962C8B-B14F-4D97-AF65-F5344CB8AC3E}">
        <p14:creationId xmlns:p14="http://schemas.microsoft.com/office/powerpoint/2010/main" xmlns="" val="239316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6455" y="-25231"/>
            <a:ext cx="12191999" cy="6883231"/>
          </a:xfrm>
          <a:prstGeom prst="rect">
            <a:avLst/>
          </a:prstGeom>
        </p:spPr>
      </p:pic>
      <p:sp>
        <p:nvSpPr>
          <p:cNvPr id="5" name="文本框 4"/>
          <p:cNvSpPr txBox="1"/>
          <p:nvPr/>
        </p:nvSpPr>
        <p:spPr>
          <a:xfrm>
            <a:off x="5441300" y="2189258"/>
            <a:ext cx="1309397" cy="1200329"/>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rPr>
              <a:t>PART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rPr>
              <a:t>01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endParaRPr>
          </a:p>
        </p:txBody>
      </p:sp>
      <p:sp>
        <p:nvSpPr>
          <p:cNvPr id="9" name="TextBox 8">
            <a:extLst>
              <a:ext uri="{FF2B5EF4-FFF2-40B4-BE49-F238E27FC236}">
                <a16:creationId xmlns:a16="http://schemas.microsoft.com/office/drawing/2014/main" xmlns="" id="{41DC8592-6635-4AC4-9EFF-614F07D25402}"/>
              </a:ext>
            </a:extLst>
          </p:cNvPr>
          <p:cNvSpPr txBox="1"/>
          <p:nvPr/>
        </p:nvSpPr>
        <p:spPr>
          <a:xfrm>
            <a:off x="3037090" y="34229"/>
            <a:ext cx="589689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Nội</a:t>
            </a:r>
            <a:r>
              <a:rPr kumimoji="0" lang="en-029" sz="3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 dung </a:t>
            </a: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từng</a:t>
            </a:r>
            <a:r>
              <a:rPr kumimoji="0" lang="en-029" sz="3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bức</a:t>
            </a:r>
            <a:r>
              <a:rPr kumimoji="0" lang="en-029" sz="3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tranh</a:t>
            </a:r>
            <a:endParaRPr kumimoji="0" lang="en-US" sz="7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微软雅黑"/>
              <a:cs typeface="Times New Roman" panose="02020603050405020304" pitchFamily="18" charset="0"/>
            </a:endParaRPr>
          </a:p>
        </p:txBody>
      </p:sp>
      <p:sp>
        <p:nvSpPr>
          <p:cNvPr id="10" name="TextBox 9">
            <a:extLst>
              <a:ext uri="{FF2B5EF4-FFF2-40B4-BE49-F238E27FC236}">
                <a16:creationId xmlns:a16="http://schemas.microsoft.com/office/drawing/2014/main" xmlns="" id="{4B11BEB3-CA64-43D2-B825-4E728C76BCF8}"/>
              </a:ext>
            </a:extLst>
          </p:cNvPr>
          <p:cNvSpPr txBox="1"/>
          <p:nvPr/>
        </p:nvSpPr>
        <p:spPr>
          <a:xfrm>
            <a:off x="3154680" y="5087293"/>
            <a:ext cx="6126480" cy="1323439"/>
          </a:xfrm>
          <a:custGeom>
            <a:avLst/>
            <a:gdLst>
              <a:gd name="connsiteX0" fmla="*/ 0 w 6126480"/>
              <a:gd name="connsiteY0" fmla="*/ 0 h 1323439"/>
              <a:gd name="connsiteX1" fmla="*/ 434423 w 6126480"/>
              <a:gd name="connsiteY1" fmla="*/ 0 h 1323439"/>
              <a:gd name="connsiteX2" fmla="*/ 1113905 w 6126480"/>
              <a:gd name="connsiteY2" fmla="*/ 0 h 1323439"/>
              <a:gd name="connsiteX3" fmla="*/ 1548329 w 6126480"/>
              <a:gd name="connsiteY3" fmla="*/ 0 h 1323439"/>
              <a:gd name="connsiteX4" fmla="*/ 2227811 w 6126480"/>
              <a:gd name="connsiteY4" fmla="*/ 0 h 1323439"/>
              <a:gd name="connsiteX5" fmla="*/ 2907293 w 6126480"/>
              <a:gd name="connsiteY5" fmla="*/ 0 h 1323439"/>
              <a:gd name="connsiteX6" fmla="*/ 3280452 w 6126480"/>
              <a:gd name="connsiteY6" fmla="*/ 0 h 1323439"/>
              <a:gd name="connsiteX7" fmla="*/ 3837404 w 6126480"/>
              <a:gd name="connsiteY7" fmla="*/ 0 h 1323439"/>
              <a:gd name="connsiteX8" fmla="*/ 4333092 w 6126480"/>
              <a:gd name="connsiteY8" fmla="*/ 0 h 1323439"/>
              <a:gd name="connsiteX9" fmla="*/ 4706251 w 6126480"/>
              <a:gd name="connsiteY9" fmla="*/ 0 h 1323439"/>
              <a:gd name="connsiteX10" fmla="*/ 5201938 w 6126480"/>
              <a:gd name="connsiteY10" fmla="*/ 0 h 1323439"/>
              <a:gd name="connsiteX11" fmla="*/ 6126480 w 6126480"/>
              <a:gd name="connsiteY11" fmla="*/ 0 h 1323439"/>
              <a:gd name="connsiteX12" fmla="*/ 6126480 w 6126480"/>
              <a:gd name="connsiteY12" fmla="*/ 441146 h 1323439"/>
              <a:gd name="connsiteX13" fmla="*/ 6126480 w 6126480"/>
              <a:gd name="connsiteY13" fmla="*/ 869058 h 1323439"/>
              <a:gd name="connsiteX14" fmla="*/ 6126480 w 6126480"/>
              <a:gd name="connsiteY14" fmla="*/ 1323439 h 1323439"/>
              <a:gd name="connsiteX15" fmla="*/ 5446998 w 6126480"/>
              <a:gd name="connsiteY15" fmla="*/ 1323439 h 1323439"/>
              <a:gd name="connsiteX16" fmla="*/ 4890045 w 6126480"/>
              <a:gd name="connsiteY16" fmla="*/ 1323439 h 1323439"/>
              <a:gd name="connsiteX17" fmla="*/ 4394357 w 6126480"/>
              <a:gd name="connsiteY17" fmla="*/ 1323439 h 1323439"/>
              <a:gd name="connsiteX18" fmla="*/ 3959934 w 6126480"/>
              <a:gd name="connsiteY18" fmla="*/ 1323439 h 1323439"/>
              <a:gd name="connsiteX19" fmla="*/ 3586776 w 6126480"/>
              <a:gd name="connsiteY19" fmla="*/ 1323439 h 1323439"/>
              <a:gd name="connsiteX20" fmla="*/ 3152352 w 6126480"/>
              <a:gd name="connsiteY20" fmla="*/ 1323439 h 1323439"/>
              <a:gd name="connsiteX21" fmla="*/ 2779194 w 6126480"/>
              <a:gd name="connsiteY21" fmla="*/ 1323439 h 1323439"/>
              <a:gd name="connsiteX22" fmla="*/ 2222241 w 6126480"/>
              <a:gd name="connsiteY22" fmla="*/ 1323439 h 1323439"/>
              <a:gd name="connsiteX23" fmla="*/ 1542759 w 6126480"/>
              <a:gd name="connsiteY23" fmla="*/ 1323439 h 1323439"/>
              <a:gd name="connsiteX24" fmla="*/ 1108336 w 6126480"/>
              <a:gd name="connsiteY24" fmla="*/ 1323439 h 1323439"/>
              <a:gd name="connsiteX25" fmla="*/ 612648 w 6126480"/>
              <a:gd name="connsiteY25" fmla="*/ 1323439 h 1323439"/>
              <a:gd name="connsiteX26" fmla="*/ 0 w 6126480"/>
              <a:gd name="connsiteY26" fmla="*/ 1323439 h 1323439"/>
              <a:gd name="connsiteX27" fmla="*/ 0 w 6126480"/>
              <a:gd name="connsiteY27" fmla="*/ 882293 h 1323439"/>
              <a:gd name="connsiteX28" fmla="*/ 0 w 6126480"/>
              <a:gd name="connsiteY28" fmla="*/ 441146 h 1323439"/>
              <a:gd name="connsiteX29" fmla="*/ 0 w 6126480"/>
              <a:gd name="connsiteY29"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26480" h="1323439" fill="none" extrusionOk="0">
                <a:moveTo>
                  <a:pt x="0" y="0"/>
                </a:moveTo>
                <a:cubicBezTo>
                  <a:pt x="200838" y="-11288"/>
                  <a:pt x="275632" y="44996"/>
                  <a:pt x="434423" y="0"/>
                </a:cubicBezTo>
                <a:cubicBezTo>
                  <a:pt x="593214" y="-44996"/>
                  <a:pt x="884274" y="19341"/>
                  <a:pt x="1113905" y="0"/>
                </a:cubicBezTo>
                <a:cubicBezTo>
                  <a:pt x="1343536" y="-19341"/>
                  <a:pt x="1342905" y="705"/>
                  <a:pt x="1548329" y="0"/>
                </a:cubicBezTo>
                <a:cubicBezTo>
                  <a:pt x="1753753" y="-705"/>
                  <a:pt x="2052371" y="37823"/>
                  <a:pt x="2227811" y="0"/>
                </a:cubicBezTo>
                <a:cubicBezTo>
                  <a:pt x="2403251" y="-37823"/>
                  <a:pt x="2618682" y="39969"/>
                  <a:pt x="2907293" y="0"/>
                </a:cubicBezTo>
                <a:cubicBezTo>
                  <a:pt x="3195904" y="-39969"/>
                  <a:pt x="3185214" y="10039"/>
                  <a:pt x="3280452" y="0"/>
                </a:cubicBezTo>
                <a:cubicBezTo>
                  <a:pt x="3375690" y="-10039"/>
                  <a:pt x="3707953" y="2104"/>
                  <a:pt x="3837404" y="0"/>
                </a:cubicBezTo>
                <a:cubicBezTo>
                  <a:pt x="3966855" y="-2104"/>
                  <a:pt x="4104471" y="21950"/>
                  <a:pt x="4333092" y="0"/>
                </a:cubicBezTo>
                <a:cubicBezTo>
                  <a:pt x="4561713" y="-21950"/>
                  <a:pt x="4525701" y="19866"/>
                  <a:pt x="4706251" y="0"/>
                </a:cubicBezTo>
                <a:cubicBezTo>
                  <a:pt x="4886801" y="-19866"/>
                  <a:pt x="5023795" y="54075"/>
                  <a:pt x="5201938" y="0"/>
                </a:cubicBezTo>
                <a:cubicBezTo>
                  <a:pt x="5380081" y="-54075"/>
                  <a:pt x="5777471" y="104224"/>
                  <a:pt x="6126480" y="0"/>
                </a:cubicBezTo>
                <a:cubicBezTo>
                  <a:pt x="6167536" y="142105"/>
                  <a:pt x="6096962" y="233572"/>
                  <a:pt x="6126480" y="441146"/>
                </a:cubicBezTo>
                <a:cubicBezTo>
                  <a:pt x="6155998" y="648720"/>
                  <a:pt x="6086964" y="712038"/>
                  <a:pt x="6126480" y="869058"/>
                </a:cubicBezTo>
                <a:cubicBezTo>
                  <a:pt x="6165996" y="1026078"/>
                  <a:pt x="6115901" y="1147546"/>
                  <a:pt x="6126480" y="1323439"/>
                </a:cubicBezTo>
                <a:cubicBezTo>
                  <a:pt x="5929883" y="1393121"/>
                  <a:pt x="5723785" y="1243534"/>
                  <a:pt x="5446998" y="1323439"/>
                </a:cubicBezTo>
                <a:cubicBezTo>
                  <a:pt x="5170211" y="1403344"/>
                  <a:pt x="5161392" y="1275169"/>
                  <a:pt x="4890045" y="1323439"/>
                </a:cubicBezTo>
                <a:cubicBezTo>
                  <a:pt x="4618698" y="1371709"/>
                  <a:pt x="4624660" y="1296816"/>
                  <a:pt x="4394357" y="1323439"/>
                </a:cubicBezTo>
                <a:cubicBezTo>
                  <a:pt x="4164054" y="1350062"/>
                  <a:pt x="4076223" y="1305021"/>
                  <a:pt x="3959934" y="1323439"/>
                </a:cubicBezTo>
                <a:cubicBezTo>
                  <a:pt x="3843645" y="1341857"/>
                  <a:pt x="3770887" y="1281096"/>
                  <a:pt x="3586776" y="1323439"/>
                </a:cubicBezTo>
                <a:cubicBezTo>
                  <a:pt x="3402665" y="1365782"/>
                  <a:pt x="3343098" y="1315126"/>
                  <a:pt x="3152352" y="1323439"/>
                </a:cubicBezTo>
                <a:cubicBezTo>
                  <a:pt x="2961606" y="1331752"/>
                  <a:pt x="2906141" y="1311865"/>
                  <a:pt x="2779194" y="1323439"/>
                </a:cubicBezTo>
                <a:cubicBezTo>
                  <a:pt x="2652247" y="1335013"/>
                  <a:pt x="2440685" y="1322257"/>
                  <a:pt x="2222241" y="1323439"/>
                </a:cubicBezTo>
                <a:cubicBezTo>
                  <a:pt x="2003797" y="1324621"/>
                  <a:pt x="1870034" y="1287939"/>
                  <a:pt x="1542759" y="1323439"/>
                </a:cubicBezTo>
                <a:cubicBezTo>
                  <a:pt x="1215484" y="1358939"/>
                  <a:pt x="1260850" y="1310832"/>
                  <a:pt x="1108336" y="1323439"/>
                </a:cubicBezTo>
                <a:cubicBezTo>
                  <a:pt x="955822" y="1336046"/>
                  <a:pt x="721074" y="1297245"/>
                  <a:pt x="612648" y="1323439"/>
                </a:cubicBezTo>
                <a:cubicBezTo>
                  <a:pt x="504222" y="1349633"/>
                  <a:pt x="137480" y="1280816"/>
                  <a:pt x="0" y="1323439"/>
                </a:cubicBezTo>
                <a:cubicBezTo>
                  <a:pt x="-17529" y="1120539"/>
                  <a:pt x="39942" y="984607"/>
                  <a:pt x="0" y="882293"/>
                </a:cubicBezTo>
                <a:cubicBezTo>
                  <a:pt x="-39942" y="779979"/>
                  <a:pt x="14938" y="587535"/>
                  <a:pt x="0" y="441146"/>
                </a:cubicBezTo>
                <a:cubicBezTo>
                  <a:pt x="-14938" y="294757"/>
                  <a:pt x="15096" y="208375"/>
                  <a:pt x="0" y="0"/>
                </a:cubicBezTo>
                <a:close/>
              </a:path>
              <a:path w="6126480" h="1323439" stroke="0" extrusionOk="0">
                <a:moveTo>
                  <a:pt x="0" y="0"/>
                </a:moveTo>
                <a:cubicBezTo>
                  <a:pt x="169291" y="-19457"/>
                  <a:pt x="314922" y="25903"/>
                  <a:pt x="434423" y="0"/>
                </a:cubicBezTo>
                <a:cubicBezTo>
                  <a:pt x="553924" y="-25903"/>
                  <a:pt x="626115" y="5620"/>
                  <a:pt x="807581" y="0"/>
                </a:cubicBezTo>
                <a:cubicBezTo>
                  <a:pt x="989047" y="-5620"/>
                  <a:pt x="1177322" y="3628"/>
                  <a:pt x="1487064" y="0"/>
                </a:cubicBezTo>
                <a:cubicBezTo>
                  <a:pt x="1796806" y="-3628"/>
                  <a:pt x="1857385" y="50071"/>
                  <a:pt x="2044017" y="0"/>
                </a:cubicBezTo>
                <a:cubicBezTo>
                  <a:pt x="2230649" y="-50071"/>
                  <a:pt x="2305044" y="11840"/>
                  <a:pt x="2478440" y="0"/>
                </a:cubicBezTo>
                <a:cubicBezTo>
                  <a:pt x="2651836" y="-11840"/>
                  <a:pt x="2740214" y="52104"/>
                  <a:pt x="2912863" y="0"/>
                </a:cubicBezTo>
                <a:cubicBezTo>
                  <a:pt x="3085512" y="-52104"/>
                  <a:pt x="3129252" y="10773"/>
                  <a:pt x="3286021" y="0"/>
                </a:cubicBezTo>
                <a:cubicBezTo>
                  <a:pt x="3442790" y="-10773"/>
                  <a:pt x="3543914" y="21683"/>
                  <a:pt x="3720444" y="0"/>
                </a:cubicBezTo>
                <a:cubicBezTo>
                  <a:pt x="3896974" y="-21683"/>
                  <a:pt x="3941990" y="33793"/>
                  <a:pt x="4093603" y="0"/>
                </a:cubicBezTo>
                <a:cubicBezTo>
                  <a:pt x="4245216" y="-33793"/>
                  <a:pt x="4461832" y="7421"/>
                  <a:pt x="4773085" y="0"/>
                </a:cubicBezTo>
                <a:cubicBezTo>
                  <a:pt x="5084338" y="-7421"/>
                  <a:pt x="5023753" y="15805"/>
                  <a:pt x="5268773" y="0"/>
                </a:cubicBezTo>
                <a:cubicBezTo>
                  <a:pt x="5513793" y="-15805"/>
                  <a:pt x="5543859" y="830"/>
                  <a:pt x="5641931" y="0"/>
                </a:cubicBezTo>
                <a:cubicBezTo>
                  <a:pt x="5740003" y="-830"/>
                  <a:pt x="5950387" y="27876"/>
                  <a:pt x="6126480" y="0"/>
                </a:cubicBezTo>
                <a:cubicBezTo>
                  <a:pt x="6180857" y="104053"/>
                  <a:pt x="6118494" y="261688"/>
                  <a:pt x="6126480" y="467615"/>
                </a:cubicBezTo>
                <a:cubicBezTo>
                  <a:pt x="6134466" y="673542"/>
                  <a:pt x="6121418" y="693724"/>
                  <a:pt x="6126480" y="882293"/>
                </a:cubicBezTo>
                <a:cubicBezTo>
                  <a:pt x="6131542" y="1070862"/>
                  <a:pt x="6102736" y="1137377"/>
                  <a:pt x="6126480" y="1323439"/>
                </a:cubicBezTo>
                <a:cubicBezTo>
                  <a:pt x="5975249" y="1360743"/>
                  <a:pt x="5815343" y="1314022"/>
                  <a:pt x="5692057" y="1323439"/>
                </a:cubicBezTo>
                <a:cubicBezTo>
                  <a:pt x="5568771" y="1332856"/>
                  <a:pt x="5313126" y="1269954"/>
                  <a:pt x="5135104" y="1323439"/>
                </a:cubicBezTo>
                <a:cubicBezTo>
                  <a:pt x="4957082" y="1376924"/>
                  <a:pt x="4868184" y="1290679"/>
                  <a:pt x="4700681" y="1323439"/>
                </a:cubicBezTo>
                <a:cubicBezTo>
                  <a:pt x="4533178" y="1356199"/>
                  <a:pt x="4385836" y="1302585"/>
                  <a:pt x="4266258" y="1323439"/>
                </a:cubicBezTo>
                <a:cubicBezTo>
                  <a:pt x="4146680" y="1344293"/>
                  <a:pt x="4028589" y="1293464"/>
                  <a:pt x="3831835" y="1323439"/>
                </a:cubicBezTo>
                <a:cubicBezTo>
                  <a:pt x="3635081" y="1353414"/>
                  <a:pt x="3537706" y="1280406"/>
                  <a:pt x="3458676" y="1323439"/>
                </a:cubicBezTo>
                <a:cubicBezTo>
                  <a:pt x="3379646" y="1366472"/>
                  <a:pt x="3083838" y="1277590"/>
                  <a:pt x="2901724" y="1323439"/>
                </a:cubicBezTo>
                <a:cubicBezTo>
                  <a:pt x="2719610" y="1369288"/>
                  <a:pt x="2471659" y="1258431"/>
                  <a:pt x="2222241" y="1323439"/>
                </a:cubicBezTo>
                <a:cubicBezTo>
                  <a:pt x="1972823" y="1388447"/>
                  <a:pt x="1813657" y="1262862"/>
                  <a:pt x="1542759" y="1323439"/>
                </a:cubicBezTo>
                <a:cubicBezTo>
                  <a:pt x="1271861" y="1384016"/>
                  <a:pt x="1225894" y="1274467"/>
                  <a:pt x="1047071" y="1323439"/>
                </a:cubicBezTo>
                <a:cubicBezTo>
                  <a:pt x="868248" y="1372411"/>
                  <a:pt x="628834" y="1296116"/>
                  <a:pt x="490118" y="1323439"/>
                </a:cubicBezTo>
                <a:cubicBezTo>
                  <a:pt x="351402" y="1350762"/>
                  <a:pt x="193939" y="1276219"/>
                  <a:pt x="0" y="1323439"/>
                </a:cubicBezTo>
                <a:cubicBezTo>
                  <a:pt x="-29384" y="1120534"/>
                  <a:pt x="10915" y="1101753"/>
                  <a:pt x="0" y="895527"/>
                </a:cubicBezTo>
                <a:cubicBezTo>
                  <a:pt x="-10915" y="689301"/>
                  <a:pt x="31383" y="621001"/>
                  <a:pt x="0" y="467615"/>
                </a:cubicBezTo>
                <a:cubicBezTo>
                  <a:pt x="-31383" y="314229"/>
                  <a:pt x="11841" y="216588"/>
                  <a:pt x="0" y="0"/>
                </a:cubicBezTo>
                <a:close/>
              </a:path>
            </a:pathLst>
          </a:custGeom>
          <a:solidFill>
            <a:schemeClr val="accent1">
              <a:lumMod val="20000"/>
              <a:lumOff val="80000"/>
            </a:schemeClr>
          </a:solidFill>
          <a:ln>
            <a:solidFill>
              <a:schemeClr val="tx2">
                <a:lumMod val="50000"/>
              </a:schemeClr>
            </a:solidFill>
            <a:extLst>
              <a:ext uri="{C807C97D-BFC1-408E-A445-0C87EB9F89A2}">
                <ask:lineSketchStyleProps xmlns:ask="http://schemas.microsoft.com/office/drawing/2018/sketchyshapes" xmlns="" sd="887515259">
                  <a:prstGeom prst="rect">
                    <a:avLst/>
                  </a:prstGeom>
                  <ask:type>
                    <ask:lineSketchScribble/>
                  </ask:type>
                </ask:lineSketchStyleProps>
              </a:ext>
            </a:extLst>
          </a:ln>
        </p:spPr>
        <p:txBody>
          <a:bodyPr wrap="square">
            <a:spAutoFit/>
          </a:bodyPr>
          <a:lstStyle/>
          <a:p>
            <a:pPr lvl="0" algn="ctr">
              <a:defRPr/>
            </a:pPr>
            <a:r>
              <a:rPr lang="vi-VN" sz="4000" b="1" dirty="0">
                <a:solidFill>
                  <a:srgbClr val="2C78C7">
                    <a:lumMod val="50000"/>
                  </a:srgbClr>
                </a:solidFill>
                <a:latin typeface="Cambria" panose="02040503050406030204" pitchFamily="18" charset="0"/>
                <a:ea typeface="Arial-Rounded" panose="020B0500000000000000" pitchFamily="34" charset="0"/>
                <a:cs typeface="Arial-Rounded" panose="020B0500000000000000" pitchFamily="34" charset="0"/>
              </a:rPr>
              <a:t>Cảnh </a:t>
            </a:r>
            <a:r>
              <a:rPr lang="en-US" sz="4000" b="1" dirty="0" err="1">
                <a:solidFill>
                  <a:srgbClr val="2C78C7">
                    <a:lumMod val="50000"/>
                  </a:srgbClr>
                </a:solidFill>
                <a:latin typeface="Cambria" panose="02040503050406030204" pitchFamily="18" charset="0"/>
                <a:ea typeface="Arial-Rounded" panose="020B0500000000000000" pitchFamily="34" charset="0"/>
                <a:cs typeface="Arial-Rounded" panose="020B0500000000000000" pitchFamily="34" charset="0"/>
              </a:rPr>
              <a:t>mọi</a:t>
            </a:r>
            <a:r>
              <a:rPr lang="en-US" sz="4000" b="1" dirty="0">
                <a:solidFill>
                  <a:srgbClr val="2C78C7">
                    <a:lumMod val="50000"/>
                  </a:srgbClr>
                </a:solidFill>
                <a:latin typeface="Cambria" panose="02040503050406030204" pitchFamily="18" charset="0"/>
                <a:ea typeface="Arial-Rounded" panose="020B0500000000000000" pitchFamily="34" charset="0"/>
                <a:cs typeface="Arial-Rounded" panose="020B0500000000000000" pitchFamily="34" charset="0"/>
              </a:rPr>
              <a:t> </a:t>
            </a:r>
            <a:r>
              <a:rPr lang="en-US" sz="4000" b="1" dirty="0" err="1">
                <a:solidFill>
                  <a:srgbClr val="2C78C7">
                    <a:lumMod val="50000"/>
                  </a:srgbClr>
                </a:solidFill>
                <a:latin typeface="Cambria" panose="02040503050406030204" pitchFamily="18" charset="0"/>
                <a:ea typeface="Arial-Rounded" panose="020B0500000000000000" pitchFamily="34" charset="0"/>
                <a:cs typeface="Arial-Rounded" panose="020B0500000000000000" pitchFamily="34" charset="0"/>
              </a:rPr>
              <a:t>người</a:t>
            </a:r>
            <a:r>
              <a:rPr lang="en-US" sz="4000" b="1" dirty="0">
                <a:solidFill>
                  <a:srgbClr val="2C78C7">
                    <a:lumMod val="50000"/>
                  </a:srgbClr>
                </a:solidFill>
                <a:latin typeface="Cambria" panose="02040503050406030204" pitchFamily="18" charset="0"/>
                <a:ea typeface="Arial-Rounded" panose="020B0500000000000000" pitchFamily="34" charset="0"/>
                <a:cs typeface="Arial-Rounded" panose="020B0500000000000000" pitchFamily="34" charset="0"/>
              </a:rPr>
              <a:t> </a:t>
            </a:r>
            <a:r>
              <a:rPr lang="vi-VN" sz="4000" b="1" dirty="0">
                <a:solidFill>
                  <a:srgbClr val="2C78C7">
                    <a:lumMod val="50000"/>
                  </a:srgbClr>
                </a:solidFill>
                <a:latin typeface="Cambria" panose="02040503050406030204" pitchFamily="18" charset="0"/>
                <a:ea typeface="Arial-Rounded" panose="020B0500000000000000" pitchFamily="34" charset="0"/>
                <a:cs typeface="Arial-Rounded" panose="020B0500000000000000" pitchFamily="34" charset="0"/>
              </a:rPr>
              <a:t>đang làm nhà sàn.</a:t>
            </a:r>
            <a:endParaRPr kumimoji="0" lang="en-US" sz="4000" b="1" i="0" u="none" strike="noStrike" kern="1200" cap="none" spc="0" normalizeH="0" baseline="0" noProof="0" dirty="0">
              <a:ln>
                <a:noFill/>
              </a:ln>
              <a:solidFill>
                <a:srgbClr val="2C78C7">
                  <a:lumMod val="50000"/>
                </a:srgb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xmlns="" id="{72E6FA26-7EC6-47BE-ACEE-27168498E448}"/>
              </a:ext>
            </a:extLst>
          </p:cNvPr>
          <p:cNvPicPr>
            <a:picLocks noChangeAspect="1"/>
          </p:cNvPicPr>
          <p:nvPr/>
        </p:nvPicPr>
        <p:blipFill>
          <a:blip r:embed="rId4"/>
          <a:stretch>
            <a:fillRect/>
          </a:stretch>
        </p:blipFill>
        <p:spPr>
          <a:xfrm>
            <a:off x="4470843" y="619004"/>
            <a:ext cx="3713510" cy="4222720"/>
          </a:xfrm>
          <a:prstGeom prst="rect">
            <a:avLst/>
          </a:prstGeom>
        </p:spPr>
      </p:pic>
    </p:spTree>
    <p:extLst>
      <p:ext uri="{BB962C8B-B14F-4D97-AF65-F5344CB8AC3E}">
        <p14:creationId xmlns:p14="http://schemas.microsoft.com/office/powerpoint/2010/main" xmlns="" val="357396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6455" y="-25231"/>
            <a:ext cx="12191999" cy="6883231"/>
          </a:xfrm>
          <a:prstGeom prst="rect">
            <a:avLst/>
          </a:prstGeom>
        </p:spPr>
      </p:pic>
      <p:sp>
        <p:nvSpPr>
          <p:cNvPr id="5" name="文本框 4"/>
          <p:cNvSpPr txBox="1"/>
          <p:nvPr/>
        </p:nvSpPr>
        <p:spPr>
          <a:xfrm>
            <a:off x="5441300" y="2189258"/>
            <a:ext cx="1309397" cy="1200329"/>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rPr>
              <a:t>PART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rPr>
              <a:t>01</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汉仪夏日体W" panose="00020600040101010101" pitchFamily="18" charset="-122"/>
            </a:endParaRPr>
          </a:p>
        </p:txBody>
      </p:sp>
      <p:sp>
        <p:nvSpPr>
          <p:cNvPr id="9" name="TextBox 8">
            <a:extLst>
              <a:ext uri="{FF2B5EF4-FFF2-40B4-BE49-F238E27FC236}">
                <a16:creationId xmlns:a16="http://schemas.microsoft.com/office/drawing/2014/main" xmlns="" id="{41DC8592-6635-4AC4-9EFF-614F07D25402}"/>
              </a:ext>
            </a:extLst>
          </p:cNvPr>
          <p:cNvSpPr txBox="1"/>
          <p:nvPr/>
        </p:nvSpPr>
        <p:spPr>
          <a:xfrm>
            <a:off x="3037090" y="34229"/>
            <a:ext cx="589689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Nội</a:t>
            </a:r>
            <a:r>
              <a:rPr kumimoji="0" lang="en-029" sz="3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 dung </a:t>
            </a: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từng</a:t>
            </a:r>
            <a:r>
              <a:rPr kumimoji="0" lang="en-029" sz="3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bức</a:t>
            </a:r>
            <a:r>
              <a:rPr kumimoji="0" lang="en-029" sz="3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baseline="0" noProof="0" dirty="0" err="1">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Times New Roman" panose="02020603050405020304" pitchFamily="18" charset="0"/>
                <a:cs typeface="Times New Roman" panose="02020603050405020304" pitchFamily="18" charset="0"/>
              </a:rPr>
              <a:t>tranh</a:t>
            </a:r>
            <a:endParaRPr kumimoji="0" lang="en-US" sz="7200" b="1" i="0" u="none" strike="noStrike" kern="1200" cap="none" spc="0" normalizeH="0" baseline="0" noProof="0" dirty="0">
              <a:ln w="10160">
                <a:solidFill>
                  <a:srgbClr val="2C78C7"/>
                </a:solidFill>
                <a:prstDash val="solid"/>
              </a:ln>
              <a:solidFill>
                <a:srgbClr val="FFFFFF"/>
              </a:solidFill>
              <a:effectLst>
                <a:outerShdw blurRad="38100" dist="22860" dir="5400000" algn="tl" rotWithShape="0">
                  <a:srgbClr val="000000">
                    <a:alpha val="30000"/>
                  </a:srgbClr>
                </a:outerShdw>
              </a:effectLst>
              <a:uLnTx/>
              <a:uFillTx/>
              <a:latin typeface="Cambria" panose="02040503050406030204" pitchFamily="18" charset="0"/>
              <a:ea typeface="微软雅黑"/>
              <a:cs typeface="Times New Roman" panose="02020603050405020304" pitchFamily="18" charset="0"/>
            </a:endParaRPr>
          </a:p>
        </p:txBody>
      </p:sp>
      <p:sp>
        <p:nvSpPr>
          <p:cNvPr id="10" name="TextBox 9">
            <a:extLst>
              <a:ext uri="{FF2B5EF4-FFF2-40B4-BE49-F238E27FC236}">
                <a16:creationId xmlns:a16="http://schemas.microsoft.com/office/drawing/2014/main" xmlns="" id="{4B11BEB3-CA64-43D2-B825-4E728C76BCF8}"/>
              </a:ext>
            </a:extLst>
          </p:cNvPr>
          <p:cNvSpPr txBox="1"/>
          <p:nvPr/>
        </p:nvSpPr>
        <p:spPr>
          <a:xfrm>
            <a:off x="3154680" y="5087293"/>
            <a:ext cx="6126480" cy="1323439"/>
          </a:xfrm>
          <a:custGeom>
            <a:avLst/>
            <a:gdLst>
              <a:gd name="connsiteX0" fmla="*/ 0 w 6126480"/>
              <a:gd name="connsiteY0" fmla="*/ 0 h 1323439"/>
              <a:gd name="connsiteX1" fmla="*/ 434423 w 6126480"/>
              <a:gd name="connsiteY1" fmla="*/ 0 h 1323439"/>
              <a:gd name="connsiteX2" fmla="*/ 1113905 w 6126480"/>
              <a:gd name="connsiteY2" fmla="*/ 0 h 1323439"/>
              <a:gd name="connsiteX3" fmla="*/ 1548329 w 6126480"/>
              <a:gd name="connsiteY3" fmla="*/ 0 h 1323439"/>
              <a:gd name="connsiteX4" fmla="*/ 2227811 w 6126480"/>
              <a:gd name="connsiteY4" fmla="*/ 0 h 1323439"/>
              <a:gd name="connsiteX5" fmla="*/ 2907293 w 6126480"/>
              <a:gd name="connsiteY5" fmla="*/ 0 h 1323439"/>
              <a:gd name="connsiteX6" fmla="*/ 3280452 w 6126480"/>
              <a:gd name="connsiteY6" fmla="*/ 0 h 1323439"/>
              <a:gd name="connsiteX7" fmla="*/ 3837404 w 6126480"/>
              <a:gd name="connsiteY7" fmla="*/ 0 h 1323439"/>
              <a:gd name="connsiteX8" fmla="*/ 4333092 w 6126480"/>
              <a:gd name="connsiteY8" fmla="*/ 0 h 1323439"/>
              <a:gd name="connsiteX9" fmla="*/ 4706251 w 6126480"/>
              <a:gd name="connsiteY9" fmla="*/ 0 h 1323439"/>
              <a:gd name="connsiteX10" fmla="*/ 5201938 w 6126480"/>
              <a:gd name="connsiteY10" fmla="*/ 0 h 1323439"/>
              <a:gd name="connsiteX11" fmla="*/ 6126480 w 6126480"/>
              <a:gd name="connsiteY11" fmla="*/ 0 h 1323439"/>
              <a:gd name="connsiteX12" fmla="*/ 6126480 w 6126480"/>
              <a:gd name="connsiteY12" fmla="*/ 441146 h 1323439"/>
              <a:gd name="connsiteX13" fmla="*/ 6126480 w 6126480"/>
              <a:gd name="connsiteY13" fmla="*/ 869058 h 1323439"/>
              <a:gd name="connsiteX14" fmla="*/ 6126480 w 6126480"/>
              <a:gd name="connsiteY14" fmla="*/ 1323439 h 1323439"/>
              <a:gd name="connsiteX15" fmla="*/ 5446998 w 6126480"/>
              <a:gd name="connsiteY15" fmla="*/ 1323439 h 1323439"/>
              <a:gd name="connsiteX16" fmla="*/ 4890045 w 6126480"/>
              <a:gd name="connsiteY16" fmla="*/ 1323439 h 1323439"/>
              <a:gd name="connsiteX17" fmla="*/ 4394357 w 6126480"/>
              <a:gd name="connsiteY17" fmla="*/ 1323439 h 1323439"/>
              <a:gd name="connsiteX18" fmla="*/ 3959934 w 6126480"/>
              <a:gd name="connsiteY18" fmla="*/ 1323439 h 1323439"/>
              <a:gd name="connsiteX19" fmla="*/ 3586776 w 6126480"/>
              <a:gd name="connsiteY19" fmla="*/ 1323439 h 1323439"/>
              <a:gd name="connsiteX20" fmla="*/ 3152352 w 6126480"/>
              <a:gd name="connsiteY20" fmla="*/ 1323439 h 1323439"/>
              <a:gd name="connsiteX21" fmla="*/ 2779194 w 6126480"/>
              <a:gd name="connsiteY21" fmla="*/ 1323439 h 1323439"/>
              <a:gd name="connsiteX22" fmla="*/ 2222241 w 6126480"/>
              <a:gd name="connsiteY22" fmla="*/ 1323439 h 1323439"/>
              <a:gd name="connsiteX23" fmla="*/ 1542759 w 6126480"/>
              <a:gd name="connsiteY23" fmla="*/ 1323439 h 1323439"/>
              <a:gd name="connsiteX24" fmla="*/ 1108336 w 6126480"/>
              <a:gd name="connsiteY24" fmla="*/ 1323439 h 1323439"/>
              <a:gd name="connsiteX25" fmla="*/ 612648 w 6126480"/>
              <a:gd name="connsiteY25" fmla="*/ 1323439 h 1323439"/>
              <a:gd name="connsiteX26" fmla="*/ 0 w 6126480"/>
              <a:gd name="connsiteY26" fmla="*/ 1323439 h 1323439"/>
              <a:gd name="connsiteX27" fmla="*/ 0 w 6126480"/>
              <a:gd name="connsiteY27" fmla="*/ 882293 h 1323439"/>
              <a:gd name="connsiteX28" fmla="*/ 0 w 6126480"/>
              <a:gd name="connsiteY28" fmla="*/ 441146 h 1323439"/>
              <a:gd name="connsiteX29" fmla="*/ 0 w 6126480"/>
              <a:gd name="connsiteY29"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26480" h="1323439" fill="none" extrusionOk="0">
                <a:moveTo>
                  <a:pt x="0" y="0"/>
                </a:moveTo>
                <a:cubicBezTo>
                  <a:pt x="200838" y="-11288"/>
                  <a:pt x="275632" y="44996"/>
                  <a:pt x="434423" y="0"/>
                </a:cubicBezTo>
                <a:cubicBezTo>
                  <a:pt x="593214" y="-44996"/>
                  <a:pt x="884274" y="19341"/>
                  <a:pt x="1113905" y="0"/>
                </a:cubicBezTo>
                <a:cubicBezTo>
                  <a:pt x="1343536" y="-19341"/>
                  <a:pt x="1342905" y="705"/>
                  <a:pt x="1548329" y="0"/>
                </a:cubicBezTo>
                <a:cubicBezTo>
                  <a:pt x="1753753" y="-705"/>
                  <a:pt x="2052371" y="37823"/>
                  <a:pt x="2227811" y="0"/>
                </a:cubicBezTo>
                <a:cubicBezTo>
                  <a:pt x="2403251" y="-37823"/>
                  <a:pt x="2618682" y="39969"/>
                  <a:pt x="2907293" y="0"/>
                </a:cubicBezTo>
                <a:cubicBezTo>
                  <a:pt x="3195904" y="-39969"/>
                  <a:pt x="3185214" y="10039"/>
                  <a:pt x="3280452" y="0"/>
                </a:cubicBezTo>
                <a:cubicBezTo>
                  <a:pt x="3375690" y="-10039"/>
                  <a:pt x="3707953" y="2104"/>
                  <a:pt x="3837404" y="0"/>
                </a:cubicBezTo>
                <a:cubicBezTo>
                  <a:pt x="3966855" y="-2104"/>
                  <a:pt x="4104471" y="21950"/>
                  <a:pt x="4333092" y="0"/>
                </a:cubicBezTo>
                <a:cubicBezTo>
                  <a:pt x="4561713" y="-21950"/>
                  <a:pt x="4525701" y="19866"/>
                  <a:pt x="4706251" y="0"/>
                </a:cubicBezTo>
                <a:cubicBezTo>
                  <a:pt x="4886801" y="-19866"/>
                  <a:pt x="5023795" y="54075"/>
                  <a:pt x="5201938" y="0"/>
                </a:cubicBezTo>
                <a:cubicBezTo>
                  <a:pt x="5380081" y="-54075"/>
                  <a:pt x="5777471" y="104224"/>
                  <a:pt x="6126480" y="0"/>
                </a:cubicBezTo>
                <a:cubicBezTo>
                  <a:pt x="6167536" y="142105"/>
                  <a:pt x="6096962" y="233572"/>
                  <a:pt x="6126480" y="441146"/>
                </a:cubicBezTo>
                <a:cubicBezTo>
                  <a:pt x="6155998" y="648720"/>
                  <a:pt x="6086964" y="712038"/>
                  <a:pt x="6126480" y="869058"/>
                </a:cubicBezTo>
                <a:cubicBezTo>
                  <a:pt x="6165996" y="1026078"/>
                  <a:pt x="6115901" y="1147546"/>
                  <a:pt x="6126480" y="1323439"/>
                </a:cubicBezTo>
                <a:cubicBezTo>
                  <a:pt x="5929883" y="1393121"/>
                  <a:pt x="5723785" y="1243534"/>
                  <a:pt x="5446998" y="1323439"/>
                </a:cubicBezTo>
                <a:cubicBezTo>
                  <a:pt x="5170211" y="1403344"/>
                  <a:pt x="5161392" y="1275169"/>
                  <a:pt x="4890045" y="1323439"/>
                </a:cubicBezTo>
                <a:cubicBezTo>
                  <a:pt x="4618698" y="1371709"/>
                  <a:pt x="4624660" y="1296816"/>
                  <a:pt x="4394357" y="1323439"/>
                </a:cubicBezTo>
                <a:cubicBezTo>
                  <a:pt x="4164054" y="1350062"/>
                  <a:pt x="4076223" y="1305021"/>
                  <a:pt x="3959934" y="1323439"/>
                </a:cubicBezTo>
                <a:cubicBezTo>
                  <a:pt x="3843645" y="1341857"/>
                  <a:pt x="3770887" y="1281096"/>
                  <a:pt x="3586776" y="1323439"/>
                </a:cubicBezTo>
                <a:cubicBezTo>
                  <a:pt x="3402665" y="1365782"/>
                  <a:pt x="3343098" y="1315126"/>
                  <a:pt x="3152352" y="1323439"/>
                </a:cubicBezTo>
                <a:cubicBezTo>
                  <a:pt x="2961606" y="1331752"/>
                  <a:pt x="2906141" y="1311865"/>
                  <a:pt x="2779194" y="1323439"/>
                </a:cubicBezTo>
                <a:cubicBezTo>
                  <a:pt x="2652247" y="1335013"/>
                  <a:pt x="2440685" y="1322257"/>
                  <a:pt x="2222241" y="1323439"/>
                </a:cubicBezTo>
                <a:cubicBezTo>
                  <a:pt x="2003797" y="1324621"/>
                  <a:pt x="1870034" y="1287939"/>
                  <a:pt x="1542759" y="1323439"/>
                </a:cubicBezTo>
                <a:cubicBezTo>
                  <a:pt x="1215484" y="1358939"/>
                  <a:pt x="1260850" y="1310832"/>
                  <a:pt x="1108336" y="1323439"/>
                </a:cubicBezTo>
                <a:cubicBezTo>
                  <a:pt x="955822" y="1336046"/>
                  <a:pt x="721074" y="1297245"/>
                  <a:pt x="612648" y="1323439"/>
                </a:cubicBezTo>
                <a:cubicBezTo>
                  <a:pt x="504222" y="1349633"/>
                  <a:pt x="137480" y="1280816"/>
                  <a:pt x="0" y="1323439"/>
                </a:cubicBezTo>
                <a:cubicBezTo>
                  <a:pt x="-17529" y="1120539"/>
                  <a:pt x="39942" y="984607"/>
                  <a:pt x="0" y="882293"/>
                </a:cubicBezTo>
                <a:cubicBezTo>
                  <a:pt x="-39942" y="779979"/>
                  <a:pt x="14938" y="587535"/>
                  <a:pt x="0" y="441146"/>
                </a:cubicBezTo>
                <a:cubicBezTo>
                  <a:pt x="-14938" y="294757"/>
                  <a:pt x="15096" y="208375"/>
                  <a:pt x="0" y="0"/>
                </a:cubicBezTo>
                <a:close/>
              </a:path>
              <a:path w="6126480" h="1323439" stroke="0" extrusionOk="0">
                <a:moveTo>
                  <a:pt x="0" y="0"/>
                </a:moveTo>
                <a:cubicBezTo>
                  <a:pt x="169291" y="-19457"/>
                  <a:pt x="314922" y="25903"/>
                  <a:pt x="434423" y="0"/>
                </a:cubicBezTo>
                <a:cubicBezTo>
                  <a:pt x="553924" y="-25903"/>
                  <a:pt x="626115" y="5620"/>
                  <a:pt x="807581" y="0"/>
                </a:cubicBezTo>
                <a:cubicBezTo>
                  <a:pt x="989047" y="-5620"/>
                  <a:pt x="1177322" y="3628"/>
                  <a:pt x="1487064" y="0"/>
                </a:cubicBezTo>
                <a:cubicBezTo>
                  <a:pt x="1796806" y="-3628"/>
                  <a:pt x="1857385" y="50071"/>
                  <a:pt x="2044017" y="0"/>
                </a:cubicBezTo>
                <a:cubicBezTo>
                  <a:pt x="2230649" y="-50071"/>
                  <a:pt x="2305044" y="11840"/>
                  <a:pt x="2478440" y="0"/>
                </a:cubicBezTo>
                <a:cubicBezTo>
                  <a:pt x="2651836" y="-11840"/>
                  <a:pt x="2740214" y="52104"/>
                  <a:pt x="2912863" y="0"/>
                </a:cubicBezTo>
                <a:cubicBezTo>
                  <a:pt x="3085512" y="-52104"/>
                  <a:pt x="3129252" y="10773"/>
                  <a:pt x="3286021" y="0"/>
                </a:cubicBezTo>
                <a:cubicBezTo>
                  <a:pt x="3442790" y="-10773"/>
                  <a:pt x="3543914" y="21683"/>
                  <a:pt x="3720444" y="0"/>
                </a:cubicBezTo>
                <a:cubicBezTo>
                  <a:pt x="3896974" y="-21683"/>
                  <a:pt x="3941990" y="33793"/>
                  <a:pt x="4093603" y="0"/>
                </a:cubicBezTo>
                <a:cubicBezTo>
                  <a:pt x="4245216" y="-33793"/>
                  <a:pt x="4461832" y="7421"/>
                  <a:pt x="4773085" y="0"/>
                </a:cubicBezTo>
                <a:cubicBezTo>
                  <a:pt x="5084338" y="-7421"/>
                  <a:pt x="5023753" y="15805"/>
                  <a:pt x="5268773" y="0"/>
                </a:cubicBezTo>
                <a:cubicBezTo>
                  <a:pt x="5513793" y="-15805"/>
                  <a:pt x="5543859" y="830"/>
                  <a:pt x="5641931" y="0"/>
                </a:cubicBezTo>
                <a:cubicBezTo>
                  <a:pt x="5740003" y="-830"/>
                  <a:pt x="5950387" y="27876"/>
                  <a:pt x="6126480" y="0"/>
                </a:cubicBezTo>
                <a:cubicBezTo>
                  <a:pt x="6180857" y="104053"/>
                  <a:pt x="6118494" y="261688"/>
                  <a:pt x="6126480" y="467615"/>
                </a:cubicBezTo>
                <a:cubicBezTo>
                  <a:pt x="6134466" y="673542"/>
                  <a:pt x="6121418" y="693724"/>
                  <a:pt x="6126480" y="882293"/>
                </a:cubicBezTo>
                <a:cubicBezTo>
                  <a:pt x="6131542" y="1070862"/>
                  <a:pt x="6102736" y="1137377"/>
                  <a:pt x="6126480" y="1323439"/>
                </a:cubicBezTo>
                <a:cubicBezTo>
                  <a:pt x="5975249" y="1360743"/>
                  <a:pt x="5815343" y="1314022"/>
                  <a:pt x="5692057" y="1323439"/>
                </a:cubicBezTo>
                <a:cubicBezTo>
                  <a:pt x="5568771" y="1332856"/>
                  <a:pt x="5313126" y="1269954"/>
                  <a:pt x="5135104" y="1323439"/>
                </a:cubicBezTo>
                <a:cubicBezTo>
                  <a:pt x="4957082" y="1376924"/>
                  <a:pt x="4868184" y="1290679"/>
                  <a:pt x="4700681" y="1323439"/>
                </a:cubicBezTo>
                <a:cubicBezTo>
                  <a:pt x="4533178" y="1356199"/>
                  <a:pt x="4385836" y="1302585"/>
                  <a:pt x="4266258" y="1323439"/>
                </a:cubicBezTo>
                <a:cubicBezTo>
                  <a:pt x="4146680" y="1344293"/>
                  <a:pt x="4028589" y="1293464"/>
                  <a:pt x="3831835" y="1323439"/>
                </a:cubicBezTo>
                <a:cubicBezTo>
                  <a:pt x="3635081" y="1353414"/>
                  <a:pt x="3537706" y="1280406"/>
                  <a:pt x="3458676" y="1323439"/>
                </a:cubicBezTo>
                <a:cubicBezTo>
                  <a:pt x="3379646" y="1366472"/>
                  <a:pt x="3083838" y="1277590"/>
                  <a:pt x="2901724" y="1323439"/>
                </a:cubicBezTo>
                <a:cubicBezTo>
                  <a:pt x="2719610" y="1369288"/>
                  <a:pt x="2471659" y="1258431"/>
                  <a:pt x="2222241" y="1323439"/>
                </a:cubicBezTo>
                <a:cubicBezTo>
                  <a:pt x="1972823" y="1388447"/>
                  <a:pt x="1813657" y="1262862"/>
                  <a:pt x="1542759" y="1323439"/>
                </a:cubicBezTo>
                <a:cubicBezTo>
                  <a:pt x="1271861" y="1384016"/>
                  <a:pt x="1225894" y="1274467"/>
                  <a:pt x="1047071" y="1323439"/>
                </a:cubicBezTo>
                <a:cubicBezTo>
                  <a:pt x="868248" y="1372411"/>
                  <a:pt x="628834" y="1296116"/>
                  <a:pt x="490118" y="1323439"/>
                </a:cubicBezTo>
                <a:cubicBezTo>
                  <a:pt x="351402" y="1350762"/>
                  <a:pt x="193939" y="1276219"/>
                  <a:pt x="0" y="1323439"/>
                </a:cubicBezTo>
                <a:cubicBezTo>
                  <a:pt x="-29384" y="1120534"/>
                  <a:pt x="10915" y="1101753"/>
                  <a:pt x="0" y="895527"/>
                </a:cubicBezTo>
                <a:cubicBezTo>
                  <a:pt x="-10915" y="689301"/>
                  <a:pt x="31383" y="621001"/>
                  <a:pt x="0" y="467615"/>
                </a:cubicBezTo>
                <a:cubicBezTo>
                  <a:pt x="-31383" y="314229"/>
                  <a:pt x="11841" y="216588"/>
                  <a:pt x="0" y="0"/>
                </a:cubicBezTo>
                <a:close/>
              </a:path>
            </a:pathLst>
          </a:custGeom>
          <a:solidFill>
            <a:schemeClr val="accent1">
              <a:lumMod val="20000"/>
              <a:lumOff val="80000"/>
            </a:schemeClr>
          </a:solidFill>
          <a:ln>
            <a:solidFill>
              <a:schemeClr val="tx2">
                <a:lumMod val="50000"/>
              </a:schemeClr>
            </a:solidFill>
            <a:extLst>
              <a:ext uri="{C807C97D-BFC1-408E-A445-0C87EB9F89A2}">
                <ask:lineSketchStyleProps xmlns:ask="http://schemas.microsoft.com/office/drawing/2018/sketchyshapes" xmlns="" sd="887515259">
                  <a:prstGeom prst="rect">
                    <a:avLst/>
                  </a:prstGeom>
                  <ask:type>
                    <ask:lineSketchScribble/>
                  </ask:type>
                </ask:lineSketchStyleProps>
              </a:ext>
            </a:extLst>
          </a:ln>
        </p:spPr>
        <p:txBody>
          <a:bodyPr wrap="square">
            <a:spAutoFit/>
          </a:bodyPr>
          <a:lstStyle/>
          <a:p>
            <a:pPr lvl="0" algn="ctr">
              <a:defRPr/>
            </a:pPr>
            <a:r>
              <a:rPr lang="vi-VN" sz="4000" b="1">
                <a:solidFill>
                  <a:srgbClr val="2C78C7">
                    <a:lumMod val="50000"/>
                  </a:srgbClr>
                </a:solidFill>
                <a:latin typeface="Cambria" panose="02040503050406030204" pitchFamily="18" charset="0"/>
                <a:ea typeface="Arial-Rounded" panose="020B0500000000000000" pitchFamily="34" charset="0"/>
                <a:cs typeface="Arial-Rounded" panose="020B0500000000000000" pitchFamily="34" charset="0"/>
              </a:rPr>
              <a:t>Cảnh làng có nhiều ngôi nhà sàn.</a:t>
            </a:r>
            <a:endParaRPr kumimoji="0" lang="en-US" sz="4000" b="1" i="0" u="none" strike="noStrike" kern="1200" cap="none" spc="0" normalizeH="0" baseline="0" noProof="0" dirty="0">
              <a:ln>
                <a:noFill/>
              </a:ln>
              <a:solidFill>
                <a:srgbClr val="2C78C7">
                  <a:lumMod val="50000"/>
                </a:srgb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xmlns="" id="{9C56F5C9-DD32-4846-8D7D-1E48271D963D}"/>
              </a:ext>
            </a:extLst>
          </p:cNvPr>
          <p:cNvPicPr>
            <a:picLocks noChangeAspect="1"/>
          </p:cNvPicPr>
          <p:nvPr/>
        </p:nvPicPr>
        <p:blipFill>
          <a:blip r:embed="rId4"/>
          <a:stretch>
            <a:fillRect/>
          </a:stretch>
        </p:blipFill>
        <p:spPr>
          <a:xfrm>
            <a:off x="4575838" y="678464"/>
            <a:ext cx="3728968" cy="4295872"/>
          </a:xfrm>
          <a:prstGeom prst="rect">
            <a:avLst/>
          </a:prstGeom>
        </p:spPr>
      </p:pic>
    </p:spTree>
    <p:extLst>
      <p:ext uri="{BB962C8B-B14F-4D97-AF65-F5344CB8AC3E}">
        <p14:creationId xmlns:p14="http://schemas.microsoft.com/office/powerpoint/2010/main" xmlns="" val="288290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xmlns=""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7963" b="84537" l="49500" r="97500"/>
                    </a14:imgEffect>
                  </a14:imgLayer>
                </a14:imgProps>
              </a:ext>
              <a:ext uri="{28A0092B-C50C-407E-A947-70E740481C1C}">
                <a14:useLocalDpi xmlns:a14="http://schemas.microsoft.com/office/drawing/2010/main" xmlns=""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Cloud Callout 7"/>
          <p:cNvSpPr/>
          <p:nvPr/>
        </p:nvSpPr>
        <p:spPr>
          <a:xfrm>
            <a:off x="309501" y="-59195"/>
            <a:ext cx="8684332" cy="3068613"/>
          </a:xfrm>
          <a:prstGeom prst="cloudCallout">
            <a:avLst>
              <a:gd name="adj1" fmla="val -15356"/>
              <a:gd name="adj2" fmla="val 5477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Mong</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đời</a:t>
            </a:r>
            <a:endPar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Dạy</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sớm</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hôm</a:t>
            </a:r>
            <a:endPar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Nâng</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niu</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bé</a:t>
            </a:r>
            <a:endPar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Lúc</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còn</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lo</a:t>
            </a:r>
          </a:p>
          <a:p>
            <a:pPr lvl="0" algn="ctr">
              <a:defRPr/>
            </a:pP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Lo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già</a:t>
            </a:r>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ai?</a:t>
            </a:r>
            <a:endParaRPr kumimoji="0" lang="vi-VN"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3265934" y="4147819"/>
            <a:ext cx="4327706" cy="1826925"/>
          </a:xfrm>
          <a:prstGeom prst="cloudCallout">
            <a:avLst>
              <a:gd name="adj1" fmla="val 71025"/>
              <a:gd name="adj2" fmla="val -69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1" i="0"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endParaRPr kumimoji="0" lang="en-US" sz="40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xmlns="" val="280112922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11205" y="0"/>
            <a:ext cx="12203205" cy="6858000"/>
          </a:xfrm>
          <a:prstGeom prst="rect">
            <a:avLst/>
          </a:prstGeom>
        </p:spPr>
      </p:pic>
      <p:sp>
        <p:nvSpPr>
          <p:cNvPr id="10" name="TextBox 9">
            <a:extLst>
              <a:ext uri="{FF2B5EF4-FFF2-40B4-BE49-F238E27FC236}">
                <a16:creationId xmlns:a16="http://schemas.microsoft.com/office/drawing/2014/main" xmlns="" id="{1A4B00EF-969E-4356-A308-B3FBD01542D1}"/>
              </a:ext>
            </a:extLst>
          </p:cNvPr>
          <p:cNvSpPr txBox="1"/>
          <p:nvPr/>
        </p:nvSpPr>
        <p:spPr>
          <a:xfrm>
            <a:off x="5234478" y="1061884"/>
            <a:ext cx="133402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uLnTx/>
                <a:uFillTx/>
                <a:latin typeface="Coiny" panose="02000903060500060000" pitchFamily="2" charset="0"/>
                <a:ea typeface="微软雅黑"/>
                <a:cs typeface="+mn-cs"/>
              </a:rPr>
              <a:t>02</a:t>
            </a:r>
          </a:p>
        </p:txBody>
      </p:sp>
      <p:pic>
        <p:nvPicPr>
          <p:cNvPr id="4" name="Picture 3">
            <a:extLst>
              <a:ext uri="{FF2B5EF4-FFF2-40B4-BE49-F238E27FC236}">
                <a16:creationId xmlns:a16="http://schemas.microsoft.com/office/drawing/2014/main" xmlns="" id="{AB0B7B0D-663D-43EE-8B03-47D027FA91B2}"/>
              </a:ext>
            </a:extLst>
          </p:cNvPr>
          <p:cNvPicPr>
            <a:picLocks noChangeAspect="1"/>
          </p:cNvPicPr>
          <p:nvPr/>
        </p:nvPicPr>
        <p:blipFill>
          <a:blip r:embed="rId4"/>
          <a:stretch>
            <a:fillRect/>
          </a:stretch>
        </p:blipFill>
        <p:spPr>
          <a:xfrm>
            <a:off x="2560064" y="2262213"/>
            <a:ext cx="5901439" cy="2554445"/>
          </a:xfrm>
          <a:prstGeom prst="rect">
            <a:avLst/>
          </a:prstGeom>
        </p:spPr>
      </p:pic>
    </p:spTree>
    <p:extLst>
      <p:ext uri="{BB962C8B-B14F-4D97-AF65-F5344CB8AC3E}">
        <p14:creationId xmlns:p14="http://schemas.microsoft.com/office/powerpoint/2010/main" xmlns="" val="167767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ể chuyện_ Sự tích nhà sàn _ Tiếng Việt 3 - Tập 1 _ Kết nối tri thức _ Cô Bình _ 10 Phút Học Bài">
            <a:hlinkClick r:id="" action="ppaction://media"/>
            <a:extLst>
              <a:ext uri="{FF2B5EF4-FFF2-40B4-BE49-F238E27FC236}">
                <a16:creationId xmlns:a16="http://schemas.microsoft.com/office/drawing/2014/main" xmlns="" id="{538CBC09-E340-491A-9C7A-4FD72A9A84F1}"/>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2933205" y="521208"/>
            <a:ext cx="6519554" cy="6057884"/>
          </a:xfrm>
          <a:prstGeom prst="rect">
            <a:avLst/>
          </a:prstGeom>
        </p:spPr>
      </p:pic>
    </p:spTree>
    <p:extLst>
      <p:ext uri="{BB962C8B-B14F-4D97-AF65-F5344CB8AC3E}">
        <p14:creationId xmlns:p14="http://schemas.microsoft.com/office/powerpoint/2010/main" xmlns="" val="356174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3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11205" y="0"/>
            <a:ext cx="12203205" cy="6858000"/>
          </a:xfrm>
          <a:prstGeom prst="rect">
            <a:avLst/>
          </a:prstGeom>
        </p:spPr>
      </p:pic>
      <p:sp>
        <p:nvSpPr>
          <p:cNvPr id="10" name="TextBox 9">
            <a:extLst>
              <a:ext uri="{FF2B5EF4-FFF2-40B4-BE49-F238E27FC236}">
                <a16:creationId xmlns:a16="http://schemas.microsoft.com/office/drawing/2014/main" xmlns="" id="{1A4B00EF-969E-4356-A308-B3FBD01542D1}"/>
              </a:ext>
            </a:extLst>
          </p:cNvPr>
          <p:cNvSpPr txBox="1"/>
          <p:nvPr/>
        </p:nvSpPr>
        <p:spPr>
          <a:xfrm>
            <a:off x="5234478" y="1061884"/>
            <a:ext cx="110799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2225">
                  <a:solidFill>
                    <a:srgbClr val="FB8C03"/>
                  </a:solidFill>
                  <a:prstDash val="solid"/>
                </a:ln>
                <a:solidFill>
                  <a:srgbClr val="FB8C03">
                    <a:lumMod val="40000"/>
                    <a:lumOff val="60000"/>
                  </a:srgbClr>
                </a:solidFill>
                <a:effectLst/>
                <a:uLnTx/>
                <a:uFillTx/>
                <a:latin typeface="Times New Roman" panose="02020603050405020304" pitchFamily="18" charset="0"/>
                <a:ea typeface="微软雅黑"/>
                <a:cs typeface="Times New Roman" panose="02020603050405020304" pitchFamily="18" charset="0"/>
              </a:rPr>
              <a:t>03</a:t>
            </a:r>
          </a:p>
        </p:txBody>
      </p:sp>
      <p:pic>
        <p:nvPicPr>
          <p:cNvPr id="3" name="Picture 2">
            <a:extLst>
              <a:ext uri="{FF2B5EF4-FFF2-40B4-BE49-F238E27FC236}">
                <a16:creationId xmlns:a16="http://schemas.microsoft.com/office/drawing/2014/main" xmlns="" id="{BBB07F06-C44C-447B-B203-1CE4CC470952}"/>
              </a:ext>
            </a:extLst>
          </p:cNvPr>
          <p:cNvPicPr>
            <a:picLocks noChangeAspect="1"/>
          </p:cNvPicPr>
          <p:nvPr/>
        </p:nvPicPr>
        <p:blipFill>
          <a:blip r:embed="rId4"/>
          <a:stretch>
            <a:fillRect/>
          </a:stretch>
        </p:blipFill>
        <p:spPr>
          <a:xfrm>
            <a:off x="3148328" y="2642548"/>
            <a:ext cx="5895343" cy="1572904"/>
          </a:xfrm>
          <a:prstGeom prst="rect">
            <a:avLst/>
          </a:prstGeom>
        </p:spPr>
      </p:pic>
    </p:spTree>
    <p:extLst>
      <p:ext uri="{BB962C8B-B14F-4D97-AF65-F5344CB8AC3E}">
        <p14:creationId xmlns:p14="http://schemas.microsoft.com/office/powerpoint/2010/main" xmlns="" val="30985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0DF30062-4796-44D7-9620-91FC26F2B138}"/>
              </a:ext>
            </a:extLst>
          </p:cNvPr>
          <p:cNvPicPr>
            <a:picLocks noChangeAspect="1"/>
          </p:cNvPicPr>
          <p:nvPr/>
        </p:nvPicPr>
        <p:blipFill>
          <a:blip r:embed="rId3">
            <a:extLst>
              <a:ext uri="{28A0092B-C50C-407E-A947-70E740481C1C}">
                <a14:useLocalDpi xmlns:a14="http://schemas.microsoft.com/office/drawing/2010/main" xmlns="" val="0"/>
              </a:ext>
            </a:extLst>
          </a:blip>
          <a:srcRect/>
          <a:stretch/>
        </p:blipFill>
        <p:spPr>
          <a:xfrm>
            <a:off x="3809624" y="1866835"/>
            <a:ext cx="4066623" cy="4396874"/>
          </a:xfrm>
          <a:prstGeom prst="rect">
            <a:avLst/>
          </a:prstGeom>
        </p:spPr>
      </p:pic>
      <p:sp>
        <p:nvSpPr>
          <p:cNvPr id="11" name="TextBox 10">
            <a:extLst>
              <a:ext uri="{FF2B5EF4-FFF2-40B4-BE49-F238E27FC236}">
                <a16:creationId xmlns:a16="http://schemas.microsoft.com/office/drawing/2014/main" xmlns="" id="{5E2EDF5A-F237-4BA5-81E9-F964BC9942D4}"/>
              </a:ext>
            </a:extLst>
          </p:cNvPr>
          <p:cNvSpPr txBox="1"/>
          <p:nvPr/>
        </p:nvSpPr>
        <p:spPr>
          <a:xfrm>
            <a:off x="3809624" y="721688"/>
            <a:ext cx="4317346" cy="646331"/>
          </a:xfrm>
          <a:custGeom>
            <a:avLst/>
            <a:gdLst>
              <a:gd name="connsiteX0" fmla="*/ 0 w 4317346"/>
              <a:gd name="connsiteY0" fmla="*/ 0 h 646331"/>
              <a:gd name="connsiteX1" fmla="*/ 539668 w 4317346"/>
              <a:gd name="connsiteY1" fmla="*/ 0 h 646331"/>
              <a:gd name="connsiteX2" fmla="*/ 992990 w 4317346"/>
              <a:gd name="connsiteY2" fmla="*/ 0 h 646331"/>
              <a:gd name="connsiteX3" fmla="*/ 1446311 w 4317346"/>
              <a:gd name="connsiteY3" fmla="*/ 0 h 646331"/>
              <a:gd name="connsiteX4" fmla="*/ 1856459 w 4317346"/>
              <a:gd name="connsiteY4" fmla="*/ 0 h 646331"/>
              <a:gd name="connsiteX5" fmla="*/ 2482474 w 4317346"/>
              <a:gd name="connsiteY5" fmla="*/ 0 h 646331"/>
              <a:gd name="connsiteX6" fmla="*/ 2978969 w 4317346"/>
              <a:gd name="connsiteY6" fmla="*/ 0 h 646331"/>
              <a:gd name="connsiteX7" fmla="*/ 3604984 w 4317346"/>
              <a:gd name="connsiteY7" fmla="*/ 0 h 646331"/>
              <a:gd name="connsiteX8" fmla="*/ 4317346 w 4317346"/>
              <a:gd name="connsiteY8" fmla="*/ 0 h 646331"/>
              <a:gd name="connsiteX9" fmla="*/ 4317346 w 4317346"/>
              <a:gd name="connsiteY9" fmla="*/ 316702 h 646331"/>
              <a:gd name="connsiteX10" fmla="*/ 4317346 w 4317346"/>
              <a:gd name="connsiteY10" fmla="*/ 646331 h 646331"/>
              <a:gd name="connsiteX11" fmla="*/ 3864025 w 4317346"/>
              <a:gd name="connsiteY11" fmla="*/ 646331 h 646331"/>
              <a:gd name="connsiteX12" fmla="*/ 3453877 w 4317346"/>
              <a:gd name="connsiteY12" fmla="*/ 646331 h 646331"/>
              <a:gd name="connsiteX13" fmla="*/ 2957382 w 4317346"/>
              <a:gd name="connsiteY13" fmla="*/ 646331 h 646331"/>
              <a:gd name="connsiteX14" fmla="*/ 2374540 w 4317346"/>
              <a:gd name="connsiteY14" fmla="*/ 646331 h 646331"/>
              <a:gd name="connsiteX15" fmla="*/ 1748525 w 4317346"/>
              <a:gd name="connsiteY15" fmla="*/ 646331 h 646331"/>
              <a:gd name="connsiteX16" fmla="*/ 1295204 w 4317346"/>
              <a:gd name="connsiteY16" fmla="*/ 646331 h 646331"/>
              <a:gd name="connsiteX17" fmla="*/ 798709 w 4317346"/>
              <a:gd name="connsiteY17" fmla="*/ 646331 h 646331"/>
              <a:gd name="connsiteX18" fmla="*/ 0 w 4317346"/>
              <a:gd name="connsiteY18" fmla="*/ 646331 h 646331"/>
              <a:gd name="connsiteX19" fmla="*/ 0 w 4317346"/>
              <a:gd name="connsiteY19" fmla="*/ 329629 h 646331"/>
              <a:gd name="connsiteX20" fmla="*/ 0 w 4317346"/>
              <a:gd name="connsiteY2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17346" h="646331" fill="none" extrusionOk="0">
                <a:moveTo>
                  <a:pt x="0" y="0"/>
                </a:moveTo>
                <a:cubicBezTo>
                  <a:pt x="187299" y="-23247"/>
                  <a:pt x="298956" y="40463"/>
                  <a:pt x="539668" y="0"/>
                </a:cubicBezTo>
                <a:cubicBezTo>
                  <a:pt x="780380" y="-40463"/>
                  <a:pt x="768393" y="50924"/>
                  <a:pt x="992990" y="0"/>
                </a:cubicBezTo>
                <a:cubicBezTo>
                  <a:pt x="1217587" y="-50924"/>
                  <a:pt x="1307654" y="17716"/>
                  <a:pt x="1446311" y="0"/>
                </a:cubicBezTo>
                <a:cubicBezTo>
                  <a:pt x="1584968" y="-17716"/>
                  <a:pt x="1716214" y="13608"/>
                  <a:pt x="1856459" y="0"/>
                </a:cubicBezTo>
                <a:cubicBezTo>
                  <a:pt x="1996704" y="-13608"/>
                  <a:pt x="2294056" y="56179"/>
                  <a:pt x="2482474" y="0"/>
                </a:cubicBezTo>
                <a:cubicBezTo>
                  <a:pt x="2670893" y="-56179"/>
                  <a:pt x="2803736" y="5368"/>
                  <a:pt x="2978969" y="0"/>
                </a:cubicBezTo>
                <a:cubicBezTo>
                  <a:pt x="3154203" y="-5368"/>
                  <a:pt x="3424005" y="57460"/>
                  <a:pt x="3604984" y="0"/>
                </a:cubicBezTo>
                <a:cubicBezTo>
                  <a:pt x="3785963" y="-57460"/>
                  <a:pt x="4165723" y="81165"/>
                  <a:pt x="4317346" y="0"/>
                </a:cubicBezTo>
                <a:cubicBezTo>
                  <a:pt x="4341316" y="139530"/>
                  <a:pt x="4302784" y="164954"/>
                  <a:pt x="4317346" y="316702"/>
                </a:cubicBezTo>
                <a:cubicBezTo>
                  <a:pt x="4331908" y="468450"/>
                  <a:pt x="4313153" y="569259"/>
                  <a:pt x="4317346" y="646331"/>
                </a:cubicBezTo>
                <a:cubicBezTo>
                  <a:pt x="4220631" y="684881"/>
                  <a:pt x="4035846" y="605773"/>
                  <a:pt x="3864025" y="646331"/>
                </a:cubicBezTo>
                <a:cubicBezTo>
                  <a:pt x="3692204" y="686889"/>
                  <a:pt x="3580413" y="609378"/>
                  <a:pt x="3453877" y="646331"/>
                </a:cubicBezTo>
                <a:cubicBezTo>
                  <a:pt x="3327341" y="683284"/>
                  <a:pt x="3084280" y="592558"/>
                  <a:pt x="2957382" y="646331"/>
                </a:cubicBezTo>
                <a:cubicBezTo>
                  <a:pt x="2830484" y="700104"/>
                  <a:pt x="2560622" y="580586"/>
                  <a:pt x="2374540" y="646331"/>
                </a:cubicBezTo>
                <a:cubicBezTo>
                  <a:pt x="2188458" y="712076"/>
                  <a:pt x="2042684" y="636587"/>
                  <a:pt x="1748525" y="646331"/>
                </a:cubicBezTo>
                <a:cubicBezTo>
                  <a:pt x="1454367" y="656075"/>
                  <a:pt x="1420051" y="642353"/>
                  <a:pt x="1295204" y="646331"/>
                </a:cubicBezTo>
                <a:cubicBezTo>
                  <a:pt x="1170357" y="650309"/>
                  <a:pt x="932595" y="588615"/>
                  <a:pt x="798709" y="646331"/>
                </a:cubicBezTo>
                <a:cubicBezTo>
                  <a:pt x="664824" y="704047"/>
                  <a:pt x="214525" y="578463"/>
                  <a:pt x="0" y="646331"/>
                </a:cubicBezTo>
                <a:cubicBezTo>
                  <a:pt x="-11980" y="542201"/>
                  <a:pt x="5057" y="417579"/>
                  <a:pt x="0" y="329629"/>
                </a:cubicBezTo>
                <a:cubicBezTo>
                  <a:pt x="-5057" y="241679"/>
                  <a:pt x="14419" y="86195"/>
                  <a:pt x="0" y="0"/>
                </a:cubicBezTo>
                <a:close/>
              </a:path>
              <a:path w="4317346" h="646331" stroke="0" extrusionOk="0">
                <a:moveTo>
                  <a:pt x="0" y="0"/>
                </a:moveTo>
                <a:cubicBezTo>
                  <a:pt x="181818" y="-18011"/>
                  <a:pt x="310103" y="36214"/>
                  <a:pt x="453321" y="0"/>
                </a:cubicBezTo>
                <a:cubicBezTo>
                  <a:pt x="596539" y="-36214"/>
                  <a:pt x="764644" y="4069"/>
                  <a:pt x="863469" y="0"/>
                </a:cubicBezTo>
                <a:cubicBezTo>
                  <a:pt x="962294" y="-4069"/>
                  <a:pt x="1352209" y="41033"/>
                  <a:pt x="1489484" y="0"/>
                </a:cubicBezTo>
                <a:cubicBezTo>
                  <a:pt x="1626760" y="-41033"/>
                  <a:pt x="1872865" y="18825"/>
                  <a:pt x="2029153" y="0"/>
                </a:cubicBezTo>
                <a:cubicBezTo>
                  <a:pt x="2185441" y="-18825"/>
                  <a:pt x="2383989" y="14751"/>
                  <a:pt x="2482474" y="0"/>
                </a:cubicBezTo>
                <a:cubicBezTo>
                  <a:pt x="2580959" y="-14751"/>
                  <a:pt x="2722830" y="31120"/>
                  <a:pt x="2935795" y="0"/>
                </a:cubicBezTo>
                <a:cubicBezTo>
                  <a:pt x="3148760" y="-31120"/>
                  <a:pt x="3199739" y="5083"/>
                  <a:pt x="3345943" y="0"/>
                </a:cubicBezTo>
                <a:cubicBezTo>
                  <a:pt x="3492147" y="-5083"/>
                  <a:pt x="3620937" y="45358"/>
                  <a:pt x="3799264" y="0"/>
                </a:cubicBezTo>
                <a:cubicBezTo>
                  <a:pt x="3977591" y="-45358"/>
                  <a:pt x="4090474" y="61126"/>
                  <a:pt x="4317346" y="0"/>
                </a:cubicBezTo>
                <a:cubicBezTo>
                  <a:pt x="4343336" y="90740"/>
                  <a:pt x="4283520" y="179350"/>
                  <a:pt x="4317346" y="336092"/>
                </a:cubicBezTo>
                <a:cubicBezTo>
                  <a:pt x="4351172" y="492834"/>
                  <a:pt x="4293518" y="574574"/>
                  <a:pt x="4317346" y="646331"/>
                </a:cubicBezTo>
                <a:cubicBezTo>
                  <a:pt x="4112435" y="682309"/>
                  <a:pt x="4008816" y="616239"/>
                  <a:pt x="3907198" y="646331"/>
                </a:cubicBezTo>
                <a:cubicBezTo>
                  <a:pt x="3805580" y="676423"/>
                  <a:pt x="3512627" y="589444"/>
                  <a:pt x="3324356" y="646331"/>
                </a:cubicBezTo>
                <a:cubicBezTo>
                  <a:pt x="3136085" y="703218"/>
                  <a:pt x="2983409" y="626977"/>
                  <a:pt x="2871035" y="646331"/>
                </a:cubicBezTo>
                <a:cubicBezTo>
                  <a:pt x="2758661" y="665685"/>
                  <a:pt x="2571517" y="628190"/>
                  <a:pt x="2460887" y="646331"/>
                </a:cubicBezTo>
                <a:cubicBezTo>
                  <a:pt x="2350257" y="664472"/>
                  <a:pt x="2114965" y="632785"/>
                  <a:pt x="2007566" y="646331"/>
                </a:cubicBezTo>
                <a:cubicBezTo>
                  <a:pt x="1900167" y="659877"/>
                  <a:pt x="1636085" y="625941"/>
                  <a:pt x="1511071" y="646331"/>
                </a:cubicBezTo>
                <a:cubicBezTo>
                  <a:pt x="1386057" y="666721"/>
                  <a:pt x="1113097" y="610600"/>
                  <a:pt x="971403" y="646331"/>
                </a:cubicBezTo>
                <a:cubicBezTo>
                  <a:pt x="829709" y="682062"/>
                  <a:pt x="731365" y="639042"/>
                  <a:pt x="518082" y="646331"/>
                </a:cubicBezTo>
                <a:cubicBezTo>
                  <a:pt x="304799" y="653620"/>
                  <a:pt x="137178" y="628841"/>
                  <a:pt x="0" y="646331"/>
                </a:cubicBezTo>
                <a:cubicBezTo>
                  <a:pt x="-17491" y="499994"/>
                  <a:pt x="25690" y="471144"/>
                  <a:pt x="0" y="336092"/>
                </a:cubicBezTo>
                <a:cubicBezTo>
                  <a:pt x="-25690" y="201040"/>
                  <a:pt x="2446" y="69564"/>
                  <a:pt x="0" y="0"/>
                </a:cubicBezTo>
                <a:close/>
              </a:path>
            </a:pathLst>
          </a:custGeom>
          <a:solidFill>
            <a:schemeClr val="accent1">
              <a:lumMod val="20000"/>
              <a:lumOff val="80000"/>
            </a:schemeClr>
          </a:solidFill>
          <a:ln>
            <a:solidFill>
              <a:schemeClr val="tx2">
                <a:lumMod val="50000"/>
              </a:schemeClr>
            </a:solidFill>
            <a:extLst>
              <a:ext uri="{C807C97D-BFC1-408E-A445-0C87EB9F89A2}">
                <ask:lineSketchStyleProps xmlns:ask="http://schemas.microsoft.com/office/drawing/2018/sketchyshapes" xmlns="" sd="8875152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Sự</a:t>
            </a:r>
            <a:r>
              <a:rPr kumimoji="0" lang="en-US" sz="3600" b="1" i="0" u="none" strike="noStrike" kern="1200" cap="none" spc="0" normalizeH="0" noProof="0" dirty="0">
                <a:ln>
                  <a:noFill/>
                </a:ln>
                <a:solidFill>
                  <a:srgbClr val="003300"/>
                </a:solidFill>
                <a:effectLst/>
                <a:uLnTx/>
                <a:uFillTx/>
                <a:latin typeface="+mj-lt"/>
                <a:ea typeface="微软雅黑"/>
                <a:cs typeface="Times New Roman" panose="02020603050405020304" pitchFamily="18" charset="0"/>
              </a:rPr>
              <a:t> </a:t>
            </a:r>
            <a:r>
              <a:rPr kumimoji="0" lang="en-US" sz="3600" b="1" i="0" u="none" strike="noStrike" kern="1200" cap="none" spc="0" normalizeH="0" noProof="0" dirty="0" err="1">
                <a:ln>
                  <a:noFill/>
                </a:ln>
                <a:solidFill>
                  <a:srgbClr val="003300"/>
                </a:solidFill>
                <a:effectLst/>
                <a:uLnTx/>
                <a:uFillTx/>
                <a:latin typeface="+mj-lt"/>
                <a:ea typeface="微软雅黑"/>
                <a:cs typeface="Times New Roman" panose="02020603050405020304" pitchFamily="18" charset="0"/>
              </a:rPr>
              <a:t>tích</a:t>
            </a:r>
            <a:r>
              <a:rPr kumimoji="0" lang="en-US" sz="3600" b="1" i="0" u="none" strike="noStrike" kern="1200" cap="none" spc="0" normalizeH="0" noProof="0" dirty="0">
                <a:ln>
                  <a:noFill/>
                </a:ln>
                <a:solidFill>
                  <a:srgbClr val="003300"/>
                </a:solidFill>
                <a:effectLst/>
                <a:uLnTx/>
                <a:uFillTx/>
                <a:latin typeface="+mj-lt"/>
                <a:ea typeface="微软雅黑"/>
                <a:cs typeface="Times New Roman" panose="02020603050405020304" pitchFamily="18" charset="0"/>
              </a:rPr>
              <a:t> </a:t>
            </a:r>
            <a:r>
              <a:rPr kumimoji="0" lang="en-US" sz="3600" b="1" i="0" u="none" strike="noStrike" kern="1200" cap="none" spc="0" normalizeH="0" noProof="0" dirty="0" err="1">
                <a:ln>
                  <a:noFill/>
                </a:ln>
                <a:solidFill>
                  <a:srgbClr val="003300"/>
                </a:solidFill>
                <a:effectLst/>
                <a:uLnTx/>
                <a:uFillTx/>
                <a:latin typeface="+mj-lt"/>
                <a:ea typeface="微软雅黑"/>
                <a:cs typeface="Times New Roman" panose="02020603050405020304" pitchFamily="18" charset="0"/>
              </a:rPr>
              <a:t>nhà</a:t>
            </a:r>
            <a:r>
              <a:rPr kumimoji="0" lang="en-US" sz="3600" b="1" i="0" u="none" strike="noStrike" kern="1200" cap="none" spc="0" normalizeH="0" noProof="0" dirty="0">
                <a:ln>
                  <a:noFill/>
                </a:ln>
                <a:solidFill>
                  <a:srgbClr val="003300"/>
                </a:solidFill>
                <a:effectLst/>
                <a:uLnTx/>
                <a:uFillTx/>
                <a:latin typeface="+mj-lt"/>
                <a:ea typeface="微软雅黑"/>
                <a:cs typeface="Times New Roman" panose="02020603050405020304" pitchFamily="18" charset="0"/>
              </a:rPr>
              <a:t> </a:t>
            </a:r>
            <a:r>
              <a:rPr kumimoji="0" lang="en-US" sz="3600" b="1" i="0" u="none" strike="noStrike" kern="1200" cap="none" spc="0" normalizeH="0" noProof="0" dirty="0" err="1">
                <a:ln>
                  <a:noFill/>
                </a:ln>
                <a:solidFill>
                  <a:srgbClr val="003300"/>
                </a:solidFill>
                <a:effectLst/>
                <a:uLnTx/>
                <a:uFillTx/>
                <a:latin typeface="+mj-lt"/>
                <a:ea typeface="微软雅黑"/>
                <a:cs typeface="Times New Roman" panose="02020603050405020304" pitchFamily="18" charset="0"/>
              </a:rPr>
              <a:t>sàn</a:t>
            </a:r>
            <a:endParaRPr kumimoji="0" lang="en-US" sz="36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endParaRPr>
          </a:p>
        </p:txBody>
      </p:sp>
      <p:sp>
        <p:nvSpPr>
          <p:cNvPr id="13" name="Freeform 7">
            <a:extLst>
              <a:ext uri="{FF2B5EF4-FFF2-40B4-BE49-F238E27FC236}">
                <a16:creationId xmlns:a16="http://schemas.microsoft.com/office/drawing/2014/main" xmlns="" id="{E539DB43-10FD-4365-83A3-520D5366B2AF}"/>
              </a:ext>
            </a:extLst>
          </p:cNvPr>
          <p:cNvSpPr>
            <a:spLocks noEditPoints="1"/>
          </p:cNvSpPr>
          <p:nvPr/>
        </p:nvSpPr>
        <p:spPr bwMode="auto">
          <a:xfrm flipH="1" flipV="1">
            <a:off x="7995986" y="1812060"/>
            <a:ext cx="3321925" cy="2914305"/>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black"/>
              </a:solidFill>
              <a:effectLst/>
              <a:uLnTx/>
              <a:uFillTx/>
              <a:latin typeface="+mj-lt"/>
              <a:ea typeface="华康娃娃体W5" panose="040B0509000000000000" pitchFamily="81" charset="-122"/>
              <a:cs typeface="+mn-cs"/>
            </a:endParaRPr>
          </a:p>
        </p:txBody>
      </p:sp>
      <p:pic>
        <p:nvPicPr>
          <p:cNvPr id="4" name="Picture 3" descr="A picture containing doll, toy, clipart&#10;&#10;Description automatically generated">
            <a:extLst>
              <a:ext uri="{FF2B5EF4-FFF2-40B4-BE49-F238E27FC236}">
                <a16:creationId xmlns:a16="http://schemas.microsoft.com/office/drawing/2014/main" xmlns="" id="{B404089F-A899-432F-B086-C3EA22E528B9}"/>
              </a:ext>
            </a:extLst>
          </p:cNvPr>
          <p:cNvPicPr>
            <a:picLocks noChangeAspect="1"/>
          </p:cNvPicPr>
          <p:nvPr/>
        </p:nvPicPr>
        <p:blipFill>
          <a:blip r:embed="rId4">
            <a:extLst>
              <a:ext uri="{BEBA8EAE-BF5A-486C-A8C5-ECC9F3942E4B}">
                <a14:imgProps xmlns:a14="http://schemas.microsoft.com/office/drawing/2010/main" xmlns="">
                  <a14:imgLayer r:embed="rId5">
                    <a14:imgEffect>
                      <a14:backgroundRemoval t="2787" b="96516" l="9172" r="94675">
                        <a14:foregroundMark x1="76036" y1="22997" x2="76627" y2="60627"/>
                        <a14:foregroundMark x1="73964" y1="6272" x2="90533" y2="31010"/>
                        <a14:foregroundMark x1="90533" y1="31010" x2="91124" y2="34146"/>
                        <a14:foregroundMark x1="88462" y1="11847" x2="94083" y2="35192"/>
                        <a14:foregroundMark x1="92899" y1="11847" x2="95562" y2="38328"/>
                        <a14:foregroundMark x1="77515" y1="29617" x2="75148" y2="71777"/>
                        <a14:foregroundMark x1="71619" y1="96167" x2="71598" y2="96516"/>
                        <a14:foregroundMark x1="74556" y1="48084" x2="71619" y2="96167"/>
                        <a14:foregroundMark x1="83432" y1="61324" x2="86686" y2="88850"/>
                        <a14:foregroundMark x1="86686" y1="88850" x2="85799" y2="87805"/>
                        <a14:foregroundMark x1="81953" y1="67247" x2="83683" y2="89661"/>
                        <a14:foregroundMark x1="69822" y1="57143" x2="70710" y2="94077"/>
                        <a14:foregroundMark x1="71598" y1="88850" x2="71893" y2="90941"/>
                        <a14:foregroundMark x1="82544" y1="32753" x2="82840" y2="34146"/>
                        <a14:foregroundMark x1="71893" y1="2787" x2="81361" y2="8362"/>
                        <a14:foregroundMark x1="71302" y1="25784" x2="71302" y2="27178"/>
                        <a14:foregroundMark x1="47041" y1="28223" x2="46746" y2="31707"/>
                        <a14:backgroundMark x1="71893" y1="96516" x2="71893" y2="96516"/>
                        <a14:backgroundMark x1="71893" y1="96167" x2="71893" y2="96167"/>
                        <a14:backgroundMark x1="81953" y1="98258" x2="81953" y2="98258"/>
                        <a14:backgroundMark x1="80473" y1="96167" x2="80473" y2="96167"/>
                        <a14:backgroundMark x1="81657" y1="97909" x2="81657" y2="97909"/>
                        <a14:backgroundMark x1="81065" y1="95470" x2="81065" y2="95470"/>
                        <a14:backgroundMark x1="80178" y1="97909" x2="80769" y2="98258"/>
                        <a14:backgroundMark x1="79290" y1="93380" x2="81361" y2="96167"/>
                        <a14:backgroundMark x1="80473" y1="97561" x2="83432" y2="98606"/>
                        <a14:backgroundMark x1="81657" y1="94774" x2="81361" y2="97561"/>
                      </a14:backgroundRemoval>
                    </a14:imgEffect>
                  </a14:imgLayer>
                </a14:imgProps>
              </a:ext>
              <a:ext uri="{28A0092B-C50C-407E-A947-70E740481C1C}">
                <a14:useLocalDpi xmlns:a14="http://schemas.microsoft.com/office/drawing/2010/main" xmlns="" val="0"/>
              </a:ext>
            </a:extLst>
          </a:blip>
          <a:stretch>
            <a:fillRect/>
          </a:stretch>
        </p:blipFill>
        <p:spPr>
          <a:xfrm>
            <a:off x="9019287" y="2335509"/>
            <a:ext cx="3219450" cy="2733675"/>
          </a:xfrm>
          <a:prstGeom prst="rect">
            <a:avLst/>
          </a:prstGeom>
        </p:spPr>
      </p:pic>
      <p:sp>
        <p:nvSpPr>
          <p:cNvPr id="15" name="TextBox 14">
            <a:extLst>
              <a:ext uri="{FF2B5EF4-FFF2-40B4-BE49-F238E27FC236}">
                <a16:creationId xmlns:a16="http://schemas.microsoft.com/office/drawing/2014/main" xmlns="" id="{12969E34-26EB-4AB8-B3A1-1F68F162707C}"/>
              </a:ext>
            </a:extLst>
          </p:cNvPr>
          <p:cNvSpPr txBox="1"/>
          <p:nvPr/>
        </p:nvSpPr>
        <p:spPr>
          <a:xfrm>
            <a:off x="7995986" y="2363327"/>
            <a:ext cx="322460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err="1">
                <a:ln w="9525" cmpd="sng">
                  <a:solidFill>
                    <a:srgbClr val="2C78C7"/>
                  </a:solidFill>
                  <a:prstDash val="solid"/>
                </a:ln>
                <a:solidFill>
                  <a:srgbClr val="003300"/>
                </a:solidFill>
                <a:effectLst>
                  <a:glow rad="38100">
                    <a:srgbClr val="2C78C7">
                      <a:alpha val="40000"/>
                    </a:srgbClr>
                  </a:glow>
                </a:effectLst>
                <a:uLnTx/>
                <a:uFillTx/>
                <a:latin typeface="+mj-lt"/>
                <a:ea typeface="微软雅黑"/>
                <a:cs typeface="Times New Roman" panose="02020603050405020304" pitchFamily="18" charset="0"/>
              </a:rPr>
              <a:t>Kể</a:t>
            </a:r>
            <a:r>
              <a:rPr kumimoji="0" lang="en-US" sz="4000" b="1" i="0" u="none" strike="noStrike" kern="1200" cap="none" spc="50" normalizeH="0" baseline="0" noProof="0" dirty="0">
                <a:ln w="9525" cmpd="sng">
                  <a:solidFill>
                    <a:srgbClr val="2C78C7"/>
                  </a:solidFill>
                  <a:prstDash val="solid"/>
                </a:ln>
                <a:solidFill>
                  <a:srgbClr val="003300"/>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003300"/>
                </a:solidFill>
                <a:effectLst>
                  <a:glow rad="38100">
                    <a:srgbClr val="2C78C7">
                      <a:alpha val="40000"/>
                    </a:srgbClr>
                  </a:glow>
                </a:effectLst>
                <a:uLnTx/>
                <a:uFillTx/>
                <a:latin typeface="+mj-lt"/>
                <a:ea typeface="微软雅黑"/>
                <a:cs typeface="Times New Roman" panose="02020603050405020304" pitchFamily="18" charset="0"/>
              </a:rPr>
              <a:t>trong</a:t>
            </a:r>
            <a:r>
              <a:rPr kumimoji="0" lang="en-US" sz="4000" b="1" i="0" u="none" strike="noStrike" kern="1200" cap="none" spc="50" normalizeH="0" baseline="0" noProof="0" dirty="0">
                <a:ln w="9525" cmpd="sng">
                  <a:solidFill>
                    <a:srgbClr val="2C78C7"/>
                  </a:solidFill>
                  <a:prstDash val="solid"/>
                </a:ln>
                <a:solidFill>
                  <a:srgbClr val="003300"/>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003300"/>
                </a:solidFill>
                <a:effectLst>
                  <a:glow rad="38100">
                    <a:srgbClr val="2C78C7">
                      <a:alpha val="40000"/>
                    </a:srgbClr>
                  </a:glow>
                </a:effectLst>
                <a:uLnTx/>
                <a:uFillTx/>
                <a:latin typeface="+mj-lt"/>
                <a:ea typeface="微软雅黑"/>
                <a:cs typeface="Times New Roman" panose="02020603050405020304" pitchFamily="18" charset="0"/>
              </a:rPr>
              <a:t>nhóm</a:t>
            </a:r>
            <a:r>
              <a:rPr kumimoji="0" lang="en-US" sz="4000" b="1" i="0" u="none" strike="noStrike" kern="1200" cap="none" spc="50" normalizeH="0" baseline="0" noProof="0" dirty="0">
                <a:ln w="9525" cmpd="sng">
                  <a:solidFill>
                    <a:srgbClr val="2C78C7"/>
                  </a:solidFill>
                  <a:prstDash val="solid"/>
                </a:ln>
                <a:solidFill>
                  <a:srgbClr val="003300"/>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003300"/>
                </a:solidFill>
                <a:effectLst>
                  <a:glow rad="38100">
                    <a:srgbClr val="2C78C7">
                      <a:alpha val="40000"/>
                    </a:srgbClr>
                  </a:glow>
                </a:effectLst>
                <a:uLnTx/>
                <a:uFillTx/>
                <a:latin typeface="+mj-lt"/>
                <a:ea typeface="微软雅黑"/>
                <a:cs typeface="Times New Roman" panose="02020603050405020304" pitchFamily="18" charset="0"/>
              </a:rPr>
              <a:t>theo</a:t>
            </a:r>
            <a:r>
              <a:rPr kumimoji="0" lang="en-US" sz="4000" b="1" i="0" u="none" strike="noStrike" kern="1200" cap="none" spc="50" normalizeH="0" baseline="0" noProof="0" dirty="0">
                <a:ln w="9525" cmpd="sng">
                  <a:solidFill>
                    <a:srgbClr val="2C78C7"/>
                  </a:solidFill>
                  <a:prstDash val="solid"/>
                </a:ln>
                <a:solidFill>
                  <a:srgbClr val="003300"/>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003300"/>
                </a:solidFill>
                <a:effectLst>
                  <a:glow rad="38100">
                    <a:srgbClr val="2C78C7">
                      <a:alpha val="40000"/>
                    </a:srgbClr>
                  </a:glow>
                </a:effectLst>
                <a:uLnTx/>
                <a:uFillTx/>
                <a:latin typeface="+mj-lt"/>
                <a:ea typeface="微软雅黑"/>
                <a:cs typeface="Times New Roman" panose="02020603050405020304" pitchFamily="18" charset="0"/>
              </a:rPr>
              <a:t>đoạn</a:t>
            </a:r>
            <a:endParaRPr kumimoji="0" lang="en-US" sz="4000" b="1" i="0" u="none" strike="noStrike" kern="1200" cap="none" spc="50" normalizeH="0" baseline="0" noProof="0" dirty="0">
              <a:ln w="9525" cmpd="sng">
                <a:solidFill>
                  <a:srgbClr val="2C78C7"/>
                </a:solidFill>
                <a:prstDash val="solid"/>
              </a:ln>
              <a:solidFill>
                <a:srgbClr val="003300"/>
              </a:solidFill>
              <a:effectLst>
                <a:glow rad="38100">
                  <a:srgbClr val="2C78C7">
                    <a:alpha val="40000"/>
                  </a:srgbClr>
                </a:glow>
              </a:effectLst>
              <a:uLnTx/>
              <a:uFillTx/>
              <a:latin typeface="+mj-lt"/>
              <a:ea typeface="微软雅黑"/>
              <a:cs typeface="Times New Roman" panose="02020603050405020304" pitchFamily="18" charset="0"/>
            </a:endParaRPr>
          </a:p>
        </p:txBody>
      </p:sp>
      <p:sp>
        <p:nvSpPr>
          <p:cNvPr id="16" name="椭圆 31">
            <a:extLst>
              <a:ext uri="{FF2B5EF4-FFF2-40B4-BE49-F238E27FC236}">
                <a16:creationId xmlns:a16="http://schemas.microsoft.com/office/drawing/2014/main" xmlns="" id="{340E59DA-70B1-4E2C-8A15-2C262FB6FD5C}"/>
              </a:ext>
            </a:extLst>
          </p:cNvPr>
          <p:cNvSpPr/>
          <p:nvPr/>
        </p:nvSpPr>
        <p:spPr>
          <a:xfrm rot="16200000">
            <a:off x="2320100" y="796464"/>
            <a:ext cx="972843" cy="301968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1">
              <a:lumMod val="20000"/>
              <a:lumOff val="80000"/>
            </a:schemeClr>
          </a:solid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0" i="0" u="none" strike="noStrike" kern="1200" cap="none" spc="0" normalizeH="0" baseline="0" noProof="0" dirty="0">
              <a:ln>
                <a:noFill/>
              </a:ln>
              <a:solidFill>
                <a:prstClr val="black">
                  <a:lumMod val="65000"/>
                  <a:lumOff val="35000"/>
                </a:prstClr>
              </a:solidFill>
              <a:effectLst/>
              <a:uLnTx/>
              <a:uFillTx/>
              <a:latin typeface="+mj-lt"/>
              <a:ea typeface="华康娃娃体W5" panose="040B0509000000000000" pitchFamily="81" charset="-122"/>
              <a:cs typeface="+mn-cs"/>
            </a:endParaRPr>
          </a:p>
        </p:txBody>
      </p:sp>
      <p:sp>
        <p:nvSpPr>
          <p:cNvPr id="18" name="TextBox 17">
            <a:extLst>
              <a:ext uri="{FF2B5EF4-FFF2-40B4-BE49-F238E27FC236}">
                <a16:creationId xmlns:a16="http://schemas.microsoft.com/office/drawing/2014/main" xmlns="" id="{12BF2D0B-4B6F-42A0-9183-7DF936B6CA4F}"/>
              </a:ext>
            </a:extLst>
          </p:cNvPr>
          <p:cNvSpPr txBox="1"/>
          <p:nvPr/>
        </p:nvSpPr>
        <p:spPr>
          <a:xfrm>
            <a:off x="874090" y="1766784"/>
            <a:ext cx="3321926" cy="9909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99"/>
                </a:solidFill>
                <a:effectLst/>
                <a:uLnTx/>
                <a:uFillTx/>
                <a:latin typeface="+mj-lt"/>
                <a:ea typeface="微软雅黑"/>
                <a:cs typeface="Times New Roman" panose="02020603050405020304" pitchFamily="18" charset="0"/>
              </a:rPr>
              <a:t>Sử</a:t>
            </a:r>
            <a:r>
              <a:rPr kumimoji="0" lang="en-US" sz="2800" b="1" i="0" u="none" strike="noStrike" kern="1200" cap="none" spc="0" normalizeH="0" baseline="0" noProof="0" dirty="0">
                <a:ln>
                  <a:noFill/>
                </a:ln>
                <a:solidFill>
                  <a:srgbClr val="000099"/>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99"/>
                </a:solidFill>
                <a:effectLst/>
                <a:uLnTx/>
                <a:uFillTx/>
                <a:latin typeface="+mj-lt"/>
                <a:ea typeface="微软雅黑"/>
                <a:cs typeface="Times New Roman" panose="02020603050405020304" pitchFamily="18" charset="0"/>
              </a:rPr>
              <a:t>dụng</a:t>
            </a:r>
            <a:r>
              <a:rPr kumimoji="0" lang="en-US" sz="2800" b="1" i="0" u="none" strike="noStrike" kern="1200" cap="none" spc="0" normalizeH="0" baseline="0" noProof="0" dirty="0">
                <a:ln>
                  <a:noFill/>
                </a:ln>
                <a:solidFill>
                  <a:srgbClr val="000099"/>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99"/>
                </a:solidFill>
                <a:effectLst/>
                <a:uLnTx/>
                <a:uFillTx/>
                <a:latin typeface="+mj-lt"/>
                <a:ea typeface="微软雅黑"/>
                <a:cs typeface="Times New Roman" panose="02020603050405020304" pitchFamily="18" charset="0"/>
              </a:rPr>
              <a:t>ánh</a:t>
            </a:r>
            <a:r>
              <a:rPr kumimoji="0" lang="en-US" sz="2800" b="1" i="0" u="none" strike="noStrike" kern="1200" cap="none" spc="0" normalizeH="0" baseline="0" noProof="0" dirty="0">
                <a:ln>
                  <a:noFill/>
                </a:ln>
                <a:solidFill>
                  <a:srgbClr val="000099"/>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99"/>
                </a:solidFill>
                <a:effectLst/>
                <a:uLnTx/>
                <a:uFillTx/>
                <a:latin typeface="+mj-lt"/>
                <a:ea typeface="微软雅黑"/>
                <a:cs typeface="Times New Roman" panose="02020603050405020304" pitchFamily="18" charset="0"/>
              </a:rPr>
              <a:t>mắt</a:t>
            </a:r>
            <a:r>
              <a:rPr kumimoji="0" lang="en-US" sz="2800" b="1" i="0" u="none" strike="noStrike" kern="1200" cap="none" spc="0" normalizeH="0" baseline="0" noProof="0" dirty="0">
                <a:ln>
                  <a:noFill/>
                </a:ln>
                <a:solidFill>
                  <a:srgbClr val="000099"/>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99"/>
                </a:solidFill>
                <a:effectLst/>
                <a:uLnTx/>
                <a:uFillTx/>
                <a:latin typeface="+mj-lt"/>
                <a:ea typeface="微软雅黑"/>
                <a:cs typeface="Times New Roman" panose="02020603050405020304" pitchFamily="18" charset="0"/>
              </a:rPr>
              <a:t>cử</a:t>
            </a:r>
            <a:r>
              <a:rPr kumimoji="0" lang="en-US" sz="2800" b="1" i="0" u="none" strike="noStrike" kern="1200" cap="none" spc="0" normalizeH="0" baseline="0" noProof="0" dirty="0">
                <a:ln>
                  <a:noFill/>
                </a:ln>
                <a:solidFill>
                  <a:srgbClr val="000099"/>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99"/>
                </a:solidFill>
                <a:effectLst/>
                <a:uLnTx/>
                <a:uFillTx/>
                <a:latin typeface="+mj-lt"/>
                <a:ea typeface="微软雅黑"/>
                <a:cs typeface="Times New Roman" panose="02020603050405020304" pitchFamily="18" charset="0"/>
              </a:rPr>
              <a:t>chỉ</a:t>
            </a:r>
            <a:r>
              <a:rPr kumimoji="0" lang="en-US" sz="2800" b="1" i="0" u="none" strike="noStrike" kern="1200" cap="none" spc="0" normalizeH="0" baseline="0" noProof="0" dirty="0">
                <a:ln>
                  <a:noFill/>
                </a:ln>
                <a:solidFill>
                  <a:srgbClr val="000099"/>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99"/>
                </a:solidFill>
                <a:effectLst/>
                <a:uLnTx/>
                <a:uFillTx/>
                <a:latin typeface="+mj-lt"/>
                <a:ea typeface="微软雅黑"/>
                <a:cs typeface="Times New Roman" panose="02020603050405020304" pitchFamily="18" charset="0"/>
              </a:rPr>
              <a:t>khi</a:t>
            </a:r>
            <a:r>
              <a:rPr kumimoji="0" lang="en-US" sz="2800" b="1" i="0" u="none" strike="noStrike" kern="1200" cap="none" spc="0" normalizeH="0" baseline="0" noProof="0" dirty="0">
                <a:ln>
                  <a:noFill/>
                </a:ln>
                <a:solidFill>
                  <a:srgbClr val="000099"/>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0099"/>
                </a:solidFill>
                <a:effectLst/>
                <a:uLnTx/>
                <a:uFillTx/>
                <a:latin typeface="+mj-lt"/>
                <a:ea typeface="微软雅黑"/>
                <a:cs typeface="Times New Roman" panose="02020603050405020304" pitchFamily="18" charset="0"/>
              </a:rPr>
              <a:t>kể</a:t>
            </a:r>
            <a:endParaRPr kumimoji="0" lang="en-US" sz="2800" b="1" i="0" u="none" strike="noStrike" kern="1200" cap="none" spc="0" normalizeH="0" baseline="0" noProof="0" dirty="0">
              <a:ln>
                <a:noFill/>
              </a:ln>
              <a:solidFill>
                <a:srgbClr val="000099"/>
              </a:solidFill>
              <a:effectLst/>
              <a:uLnTx/>
              <a:uFillTx/>
              <a:latin typeface="+mj-lt"/>
              <a:ea typeface="微软雅黑"/>
              <a:cs typeface="Times New Roman" panose="02020603050405020304" pitchFamily="18" charset="0"/>
            </a:endParaRPr>
          </a:p>
        </p:txBody>
      </p:sp>
      <p:sp>
        <p:nvSpPr>
          <p:cNvPr id="19" name="椭圆 31">
            <a:extLst>
              <a:ext uri="{FF2B5EF4-FFF2-40B4-BE49-F238E27FC236}">
                <a16:creationId xmlns:a16="http://schemas.microsoft.com/office/drawing/2014/main" xmlns="" id="{AEE11BA6-9281-47C3-85A6-5AD961EE8810}"/>
              </a:ext>
            </a:extLst>
          </p:cNvPr>
          <p:cNvSpPr/>
          <p:nvPr/>
        </p:nvSpPr>
        <p:spPr>
          <a:xfrm rot="16200000">
            <a:off x="1380067" y="2415397"/>
            <a:ext cx="972843" cy="301968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1">
              <a:lumMod val="20000"/>
              <a:lumOff val="80000"/>
            </a:schemeClr>
          </a:solid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0" i="0" u="none" strike="noStrike" kern="1200" cap="none" spc="0" normalizeH="0" baseline="0" noProof="0" dirty="0">
              <a:ln>
                <a:noFill/>
              </a:ln>
              <a:solidFill>
                <a:prstClr val="black">
                  <a:lumMod val="65000"/>
                  <a:lumOff val="35000"/>
                </a:prstClr>
              </a:solidFill>
              <a:effectLst/>
              <a:uLnTx/>
              <a:uFillTx/>
              <a:latin typeface="+mj-lt"/>
              <a:ea typeface="华康娃娃体W5" panose="040B0509000000000000" pitchFamily="81" charset="-122"/>
              <a:cs typeface="+mn-cs"/>
            </a:endParaRPr>
          </a:p>
        </p:txBody>
      </p:sp>
      <p:sp>
        <p:nvSpPr>
          <p:cNvPr id="21" name="TextBox 20">
            <a:extLst>
              <a:ext uri="{FF2B5EF4-FFF2-40B4-BE49-F238E27FC236}">
                <a16:creationId xmlns:a16="http://schemas.microsoft.com/office/drawing/2014/main" xmlns="" id="{544BC81D-9FB3-4CC7-85C7-20BD9C6E6969}"/>
              </a:ext>
            </a:extLst>
          </p:cNvPr>
          <p:cNvSpPr txBox="1"/>
          <p:nvPr/>
        </p:nvSpPr>
        <p:spPr>
          <a:xfrm>
            <a:off x="388365" y="3404454"/>
            <a:ext cx="2780578"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Phân</a:t>
            </a:r>
            <a:r>
              <a:rPr kumimoji="0" lang="en-US" sz="28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biệt</a:t>
            </a:r>
            <a:r>
              <a:rPr kumimoji="0" lang="en-US" sz="28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giọng</a:t>
            </a:r>
            <a:r>
              <a:rPr kumimoji="0" lang="en-US" sz="28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các</a:t>
            </a:r>
            <a:r>
              <a:rPr kumimoji="0" lang="en-US" sz="28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nhân</a:t>
            </a:r>
            <a:r>
              <a:rPr kumimoji="0" lang="en-US" sz="28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vật</a:t>
            </a:r>
            <a:endParaRPr kumimoji="0" lang="en-US" sz="28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endParaRPr>
          </a:p>
        </p:txBody>
      </p:sp>
      <p:pic>
        <p:nvPicPr>
          <p:cNvPr id="22" name="Picture 7">
            <a:extLst>
              <a:ext uri="{FF2B5EF4-FFF2-40B4-BE49-F238E27FC236}">
                <a16:creationId xmlns:a16="http://schemas.microsoft.com/office/drawing/2014/main" xmlns="" id="{C1AC5EB4-08D2-40F9-8759-5B6186C836C3}"/>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475343" y="1524455"/>
            <a:ext cx="604689" cy="575210"/>
          </a:xfrm>
          <a:prstGeom prst="rect">
            <a:avLst/>
          </a:prstGeom>
          <a:effectLst>
            <a:glow rad="127000">
              <a:schemeClr val="accent2">
                <a:lumMod val="40000"/>
                <a:lumOff val="60000"/>
              </a:schemeClr>
            </a:glow>
          </a:effectLst>
        </p:spPr>
      </p:pic>
      <p:pic>
        <p:nvPicPr>
          <p:cNvPr id="23" name="Picture 7">
            <a:extLst>
              <a:ext uri="{FF2B5EF4-FFF2-40B4-BE49-F238E27FC236}">
                <a16:creationId xmlns:a16="http://schemas.microsoft.com/office/drawing/2014/main" xmlns="" id="{896D025C-1244-4E7F-AB63-587A9D303DFA}"/>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44928" y="3045218"/>
            <a:ext cx="604689" cy="575210"/>
          </a:xfrm>
          <a:prstGeom prst="rect">
            <a:avLst/>
          </a:prstGeom>
          <a:effectLst>
            <a:glow rad="127000">
              <a:schemeClr val="accent2">
                <a:lumMod val="40000"/>
                <a:lumOff val="60000"/>
              </a:schemeClr>
            </a:glow>
          </a:effectLst>
        </p:spPr>
      </p:pic>
    </p:spTree>
    <p:extLst>
      <p:ext uri="{BB962C8B-B14F-4D97-AF65-F5344CB8AC3E}">
        <p14:creationId xmlns:p14="http://schemas.microsoft.com/office/powerpoint/2010/main" xmlns="" val="2238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00"/>
                                        <p:tgtEl>
                                          <p:spTgt spid="19"/>
                                        </p:tgtEl>
                                      </p:cBhvr>
                                    </p:animEffect>
                                  </p:childTnLst>
                                </p:cTn>
                              </p:par>
                              <p:par>
                                <p:cTn id="52" presetID="22" presetClass="entr" presetSubtype="4"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p:bldP spid="16" grpId="0" animBg="1"/>
      <p:bldP spid="18" grpId="0"/>
      <p:bldP spid="19" grpId="0" animBg="1"/>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098255AB-905B-4789-8C3A-8758F05A1118}"/>
              </a:ext>
            </a:extLst>
          </p:cNvPr>
          <p:cNvPicPr>
            <a:picLocks noChangeAspect="1"/>
          </p:cNvPicPr>
          <p:nvPr/>
        </p:nvPicPr>
        <p:blipFill>
          <a:blip r:embed="rId3">
            <a:extLst>
              <a:ext uri="{28A0092B-C50C-407E-A947-70E740481C1C}">
                <a14:useLocalDpi xmlns:a14="http://schemas.microsoft.com/office/drawing/2010/main" xmlns="" val="0"/>
              </a:ext>
            </a:extLst>
          </a:blip>
          <a:srcRect/>
          <a:stretch/>
        </p:blipFill>
        <p:spPr>
          <a:xfrm>
            <a:off x="4953622" y="2719665"/>
            <a:ext cx="3823392" cy="3751986"/>
          </a:xfrm>
          <a:prstGeom prst="rect">
            <a:avLst/>
          </a:prstGeom>
        </p:spPr>
      </p:pic>
      <p:sp>
        <p:nvSpPr>
          <p:cNvPr id="13" name="Freeform 7">
            <a:extLst>
              <a:ext uri="{FF2B5EF4-FFF2-40B4-BE49-F238E27FC236}">
                <a16:creationId xmlns:a16="http://schemas.microsoft.com/office/drawing/2014/main" xmlns="" id="{E539DB43-10FD-4365-83A3-520D5366B2AF}"/>
              </a:ext>
            </a:extLst>
          </p:cNvPr>
          <p:cNvSpPr>
            <a:spLocks noEditPoints="1"/>
          </p:cNvSpPr>
          <p:nvPr/>
        </p:nvSpPr>
        <p:spPr bwMode="auto">
          <a:xfrm flipH="1" flipV="1">
            <a:off x="961335" y="1573811"/>
            <a:ext cx="3823392" cy="2065075"/>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black"/>
              </a:solidFill>
              <a:effectLst/>
              <a:uLnTx/>
              <a:uFillTx/>
              <a:latin typeface="+mj-lt"/>
              <a:ea typeface="华康娃娃体W5" panose="040B0509000000000000" pitchFamily="81" charset="-122"/>
              <a:cs typeface="+mn-cs"/>
            </a:endParaRPr>
          </a:p>
        </p:txBody>
      </p:sp>
      <p:pic>
        <p:nvPicPr>
          <p:cNvPr id="4" name="Picture 3" descr="A picture containing doll, toy, clipart&#10;&#10;Description automatically generated">
            <a:extLst>
              <a:ext uri="{FF2B5EF4-FFF2-40B4-BE49-F238E27FC236}">
                <a16:creationId xmlns:a16="http://schemas.microsoft.com/office/drawing/2014/main" xmlns="" id="{B404089F-A899-432F-B086-C3EA22E528B9}"/>
              </a:ext>
            </a:extLst>
          </p:cNvPr>
          <p:cNvPicPr>
            <a:picLocks noChangeAspect="1"/>
          </p:cNvPicPr>
          <p:nvPr/>
        </p:nvPicPr>
        <p:blipFill>
          <a:blip r:embed="rId4">
            <a:extLst>
              <a:ext uri="{BEBA8EAE-BF5A-486C-A8C5-ECC9F3942E4B}">
                <a14:imgProps xmlns:a14="http://schemas.microsoft.com/office/drawing/2010/main" xmlns="">
                  <a14:imgLayer r:embed="rId5">
                    <a14:imgEffect>
                      <a14:backgroundRemoval t="2787" b="96516" l="9172" r="94675">
                        <a14:foregroundMark x1="76036" y1="22997" x2="76627" y2="60627"/>
                        <a14:foregroundMark x1="73964" y1="6272" x2="90533" y2="31010"/>
                        <a14:foregroundMark x1="90533" y1="31010" x2="91124" y2="34146"/>
                        <a14:foregroundMark x1="88462" y1="11847" x2="94083" y2="35192"/>
                        <a14:foregroundMark x1="92899" y1="11847" x2="95562" y2="38328"/>
                        <a14:foregroundMark x1="77515" y1="29617" x2="75148" y2="71777"/>
                        <a14:foregroundMark x1="71619" y1="96167" x2="71598" y2="96516"/>
                        <a14:foregroundMark x1="74556" y1="48084" x2="71619" y2="96167"/>
                        <a14:foregroundMark x1="83432" y1="61324" x2="86686" y2="88850"/>
                        <a14:foregroundMark x1="86686" y1="88850" x2="85799" y2="87805"/>
                        <a14:foregroundMark x1="81953" y1="67247" x2="83683" y2="89661"/>
                        <a14:foregroundMark x1="69822" y1="57143" x2="70710" y2="94077"/>
                        <a14:foregroundMark x1="71598" y1="88850" x2="71893" y2="90941"/>
                        <a14:foregroundMark x1="82544" y1="32753" x2="82840" y2="34146"/>
                        <a14:foregroundMark x1="71893" y1="2787" x2="81361" y2="8362"/>
                        <a14:foregroundMark x1="71302" y1="25784" x2="71302" y2="27178"/>
                        <a14:foregroundMark x1="47041" y1="28223" x2="46746" y2="31707"/>
                        <a14:backgroundMark x1="71893" y1="96516" x2="71893" y2="96516"/>
                        <a14:backgroundMark x1="71893" y1="96167" x2="71893" y2="96167"/>
                        <a14:backgroundMark x1="81953" y1="98258" x2="81953" y2="98258"/>
                        <a14:backgroundMark x1="80473" y1="96167" x2="80473" y2="96167"/>
                        <a14:backgroundMark x1="81657" y1="97909" x2="81657" y2="97909"/>
                        <a14:backgroundMark x1="81065" y1="95470" x2="81065" y2="95470"/>
                        <a14:backgroundMark x1="80178" y1="97909" x2="80769" y2="98258"/>
                        <a14:backgroundMark x1="79290" y1="93380" x2="81361" y2="96167"/>
                        <a14:backgroundMark x1="80473" y1="97561" x2="83432" y2="98606"/>
                        <a14:backgroundMark x1="81657" y1="94774" x2="81361" y2="97561"/>
                      </a14:backgroundRemoval>
                    </a14:imgEffect>
                  </a14:imgLayer>
                </a14:imgProps>
              </a:ext>
              <a:ext uri="{28A0092B-C50C-407E-A947-70E740481C1C}">
                <a14:useLocalDpi xmlns:a14="http://schemas.microsoft.com/office/drawing/2010/main" xmlns="" val="0"/>
              </a:ext>
            </a:extLst>
          </a:blip>
          <a:stretch>
            <a:fillRect/>
          </a:stretch>
        </p:blipFill>
        <p:spPr>
          <a:xfrm flipH="1">
            <a:off x="409966" y="2540444"/>
            <a:ext cx="2737376" cy="2324340"/>
          </a:xfrm>
          <a:prstGeom prst="rect">
            <a:avLst/>
          </a:prstGeom>
        </p:spPr>
      </p:pic>
      <p:sp>
        <p:nvSpPr>
          <p:cNvPr id="15" name="TextBox 14">
            <a:extLst>
              <a:ext uri="{FF2B5EF4-FFF2-40B4-BE49-F238E27FC236}">
                <a16:creationId xmlns:a16="http://schemas.microsoft.com/office/drawing/2014/main" xmlns="" id="{12969E34-26EB-4AB8-B3A1-1F68F162707C}"/>
              </a:ext>
            </a:extLst>
          </p:cNvPr>
          <p:cNvSpPr txBox="1"/>
          <p:nvPr/>
        </p:nvSpPr>
        <p:spPr>
          <a:xfrm>
            <a:off x="1107567" y="2057945"/>
            <a:ext cx="35898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err="1">
                <a:ln w="9525" cmpd="sng">
                  <a:solidFill>
                    <a:srgbClr val="2C78C7"/>
                  </a:solidFill>
                  <a:prstDash val="solid"/>
                </a:ln>
                <a:solidFill>
                  <a:srgbClr val="003300"/>
                </a:solidFill>
                <a:effectLst>
                  <a:glow rad="38100">
                    <a:srgbClr val="2C78C7">
                      <a:alpha val="40000"/>
                    </a:srgbClr>
                  </a:glow>
                </a:effectLst>
                <a:uLnTx/>
                <a:uFillTx/>
                <a:latin typeface="+mj-lt"/>
                <a:ea typeface="微软雅黑"/>
                <a:cs typeface="Times New Roman" panose="02020603050405020304" pitchFamily="18" charset="0"/>
              </a:rPr>
              <a:t>Kể</a:t>
            </a:r>
            <a:r>
              <a:rPr kumimoji="0" lang="en-US" sz="4000" b="1" i="0" u="none" strike="noStrike" kern="1200" cap="none" spc="50" normalizeH="0" baseline="0" noProof="0" dirty="0">
                <a:ln w="9525" cmpd="sng">
                  <a:solidFill>
                    <a:srgbClr val="2C78C7"/>
                  </a:solidFill>
                  <a:prstDash val="solid"/>
                </a:ln>
                <a:solidFill>
                  <a:srgbClr val="003300"/>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003300"/>
                </a:solidFill>
                <a:effectLst>
                  <a:glow rad="38100">
                    <a:srgbClr val="2C78C7">
                      <a:alpha val="40000"/>
                    </a:srgbClr>
                  </a:glow>
                </a:effectLst>
                <a:uLnTx/>
                <a:uFillTx/>
                <a:latin typeface="+mj-lt"/>
                <a:ea typeface="微软雅黑"/>
                <a:cs typeface="Times New Roman" panose="02020603050405020304" pitchFamily="18" charset="0"/>
              </a:rPr>
              <a:t>từng</a:t>
            </a:r>
            <a:r>
              <a:rPr kumimoji="0" lang="en-US" sz="4000" b="1" i="0" u="none" strike="noStrike" kern="1200" cap="none" spc="50" normalizeH="0" baseline="0" noProof="0" dirty="0">
                <a:ln w="9525" cmpd="sng">
                  <a:solidFill>
                    <a:srgbClr val="2C78C7"/>
                  </a:solidFill>
                  <a:prstDash val="solid"/>
                </a:ln>
                <a:solidFill>
                  <a:srgbClr val="003300"/>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003300"/>
                </a:solidFill>
                <a:effectLst>
                  <a:glow rad="38100">
                    <a:srgbClr val="2C78C7">
                      <a:alpha val="40000"/>
                    </a:srgbClr>
                  </a:glow>
                </a:effectLst>
                <a:uLnTx/>
                <a:uFillTx/>
                <a:latin typeface="+mj-lt"/>
                <a:ea typeface="微软雅黑"/>
                <a:cs typeface="Times New Roman" panose="02020603050405020304" pitchFamily="18" charset="0"/>
              </a:rPr>
              <a:t>đoạn</a:t>
            </a:r>
            <a:r>
              <a:rPr kumimoji="0" lang="en-US" sz="4000" b="1" i="0" u="none" strike="noStrike" kern="1200" cap="none" spc="50" normalizeH="0" baseline="0" noProof="0" dirty="0">
                <a:ln w="9525" cmpd="sng">
                  <a:solidFill>
                    <a:srgbClr val="2C78C7"/>
                  </a:solidFill>
                  <a:prstDash val="solid"/>
                </a:ln>
                <a:solidFill>
                  <a:srgbClr val="003300"/>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003300"/>
                </a:solidFill>
                <a:effectLst>
                  <a:glow rad="38100">
                    <a:srgbClr val="2C78C7">
                      <a:alpha val="40000"/>
                    </a:srgbClr>
                  </a:glow>
                </a:effectLst>
                <a:uLnTx/>
                <a:uFillTx/>
                <a:latin typeface="+mj-lt"/>
                <a:ea typeface="微软雅黑"/>
                <a:cs typeface="Times New Roman" panose="02020603050405020304" pitchFamily="18" charset="0"/>
              </a:rPr>
              <a:t>trước</a:t>
            </a:r>
            <a:r>
              <a:rPr kumimoji="0" lang="en-US" sz="4000" b="1" i="0" u="none" strike="noStrike" kern="1200" cap="none" spc="50" normalizeH="0" baseline="0" noProof="0" dirty="0">
                <a:ln w="9525" cmpd="sng">
                  <a:solidFill>
                    <a:srgbClr val="2C78C7"/>
                  </a:solidFill>
                  <a:prstDash val="solid"/>
                </a:ln>
                <a:solidFill>
                  <a:srgbClr val="003300"/>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003300"/>
                </a:solidFill>
                <a:effectLst>
                  <a:glow rad="38100">
                    <a:srgbClr val="2C78C7">
                      <a:alpha val="40000"/>
                    </a:srgbClr>
                  </a:glow>
                </a:effectLst>
                <a:uLnTx/>
                <a:uFillTx/>
                <a:latin typeface="+mj-lt"/>
                <a:ea typeface="微软雅黑"/>
                <a:cs typeface="Times New Roman" panose="02020603050405020304" pitchFamily="18" charset="0"/>
              </a:rPr>
              <a:t>lớp</a:t>
            </a:r>
            <a:endParaRPr kumimoji="0" lang="en-US" sz="4000" b="1" i="0" u="none" strike="noStrike" kern="1200" cap="none" spc="50" normalizeH="0" baseline="0" noProof="0" dirty="0">
              <a:ln w="9525" cmpd="sng">
                <a:solidFill>
                  <a:srgbClr val="2C78C7"/>
                </a:solidFill>
                <a:prstDash val="solid"/>
              </a:ln>
              <a:solidFill>
                <a:srgbClr val="003300"/>
              </a:solidFill>
              <a:effectLst>
                <a:glow rad="38100">
                  <a:srgbClr val="2C78C7">
                    <a:alpha val="40000"/>
                  </a:srgbClr>
                </a:glow>
              </a:effectLst>
              <a:uLnTx/>
              <a:uFillTx/>
              <a:latin typeface="+mj-lt"/>
              <a:ea typeface="微软雅黑"/>
              <a:cs typeface="Times New Roman" panose="02020603050405020304" pitchFamily="18" charset="0"/>
            </a:endParaRPr>
          </a:p>
        </p:txBody>
      </p:sp>
      <p:sp>
        <p:nvSpPr>
          <p:cNvPr id="16" name="椭圆 31">
            <a:extLst>
              <a:ext uri="{FF2B5EF4-FFF2-40B4-BE49-F238E27FC236}">
                <a16:creationId xmlns:a16="http://schemas.microsoft.com/office/drawing/2014/main" xmlns="" id="{340E59DA-70B1-4E2C-8A15-2C262FB6FD5C}"/>
              </a:ext>
            </a:extLst>
          </p:cNvPr>
          <p:cNvSpPr/>
          <p:nvPr/>
        </p:nvSpPr>
        <p:spPr>
          <a:xfrm rot="16200000">
            <a:off x="7331221" y="277924"/>
            <a:ext cx="795688" cy="357084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1">
              <a:lumMod val="20000"/>
              <a:lumOff val="80000"/>
            </a:schemeClr>
          </a:solid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0" i="0" u="none" strike="noStrike" kern="1200" cap="none" spc="0" normalizeH="0" baseline="0" noProof="0" dirty="0">
              <a:ln>
                <a:noFill/>
              </a:ln>
              <a:solidFill>
                <a:prstClr val="black">
                  <a:lumMod val="65000"/>
                  <a:lumOff val="35000"/>
                </a:prstClr>
              </a:solidFill>
              <a:effectLst/>
              <a:uLnTx/>
              <a:uFillTx/>
              <a:latin typeface="+mj-lt"/>
              <a:ea typeface="华康娃娃体W5" panose="040B0509000000000000" pitchFamily="81" charset="-122"/>
              <a:cs typeface="+mn-cs"/>
            </a:endParaRPr>
          </a:p>
        </p:txBody>
      </p:sp>
      <p:sp>
        <p:nvSpPr>
          <p:cNvPr id="18" name="TextBox 17">
            <a:extLst>
              <a:ext uri="{FF2B5EF4-FFF2-40B4-BE49-F238E27FC236}">
                <a16:creationId xmlns:a16="http://schemas.microsoft.com/office/drawing/2014/main" xmlns="" id="{12BF2D0B-4B6F-42A0-9183-7DF936B6CA4F}"/>
              </a:ext>
            </a:extLst>
          </p:cNvPr>
          <p:cNvSpPr txBox="1"/>
          <p:nvPr/>
        </p:nvSpPr>
        <p:spPr>
          <a:xfrm>
            <a:off x="6153804" y="1624872"/>
            <a:ext cx="3231421" cy="95410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Sử</a:t>
            </a:r>
            <a:r>
              <a:rPr kumimoji="0" lang="en-US" sz="28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dụng</a:t>
            </a:r>
            <a:r>
              <a:rPr kumimoji="0" lang="en-US" sz="28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ánh</a:t>
            </a:r>
            <a:r>
              <a:rPr kumimoji="0" lang="en-US" sz="28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mắt</a:t>
            </a:r>
            <a:r>
              <a:rPr kumimoji="0" lang="en-US" sz="28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cử</a:t>
            </a:r>
            <a:r>
              <a:rPr kumimoji="0" lang="en-US" sz="28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chỉ</a:t>
            </a:r>
            <a:r>
              <a:rPr kumimoji="0" lang="en-US" sz="28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khi</a:t>
            </a:r>
            <a:r>
              <a:rPr kumimoji="0" lang="en-US" sz="28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kể</a:t>
            </a:r>
            <a:endParaRPr kumimoji="0" lang="en-US" sz="28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endParaRPr>
          </a:p>
        </p:txBody>
      </p:sp>
      <p:sp>
        <p:nvSpPr>
          <p:cNvPr id="19" name="椭圆 31">
            <a:extLst>
              <a:ext uri="{FF2B5EF4-FFF2-40B4-BE49-F238E27FC236}">
                <a16:creationId xmlns:a16="http://schemas.microsoft.com/office/drawing/2014/main" xmlns="" id="{AEE11BA6-9281-47C3-85A6-5AD961EE8810}"/>
              </a:ext>
            </a:extLst>
          </p:cNvPr>
          <p:cNvSpPr/>
          <p:nvPr/>
        </p:nvSpPr>
        <p:spPr>
          <a:xfrm rot="16200000">
            <a:off x="10116009" y="2252217"/>
            <a:ext cx="972843" cy="301968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1">
              <a:lumMod val="20000"/>
              <a:lumOff val="80000"/>
            </a:schemeClr>
          </a:solidFill>
          <a:ln w="254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0" i="0" u="none" strike="noStrike" kern="1200" cap="none" spc="0" normalizeH="0" baseline="0" noProof="0" dirty="0">
              <a:ln>
                <a:noFill/>
              </a:ln>
              <a:solidFill>
                <a:prstClr val="black">
                  <a:lumMod val="65000"/>
                  <a:lumOff val="35000"/>
                </a:prstClr>
              </a:solidFill>
              <a:effectLst/>
              <a:uLnTx/>
              <a:uFillTx/>
              <a:latin typeface="+mj-lt"/>
              <a:ea typeface="华康娃娃体W5" panose="040B0509000000000000" pitchFamily="81" charset="-122"/>
              <a:cs typeface="+mn-cs"/>
            </a:endParaRPr>
          </a:p>
        </p:txBody>
      </p:sp>
      <p:sp>
        <p:nvSpPr>
          <p:cNvPr id="21" name="TextBox 20">
            <a:extLst>
              <a:ext uri="{FF2B5EF4-FFF2-40B4-BE49-F238E27FC236}">
                <a16:creationId xmlns:a16="http://schemas.microsoft.com/office/drawing/2014/main" xmlns="" id="{544BC81D-9FB3-4CC7-85C7-20BD9C6E6969}"/>
              </a:ext>
            </a:extLst>
          </p:cNvPr>
          <p:cNvSpPr txBox="1"/>
          <p:nvPr/>
        </p:nvSpPr>
        <p:spPr>
          <a:xfrm>
            <a:off x="9331695" y="3263347"/>
            <a:ext cx="2780578" cy="138499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Phân</a:t>
            </a:r>
            <a:r>
              <a:rPr kumimoji="0" lang="en-US" sz="28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biệt</a:t>
            </a:r>
            <a:r>
              <a:rPr kumimoji="0" lang="en-US" sz="28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giọng</a:t>
            </a:r>
            <a:r>
              <a:rPr kumimoji="0" lang="en-US" sz="28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các</a:t>
            </a:r>
            <a:r>
              <a:rPr kumimoji="0" lang="en-US" sz="28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nhân</a:t>
            </a:r>
            <a:r>
              <a:rPr kumimoji="0" lang="en-US" sz="28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rPr>
              <a:t> </a:t>
            </a:r>
            <a:r>
              <a:rPr kumimoji="0" lang="en-US" sz="2800" b="1" i="0" u="none" strike="noStrike" kern="1200" cap="none" spc="0" normalizeH="0" baseline="0" noProof="0" dirty="0" err="1">
                <a:ln>
                  <a:noFill/>
                </a:ln>
                <a:solidFill>
                  <a:srgbClr val="003300"/>
                </a:solidFill>
                <a:effectLst/>
                <a:uLnTx/>
                <a:uFillTx/>
                <a:latin typeface="+mj-lt"/>
                <a:ea typeface="微软雅黑"/>
                <a:cs typeface="Times New Roman" panose="02020603050405020304" pitchFamily="18" charset="0"/>
              </a:rPr>
              <a:t>vật</a:t>
            </a:r>
            <a:endParaRPr kumimoji="0" lang="en-US" sz="2800" b="1" i="0" u="none" strike="noStrike" kern="1200" cap="none" spc="0" normalizeH="0" baseline="0" noProof="0" dirty="0">
              <a:ln>
                <a:noFill/>
              </a:ln>
              <a:solidFill>
                <a:srgbClr val="003300"/>
              </a:solidFill>
              <a:effectLst/>
              <a:uLnTx/>
              <a:uFillTx/>
              <a:latin typeface="+mj-lt"/>
              <a:ea typeface="微软雅黑"/>
              <a:cs typeface="Times New Roman" panose="02020603050405020304" pitchFamily="18" charset="0"/>
            </a:endParaRPr>
          </a:p>
        </p:txBody>
      </p:sp>
      <p:pic>
        <p:nvPicPr>
          <p:cNvPr id="22" name="Picture 7">
            <a:extLst>
              <a:ext uri="{FF2B5EF4-FFF2-40B4-BE49-F238E27FC236}">
                <a16:creationId xmlns:a16="http://schemas.microsoft.com/office/drawing/2014/main" xmlns="" id="{C1AC5EB4-08D2-40F9-8759-5B6186C836C3}"/>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5641298" y="1377895"/>
            <a:ext cx="604689" cy="575210"/>
          </a:xfrm>
          <a:prstGeom prst="rect">
            <a:avLst/>
          </a:prstGeom>
          <a:effectLst>
            <a:glow rad="127000">
              <a:schemeClr val="accent2">
                <a:lumMod val="40000"/>
                <a:lumOff val="60000"/>
              </a:schemeClr>
            </a:glow>
          </a:effectLst>
        </p:spPr>
      </p:pic>
      <p:pic>
        <p:nvPicPr>
          <p:cNvPr id="23" name="Picture 7">
            <a:extLst>
              <a:ext uri="{FF2B5EF4-FFF2-40B4-BE49-F238E27FC236}">
                <a16:creationId xmlns:a16="http://schemas.microsoft.com/office/drawing/2014/main" xmlns="" id="{896D025C-1244-4E7F-AB63-587A9D303DFA}"/>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rcRect/>
          <a:stretch>
            <a:fillRect/>
          </a:stretch>
        </p:blipFill>
        <p:spPr>
          <a:xfrm>
            <a:off x="8909797" y="3063677"/>
            <a:ext cx="604689" cy="575210"/>
          </a:xfrm>
          <a:prstGeom prst="rect">
            <a:avLst/>
          </a:prstGeom>
          <a:effectLst>
            <a:glow rad="127000">
              <a:schemeClr val="accent2">
                <a:lumMod val="40000"/>
                <a:lumOff val="60000"/>
              </a:schemeClr>
            </a:glow>
          </a:effectLst>
        </p:spPr>
      </p:pic>
      <p:sp>
        <p:nvSpPr>
          <p:cNvPr id="17" name="TextBox 16">
            <a:extLst>
              <a:ext uri="{FF2B5EF4-FFF2-40B4-BE49-F238E27FC236}">
                <a16:creationId xmlns:a16="http://schemas.microsoft.com/office/drawing/2014/main" xmlns="" id="{AB0951F1-972B-4D65-99D7-574CF853F1F9}"/>
              </a:ext>
            </a:extLst>
          </p:cNvPr>
          <p:cNvSpPr txBox="1"/>
          <p:nvPr/>
        </p:nvSpPr>
        <p:spPr>
          <a:xfrm>
            <a:off x="3885440" y="657719"/>
            <a:ext cx="4718232" cy="707886"/>
          </a:xfrm>
          <a:custGeom>
            <a:avLst/>
            <a:gdLst>
              <a:gd name="connsiteX0" fmla="*/ 0 w 4718232"/>
              <a:gd name="connsiteY0" fmla="*/ 0 h 707886"/>
              <a:gd name="connsiteX1" fmla="*/ 589779 w 4718232"/>
              <a:gd name="connsiteY1" fmla="*/ 0 h 707886"/>
              <a:gd name="connsiteX2" fmla="*/ 1085193 w 4718232"/>
              <a:gd name="connsiteY2" fmla="*/ 0 h 707886"/>
              <a:gd name="connsiteX3" fmla="*/ 1580608 w 4718232"/>
              <a:gd name="connsiteY3" fmla="*/ 0 h 707886"/>
              <a:gd name="connsiteX4" fmla="*/ 2028840 w 4718232"/>
              <a:gd name="connsiteY4" fmla="*/ 0 h 707886"/>
              <a:gd name="connsiteX5" fmla="*/ 2712983 w 4718232"/>
              <a:gd name="connsiteY5" fmla="*/ 0 h 707886"/>
              <a:gd name="connsiteX6" fmla="*/ 3255580 w 4718232"/>
              <a:gd name="connsiteY6" fmla="*/ 0 h 707886"/>
              <a:gd name="connsiteX7" fmla="*/ 3939724 w 4718232"/>
              <a:gd name="connsiteY7" fmla="*/ 0 h 707886"/>
              <a:gd name="connsiteX8" fmla="*/ 4718232 w 4718232"/>
              <a:gd name="connsiteY8" fmla="*/ 0 h 707886"/>
              <a:gd name="connsiteX9" fmla="*/ 4718232 w 4718232"/>
              <a:gd name="connsiteY9" fmla="*/ 346864 h 707886"/>
              <a:gd name="connsiteX10" fmla="*/ 4718232 w 4718232"/>
              <a:gd name="connsiteY10" fmla="*/ 707886 h 707886"/>
              <a:gd name="connsiteX11" fmla="*/ 4222818 w 4718232"/>
              <a:gd name="connsiteY11" fmla="*/ 707886 h 707886"/>
              <a:gd name="connsiteX12" fmla="*/ 3774586 w 4718232"/>
              <a:gd name="connsiteY12" fmla="*/ 707886 h 707886"/>
              <a:gd name="connsiteX13" fmla="*/ 3231989 w 4718232"/>
              <a:gd name="connsiteY13" fmla="*/ 707886 h 707886"/>
              <a:gd name="connsiteX14" fmla="*/ 2595028 w 4718232"/>
              <a:gd name="connsiteY14" fmla="*/ 707886 h 707886"/>
              <a:gd name="connsiteX15" fmla="*/ 1910884 w 4718232"/>
              <a:gd name="connsiteY15" fmla="*/ 707886 h 707886"/>
              <a:gd name="connsiteX16" fmla="*/ 1415470 w 4718232"/>
              <a:gd name="connsiteY16" fmla="*/ 707886 h 707886"/>
              <a:gd name="connsiteX17" fmla="*/ 872873 w 4718232"/>
              <a:gd name="connsiteY17" fmla="*/ 707886 h 707886"/>
              <a:gd name="connsiteX18" fmla="*/ 0 w 4718232"/>
              <a:gd name="connsiteY18" fmla="*/ 707886 h 707886"/>
              <a:gd name="connsiteX19" fmla="*/ 0 w 4718232"/>
              <a:gd name="connsiteY19" fmla="*/ 361022 h 707886"/>
              <a:gd name="connsiteX20" fmla="*/ 0 w 4718232"/>
              <a:gd name="connsiteY20"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18232" h="707886" fill="none" extrusionOk="0">
                <a:moveTo>
                  <a:pt x="0" y="0"/>
                </a:moveTo>
                <a:cubicBezTo>
                  <a:pt x="188844" y="-25893"/>
                  <a:pt x="307936" y="18814"/>
                  <a:pt x="589779" y="0"/>
                </a:cubicBezTo>
                <a:cubicBezTo>
                  <a:pt x="871622" y="-18814"/>
                  <a:pt x="968414" y="56277"/>
                  <a:pt x="1085193" y="0"/>
                </a:cubicBezTo>
                <a:cubicBezTo>
                  <a:pt x="1201972" y="-56277"/>
                  <a:pt x="1374048" y="48146"/>
                  <a:pt x="1580608" y="0"/>
                </a:cubicBezTo>
                <a:cubicBezTo>
                  <a:pt x="1787168" y="-48146"/>
                  <a:pt x="1834850" y="19371"/>
                  <a:pt x="2028840" y="0"/>
                </a:cubicBezTo>
                <a:cubicBezTo>
                  <a:pt x="2222830" y="-19371"/>
                  <a:pt x="2543686" y="8734"/>
                  <a:pt x="2712983" y="0"/>
                </a:cubicBezTo>
                <a:cubicBezTo>
                  <a:pt x="2882280" y="-8734"/>
                  <a:pt x="3068478" y="55530"/>
                  <a:pt x="3255580" y="0"/>
                </a:cubicBezTo>
                <a:cubicBezTo>
                  <a:pt x="3442682" y="-55530"/>
                  <a:pt x="3731145" y="37260"/>
                  <a:pt x="3939724" y="0"/>
                </a:cubicBezTo>
                <a:cubicBezTo>
                  <a:pt x="4148303" y="-37260"/>
                  <a:pt x="4460564" y="59938"/>
                  <a:pt x="4718232" y="0"/>
                </a:cubicBezTo>
                <a:cubicBezTo>
                  <a:pt x="4759445" y="130377"/>
                  <a:pt x="4715482" y="190672"/>
                  <a:pt x="4718232" y="346864"/>
                </a:cubicBezTo>
                <a:cubicBezTo>
                  <a:pt x="4720982" y="503056"/>
                  <a:pt x="4705620" y="618995"/>
                  <a:pt x="4718232" y="707886"/>
                </a:cubicBezTo>
                <a:cubicBezTo>
                  <a:pt x="4616102" y="708558"/>
                  <a:pt x="4331107" y="701400"/>
                  <a:pt x="4222818" y="707886"/>
                </a:cubicBezTo>
                <a:cubicBezTo>
                  <a:pt x="4114529" y="714372"/>
                  <a:pt x="3919969" y="686509"/>
                  <a:pt x="3774586" y="707886"/>
                </a:cubicBezTo>
                <a:cubicBezTo>
                  <a:pt x="3629203" y="729263"/>
                  <a:pt x="3350406" y="659939"/>
                  <a:pt x="3231989" y="707886"/>
                </a:cubicBezTo>
                <a:cubicBezTo>
                  <a:pt x="3113572" y="755833"/>
                  <a:pt x="2755017" y="647226"/>
                  <a:pt x="2595028" y="707886"/>
                </a:cubicBezTo>
                <a:cubicBezTo>
                  <a:pt x="2435039" y="768546"/>
                  <a:pt x="2069574" y="666468"/>
                  <a:pt x="1910884" y="707886"/>
                </a:cubicBezTo>
                <a:cubicBezTo>
                  <a:pt x="1752194" y="749304"/>
                  <a:pt x="1588975" y="661866"/>
                  <a:pt x="1415470" y="707886"/>
                </a:cubicBezTo>
                <a:cubicBezTo>
                  <a:pt x="1241965" y="753906"/>
                  <a:pt x="985499" y="688557"/>
                  <a:pt x="872873" y="707886"/>
                </a:cubicBezTo>
                <a:cubicBezTo>
                  <a:pt x="760247" y="727215"/>
                  <a:pt x="216572" y="680491"/>
                  <a:pt x="0" y="707886"/>
                </a:cubicBezTo>
                <a:cubicBezTo>
                  <a:pt x="-30725" y="583086"/>
                  <a:pt x="38695" y="432102"/>
                  <a:pt x="0" y="361022"/>
                </a:cubicBezTo>
                <a:cubicBezTo>
                  <a:pt x="-38695" y="289942"/>
                  <a:pt x="25837" y="176647"/>
                  <a:pt x="0" y="0"/>
                </a:cubicBezTo>
                <a:close/>
              </a:path>
              <a:path w="4718232" h="707886" stroke="0" extrusionOk="0">
                <a:moveTo>
                  <a:pt x="0" y="0"/>
                </a:moveTo>
                <a:cubicBezTo>
                  <a:pt x="191592" y="-12827"/>
                  <a:pt x="364156" y="29901"/>
                  <a:pt x="495414" y="0"/>
                </a:cubicBezTo>
                <a:cubicBezTo>
                  <a:pt x="626672" y="-29901"/>
                  <a:pt x="740959" y="18635"/>
                  <a:pt x="943646" y="0"/>
                </a:cubicBezTo>
                <a:cubicBezTo>
                  <a:pt x="1146333" y="-18635"/>
                  <a:pt x="1296622" y="6197"/>
                  <a:pt x="1627790" y="0"/>
                </a:cubicBezTo>
                <a:cubicBezTo>
                  <a:pt x="1958958" y="-6197"/>
                  <a:pt x="2058824" y="38870"/>
                  <a:pt x="2217569" y="0"/>
                </a:cubicBezTo>
                <a:cubicBezTo>
                  <a:pt x="2376314" y="-38870"/>
                  <a:pt x="2486704" y="21997"/>
                  <a:pt x="2712983" y="0"/>
                </a:cubicBezTo>
                <a:cubicBezTo>
                  <a:pt x="2939262" y="-21997"/>
                  <a:pt x="3069715" y="9538"/>
                  <a:pt x="3208398" y="0"/>
                </a:cubicBezTo>
                <a:cubicBezTo>
                  <a:pt x="3347081" y="-9538"/>
                  <a:pt x="3561762" y="47204"/>
                  <a:pt x="3656630" y="0"/>
                </a:cubicBezTo>
                <a:cubicBezTo>
                  <a:pt x="3751498" y="-47204"/>
                  <a:pt x="4014844" y="53182"/>
                  <a:pt x="4152044" y="0"/>
                </a:cubicBezTo>
                <a:cubicBezTo>
                  <a:pt x="4289244" y="-53182"/>
                  <a:pt x="4600152" y="64735"/>
                  <a:pt x="4718232" y="0"/>
                </a:cubicBezTo>
                <a:cubicBezTo>
                  <a:pt x="4743552" y="112018"/>
                  <a:pt x="4694014" y="281834"/>
                  <a:pt x="4718232" y="368101"/>
                </a:cubicBezTo>
                <a:cubicBezTo>
                  <a:pt x="4742450" y="454368"/>
                  <a:pt x="4711439" y="590695"/>
                  <a:pt x="4718232" y="707886"/>
                </a:cubicBezTo>
                <a:cubicBezTo>
                  <a:pt x="4515788" y="733367"/>
                  <a:pt x="4492550" y="688379"/>
                  <a:pt x="4270000" y="707886"/>
                </a:cubicBezTo>
                <a:cubicBezTo>
                  <a:pt x="4047450" y="727393"/>
                  <a:pt x="3861418" y="689661"/>
                  <a:pt x="3633039" y="707886"/>
                </a:cubicBezTo>
                <a:cubicBezTo>
                  <a:pt x="3404660" y="726111"/>
                  <a:pt x="3375251" y="686078"/>
                  <a:pt x="3137624" y="707886"/>
                </a:cubicBezTo>
                <a:cubicBezTo>
                  <a:pt x="2899998" y="729694"/>
                  <a:pt x="2859151" y="677931"/>
                  <a:pt x="2689392" y="707886"/>
                </a:cubicBezTo>
                <a:cubicBezTo>
                  <a:pt x="2519633" y="737841"/>
                  <a:pt x="2369130" y="658106"/>
                  <a:pt x="2193978" y="707886"/>
                </a:cubicBezTo>
                <a:cubicBezTo>
                  <a:pt x="2018826" y="757666"/>
                  <a:pt x="1781402" y="662243"/>
                  <a:pt x="1651381" y="707886"/>
                </a:cubicBezTo>
                <a:cubicBezTo>
                  <a:pt x="1521360" y="753529"/>
                  <a:pt x="1218849" y="680832"/>
                  <a:pt x="1061602" y="707886"/>
                </a:cubicBezTo>
                <a:cubicBezTo>
                  <a:pt x="904355" y="734940"/>
                  <a:pt x="747426" y="695141"/>
                  <a:pt x="566188" y="707886"/>
                </a:cubicBezTo>
                <a:cubicBezTo>
                  <a:pt x="384950" y="720631"/>
                  <a:pt x="277831" y="706575"/>
                  <a:pt x="0" y="707886"/>
                </a:cubicBezTo>
                <a:cubicBezTo>
                  <a:pt x="-22181" y="598272"/>
                  <a:pt x="29672" y="480595"/>
                  <a:pt x="0" y="368101"/>
                </a:cubicBezTo>
                <a:cubicBezTo>
                  <a:pt x="-29672" y="255607"/>
                  <a:pt x="7458" y="75330"/>
                  <a:pt x="0" y="0"/>
                </a:cubicBezTo>
                <a:close/>
              </a:path>
            </a:pathLst>
          </a:custGeom>
          <a:solidFill>
            <a:schemeClr val="accent1">
              <a:lumMod val="20000"/>
              <a:lumOff val="80000"/>
            </a:schemeClr>
          </a:solidFill>
          <a:ln>
            <a:solidFill>
              <a:schemeClr val="tx2">
                <a:lumMod val="50000"/>
              </a:schemeClr>
            </a:solidFill>
            <a:extLst>
              <a:ext uri="{C807C97D-BFC1-408E-A445-0C87EB9F89A2}">
                <ask:lineSketchStyleProps xmlns:ask="http://schemas.microsoft.com/office/drawing/2018/sketchyshapes" xmlns="" sd="8875152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2C78C7">
                    <a:lumMod val="50000"/>
                  </a:srgbClr>
                </a:solidFill>
                <a:effectLst/>
                <a:uLnTx/>
                <a:uFillTx/>
                <a:latin typeface="+mj-lt"/>
                <a:ea typeface="微软雅黑"/>
                <a:cs typeface="Times New Roman" panose="02020603050405020304" pitchFamily="18" charset="0"/>
              </a:rPr>
              <a:t>Sự</a:t>
            </a:r>
            <a:r>
              <a:rPr kumimoji="0" lang="en-US" sz="4000" b="1" i="0" u="none" strike="noStrike" kern="1200" cap="none" spc="0" normalizeH="0" baseline="0" noProof="0" dirty="0">
                <a:ln>
                  <a:noFill/>
                </a:ln>
                <a:solidFill>
                  <a:srgbClr val="2C78C7">
                    <a:lumMod val="50000"/>
                  </a:srgbClr>
                </a:solidFill>
                <a:effectLst/>
                <a:uLnTx/>
                <a:uFillTx/>
                <a:latin typeface="+mj-lt"/>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2C78C7">
                    <a:lumMod val="50000"/>
                  </a:srgbClr>
                </a:solidFill>
                <a:effectLst/>
                <a:uLnTx/>
                <a:uFillTx/>
                <a:latin typeface="+mj-lt"/>
                <a:ea typeface="微软雅黑"/>
                <a:cs typeface="Times New Roman" panose="02020603050405020304" pitchFamily="18" charset="0"/>
              </a:rPr>
              <a:t>tích</a:t>
            </a:r>
            <a:r>
              <a:rPr kumimoji="0" lang="en-US" sz="4000" b="1" i="0" u="none" strike="noStrike" kern="1200" cap="none" spc="0" normalizeH="0" baseline="0" noProof="0" dirty="0">
                <a:ln>
                  <a:noFill/>
                </a:ln>
                <a:solidFill>
                  <a:srgbClr val="2C78C7">
                    <a:lumMod val="50000"/>
                  </a:srgbClr>
                </a:solidFill>
                <a:effectLst/>
                <a:uLnTx/>
                <a:uFillTx/>
                <a:latin typeface="+mj-lt"/>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2C78C7">
                    <a:lumMod val="50000"/>
                  </a:srgbClr>
                </a:solidFill>
                <a:effectLst/>
                <a:uLnTx/>
                <a:uFillTx/>
                <a:latin typeface="+mj-lt"/>
                <a:ea typeface="微软雅黑"/>
                <a:cs typeface="Times New Roman" panose="02020603050405020304" pitchFamily="18" charset="0"/>
              </a:rPr>
              <a:t>nhà</a:t>
            </a:r>
            <a:r>
              <a:rPr kumimoji="0" lang="en-US" sz="4000" b="1" i="0" u="none" strike="noStrike" kern="1200" cap="none" spc="0" normalizeH="0" baseline="0" noProof="0" dirty="0">
                <a:ln>
                  <a:noFill/>
                </a:ln>
                <a:solidFill>
                  <a:srgbClr val="2C78C7">
                    <a:lumMod val="50000"/>
                  </a:srgbClr>
                </a:solidFill>
                <a:effectLst/>
                <a:uLnTx/>
                <a:uFillTx/>
                <a:latin typeface="+mj-lt"/>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2C78C7">
                    <a:lumMod val="50000"/>
                  </a:srgbClr>
                </a:solidFill>
                <a:effectLst/>
                <a:uLnTx/>
                <a:uFillTx/>
                <a:latin typeface="+mj-lt"/>
                <a:ea typeface="微软雅黑"/>
                <a:cs typeface="Times New Roman" panose="02020603050405020304" pitchFamily="18" charset="0"/>
              </a:rPr>
              <a:t>sàn</a:t>
            </a:r>
            <a:endParaRPr kumimoji="0" lang="en-US" sz="3200" b="1" i="0" u="none" strike="noStrike" kern="1200" cap="none" spc="0" normalizeH="0" baseline="0" noProof="0" dirty="0">
              <a:ln>
                <a:noFill/>
              </a:ln>
              <a:solidFill>
                <a:srgbClr val="2C78C7">
                  <a:lumMod val="50000"/>
                </a:srgbClr>
              </a:solidFill>
              <a:effectLst/>
              <a:uLnTx/>
              <a:uFillTx/>
              <a:latin typeface="+mj-lt"/>
              <a:ea typeface="微软雅黑"/>
              <a:cs typeface="Times New Roman" panose="02020603050405020304" pitchFamily="18" charset="0"/>
            </a:endParaRPr>
          </a:p>
        </p:txBody>
      </p:sp>
    </p:spTree>
    <p:extLst>
      <p:ext uri="{BB962C8B-B14F-4D97-AF65-F5344CB8AC3E}">
        <p14:creationId xmlns:p14="http://schemas.microsoft.com/office/powerpoint/2010/main" xmlns="" val="172061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18" grpId="0" animBg="1"/>
      <p:bldP spid="19" grpId="0" animBg="1"/>
      <p:bldP spid="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7">
            <a:extLst>
              <a:ext uri="{FF2B5EF4-FFF2-40B4-BE49-F238E27FC236}">
                <a16:creationId xmlns:a16="http://schemas.microsoft.com/office/drawing/2014/main" xmlns="" id="{E539DB43-10FD-4365-83A3-520D5366B2AF}"/>
              </a:ext>
            </a:extLst>
          </p:cNvPr>
          <p:cNvSpPr>
            <a:spLocks noEditPoints="1"/>
          </p:cNvSpPr>
          <p:nvPr/>
        </p:nvSpPr>
        <p:spPr bwMode="auto">
          <a:xfrm flipH="1" flipV="1">
            <a:off x="7249158" y="1812061"/>
            <a:ext cx="4068754" cy="2914305"/>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black"/>
              </a:solidFill>
              <a:effectLst/>
              <a:uLnTx/>
              <a:uFillTx/>
              <a:latin typeface="+mj-lt"/>
              <a:ea typeface="华康娃娃体W5" panose="040B0509000000000000" pitchFamily="81" charset="-122"/>
              <a:cs typeface="+mn-cs"/>
            </a:endParaRPr>
          </a:p>
        </p:txBody>
      </p:sp>
      <p:pic>
        <p:nvPicPr>
          <p:cNvPr id="4" name="Picture 3" descr="A picture containing doll, toy, clipart&#10;&#10;Description automatically generated">
            <a:extLst>
              <a:ext uri="{FF2B5EF4-FFF2-40B4-BE49-F238E27FC236}">
                <a16:creationId xmlns:a16="http://schemas.microsoft.com/office/drawing/2014/main" xmlns="" id="{B404089F-A899-432F-B086-C3EA22E528B9}"/>
              </a:ext>
            </a:extLst>
          </p:cNvPr>
          <p:cNvPicPr>
            <a:picLocks noChangeAspect="1"/>
          </p:cNvPicPr>
          <p:nvPr/>
        </p:nvPicPr>
        <p:blipFill>
          <a:blip r:embed="rId3">
            <a:extLst>
              <a:ext uri="{BEBA8EAE-BF5A-486C-A8C5-ECC9F3942E4B}">
                <a14:imgProps xmlns:a14="http://schemas.microsoft.com/office/drawing/2010/main" xmlns="">
                  <a14:imgLayer r:embed="rId4">
                    <a14:imgEffect>
                      <a14:backgroundRemoval t="2787" b="96516" l="9172" r="94675">
                        <a14:foregroundMark x1="76036" y1="22997" x2="76627" y2="60627"/>
                        <a14:foregroundMark x1="73964" y1="6272" x2="90533" y2="31010"/>
                        <a14:foregroundMark x1="90533" y1="31010" x2="91124" y2="34146"/>
                        <a14:foregroundMark x1="88462" y1="11847" x2="94083" y2="35192"/>
                        <a14:foregroundMark x1="92899" y1="11847" x2="95562" y2="38328"/>
                        <a14:foregroundMark x1="77515" y1="29617" x2="75148" y2="71777"/>
                        <a14:foregroundMark x1="71619" y1="96167" x2="71598" y2="96516"/>
                        <a14:foregroundMark x1="74556" y1="48084" x2="71619" y2="96167"/>
                        <a14:foregroundMark x1="83432" y1="61324" x2="86686" y2="88850"/>
                        <a14:foregroundMark x1="86686" y1="88850" x2="85799" y2="87805"/>
                        <a14:foregroundMark x1="81953" y1="67247" x2="83683" y2="89661"/>
                        <a14:foregroundMark x1="69822" y1="57143" x2="70710" y2="94077"/>
                        <a14:foregroundMark x1="71598" y1="88850" x2="71893" y2="90941"/>
                        <a14:foregroundMark x1="82544" y1="32753" x2="82840" y2="34146"/>
                        <a14:foregroundMark x1="71893" y1="2787" x2="81361" y2="8362"/>
                        <a14:foregroundMark x1="71302" y1="25784" x2="71302" y2="27178"/>
                        <a14:foregroundMark x1="47041" y1="28223" x2="46746" y2="31707"/>
                        <a14:backgroundMark x1="71893" y1="96516" x2="71893" y2="96516"/>
                        <a14:backgroundMark x1="71893" y1="96167" x2="71893" y2="96167"/>
                        <a14:backgroundMark x1="81953" y1="98258" x2="81953" y2="98258"/>
                        <a14:backgroundMark x1="80473" y1="96167" x2="80473" y2="96167"/>
                        <a14:backgroundMark x1="81657" y1="97909" x2="81657" y2="97909"/>
                        <a14:backgroundMark x1="81065" y1="95470" x2="81065" y2="95470"/>
                        <a14:backgroundMark x1="80178" y1="97909" x2="80769" y2="98258"/>
                        <a14:backgroundMark x1="79290" y1="93380" x2="81361" y2="96167"/>
                        <a14:backgroundMark x1="80473" y1="97561" x2="83432" y2="98606"/>
                        <a14:backgroundMark x1="81657" y1="94774" x2="81361" y2="97561"/>
                      </a14:backgroundRemoval>
                    </a14:imgEffect>
                  </a14:imgLayer>
                </a14:imgProps>
              </a:ext>
              <a:ext uri="{28A0092B-C50C-407E-A947-70E740481C1C}">
                <a14:useLocalDpi xmlns:a14="http://schemas.microsoft.com/office/drawing/2010/main" xmlns="" val="0"/>
              </a:ext>
            </a:extLst>
          </a:blip>
          <a:stretch>
            <a:fillRect/>
          </a:stretch>
        </p:blipFill>
        <p:spPr>
          <a:xfrm>
            <a:off x="9019287" y="2335509"/>
            <a:ext cx="3219450" cy="2733675"/>
          </a:xfrm>
          <a:prstGeom prst="rect">
            <a:avLst/>
          </a:prstGeom>
        </p:spPr>
      </p:pic>
      <p:sp>
        <p:nvSpPr>
          <p:cNvPr id="15" name="TextBox 14">
            <a:extLst>
              <a:ext uri="{FF2B5EF4-FFF2-40B4-BE49-F238E27FC236}">
                <a16:creationId xmlns:a16="http://schemas.microsoft.com/office/drawing/2014/main" xmlns="" id="{12969E34-26EB-4AB8-B3A1-1F68F162707C}"/>
              </a:ext>
            </a:extLst>
          </p:cNvPr>
          <p:cNvSpPr txBox="1"/>
          <p:nvPr/>
        </p:nvSpPr>
        <p:spPr>
          <a:xfrm>
            <a:off x="7608154" y="2247972"/>
            <a:ext cx="322460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err="1">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Nhận</a:t>
            </a:r>
            <a:r>
              <a:rPr kumimoji="0" lang="en-US" sz="4000" b="1" i="0" u="none" strike="noStrike" kern="1200" cap="none" spc="50" normalizeH="0" baseline="0" noProof="0" dirty="0">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xét</a:t>
            </a:r>
            <a:r>
              <a:rPr kumimoji="0" lang="en-US" sz="4000" b="1" i="0" u="none" strike="noStrike" kern="1200" cap="none" spc="50" normalizeH="0" baseline="0" noProof="0" dirty="0">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phần</a:t>
            </a:r>
            <a:r>
              <a:rPr kumimoji="0" lang="en-US" sz="4000" b="1" i="0" u="none" strike="noStrike" kern="1200" cap="none" spc="50" normalizeH="0" baseline="0" noProof="0" dirty="0">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trình</a:t>
            </a:r>
            <a:r>
              <a:rPr kumimoji="0" lang="en-US" sz="4000" b="1" i="0" u="none" strike="noStrike" kern="1200" cap="none" spc="50" normalizeH="0" baseline="0" noProof="0" dirty="0">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bày</a:t>
            </a:r>
            <a:r>
              <a:rPr kumimoji="0" lang="en-US" sz="4000" b="1" i="0" u="none" strike="noStrike" kern="1200" cap="none" spc="50" normalizeH="0" baseline="0" noProof="0" dirty="0">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của</a:t>
            </a:r>
            <a:r>
              <a:rPr kumimoji="0" lang="en-US" sz="4000" b="1" i="0" u="none" strike="noStrike" kern="1200" cap="none" spc="50" normalizeH="0" baseline="0" noProof="0" dirty="0">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 </a:t>
            </a:r>
            <a:r>
              <a:rPr kumimoji="0" lang="en-US" sz="4000" b="1" i="0" u="none" strike="noStrike" kern="1200" cap="none" spc="50" normalizeH="0" baseline="0" noProof="0" dirty="0" err="1">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rPr>
              <a:t>bạn</a:t>
            </a:r>
            <a:endParaRPr kumimoji="0" lang="en-US" sz="4000" b="1" i="0" u="none" strike="noStrike" kern="1200" cap="none" spc="50" normalizeH="0" baseline="0" noProof="0" dirty="0">
              <a:ln w="9525" cmpd="sng">
                <a:solidFill>
                  <a:srgbClr val="2C78C7"/>
                </a:solidFill>
                <a:prstDash val="solid"/>
              </a:ln>
              <a:solidFill>
                <a:srgbClr val="FF0000"/>
              </a:solidFill>
              <a:effectLst>
                <a:glow rad="38100">
                  <a:srgbClr val="2C78C7">
                    <a:alpha val="40000"/>
                  </a:srgbClr>
                </a:glow>
              </a:effectLst>
              <a:uLnTx/>
              <a:uFillTx/>
              <a:latin typeface="+mj-lt"/>
              <a:ea typeface="微软雅黑"/>
              <a:cs typeface="Times New Roman" panose="02020603050405020304" pitchFamily="18" charset="0"/>
            </a:endParaRPr>
          </a:p>
        </p:txBody>
      </p:sp>
      <p:sp>
        <p:nvSpPr>
          <p:cNvPr id="7" name="TextBox 6">
            <a:extLst>
              <a:ext uri="{FF2B5EF4-FFF2-40B4-BE49-F238E27FC236}">
                <a16:creationId xmlns:a16="http://schemas.microsoft.com/office/drawing/2014/main" xmlns="" id="{9EC87E47-42BC-4C3B-BAFB-61C67CF7E9B3}"/>
              </a:ext>
            </a:extLst>
          </p:cNvPr>
          <p:cNvSpPr txBox="1"/>
          <p:nvPr/>
        </p:nvSpPr>
        <p:spPr>
          <a:xfrm>
            <a:off x="3802313" y="660293"/>
            <a:ext cx="4585230" cy="707886"/>
          </a:xfrm>
          <a:custGeom>
            <a:avLst/>
            <a:gdLst>
              <a:gd name="connsiteX0" fmla="*/ 0 w 4585230"/>
              <a:gd name="connsiteY0" fmla="*/ 0 h 707886"/>
              <a:gd name="connsiteX1" fmla="*/ 573154 w 4585230"/>
              <a:gd name="connsiteY1" fmla="*/ 0 h 707886"/>
              <a:gd name="connsiteX2" fmla="*/ 1054603 w 4585230"/>
              <a:gd name="connsiteY2" fmla="*/ 0 h 707886"/>
              <a:gd name="connsiteX3" fmla="*/ 1536052 w 4585230"/>
              <a:gd name="connsiteY3" fmla="*/ 0 h 707886"/>
              <a:gd name="connsiteX4" fmla="*/ 1971649 w 4585230"/>
              <a:gd name="connsiteY4" fmla="*/ 0 h 707886"/>
              <a:gd name="connsiteX5" fmla="*/ 2636507 w 4585230"/>
              <a:gd name="connsiteY5" fmla="*/ 0 h 707886"/>
              <a:gd name="connsiteX6" fmla="*/ 3163809 w 4585230"/>
              <a:gd name="connsiteY6" fmla="*/ 0 h 707886"/>
              <a:gd name="connsiteX7" fmla="*/ 3828667 w 4585230"/>
              <a:gd name="connsiteY7" fmla="*/ 0 h 707886"/>
              <a:gd name="connsiteX8" fmla="*/ 4585230 w 4585230"/>
              <a:gd name="connsiteY8" fmla="*/ 0 h 707886"/>
              <a:gd name="connsiteX9" fmla="*/ 4585230 w 4585230"/>
              <a:gd name="connsiteY9" fmla="*/ 346864 h 707886"/>
              <a:gd name="connsiteX10" fmla="*/ 4585230 w 4585230"/>
              <a:gd name="connsiteY10" fmla="*/ 707886 h 707886"/>
              <a:gd name="connsiteX11" fmla="*/ 4103781 w 4585230"/>
              <a:gd name="connsiteY11" fmla="*/ 707886 h 707886"/>
              <a:gd name="connsiteX12" fmla="*/ 3668184 w 4585230"/>
              <a:gd name="connsiteY12" fmla="*/ 707886 h 707886"/>
              <a:gd name="connsiteX13" fmla="*/ 3140883 w 4585230"/>
              <a:gd name="connsiteY13" fmla="*/ 707886 h 707886"/>
              <a:gd name="connsiteX14" fmla="*/ 2521877 w 4585230"/>
              <a:gd name="connsiteY14" fmla="*/ 707886 h 707886"/>
              <a:gd name="connsiteX15" fmla="*/ 1857018 w 4585230"/>
              <a:gd name="connsiteY15" fmla="*/ 707886 h 707886"/>
              <a:gd name="connsiteX16" fmla="*/ 1375569 w 4585230"/>
              <a:gd name="connsiteY16" fmla="*/ 707886 h 707886"/>
              <a:gd name="connsiteX17" fmla="*/ 848268 w 4585230"/>
              <a:gd name="connsiteY17" fmla="*/ 707886 h 707886"/>
              <a:gd name="connsiteX18" fmla="*/ 0 w 4585230"/>
              <a:gd name="connsiteY18" fmla="*/ 707886 h 707886"/>
              <a:gd name="connsiteX19" fmla="*/ 0 w 4585230"/>
              <a:gd name="connsiteY19" fmla="*/ 361022 h 707886"/>
              <a:gd name="connsiteX20" fmla="*/ 0 w 4585230"/>
              <a:gd name="connsiteY20"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85230" h="707886" fill="none" extrusionOk="0">
                <a:moveTo>
                  <a:pt x="0" y="0"/>
                </a:moveTo>
                <a:cubicBezTo>
                  <a:pt x="195168" y="-47254"/>
                  <a:pt x="298686" y="3953"/>
                  <a:pt x="573154" y="0"/>
                </a:cubicBezTo>
                <a:cubicBezTo>
                  <a:pt x="847622" y="-3953"/>
                  <a:pt x="880347" y="926"/>
                  <a:pt x="1054603" y="0"/>
                </a:cubicBezTo>
                <a:cubicBezTo>
                  <a:pt x="1228859" y="-926"/>
                  <a:pt x="1406760" y="24817"/>
                  <a:pt x="1536052" y="0"/>
                </a:cubicBezTo>
                <a:cubicBezTo>
                  <a:pt x="1665344" y="-24817"/>
                  <a:pt x="1774936" y="2712"/>
                  <a:pt x="1971649" y="0"/>
                </a:cubicBezTo>
                <a:cubicBezTo>
                  <a:pt x="2168362" y="-2712"/>
                  <a:pt x="2435982" y="56865"/>
                  <a:pt x="2636507" y="0"/>
                </a:cubicBezTo>
                <a:cubicBezTo>
                  <a:pt x="2837032" y="-56865"/>
                  <a:pt x="3006072" y="28908"/>
                  <a:pt x="3163809" y="0"/>
                </a:cubicBezTo>
                <a:cubicBezTo>
                  <a:pt x="3321546" y="-28908"/>
                  <a:pt x="3503961" y="21211"/>
                  <a:pt x="3828667" y="0"/>
                </a:cubicBezTo>
                <a:cubicBezTo>
                  <a:pt x="4153373" y="-21211"/>
                  <a:pt x="4409907" y="61487"/>
                  <a:pt x="4585230" y="0"/>
                </a:cubicBezTo>
                <a:cubicBezTo>
                  <a:pt x="4626443" y="130377"/>
                  <a:pt x="4582480" y="190672"/>
                  <a:pt x="4585230" y="346864"/>
                </a:cubicBezTo>
                <a:cubicBezTo>
                  <a:pt x="4587980" y="503056"/>
                  <a:pt x="4572618" y="618995"/>
                  <a:pt x="4585230" y="707886"/>
                </a:cubicBezTo>
                <a:cubicBezTo>
                  <a:pt x="4392662" y="730137"/>
                  <a:pt x="4294969" y="666790"/>
                  <a:pt x="4103781" y="707886"/>
                </a:cubicBezTo>
                <a:cubicBezTo>
                  <a:pt x="3912593" y="748982"/>
                  <a:pt x="3878846" y="659764"/>
                  <a:pt x="3668184" y="707886"/>
                </a:cubicBezTo>
                <a:cubicBezTo>
                  <a:pt x="3457522" y="756008"/>
                  <a:pt x="3372166" y="684284"/>
                  <a:pt x="3140883" y="707886"/>
                </a:cubicBezTo>
                <a:cubicBezTo>
                  <a:pt x="2909600" y="731488"/>
                  <a:pt x="2737710" y="692651"/>
                  <a:pt x="2521877" y="707886"/>
                </a:cubicBezTo>
                <a:cubicBezTo>
                  <a:pt x="2306044" y="723121"/>
                  <a:pt x="2051949" y="707841"/>
                  <a:pt x="1857018" y="707886"/>
                </a:cubicBezTo>
                <a:cubicBezTo>
                  <a:pt x="1662087" y="707931"/>
                  <a:pt x="1488258" y="658265"/>
                  <a:pt x="1375569" y="707886"/>
                </a:cubicBezTo>
                <a:cubicBezTo>
                  <a:pt x="1262880" y="757507"/>
                  <a:pt x="1098806" y="696918"/>
                  <a:pt x="848268" y="707886"/>
                </a:cubicBezTo>
                <a:cubicBezTo>
                  <a:pt x="597730" y="718854"/>
                  <a:pt x="249080" y="607080"/>
                  <a:pt x="0" y="707886"/>
                </a:cubicBezTo>
                <a:cubicBezTo>
                  <a:pt x="-30725" y="583086"/>
                  <a:pt x="38695" y="432102"/>
                  <a:pt x="0" y="361022"/>
                </a:cubicBezTo>
                <a:cubicBezTo>
                  <a:pt x="-38695" y="289942"/>
                  <a:pt x="25837" y="176647"/>
                  <a:pt x="0" y="0"/>
                </a:cubicBezTo>
                <a:close/>
              </a:path>
              <a:path w="4585230" h="707886" stroke="0" extrusionOk="0">
                <a:moveTo>
                  <a:pt x="0" y="0"/>
                </a:moveTo>
                <a:cubicBezTo>
                  <a:pt x="228287" y="-19302"/>
                  <a:pt x="252134" y="49126"/>
                  <a:pt x="481449" y="0"/>
                </a:cubicBezTo>
                <a:cubicBezTo>
                  <a:pt x="710764" y="-49126"/>
                  <a:pt x="828352" y="25735"/>
                  <a:pt x="917046" y="0"/>
                </a:cubicBezTo>
                <a:cubicBezTo>
                  <a:pt x="1005740" y="-25735"/>
                  <a:pt x="1276815" y="58644"/>
                  <a:pt x="1581904" y="0"/>
                </a:cubicBezTo>
                <a:cubicBezTo>
                  <a:pt x="1886993" y="-58644"/>
                  <a:pt x="1980680" y="23558"/>
                  <a:pt x="2155058" y="0"/>
                </a:cubicBezTo>
                <a:cubicBezTo>
                  <a:pt x="2329436" y="-23558"/>
                  <a:pt x="2459384" y="40400"/>
                  <a:pt x="2636507" y="0"/>
                </a:cubicBezTo>
                <a:cubicBezTo>
                  <a:pt x="2813630" y="-40400"/>
                  <a:pt x="2947029" y="18763"/>
                  <a:pt x="3117956" y="0"/>
                </a:cubicBezTo>
                <a:cubicBezTo>
                  <a:pt x="3288883" y="-18763"/>
                  <a:pt x="3386465" y="15143"/>
                  <a:pt x="3553553" y="0"/>
                </a:cubicBezTo>
                <a:cubicBezTo>
                  <a:pt x="3720641" y="-15143"/>
                  <a:pt x="3931027" y="5487"/>
                  <a:pt x="4035002" y="0"/>
                </a:cubicBezTo>
                <a:cubicBezTo>
                  <a:pt x="4138977" y="-5487"/>
                  <a:pt x="4446353" y="31196"/>
                  <a:pt x="4585230" y="0"/>
                </a:cubicBezTo>
                <a:cubicBezTo>
                  <a:pt x="4610550" y="112018"/>
                  <a:pt x="4561012" y="281834"/>
                  <a:pt x="4585230" y="368101"/>
                </a:cubicBezTo>
                <a:cubicBezTo>
                  <a:pt x="4609448" y="454368"/>
                  <a:pt x="4578437" y="590695"/>
                  <a:pt x="4585230" y="707886"/>
                </a:cubicBezTo>
                <a:cubicBezTo>
                  <a:pt x="4389009" y="710229"/>
                  <a:pt x="4253942" y="656356"/>
                  <a:pt x="4149633" y="707886"/>
                </a:cubicBezTo>
                <a:cubicBezTo>
                  <a:pt x="4045324" y="759416"/>
                  <a:pt x="3806756" y="651092"/>
                  <a:pt x="3530627" y="707886"/>
                </a:cubicBezTo>
                <a:cubicBezTo>
                  <a:pt x="3254498" y="764680"/>
                  <a:pt x="3153986" y="676027"/>
                  <a:pt x="3049178" y="707886"/>
                </a:cubicBezTo>
                <a:cubicBezTo>
                  <a:pt x="2944370" y="739745"/>
                  <a:pt x="2760006" y="687256"/>
                  <a:pt x="2613581" y="707886"/>
                </a:cubicBezTo>
                <a:cubicBezTo>
                  <a:pt x="2467156" y="728516"/>
                  <a:pt x="2264950" y="651311"/>
                  <a:pt x="2132132" y="707886"/>
                </a:cubicBezTo>
                <a:cubicBezTo>
                  <a:pt x="1999314" y="764461"/>
                  <a:pt x="1859723" y="706557"/>
                  <a:pt x="1604831" y="707886"/>
                </a:cubicBezTo>
                <a:cubicBezTo>
                  <a:pt x="1349939" y="709215"/>
                  <a:pt x="1163461" y="704385"/>
                  <a:pt x="1031677" y="707886"/>
                </a:cubicBezTo>
                <a:cubicBezTo>
                  <a:pt x="899893" y="711387"/>
                  <a:pt x="649074" y="670138"/>
                  <a:pt x="550228" y="707886"/>
                </a:cubicBezTo>
                <a:cubicBezTo>
                  <a:pt x="451382" y="745634"/>
                  <a:pt x="138094" y="664105"/>
                  <a:pt x="0" y="707886"/>
                </a:cubicBezTo>
                <a:cubicBezTo>
                  <a:pt x="-22181" y="598272"/>
                  <a:pt x="29672" y="480595"/>
                  <a:pt x="0" y="368101"/>
                </a:cubicBezTo>
                <a:cubicBezTo>
                  <a:pt x="-29672" y="255607"/>
                  <a:pt x="7458" y="75330"/>
                  <a:pt x="0" y="0"/>
                </a:cubicBezTo>
                <a:close/>
              </a:path>
            </a:pathLst>
          </a:custGeom>
          <a:solidFill>
            <a:schemeClr val="accent1">
              <a:lumMod val="20000"/>
              <a:lumOff val="80000"/>
            </a:schemeClr>
          </a:solidFill>
          <a:ln>
            <a:solidFill>
              <a:schemeClr val="tx2">
                <a:lumMod val="50000"/>
              </a:schemeClr>
            </a:solidFill>
            <a:extLst>
              <a:ext uri="{C807C97D-BFC1-408E-A445-0C87EB9F89A2}">
                <ask:lineSketchStyleProps xmlns:ask="http://schemas.microsoft.com/office/drawing/2018/sketchyshapes" xmlns="" sd="8875152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2C78C7">
                    <a:lumMod val="50000"/>
                  </a:srgbClr>
                </a:solidFill>
                <a:effectLst/>
                <a:uLnTx/>
                <a:uFillTx/>
                <a:latin typeface="+mj-lt"/>
                <a:ea typeface="微软雅黑"/>
                <a:cs typeface="Times New Roman" panose="02020603050405020304" pitchFamily="18" charset="0"/>
              </a:rPr>
              <a:t>Sự</a:t>
            </a:r>
            <a:r>
              <a:rPr kumimoji="0" lang="en-US" sz="4000" b="1" i="0" u="none" strike="noStrike" kern="1200" cap="none" spc="0" normalizeH="0" baseline="0" noProof="0" dirty="0">
                <a:ln>
                  <a:noFill/>
                </a:ln>
                <a:solidFill>
                  <a:srgbClr val="2C78C7">
                    <a:lumMod val="50000"/>
                  </a:srgbClr>
                </a:solidFill>
                <a:effectLst/>
                <a:uLnTx/>
                <a:uFillTx/>
                <a:latin typeface="+mj-lt"/>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2C78C7">
                    <a:lumMod val="50000"/>
                  </a:srgbClr>
                </a:solidFill>
                <a:effectLst/>
                <a:uLnTx/>
                <a:uFillTx/>
                <a:latin typeface="+mj-lt"/>
                <a:ea typeface="微软雅黑"/>
                <a:cs typeface="Times New Roman" panose="02020603050405020304" pitchFamily="18" charset="0"/>
              </a:rPr>
              <a:t>tích</a:t>
            </a:r>
            <a:r>
              <a:rPr kumimoji="0" lang="en-US" sz="4000" b="1" i="0" u="none" strike="noStrike" kern="1200" cap="none" spc="0" normalizeH="0" baseline="0" noProof="0" dirty="0">
                <a:ln>
                  <a:noFill/>
                </a:ln>
                <a:solidFill>
                  <a:srgbClr val="2C78C7">
                    <a:lumMod val="50000"/>
                  </a:srgbClr>
                </a:solidFill>
                <a:effectLst/>
                <a:uLnTx/>
                <a:uFillTx/>
                <a:latin typeface="+mj-lt"/>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2C78C7">
                    <a:lumMod val="50000"/>
                  </a:srgbClr>
                </a:solidFill>
                <a:effectLst/>
                <a:uLnTx/>
                <a:uFillTx/>
                <a:latin typeface="+mj-lt"/>
                <a:ea typeface="微软雅黑"/>
                <a:cs typeface="Times New Roman" panose="02020603050405020304" pitchFamily="18" charset="0"/>
              </a:rPr>
              <a:t>nhà</a:t>
            </a:r>
            <a:r>
              <a:rPr kumimoji="0" lang="en-US" sz="4000" b="1" i="0" u="none" strike="noStrike" kern="1200" cap="none" spc="0" normalizeH="0" baseline="0" noProof="0" dirty="0">
                <a:ln>
                  <a:noFill/>
                </a:ln>
                <a:solidFill>
                  <a:srgbClr val="2C78C7">
                    <a:lumMod val="50000"/>
                  </a:srgbClr>
                </a:solidFill>
                <a:effectLst/>
                <a:uLnTx/>
                <a:uFillTx/>
                <a:latin typeface="+mj-lt"/>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2C78C7">
                    <a:lumMod val="50000"/>
                  </a:srgbClr>
                </a:solidFill>
                <a:effectLst/>
                <a:uLnTx/>
                <a:uFillTx/>
                <a:latin typeface="+mj-lt"/>
                <a:ea typeface="微软雅黑"/>
                <a:cs typeface="Times New Roman" panose="02020603050405020304" pitchFamily="18" charset="0"/>
              </a:rPr>
              <a:t>sàn</a:t>
            </a:r>
            <a:endParaRPr kumimoji="0" lang="en-US" sz="4000" b="1" i="0" u="none" strike="noStrike" kern="1200" cap="none" spc="0" normalizeH="0" baseline="0" noProof="0" dirty="0">
              <a:ln>
                <a:noFill/>
              </a:ln>
              <a:solidFill>
                <a:srgbClr val="2C78C7">
                  <a:lumMod val="50000"/>
                </a:srgbClr>
              </a:solidFill>
              <a:effectLst/>
              <a:uLnTx/>
              <a:uFillTx/>
              <a:latin typeface="+mj-lt"/>
              <a:ea typeface="微软雅黑"/>
              <a:cs typeface="Times New Roman" panose="02020603050405020304" pitchFamily="18" charset="0"/>
            </a:endParaRPr>
          </a:p>
        </p:txBody>
      </p:sp>
      <p:pic>
        <p:nvPicPr>
          <p:cNvPr id="9" name="Picture 8">
            <a:extLst>
              <a:ext uri="{FF2B5EF4-FFF2-40B4-BE49-F238E27FC236}">
                <a16:creationId xmlns:a16="http://schemas.microsoft.com/office/drawing/2014/main" xmlns="" id="{05124030-F0AC-4590-80A8-7495BE4BAD45}"/>
              </a:ext>
            </a:extLst>
          </p:cNvPr>
          <p:cNvPicPr>
            <a:picLocks noChangeAspect="1"/>
          </p:cNvPicPr>
          <p:nvPr/>
        </p:nvPicPr>
        <p:blipFill>
          <a:blip r:embed="rId5">
            <a:extLst>
              <a:ext uri="{28A0092B-C50C-407E-A947-70E740481C1C}">
                <a14:useLocalDpi xmlns:a14="http://schemas.microsoft.com/office/drawing/2010/main" xmlns="" val="0"/>
              </a:ext>
            </a:extLst>
          </a:blip>
          <a:srcRect/>
          <a:stretch/>
        </p:blipFill>
        <p:spPr>
          <a:xfrm>
            <a:off x="2490813" y="1938091"/>
            <a:ext cx="4068754" cy="4399178"/>
          </a:xfrm>
          <a:prstGeom prst="rect">
            <a:avLst/>
          </a:prstGeom>
        </p:spPr>
      </p:pic>
    </p:spTree>
    <p:extLst>
      <p:ext uri="{BB962C8B-B14F-4D97-AF65-F5344CB8AC3E}">
        <p14:creationId xmlns:p14="http://schemas.microsoft.com/office/powerpoint/2010/main" xmlns="" val="20011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609A9449-897E-4849-893A-2E9433BB94BA}"/>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xmlns="" id="{264E81EC-E785-4E83-8F2E-411802463C18}"/>
              </a:ext>
            </a:extLst>
          </p:cNvPr>
          <p:cNvSpPr/>
          <p:nvPr/>
        </p:nvSpPr>
        <p:spPr>
          <a:xfrm>
            <a:off x="2175756" y="2039507"/>
            <a:ext cx="8504435" cy="3512746"/>
          </a:xfrm>
          <a:custGeom>
            <a:avLst/>
            <a:gdLst>
              <a:gd name="connsiteX0" fmla="*/ 0 w 8504435"/>
              <a:gd name="connsiteY0" fmla="*/ 175356 h 3512746"/>
              <a:gd name="connsiteX1" fmla="*/ 175356 w 8504435"/>
              <a:gd name="connsiteY1" fmla="*/ 0 h 3512746"/>
              <a:gd name="connsiteX2" fmla="*/ 8329079 w 8504435"/>
              <a:gd name="connsiteY2" fmla="*/ 0 h 3512746"/>
              <a:gd name="connsiteX3" fmla="*/ 8504435 w 8504435"/>
              <a:gd name="connsiteY3" fmla="*/ 175356 h 3512746"/>
              <a:gd name="connsiteX4" fmla="*/ 8504435 w 8504435"/>
              <a:gd name="connsiteY4" fmla="*/ 3337390 h 3512746"/>
              <a:gd name="connsiteX5" fmla="*/ 8329079 w 8504435"/>
              <a:gd name="connsiteY5" fmla="*/ 3512746 h 3512746"/>
              <a:gd name="connsiteX6" fmla="*/ 175356 w 8504435"/>
              <a:gd name="connsiteY6" fmla="*/ 3512746 h 3512746"/>
              <a:gd name="connsiteX7" fmla="*/ 0 w 8504435"/>
              <a:gd name="connsiteY7" fmla="*/ 3337390 h 3512746"/>
              <a:gd name="connsiteX8" fmla="*/ 0 w 8504435"/>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04435" h="3512746" fill="none" extrusionOk="0">
                <a:moveTo>
                  <a:pt x="0" y="175356"/>
                </a:moveTo>
                <a:cubicBezTo>
                  <a:pt x="-3773" y="91930"/>
                  <a:pt x="65194" y="6526"/>
                  <a:pt x="175356" y="0"/>
                </a:cubicBezTo>
                <a:cubicBezTo>
                  <a:pt x="3011265" y="46004"/>
                  <a:pt x="6517287" y="-130779"/>
                  <a:pt x="8329079" y="0"/>
                </a:cubicBezTo>
                <a:cubicBezTo>
                  <a:pt x="8438842" y="-4576"/>
                  <a:pt x="8486841" y="85790"/>
                  <a:pt x="8504435" y="175356"/>
                </a:cubicBezTo>
                <a:cubicBezTo>
                  <a:pt x="8374539" y="721267"/>
                  <a:pt x="8430373" y="2233556"/>
                  <a:pt x="8504435" y="3337390"/>
                </a:cubicBezTo>
                <a:cubicBezTo>
                  <a:pt x="8500665" y="3427796"/>
                  <a:pt x="8429735" y="3504513"/>
                  <a:pt x="8329079" y="3512746"/>
                </a:cubicBezTo>
                <a:cubicBezTo>
                  <a:pt x="5484355" y="3369154"/>
                  <a:pt x="3578542" y="3563983"/>
                  <a:pt x="175356" y="3512746"/>
                </a:cubicBezTo>
                <a:cubicBezTo>
                  <a:pt x="71509" y="3504032"/>
                  <a:pt x="18268" y="3433043"/>
                  <a:pt x="0" y="3337390"/>
                </a:cubicBezTo>
                <a:cubicBezTo>
                  <a:pt x="-11777" y="2335884"/>
                  <a:pt x="73841" y="1405337"/>
                  <a:pt x="0" y="175356"/>
                </a:cubicBezTo>
                <a:close/>
              </a:path>
              <a:path w="8504435" h="3512746" stroke="0" extrusionOk="0">
                <a:moveTo>
                  <a:pt x="0" y="175356"/>
                </a:moveTo>
                <a:cubicBezTo>
                  <a:pt x="12794" y="79218"/>
                  <a:pt x="62114" y="-4301"/>
                  <a:pt x="175356" y="0"/>
                </a:cubicBezTo>
                <a:cubicBezTo>
                  <a:pt x="2624608" y="43276"/>
                  <a:pt x="4736249" y="12265"/>
                  <a:pt x="8329079" y="0"/>
                </a:cubicBezTo>
                <a:cubicBezTo>
                  <a:pt x="8437646" y="12410"/>
                  <a:pt x="8510740" y="68983"/>
                  <a:pt x="8504435" y="175356"/>
                </a:cubicBezTo>
                <a:cubicBezTo>
                  <a:pt x="8530980" y="723499"/>
                  <a:pt x="8630063" y="2585639"/>
                  <a:pt x="8504435" y="3337390"/>
                </a:cubicBezTo>
                <a:cubicBezTo>
                  <a:pt x="8504811" y="3438522"/>
                  <a:pt x="8437311" y="3505095"/>
                  <a:pt x="8329079" y="3512746"/>
                </a:cubicBezTo>
                <a:cubicBezTo>
                  <a:pt x="7097327" y="3347861"/>
                  <a:pt x="298209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xmlns="" id="{05E6D772-6637-4CB1-9AD9-D59BEEE2BD2C}"/>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5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 dung </a:t>
            </a:r>
            <a:r>
              <a:rPr kumimoji="0" lang="en-US" sz="5000" b="1" i="0" u="none" strike="noStrike" kern="1200" cap="none" spc="0" normalizeH="0" baseline="0" noProof="0" dirty="0" err="1">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chính</a:t>
            </a:r>
            <a:r>
              <a:rPr kumimoji="0" lang="en-US" sz="5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của</a:t>
            </a:r>
            <a:r>
              <a:rPr kumimoji="0" lang="en-US" sz="5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lang="en-US" sz="5000" b="1" dirty="0" err="1">
                <a:solidFill>
                  <a:srgbClr val="003300"/>
                </a:solidFill>
                <a:latin typeface="Cambria" panose="02040503050406030204" pitchFamily="18" charset="0"/>
                <a:ea typeface="Arial-Rounded" panose="020B0500000000000000" pitchFamily="34" charset="0"/>
                <a:cs typeface="Arial-Rounded" panose="020B0500000000000000" pitchFamily="34" charset="0"/>
              </a:rPr>
              <a:t>câu</a:t>
            </a:r>
            <a:r>
              <a:rPr lang="en-US" sz="5000" b="1" dirty="0">
                <a:solidFill>
                  <a:srgbClr val="003300"/>
                </a:solidFill>
                <a:latin typeface="Cambria" panose="02040503050406030204" pitchFamily="18" charset="0"/>
                <a:ea typeface="Arial-Rounded" panose="020B0500000000000000" pitchFamily="34" charset="0"/>
                <a:cs typeface="Arial-Rounded" panose="020B0500000000000000" pitchFamily="34" charset="0"/>
              </a:rPr>
              <a:t> </a:t>
            </a:r>
            <a:r>
              <a:rPr lang="en-US" sz="5000" b="1" dirty="0" err="1">
                <a:solidFill>
                  <a:srgbClr val="003300"/>
                </a:solidFill>
                <a:latin typeface="Cambria" panose="02040503050406030204" pitchFamily="18" charset="0"/>
                <a:ea typeface="Arial-Rounded" panose="020B0500000000000000" pitchFamily="34" charset="0"/>
                <a:cs typeface="Arial-Rounded" panose="020B0500000000000000" pitchFamily="34" charset="0"/>
              </a:rPr>
              <a:t>chuyện</a:t>
            </a:r>
            <a:endParaRPr kumimoji="0" lang="en-US" sz="5000" b="1" i="0" u="none" strike="noStrike" kern="1200" cap="none" spc="0" normalizeH="0" baseline="0" noProof="0" dirty="0">
              <a:ln>
                <a:noFill/>
              </a:ln>
              <a:solidFill>
                <a:srgbClr val="0033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11" descr="Shape&#10;&#10;Description automatically generated">
            <a:extLst>
              <a:ext uri="{FF2B5EF4-FFF2-40B4-BE49-F238E27FC236}">
                <a16:creationId xmlns:a16="http://schemas.microsoft.com/office/drawing/2014/main" xmlns="" id="{40D81968-4EC0-4965-8772-F2712985E10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03694" y="140431"/>
            <a:ext cx="1189645" cy="1357440"/>
          </a:xfrm>
          <a:prstGeom prst="rect">
            <a:avLst/>
          </a:prstGeom>
        </p:spPr>
      </p:pic>
      <p:sp>
        <p:nvSpPr>
          <p:cNvPr id="13" name="Content Placeholder 2">
            <a:extLst>
              <a:ext uri="{FF2B5EF4-FFF2-40B4-BE49-F238E27FC236}">
                <a16:creationId xmlns:a16="http://schemas.microsoft.com/office/drawing/2014/main" xmlns="" id="{6D316293-7DCB-4C89-BD0C-EB331E35C0E0}"/>
              </a:ext>
            </a:extLst>
          </p:cNvPr>
          <p:cNvSpPr txBox="1">
            <a:spLocks/>
          </p:cNvSpPr>
          <p:nvPr/>
        </p:nvSpPr>
        <p:spPr>
          <a:xfrm>
            <a:off x="2323806" y="2157633"/>
            <a:ext cx="8109497"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smtClean="0">
                <a:solidFill>
                  <a:srgbClr val="003300"/>
                </a:solidFill>
                <a:latin typeface="Cambria" panose="02040503050406030204" pitchFamily="18" charset="0"/>
                <a:ea typeface="Arial-Rounded" panose="020B0500000000000000" pitchFamily="34" charset="0"/>
                <a:cs typeface="Arial-Rounded" panose="020B0500000000000000" pitchFamily="34" charset="0"/>
              </a:rPr>
              <a:t>  </a:t>
            </a:r>
            <a:r>
              <a:rPr lang="en-US" sz="4000" b="1" dirty="0" err="1" smtClean="0">
                <a:solidFill>
                  <a:srgbClr val="003300"/>
                </a:solidFill>
                <a:latin typeface="Cambria" panose="02040503050406030204" pitchFamily="18" charset="0"/>
                <a:ea typeface="Arial-Rounded" panose="020B0500000000000000" pitchFamily="34" charset="0"/>
                <a:cs typeface="Arial-Rounded" panose="020B0500000000000000" pitchFamily="34" charset="0"/>
              </a:rPr>
              <a:t>Câu</a:t>
            </a:r>
            <a:r>
              <a:rPr lang="en-US" sz="4000" b="1" dirty="0" smtClean="0">
                <a:solidFill>
                  <a:srgbClr val="003300"/>
                </a:solidFill>
                <a:latin typeface="Cambria" panose="02040503050406030204" pitchFamily="18" charset="0"/>
                <a:ea typeface="Arial-Rounded" panose="020B0500000000000000" pitchFamily="34" charset="0"/>
                <a:cs typeface="Arial-Rounded" panose="020B0500000000000000" pitchFamily="34" charset="0"/>
              </a:rPr>
              <a:t> </a:t>
            </a:r>
            <a:r>
              <a:rPr lang="en-US" sz="4000" b="1" dirty="0" err="1">
                <a:solidFill>
                  <a:srgbClr val="003300"/>
                </a:solidFill>
                <a:latin typeface="Cambria" panose="02040503050406030204" pitchFamily="18" charset="0"/>
                <a:ea typeface="Arial-Rounded" panose="020B0500000000000000" pitchFamily="34" charset="0"/>
                <a:cs typeface="Arial-Rounded" panose="020B0500000000000000" pitchFamily="34" charset="0"/>
              </a:rPr>
              <a:t>chuyện</a:t>
            </a:r>
            <a:r>
              <a:rPr lang="en-US" sz="4000" b="1" dirty="0">
                <a:solidFill>
                  <a:srgbClr val="003300"/>
                </a:solidFill>
                <a:latin typeface="Cambria" panose="02040503050406030204" pitchFamily="18" charset="0"/>
                <a:ea typeface="Arial-Rounded" panose="020B0500000000000000" pitchFamily="34" charset="0"/>
                <a:cs typeface="Arial-Rounded" panose="020B0500000000000000" pitchFamily="34" charset="0"/>
              </a:rPr>
              <a:t> </a:t>
            </a:r>
            <a:r>
              <a:rPr lang="en-US" sz="4000" b="1" dirty="0" err="1">
                <a:solidFill>
                  <a:srgbClr val="003300"/>
                </a:solidFill>
                <a:latin typeface="Cambria" panose="02040503050406030204" pitchFamily="18" charset="0"/>
                <a:ea typeface="Arial-Rounded" panose="020B0500000000000000" pitchFamily="34" charset="0"/>
                <a:cs typeface="Arial-Rounded" panose="020B0500000000000000" pitchFamily="34" charset="0"/>
              </a:rPr>
              <a:t>nói</a:t>
            </a:r>
            <a:r>
              <a:rPr lang="en-US" sz="4000" b="1" dirty="0">
                <a:solidFill>
                  <a:srgbClr val="003300"/>
                </a:solidFill>
                <a:latin typeface="Cambria" panose="02040503050406030204" pitchFamily="18" charset="0"/>
                <a:ea typeface="Arial-Rounded" panose="020B0500000000000000" pitchFamily="34" charset="0"/>
                <a:cs typeface="Arial-Rounded" panose="020B0500000000000000" pitchFamily="34" charset="0"/>
              </a:rPr>
              <a:t> </a:t>
            </a:r>
            <a:r>
              <a:rPr lang="en-US" sz="4000" b="1" dirty="0" err="1">
                <a:solidFill>
                  <a:srgbClr val="003300"/>
                </a:solidFill>
                <a:latin typeface="Cambria" panose="02040503050406030204" pitchFamily="18" charset="0"/>
                <a:ea typeface="Arial-Rounded" panose="020B0500000000000000" pitchFamily="34" charset="0"/>
                <a:cs typeface="Arial-Rounded" panose="020B0500000000000000" pitchFamily="34" charset="0"/>
              </a:rPr>
              <a:t>về</a:t>
            </a:r>
            <a:r>
              <a:rPr lang="en-US" sz="4000" b="1" dirty="0">
                <a:solidFill>
                  <a:srgbClr val="003300"/>
                </a:solidFill>
                <a:latin typeface="Cambria" panose="02040503050406030204" pitchFamily="18" charset="0"/>
                <a:ea typeface="Arial-Rounded" panose="020B0500000000000000" pitchFamily="34" charset="0"/>
                <a:cs typeface="Arial-Rounded" panose="020B0500000000000000" pitchFamily="34" charset="0"/>
              </a:rPr>
              <a:t> </a:t>
            </a:r>
            <a:r>
              <a:rPr lang="en-US" sz="4000" b="1" dirty="0" err="1">
                <a:solidFill>
                  <a:srgbClr val="003300"/>
                </a:solidFill>
                <a:latin typeface="Cambria" panose="02040503050406030204" pitchFamily="18" charset="0"/>
                <a:ea typeface="Arial-Rounded" panose="020B0500000000000000" pitchFamily="34" charset="0"/>
                <a:cs typeface="Arial-Rounded" panose="020B0500000000000000" pitchFamily="34" charset="0"/>
              </a:rPr>
              <a:t>nguồn</a:t>
            </a:r>
            <a:r>
              <a:rPr lang="en-US" sz="4000" b="1" dirty="0">
                <a:solidFill>
                  <a:srgbClr val="003300"/>
                </a:solidFill>
                <a:latin typeface="Cambria" panose="02040503050406030204" pitchFamily="18" charset="0"/>
                <a:ea typeface="Arial-Rounded" panose="020B0500000000000000" pitchFamily="34" charset="0"/>
                <a:cs typeface="Arial-Rounded" panose="020B0500000000000000" pitchFamily="34" charset="0"/>
              </a:rPr>
              <a:t> </a:t>
            </a:r>
            <a:r>
              <a:rPr lang="en-US" sz="4000" b="1" dirty="0" err="1">
                <a:solidFill>
                  <a:srgbClr val="003300"/>
                </a:solidFill>
                <a:latin typeface="Cambria" panose="02040503050406030204" pitchFamily="18" charset="0"/>
                <a:ea typeface="Arial-Rounded" panose="020B0500000000000000" pitchFamily="34" charset="0"/>
                <a:cs typeface="Arial-Rounded" panose="020B0500000000000000" pitchFamily="34" charset="0"/>
              </a:rPr>
              <a:t>gốc</a:t>
            </a:r>
            <a:r>
              <a:rPr lang="en-US" sz="4000" b="1" dirty="0">
                <a:solidFill>
                  <a:srgbClr val="003300"/>
                </a:solidFill>
                <a:latin typeface="Cambria" panose="02040503050406030204" pitchFamily="18" charset="0"/>
                <a:ea typeface="Arial-Rounded" panose="020B0500000000000000" pitchFamily="34" charset="0"/>
                <a:cs typeface="Arial-Rounded" panose="020B0500000000000000" pitchFamily="34" charset="0"/>
              </a:rPr>
              <a:t> ra </a:t>
            </a:r>
            <a:r>
              <a:rPr lang="en-US" sz="4000" b="1" dirty="0" err="1">
                <a:solidFill>
                  <a:srgbClr val="003300"/>
                </a:solidFill>
                <a:latin typeface="Cambria" panose="02040503050406030204" pitchFamily="18" charset="0"/>
                <a:ea typeface="Arial-Rounded" panose="020B0500000000000000" pitchFamily="34" charset="0"/>
                <a:cs typeface="Arial-Rounded" panose="020B0500000000000000" pitchFamily="34" charset="0"/>
              </a:rPr>
              <a:t>đời</a:t>
            </a:r>
            <a:r>
              <a:rPr lang="en-US" sz="4000" b="1" dirty="0">
                <a:solidFill>
                  <a:srgbClr val="003300"/>
                </a:solidFill>
                <a:latin typeface="Cambria" panose="02040503050406030204" pitchFamily="18" charset="0"/>
                <a:ea typeface="Arial-Rounded" panose="020B0500000000000000" pitchFamily="34" charset="0"/>
                <a:cs typeface="Arial-Rounded" panose="020B0500000000000000" pitchFamily="34" charset="0"/>
              </a:rPr>
              <a:t> </a:t>
            </a:r>
            <a:r>
              <a:rPr lang="en-US" sz="4000" b="1" dirty="0" err="1">
                <a:solidFill>
                  <a:srgbClr val="003300"/>
                </a:solidFill>
                <a:latin typeface="Cambria" panose="02040503050406030204" pitchFamily="18" charset="0"/>
                <a:ea typeface="Arial-Rounded" panose="020B0500000000000000" pitchFamily="34" charset="0"/>
                <a:cs typeface="Arial-Rounded" panose="020B0500000000000000" pitchFamily="34" charset="0"/>
              </a:rPr>
              <a:t>của</a:t>
            </a:r>
            <a:r>
              <a:rPr lang="en-US" sz="4000" b="1" dirty="0">
                <a:solidFill>
                  <a:srgbClr val="003300"/>
                </a:solidFill>
                <a:latin typeface="Cambria" panose="02040503050406030204" pitchFamily="18" charset="0"/>
                <a:ea typeface="Arial-Rounded" panose="020B0500000000000000" pitchFamily="34" charset="0"/>
                <a:cs typeface="Arial-Rounded" panose="020B0500000000000000" pitchFamily="34" charset="0"/>
              </a:rPr>
              <a:t> </a:t>
            </a:r>
            <a:r>
              <a:rPr lang="en-US" sz="4000" b="1" dirty="0" err="1">
                <a:solidFill>
                  <a:srgbClr val="003300"/>
                </a:solidFill>
                <a:latin typeface="Cambria" panose="02040503050406030204" pitchFamily="18" charset="0"/>
                <a:ea typeface="Arial-Rounded" panose="020B0500000000000000" pitchFamily="34" charset="0"/>
                <a:cs typeface="Arial-Rounded" panose="020B0500000000000000" pitchFamily="34" charset="0"/>
              </a:rPr>
              <a:t>nhà</a:t>
            </a:r>
            <a:r>
              <a:rPr lang="en-US" sz="4000" b="1" dirty="0">
                <a:solidFill>
                  <a:srgbClr val="003300"/>
                </a:solidFill>
                <a:latin typeface="Cambria" panose="02040503050406030204" pitchFamily="18" charset="0"/>
                <a:ea typeface="Arial-Rounded" panose="020B0500000000000000" pitchFamily="34" charset="0"/>
                <a:cs typeface="Arial-Rounded" panose="020B0500000000000000" pitchFamily="34" charset="0"/>
              </a:rPr>
              <a:t> </a:t>
            </a:r>
            <a:r>
              <a:rPr lang="en-US" sz="4000" b="1" dirty="0" err="1">
                <a:solidFill>
                  <a:srgbClr val="003300"/>
                </a:solidFill>
                <a:latin typeface="Cambria" panose="02040503050406030204" pitchFamily="18" charset="0"/>
                <a:ea typeface="Arial-Rounded" panose="020B0500000000000000" pitchFamily="34" charset="0"/>
                <a:cs typeface="Arial-Rounded" panose="020B0500000000000000" pitchFamily="34" charset="0"/>
              </a:rPr>
              <a:t>sàn</a:t>
            </a:r>
            <a:r>
              <a:rPr lang="en-US" sz="4000" b="1" dirty="0">
                <a:solidFill>
                  <a:srgbClr val="003300"/>
                </a:solidFill>
                <a:latin typeface="Cambria" panose="02040503050406030204" pitchFamily="18" charset="0"/>
                <a:ea typeface="Arial-Rounded" panose="020B0500000000000000" pitchFamily="34" charset="0"/>
                <a:cs typeface="Arial-Rounded" panose="020B0500000000000000" pitchFamily="34" charset="0"/>
              </a:rPr>
              <a:t>. </a:t>
            </a:r>
            <a:r>
              <a:rPr lang="nl-NL" sz="4000" b="1" dirty="0">
                <a:solidFill>
                  <a:srgbClr val="003300"/>
                </a:solidFill>
                <a:latin typeface="Cambria" panose="02040503050406030204" pitchFamily="18" charset="0"/>
                <a:ea typeface="Arial-Rounded" panose="020B0500000000000000" pitchFamily="34" charset="0"/>
                <a:cs typeface="Arial-Rounded" panose="020B0500000000000000" pitchFamily="34" charset="0"/>
              </a:rPr>
              <a:t>Từ đó, chúng ta học được bài học phải biết yêu thương ngôi nhà của mình, biết chăm chút để ngôi nhà luôn sạch đẹp.</a:t>
            </a:r>
            <a:endParaRPr lang="en-US" sz="4000" b="1" dirty="0">
              <a:solidFill>
                <a:srgbClr val="00330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15" name="Am-thanh-lam-phep-bang-cay-dua-than-www_tiengdong_com">
            <a:hlinkClick r:id="" action="ppaction://media"/>
            <a:extLst>
              <a:ext uri="{FF2B5EF4-FFF2-40B4-BE49-F238E27FC236}">
                <a16:creationId xmlns:a16="http://schemas.microsoft.com/office/drawing/2014/main" xmlns="" id="{1787092F-9162-41FF-A039-BC946DCEF03C}"/>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3939736" y="7219666"/>
            <a:ext cx="609600" cy="609600"/>
          </a:xfrm>
          <a:prstGeom prst="rect">
            <a:avLst/>
          </a:prstGeom>
        </p:spPr>
      </p:pic>
    </p:spTree>
    <p:extLst>
      <p:ext uri="{BB962C8B-B14F-4D97-AF65-F5344CB8AC3E}">
        <p14:creationId xmlns:p14="http://schemas.microsoft.com/office/powerpoint/2010/main" xmlns="" val="305990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11"/>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11"/>
                                        </p:tgtEl>
                                        <p:attrNameLst>
                                          <p:attrName>ppt_x</p:attrName>
                                          <p:attrName>ppt_y</p:attrName>
                                        </p:attrNameLst>
                                      </p:cBhvr>
                                      <p:rCtr x="0" y="-3611"/>
                                    </p:animMotion>
                                    <p:animRot by="1500000">
                                      <p:cBhvr>
                                        <p:cTn id="30" dur="50" fill="hold">
                                          <p:stCondLst>
                                            <p:cond delay="0"/>
                                          </p:stCondLst>
                                        </p:cTn>
                                        <p:tgtEl>
                                          <p:spTgt spid="11"/>
                                        </p:tgtEl>
                                        <p:attrNameLst>
                                          <p:attrName>r</p:attrName>
                                        </p:attrNameLst>
                                      </p:cBhvr>
                                    </p:animRot>
                                    <p:animRot by="-1500000">
                                      <p:cBhvr>
                                        <p:cTn id="31" dur="50" fill="hold">
                                          <p:stCondLst>
                                            <p:cond delay="50"/>
                                          </p:stCondLst>
                                        </p:cTn>
                                        <p:tgtEl>
                                          <p:spTgt spid="11"/>
                                        </p:tgtEl>
                                        <p:attrNameLst>
                                          <p:attrName>r</p:attrName>
                                        </p:attrNameLst>
                                      </p:cBhvr>
                                    </p:animRot>
                                    <p:animRot by="-1500000">
                                      <p:cBhvr>
                                        <p:cTn id="32" dur="50" fill="hold">
                                          <p:stCondLst>
                                            <p:cond delay="100"/>
                                          </p:stCondLst>
                                        </p:cTn>
                                        <p:tgtEl>
                                          <p:spTgt spid="11"/>
                                        </p:tgtEl>
                                        <p:attrNameLst>
                                          <p:attrName>r</p:attrName>
                                        </p:attrNameLst>
                                      </p:cBhvr>
                                    </p:animRot>
                                    <p:animRot by="1500000">
                                      <p:cBhvr>
                                        <p:cTn id="33" dur="50" fill="hold">
                                          <p:stCondLst>
                                            <p:cond delay="150"/>
                                          </p:stCondLst>
                                        </p:cTn>
                                        <p:tgtEl>
                                          <p:spTgt spid="11"/>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645" fill="hold"/>
                                        <p:tgtEl>
                                          <p:spTgt spid="15"/>
                                        </p:tgtEl>
                                      </p:cBhvr>
                                    </p:cmd>
                                  </p:childTnLst>
                                </p:cTn>
                              </p:par>
                              <p:par>
                                <p:cTn id="38" presetID="14" presetClass="entr" presetSubtype="10" fill="hold" grpId="0" nodeType="with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40" dur="500"/>
                                        <p:tgtEl>
                                          <p:spTgt spid="13">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endCondLst>
                    <p:cond evt="onStopAudio" delay="0">
                      <p:tgtEl>
                        <p:sldTgt/>
                      </p:tgtEl>
                    </p:cond>
                  </p:endCondLst>
                </p:cTn>
                <p:tgtEl>
                  <p:spTgt spid="15"/>
                </p:tgtEl>
              </p:cMediaNode>
            </p:video>
          </p:childTnLst>
        </p:cTn>
      </p:par>
    </p:tnLst>
    <p:bldLst>
      <p:bldP spid="7" grpId="0" animBg="1"/>
      <p:bldP spid="8" grpId="0" animBg="1"/>
      <p:bldP spid="11" grpId="0"/>
      <p:bldP spid="11" grpId="1"/>
      <p:bldP spid="1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1AC82E19-D9D7-47BC-AFB9-60EC24286E30}"/>
              </a:ext>
            </a:extLst>
          </p:cNvPr>
          <p:cNvGrpSpPr/>
          <p:nvPr/>
        </p:nvGrpSpPr>
        <p:grpSpPr>
          <a:xfrm>
            <a:off x="1904940" y="941694"/>
            <a:ext cx="7925771" cy="4055085"/>
            <a:chOff x="300251" y="2443007"/>
            <a:chExt cx="7925771" cy="3960065"/>
          </a:xfrm>
        </p:grpSpPr>
        <p:sp>
          <p:nvSpPr>
            <p:cNvPr id="9" name="Rectangle: Rounded Corners 8">
              <a:extLst>
                <a:ext uri="{FF2B5EF4-FFF2-40B4-BE49-F238E27FC236}">
                  <a16:creationId xmlns:a16="http://schemas.microsoft.com/office/drawing/2014/main" xmlns="" id="{A8DA80E0-7FD5-4DAF-86C0-8326107D719F}"/>
                </a:ext>
              </a:extLst>
            </p:cNvPr>
            <p:cNvSpPr/>
            <p:nvPr/>
          </p:nvSpPr>
          <p:spPr>
            <a:xfrm>
              <a:off x="452651" y="2443007"/>
              <a:ext cx="7773371" cy="3960065"/>
            </a:xfrm>
            <a:custGeom>
              <a:avLst/>
              <a:gdLst>
                <a:gd name="connsiteX0" fmla="*/ 0 w 7773371"/>
                <a:gd name="connsiteY0" fmla="*/ 660024 h 3960065"/>
                <a:gd name="connsiteX1" fmla="*/ 660024 w 7773371"/>
                <a:gd name="connsiteY1" fmla="*/ 0 h 3960065"/>
                <a:gd name="connsiteX2" fmla="*/ 7113347 w 7773371"/>
                <a:gd name="connsiteY2" fmla="*/ 0 h 3960065"/>
                <a:gd name="connsiteX3" fmla="*/ 7773371 w 7773371"/>
                <a:gd name="connsiteY3" fmla="*/ 660024 h 3960065"/>
                <a:gd name="connsiteX4" fmla="*/ 7773371 w 7773371"/>
                <a:gd name="connsiteY4" fmla="*/ 3300041 h 3960065"/>
                <a:gd name="connsiteX5" fmla="*/ 7113347 w 7773371"/>
                <a:gd name="connsiteY5" fmla="*/ 3960065 h 3960065"/>
                <a:gd name="connsiteX6" fmla="*/ 660024 w 7773371"/>
                <a:gd name="connsiteY6" fmla="*/ 3960065 h 3960065"/>
                <a:gd name="connsiteX7" fmla="*/ 0 w 7773371"/>
                <a:gd name="connsiteY7" fmla="*/ 3300041 h 3960065"/>
                <a:gd name="connsiteX8" fmla="*/ 0 w 7773371"/>
                <a:gd name="connsiteY8" fmla="*/ 660024 h 39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960065" fill="none" extrusionOk="0">
                  <a:moveTo>
                    <a:pt x="0" y="660024"/>
                  </a:moveTo>
                  <a:cubicBezTo>
                    <a:pt x="-42271" y="302828"/>
                    <a:pt x="317081" y="-68674"/>
                    <a:pt x="660024" y="0"/>
                  </a:cubicBezTo>
                  <a:cubicBezTo>
                    <a:pt x="2693736" y="128287"/>
                    <a:pt x="5257305" y="-113018"/>
                    <a:pt x="7113347" y="0"/>
                  </a:cubicBezTo>
                  <a:cubicBezTo>
                    <a:pt x="7426370" y="22433"/>
                    <a:pt x="7707019" y="302494"/>
                    <a:pt x="7773371" y="660024"/>
                  </a:cubicBezTo>
                  <a:cubicBezTo>
                    <a:pt x="7776866" y="1277925"/>
                    <a:pt x="7792515" y="2982202"/>
                    <a:pt x="7773371" y="3300041"/>
                  </a:cubicBezTo>
                  <a:cubicBezTo>
                    <a:pt x="7810095" y="3608225"/>
                    <a:pt x="7482479" y="3957772"/>
                    <a:pt x="7113347" y="3960065"/>
                  </a:cubicBezTo>
                  <a:cubicBezTo>
                    <a:pt x="6238745" y="4121166"/>
                    <a:pt x="3178044" y="3844615"/>
                    <a:pt x="660024" y="3960065"/>
                  </a:cubicBezTo>
                  <a:cubicBezTo>
                    <a:pt x="264481" y="4009952"/>
                    <a:pt x="-14002" y="3666230"/>
                    <a:pt x="0" y="3300041"/>
                  </a:cubicBezTo>
                  <a:cubicBezTo>
                    <a:pt x="-49472" y="2144713"/>
                    <a:pt x="-148652" y="1129036"/>
                    <a:pt x="0" y="660024"/>
                  </a:cubicBezTo>
                  <a:close/>
                </a:path>
                <a:path w="7773371" h="3960065" stroke="0" extrusionOk="0">
                  <a:moveTo>
                    <a:pt x="0" y="660024"/>
                  </a:moveTo>
                  <a:cubicBezTo>
                    <a:pt x="-12642" y="303859"/>
                    <a:pt x="311897" y="-25007"/>
                    <a:pt x="660024" y="0"/>
                  </a:cubicBezTo>
                  <a:cubicBezTo>
                    <a:pt x="3642984" y="-25706"/>
                    <a:pt x="4949747" y="-40793"/>
                    <a:pt x="7113347" y="0"/>
                  </a:cubicBezTo>
                  <a:cubicBezTo>
                    <a:pt x="7525244" y="-9550"/>
                    <a:pt x="7736758" y="256107"/>
                    <a:pt x="7773371" y="660024"/>
                  </a:cubicBezTo>
                  <a:cubicBezTo>
                    <a:pt x="7876299" y="943254"/>
                    <a:pt x="7921579" y="2103865"/>
                    <a:pt x="7773371" y="3300041"/>
                  </a:cubicBezTo>
                  <a:cubicBezTo>
                    <a:pt x="7770525" y="3695375"/>
                    <a:pt x="7538877" y="3933184"/>
                    <a:pt x="7113347" y="3960065"/>
                  </a:cubicBezTo>
                  <a:cubicBezTo>
                    <a:pt x="5113193" y="3881860"/>
                    <a:pt x="2236630" y="4008917"/>
                    <a:pt x="660024" y="3960065"/>
                  </a:cubicBezTo>
                  <a:cubicBezTo>
                    <a:pt x="295695" y="3909695"/>
                    <a:pt x="-67" y="3725947"/>
                    <a:pt x="0" y="3300041"/>
                  </a:cubicBezTo>
                  <a:cubicBezTo>
                    <a:pt x="134642" y="2284351"/>
                    <a:pt x="-64329" y="1693373"/>
                    <a:pt x="0" y="660024"/>
                  </a:cubicBezTo>
                  <a:close/>
                </a:path>
              </a:pathLst>
            </a:custGeom>
            <a:solidFill>
              <a:srgbClr val="CDE5F8"/>
            </a:solidFill>
            <a:ln>
              <a:solidFill>
                <a:srgbClr val="CDE5F8"/>
              </a:solidFill>
              <a:extLst>
                <a:ext uri="{C807C97D-BFC1-408E-A445-0C87EB9F89A2}">
                  <ask:lineSketchStyleProps xmlns:ask="http://schemas.microsoft.com/office/drawing/2018/sketchyshapes" xmln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2321B415-E946-4606-A4D8-579E0025699A}"/>
                </a:ext>
              </a:extLst>
            </p:cNvPr>
            <p:cNvSpPr/>
            <p:nvPr/>
          </p:nvSpPr>
          <p:spPr>
            <a:xfrm>
              <a:off x="300251" y="2443007"/>
              <a:ext cx="7773371" cy="3848609"/>
            </a:xfrm>
            <a:custGeom>
              <a:avLst/>
              <a:gdLst>
                <a:gd name="connsiteX0" fmla="*/ 0 w 7773371"/>
                <a:gd name="connsiteY0" fmla="*/ 641448 h 3848609"/>
                <a:gd name="connsiteX1" fmla="*/ 641448 w 7773371"/>
                <a:gd name="connsiteY1" fmla="*/ 0 h 3848609"/>
                <a:gd name="connsiteX2" fmla="*/ 7131923 w 7773371"/>
                <a:gd name="connsiteY2" fmla="*/ 0 h 3848609"/>
                <a:gd name="connsiteX3" fmla="*/ 7773371 w 7773371"/>
                <a:gd name="connsiteY3" fmla="*/ 641448 h 3848609"/>
                <a:gd name="connsiteX4" fmla="*/ 7773371 w 7773371"/>
                <a:gd name="connsiteY4" fmla="*/ 3207161 h 3848609"/>
                <a:gd name="connsiteX5" fmla="*/ 7131923 w 7773371"/>
                <a:gd name="connsiteY5" fmla="*/ 3848609 h 3848609"/>
                <a:gd name="connsiteX6" fmla="*/ 641448 w 7773371"/>
                <a:gd name="connsiteY6" fmla="*/ 3848609 h 3848609"/>
                <a:gd name="connsiteX7" fmla="*/ 0 w 7773371"/>
                <a:gd name="connsiteY7" fmla="*/ 3207161 h 3848609"/>
                <a:gd name="connsiteX8" fmla="*/ 0 w 7773371"/>
                <a:gd name="connsiteY8" fmla="*/ 641448 h 384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848609" fill="none" extrusionOk="0">
                  <a:moveTo>
                    <a:pt x="0" y="641448"/>
                  </a:moveTo>
                  <a:cubicBezTo>
                    <a:pt x="-49576" y="295777"/>
                    <a:pt x="293633" y="-20519"/>
                    <a:pt x="641448" y="0"/>
                  </a:cubicBezTo>
                  <a:cubicBezTo>
                    <a:pt x="2497611" y="128287"/>
                    <a:pt x="5923106" y="-113018"/>
                    <a:pt x="7131923" y="0"/>
                  </a:cubicBezTo>
                  <a:cubicBezTo>
                    <a:pt x="7481703" y="1952"/>
                    <a:pt x="7712335" y="293617"/>
                    <a:pt x="7773371" y="641448"/>
                  </a:cubicBezTo>
                  <a:cubicBezTo>
                    <a:pt x="7776866" y="1343503"/>
                    <a:pt x="7792515" y="2195335"/>
                    <a:pt x="7773371" y="3207161"/>
                  </a:cubicBezTo>
                  <a:cubicBezTo>
                    <a:pt x="7802952" y="3516043"/>
                    <a:pt x="7545742" y="3818993"/>
                    <a:pt x="7131923" y="3848609"/>
                  </a:cubicBezTo>
                  <a:cubicBezTo>
                    <a:pt x="4661987" y="4009710"/>
                    <a:pt x="2536002" y="3733159"/>
                    <a:pt x="641448" y="3848609"/>
                  </a:cubicBezTo>
                  <a:cubicBezTo>
                    <a:pt x="255809" y="3899068"/>
                    <a:pt x="-15173" y="3563230"/>
                    <a:pt x="0" y="3207161"/>
                  </a:cubicBezTo>
                  <a:cubicBezTo>
                    <a:pt x="-49472" y="2893536"/>
                    <a:pt x="-148652" y="904174"/>
                    <a:pt x="0" y="641448"/>
                  </a:cubicBezTo>
                  <a:close/>
                </a:path>
                <a:path w="7773371" h="3848609" stroke="0" extrusionOk="0">
                  <a:moveTo>
                    <a:pt x="0" y="641448"/>
                  </a:moveTo>
                  <a:cubicBezTo>
                    <a:pt x="-12627" y="295532"/>
                    <a:pt x="291489" y="-6563"/>
                    <a:pt x="641448" y="0"/>
                  </a:cubicBezTo>
                  <a:cubicBezTo>
                    <a:pt x="3770861" y="-25706"/>
                    <a:pt x="5715125" y="-40793"/>
                    <a:pt x="7131923" y="0"/>
                  </a:cubicBezTo>
                  <a:cubicBezTo>
                    <a:pt x="7542659" y="-11384"/>
                    <a:pt x="7730740" y="241314"/>
                    <a:pt x="7773371" y="641448"/>
                  </a:cubicBezTo>
                  <a:cubicBezTo>
                    <a:pt x="7876299" y="1858856"/>
                    <a:pt x="7921579" y="1973866"/>
                    <a:pt x="7773371" y="3207161"/>
                  </a:cubicBezTo>
                  <a:cubicBezTo>
                    <a:pt x="7768341" y="3615894"/>
                    <a:pt x="7503440" y="3841007"/>
                    <a:pt x="7131923" y="3848609"/>
                  </a:cubicBezTo>
                  <a:cubicBezTo>
                    <a:pt x="5263223" y="3770404"/>
                    <a:pt x="2569438" y="3897461"/>
                    <a:pt x="641448" y="3848609"/>
                  </a:cubicBezTo>
                  <a:cubicBezTo>
                    <a:pt x="287293" y="3820650"/>
                    <a:pt x="-40" y="3597985"/>
                    <a:pt x="0" y="3207161"/>
                  </a:cubicBezTo>
                  <a:cubicBezTo>
                    <a:pt x="134642" y="1926919"/>
                    <a:pt x="-64329" y="1244995"/>
                    <a:pt x="0" y="641448"/>
                  </a:cubicBezTo>
                  <a:close/>
                </a:path>
              </a:pathLst>
            </a:custGeom>
            <a:ln>
              <a:solidFill>
                <a:schemeClr val="bg1"/>
              </a:solidFill>
              <a:extLst>
                <a:ext uri="{C807C97D-BFC1-408E-A445-0C87EB9F89A2}">
                  <ask:lineSketchStyleProps xmlns:ask="http://schemas.microsoft.com/office/drawing/2018/sketchyshapes" xmln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xmlns="" id="{96073A94-38AF-43A7-A0C6-EDBAE4B63EB5}"/>
              </a:ext>
            </a:extLst>
          </p:cNvPr>
          <p:cNvPicPr>
            <a:picLocks noChangeAspect="1"/>
          </p:cNvPicPr>
          <p:nvPr/>
        </p:nvPicPr>
        <p:blipFill>
          <a:blip r:embed="rId4"/>
          <a:stretch>
            <a:fillRect/>
          </a:stretch>
        </p:blipFill>
        <p:spPr>
          <a:xfrm>
            <a:off x="2367772" y="1175193"/>
            <a:ext cx="7592936" cy="3588085"/>
          </a:xfrm>
          <a:prstGeom prst="rect">
            <a:avLst/>
          </a:prstGeom>
        </p:spPr>
      </p:pic>
    </p:spTree>
    <p:extLst>
      <p:ext uri="{BB962C8B-B14F-4D97-AF65-F5344CB8AC3E}">
        <p14:creationId xmlns:p14="http://schemas.microsoft.com/office/powerpoint/2010/main" xmlns="" val="120765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450" decel="100000" fill="hold"/>
                                        <p:tgtEl>
                                          <p:spTgt spid="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xmlns=""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7963" b="84537" l="49500" r="97500"/>
                    </a14:imgEffect>
                  </a14:imgLayer>
                </a14:imgProps>
              </a:ext>
              <a:ext uri="{28A0092B-C50C-407E-A947-70E740481C1C}">
                <a14:useLocalDpi xmlns:a14="http://schemas.microsoft.com/office/drawing/2010/main" xmlns=""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Cloud Callout 7"/>
          <p:cNvSpPr/>
          <p:nvPr/>
        </p:nvSpPr>
        <p:spPr>
          <a:xfrm>
            <a:off x="2142040" y="1"/>
            <a:ext cx="7938601" cy="3032566"/>
          </a:xfrm>
          <a:prstGeom prst="cloudCallout">
            <a:avLst>
              <a:gd name="adj1" fmla="val -32766"/>
              <a:gd name="adj2" fmla="val 468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ngủ</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thức</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Suốt</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trực</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góp</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sức</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giữ</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gìn</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Dẫu</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rằng</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khép</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đấy</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b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b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Thức</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nghìn</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năm</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nay - </a:t>
            </a: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4100945" y="3429000"/>
            <a:ext cx="3657601" cy="1826925"/>
          </a:xfrm>
          <a:prstGeom prst="cloudCallout">
            <a:avLst>
              <a:gd name="adj1" fmla="val 68618"/>
              <a:gd name="adj2" fmla="val -1701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1" i="0"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en-US" sz="36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xmlns="" val="112986695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xmlns=""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7963" b="84537" l="49500" r="97500"/>
                    </a14:imgEffect>
                  </a14:imgLayer>
                </a14:imgProps>
              </a:ext>
              <a:ext uri="{28A0092B-C50C-407E-A947-70E740481C1C}">
                <a14:useLocalDpi xmlns:a14="http://schemas.microsoft.com/office/drawing/2010/main" xmlns=""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Cloud Callout 7"/>
          <p:cNvSpPr/>
          <p:nvPr/>
        </p:nvSpPr>
        <p:spPr>
          <a:xfrm>
            <a:off x="1574157" y="1"/>
            <a:ext cx="7434265" cy="2436845"/>
          </a:xfrm>
          <a:prstGeom prst="cloudCallout">
            <a:avLst>
              <a:gd name="adj1" fmla="val -43368"/>
              <a:gd name="adj2" fmla="val 811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cảm</a:t>
            </a:r>
            <a:r>
              <a:rPr lang="en-US" sz="36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thế</a:t>
            </a:r>
            <a:r>
              <a:rPr lang="en-US" sz="36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nếu</a:t>
            </a:r>
            <a:r>
              <a:rPr lang="en-US" sz="36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phải</a:t>
            </a:r>
            <a:r>
              <a:rPr lang="en-US" sz="36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xa</a:t>
            </a:r>
            <a:r>
              <a:rPr lang="en-US" sz="36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ngôi</a:t>
            </a:r>
            <a:r>
              <a:rPr lang="en-US" sz="36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nhà</a:t>
            </a:r>
            <a:r>
              <a:rPr lang="en-US" sz="36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mình</a:t>
            </a:r>
            <a:r>
              <a:rPr lang="en-US" sz="36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nhiều</a:t>
            </a:r>
            <a:r>
              <a:rPr lang="en-US" sz="36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99"/>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2835797" y="3276600"/>
            <a:ext cx="4920910" cy="1905001"/>
          </a:xfrm>
          <a:prstGeom prst="cloudCallout">
            <a:avLst>
              <a:gd name="adj1" fmla="val 68618"/>
              <a:gd name="adj2" fmla="val -1701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1" i="0"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1" i="0"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600" b="1" i="0"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3600" b="1" i="0"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3600" b="1" i="0"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6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xmlns="" val="35649897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xmlns=""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7963" b="84537" l="49500" r="97500"/>
                    </a14:imgEffect>
                  </a14:imgLayer>
                </a14:imgProps>
              </a:ext>
              <a:ext uri="{28A0092B-C50C-407E-A947-70E740481C1C}">
                <a14:useLocalDpi xmlns:a14="http://schemas.microsoft.com/office/drawing/2010/main" xmlns=""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Cloud Callout 7"/>
          <p:cNvSpPr/>
          <p:nvPr/>
        </p:nvSpPr>
        <p:spPr>
          <a:xfrm>
            <a:off x="200647" y="-247742"/>
            <a:ext cx="4840066" cy="2436845"/>
          </a:xfrm>
          <a:prstGeom prst="cloudCallout">
            <a:avLst>
              <a:gd name="adj1" fmla="val 6807"/>
              <a:gd name="adj2" fmla="val 7198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Bức</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070033" y="340777"/>
            <a:ext cx="1378997" cy="1151036"/>
          </a:xfrm>
          <a:prstGeom prst="rect">
            <a:avLst/>
          </a:prstGeom>
        </p:spPr>
      </p:pic>
      <p:pic>
        <p:nvPicPr>
          <p:cNvPr id="4" name="Picture 3">
            <a:extLst>
              <a:ext uri="{FF2B5EF4-FFF2-40B4-BE49-F238E27FC236}">
                <a16:creationId xmlns:a16="http://schemas.microsoft.com/office/drawing/2014/main" xmlns="" id="{D9C0861D-B442-421B-83EA-26408D54ED83}"/>
              </a:ext>
            </a:extLst>
          </p:cNvPr>
          <p:cNvPicPr>
            <a:picLocks noChangeAspect="1"/>
          </p:cNvPicPr>
          <p:nvPr/>
        </p:nvPicPr>
        <p:blipFill>
          <a:blip r:embed="rId10"/>
          <a:stretch>
            <a:fillRect/>
          </a:stretch>
        </p:blipFill>
        <p:spPr>
          <a:xfrm>
            <a:off x="5034804" y="-690726"/>
            <a:ext cx="3244770" cy="5163615"/>
          </a:xfrm>
          <a:prstGeom prst="rect">
            <a:avLst/>
          </a:prstGeom>
        </p:spPr>
      </p:pic>
    </p:spTree>
    <p:extLst>
      <p:ext uri="{BB962C8B-B14F-4D97-AF65-F5344CB8AC3E}">
        <p14:creationId xmlns:p14="http://schemas.microsoft.com/office/powerpoint/2010/main" xmlns="" val="98709419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6" presetClass="exit" presetSubtype="32" fill="hold" nodeType="clickEffect">
                                  <p:stCondLst>
                                    <p:cond delay="0"/>
                                  </p:stCondLst>
                                  <p:childTnLst>
                                    <p:animEffect transition="out" filter="circle(out)">
                                      <p:cBhvr>
                                        <p:cTn id="28" dur="2000"/>
                                        <p:tgtEl>
                                          <p:spTgt spid="19"/>
                                        </p:tgtEl>
                                      </p:cBhvr>
                                    </p:animEffect>
                                    <p:set>
                                      <p:cBhvr>
                                        <p:cTn id="29" dur="1" fill="hold">
                                          <p:stCondLst>
                                            <p:cond delay="1999"/>
                                          </p:stCondLst>
                                        </p:cTn>
                                        <p:tgtEl>
                                          <p:spTgt spid="19"/>
                                        </p:tgtEl>
                                        <p:attrNameLst>
                                          <p:attrName>style.visibility</p:attrName>
                                        </p:attrNameLst>
                                      </p:cBhvr>
                                      <p:to>
                                        <p:strVal val="hidden"/>
                                      </p:to>
                                    </p:set>
                                  </p:childTnLst>
                                </p:cTn>
                              </p:par>
                              <p:par>
                                <p:cTn id="30" presetID="21" presetClass="entr" presetSubtype="1" repeatCount="5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1000"/>
                                        <p:tgtEl>
                                          <p:spTgt spid="11"/>
                                        </p:tgtEl>
                                      </p:cBhvr>
                                    </p:animEffect>
                                  </p:childTnLst>
                                </p:cTn>
                              </p:par>
                              <p:par>
                                <p:cTn id="33" presetID="21" presetClass="entr" presetSubtype="1" repeatCount="500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1000"/>
                                        <p:tgtEl>
                                          <p:spTgt spid="12"/>
                                        </p:tgtEl>
                                      </p:cBhvr>
                                    </p:animEffect>
                                  </p:childTnLst>
                                </p:cTn>
                              </p:par>
                              <p:par>
                                <p:cTn id="36" presetID="1" presetClass="entr" presetSubtype="0" fill="hold" grpId="1"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xit" presetSubtype="0" fill="hold" grpId="0" nodeType="withEffect">
                                  <p:stCondLst>
                                    <p:cond delay="1000"/>
                                  </p:stCondLst>
                                  <p:childTnLst>
                                    <p:set>
                                      <p:cBhvr>
                                        <p:cTn id="39"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0" presetID="1" presetClass="entr" presetSubtype="0" fill="hold" grpId="1" nodeType="withEffect">
                                  <p:stCondLst>
                                    <p:cond delay="100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xit" presetSubtype="0" fill="hold" grpId="0" nodeType="withEffect">
                                  <p:stCondLst>
                                    <p:cond delay="2000"/>
                                  </p:stCondLst>
                                  <p:childTnLst>
                                    <p:set>
                                      <p:cBhvr>
                                        <p:cTn id="43"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4" presetID="1" presetClass="entr" presetSubtype="0" fill="hold" grpId="1" nodeType="withEffect">
                                  <p:stCondLst>
                                    <p:cond delay="2000"/>
                                  </p:stCondLst>
                                  <p:childTnLst>
                                    <p:set>
                                      <p:cBhvr>
                                        <p:cTn id="45" dur="1" fill="hold">
                                          <p:stCondLst>
                                            <p:cond delay="0"/>
                                          </p:stCondLst>
                                        </p:cTn>
                                        <p:tgtEl>
                                          <p:spTgt spid="15"/>
                                        </p:tgtEl>
                                        <p:attrNameLst>
                                          <p:attrName>style.visibility</p:attrName>
                                        </p:attrNameLst>
                                      </p:cBhvr>
                                      <p:to>
                                        <p:strVal val="visible"/>
                                      </p:to>
                                    </p:set>
                                  </p:childTnLst>
                                </p:cTn>
                              </p:par>
                              <p:par>
                                <p:cTn id="46" presetID="1" presetClass="exit" presetSubtype="0" fill="hold" grpId="0" nodeType="withEffect">
                                  <p:stCondLst>
                                    <p:cond delay="3000"/>
                                  </p:stCondLst>
                                  <p:childTnLst>
                                    <p:set>
                                      <p:cBhvr>
                                        <p:cTn id="47"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48" presetID="1" presetClass="entr" presetSubtype="0" fill="hold" grpId="1" nodeType="withEffect">
                                  <p:stCondLst>
                                    <p:cond delay="3000"/>
                                  </p:stCondLst>
                                  <p:childTnLst>
                                    <p:set>
                                      <p:cBhvr>
                                        <p:cTn id="49" dur="1" fill="hold">
                                          <p:stCondLst>
                                            <p:cond delay="0"/>
                                          </p:stCondLst>
                                        </p:cTn>
                                        <p:tgtEl>
                                          <p:spTgt spid="16"/>
                                        </p:tgtEl>
                                        <p:attrNameLst>
                                          <p:attrName>style.visibility</p:attrName>
                                        </p:attrNameLst>
                                      </p:cBhvr>
                                      <p:to>
                                        <p:strVal val="visible"/>
                                      </p:to>
                                    </p:set>
                                  </p:childTnLst>
                                </p:cTn>
                              </p:par>
                              <p:par>
                                <p:cTn id="50" presetID="1" presetClass="exit" presetSubtype="0" fill="hold" grpId="0" nodeType="withEffect">
                                  <p:stCondLst>
                                    <p:cond delay="4000"/>
                                  </p:stCondLst>
                                  <p:childTnLst>
                                    <p:set>
                                      <p:cBhvr>
                                        <p:cTn id="51"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2" presetID="1" presetClass="entr" presetSubtype="0" fill="hold" grpId="1" nodeType="withEffect">
                                  <p:stCondLst>
                                    <p:cond delay="4000"/>
                                  </p:stCondLst>
                                  <p:childTnLst>
                                    <p:set>
                                      <p:cBhvr>
                                        <p:cTn id="53" dur="1" fill="hold">
                                          <p:stCondLst>
                                            <p:cond delay="0"/>
                                          </p:stCondLst>
                                        </p:cTn>
                                        <p:tgtEl>
                                          <p:spTgt spid="17"/>
                                        </p:tgtEl>
                                        <p:attrNameLst>
                                          <p:attrName>style.visibility</p:attrName>
                                        </p:attrNameLst>
                                      </p:cBhvr>
                                      <p:to>
                                        <p:strVal val="visible"/>
                                      </p:to>
                                    </p:set>
                                  </p:childTnLst>
                                </p:cTn>
                              </p:par>
                              <p:par>
                                <p:cTn id="54" presetID="1" presetClass="exit" presetSubtype="0" fill="hold" grpId="0" nodeType="withEffect">
                                  <p:stCondLst>
                                    <p:cond delay="5000"/>
                                  </p:stCondLst>
                                  <p:childTnLst>
                                    <p:set>
                                      <p:cBhvr>
                                        <p:cTn id="55"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6" presetID="1" presetClass="entr" presetSubtype="0" fill="hold" grpId="0" nodeType="withEffect">
                                  <p:stCondLst>
                                    <p:cond delay="500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23F02C7-A163-47CD-B89D-CB53C722F0B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xmlns=""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xmlns="" val="0"/>
              </a:ext>
            </a:extLst>
          </a:blip>
          <a:srcRect r="67000"/>
          <a:stretch/>
        </p:blipFill>
        <p:spPr>
          <a:xfrm>
            <a:off x="5284770" y="5395715"/>
            <a:ext cx="2228550" cy="912099"/>
          </a:xfrm>
          <a:prstGeom prst="rect">
            <a:avLst/>
          </a:prstGeom>
        </p:spPr>
      </p:pic>
      <p:grpSp>
        <p:nvGrpSpPr>
          <p:cNvPr id="10" name="Group 9">
            <a:extLst>
              <a:ext uri="{FF2B5EF4-FFF2-40B4-BE49-F238E27FC236}">
                <a16:creationId xmlns:a16="http://schemas.microsoft.com/office/drawing/2014/main" xmlns="" id="{B9A44984-8B9F-42D3-AB7C-92638A756B69}"/>
              </a:ext>
            </a:extLst>
          </p:cNvPr>
          <p:cNvGrpSpPr/>
          <p:nvPr/>
        </p:nvGrpSpPr>
        <p:grpSpPr>
          <a:xfrm>
            <a:off x="1605280" y="550186"/>
            <a:ext cx="8946154" cy="4748982"/>
            <a:chOff x="256031" y="1133735"/>
            <a:chExt cx="9242811" cy="5377134"/>
          </a:xfrm>
        </p:grpSpPr>
        <p:sp>
          <p:nvSpPr>
            <p:cNvPr id="11" name="Rectangle: Rounded Corners 10">
              <a:extLst>
                <a:ext uri="{FF2B5EF4-FFF2-40B4-BE49-F238E27FC236}">
                  <a16:creationId xmlns:a16="http://schemas.microsoft.com/office/drawing/2014/main" xmlns="" id="{ECCB0DE3-95CA-4213-9CA0-3F64E252ED6C}"/>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xmlns="" id="{5A58B474-33F0-4C48-AA4F-6B69F26E65D2}"/>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图片 5">
            <a:extLst>
              <a:ext uri="{FF2B5EF4-FFF2-40B4-BE49-F238E27FC236}">
                <a16:creationId xmlns:a16="http://schemas.microsoft.com/office/drawing/2014/main" xmlns="" id="{2FFB6DAA-215C-4647-B97C-D31944E35513}"/>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9432" y="3334291"/>
            <a:ext cx="3639352" cy="3639352"/>
          </a:xfrm>
          <a:prstGeom prst="rect">
            <a:avLst/>
          </a:prstGeom>
        </p:spPr>
      </p:pic>
      <p:pic>
        <p:nvPicPr>
          <p:cNvPr id="14" name="图片 1">
            <a:extLst>
              <a:ext uri="{FF2B5EF4-FFF2-40B4-BE49-F238E27FC236}">
                <a16:creationId xmlns:a16="http://schemas.microsoft.com/office/drawing/2014/main" xmlns="" id="{EA04F7F7-7991-411C-B757-A7CF96C4FD99}"/>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flipH="1">
            <a:off x="9003330" y="3485005"/>
            <a:ext cx="3446002" cy="3724874"/>
          </a:xfrm>
          <a:prstGeom prst="rect">
            <a:avLst/>
          </a:prstGeom>
        </p:spPr>
      </p:pic>
      <p:pic>
        <p:nvPicPr>
          <p:cNvPr id="2" name="Picture 1">
            <a:extLst>
              <a:ext uri="{FF2B5EF4-FFF2-40B4-BE49-F238E27FC236}">
                <a16:creationId xmlns:a16="http://schemas.microsoft.com/office/drawing/2014/main" xmlns="" id="{210C84B0-6931-48F5-AE51-4E51DDED54AE}"/>
              </a:ext>
            </a:extLst>
          </p:cNvPr>
          <p:cNvPicPr>
            <a:picLocks noChangeAspect="1"/>
          </p:cNvPicPr>
          <p:nvPr/>
        </p:nvPicPr>
        <p:blipFill>
          <a:blip r:embed="rId7"/>
          <a:stretch>
            <a:fillRect/>
          </a:stretch>
        </p:blipFill>
        <p:spPr>
          <a:xfrm>
            <a:off x="3052274" y="839705"/>
            <a:ext cx="5407318" cy="1389497"/>
          </a:xfrm>
          <a:prstGeom prst="rect">
            <a:avLst/>
          </a:prstGeom>
        </p:spPr>
      </p:pic>
      <p:pic>
        <p:nvPicPr>
          <p:cNvPr id="5" name="Picture 4">
            <a:extLst>
              <a:ext uri="{FF2B5EF4-FFF2-40B4-BE49-F238E27FC236}">
                <a16:creationId xmlns:a16="http://schemas.microsoft.com/office/drawing/2014/main" xmlns="" id="{7DB0980F-794A-4354-8540-8DAF8593441C}"/>
              </a:ext>
            </a:extLst>
          </p:cNvPr>
          <p:cNvPicPr>
            <a:picLocks noChangeAspect="1"/>
          </p:cNvPicPr>
          <p:nvPr/>
        </p:nvPicPr>
        <p:blipFill>
          <a:blip r:embed="rId8"/>
          <a:stretch>
            <a:fillRect/>
          </a:stretch>
        </p:blipFill>
        <p:spPr>
          <a:xfrm>
            <a:off x="2481974" y="1947451"/>
            <a:ext cx="7248772" cy="969348"/>
          </a:xfrm>
          <a:prstGeom prst="rect">
            <a:avLst/>
          </a:prstGeom>
        </p:spPr>
      </p:pic>
      <p:pic>
        <p:nvPicPr>
          <p:cNvPr id="8" name="Picture 7">
            <a:extLst>
              <a:ext uri="{FF2B5EF4-FFF2-40B4-BE49-F238E27FC236}">
                <a16:creationId xmlns:a16="http://schemas.microsoft.com/office/drawing/2014/main" xmlns="" id="{6611F2C0-B068-48B2-8672-BECFDEE59BE4}"/>
              </a:ext>
            </a:extLst>
          </p:cNvPr>
          <p:cNvPicPr>
            <a:picLocks noChangeAspect="1"/>
          </p:cNvPicPr>
          <p:nvPr/>
        </p:nvPicPr>
        <p:blipFill>
          <a:blip r:embed="rId9"/>
          <a:stretch>
            <a:fillRect/>
          </a:stretch>
        </p:blipFill>
        <p:spPr>
          <a:xfrm>
            <a:off x="2722786" y="2750969"/>
            <a:ext cx="6767147" cy="2493480"/>
          </a:xfrm>
          <a:prstGeom prst="rect">
            <a:avLst/>
          </a:prstGeom>
        </p:spPr>
      </p:pic>
    </p:spTree>
    <p:extLst>
      <p:ext uri="{BB962C8B-B14F-4D97-AF65-F5344CB8AC3E}">
        <p14:creationId xmlns:p14="http://schemas.microsoft.com/office/powerpoint/2010/main" xmlns="" val="15621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包图主题2">
  <a:themeElements>
    <a:clrScheme name="自定义 231">
      <a:dk1>
        <a:sysClr val="windowText" lastClr="000000"/>
      </a:dk1>
      <a:lt1>
        <a:sysClr val="window" lastClr="FFFFFF"/>
      </a:lt1>
      <a:dk2>
        <a:srgbClr val="44546A"/>
      </a:dk2>
      <a:lt2>
        <a:srgbClr val="E7E6E6"/>
      </a:lt2>
      <a:accent1>
        <a:srgbClr val="2C78C7"/>
      </a:accent1>
      <a:accent2>
        <a:srgbClr val="FB8C03"/>
      </a:accent2>
      <a:accent3>
        <a:srgbClr val="2C78C7"/>
      </a:accent3>
      <a:accent4>
        <a:srgbClr val="FB8C03"/>
      </a:accent4>
      <a:accent5>
        <a:srgbClr val="2C78C7"/>
      </a:accent5>
      <a:accent6>
        <a:srgbClr val="FB8C03"/>
      </a:accent6>
      <a:hlink>
        <a:srgbClr val="2C78C7"/>
      </a:hlink>
      <a:folHlink>
        <a:srgbClr val="FB8C03"/>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自定义 231">
    <a:dk1>
      <a:sysClr val="windowText" lastClr="000000"/>
    </a:dk1>
    <a:lt1>
      <a:sysClr val="window" lastClr="FFFFFF"/>
    </a:lt1>
    <a:dk2>
      <a:srgbClr val="44546A"/>
    </a:dk2>
    <a:lt2>
      <a:srgbClr val="E7E6E6"/>
    </a:lt2>
    <a:accent1>
      <a:srgbClr val="2C78C7"/>
    </a:accent1>
    <a:accent2>
      <a:srgbClr val="FB8C03"/>
    </a:accent2>
    <a:accent3>
      <a:srgbClr val="2C78C7"/>
    </a:accent3>
    <a:accent4>
      <a:srgbClr val="FB8C03"/>
    </a:accent4>
    <a:accent5>
      <a:srgbClr val="2C78C7"/>
    </a:accent5>
    <a:accent6>
      <a:srgbClr val="FB8C03"/>
    </a:accent6>
    <a:hlink>
      <a:srgbClr val="2C78C7"/>
    </a:hlink>
    <a:folHlink>
      <a:srgbClr val="FB8C03"/>
    </a:folHlink>
  </a:clrScheme>
</a:themeOverride>
</file>

<file path=docProps/app.xml><?xml version="1.0" encoding="utf-8"?>
<Properties xmlns="http://schemas.openxmlformats.org/officeDocument/2006/extended-properties" xmlns:vt="http://schemas.openxmlformats.org/officeDocument/2006/docPropsVTypes">
  <TotalTime>350</TotalTime>
  <Words>1884</Words>
  <Application>Microsoft Office PowerPoint</Application>
  <PresentationFormat>Custom</PresentationFormat>
  <Paragraphs>366</Paragraphs>
  <Slides>57</Slides>
  <Notes>20</Notes>
  <HiddenSlides>0</HiddenSlides>
  <MMClips>5</MMClips>
  <ScaleCrop>false</ScaleCrop>
  <HeadingPairs>
    <vt:vector size="4" baseType="variant">
      <vt:variant>
        <vt:lpstr>Theme</vt:lpstr>
      </vt:variant>
      <vt:variant>
        <vt:i4>5</vt:i4>
      </vt:variant>
      <vt:variant>
        <vt:lpstr>Slide Titles</vt:lpstr>
      </vt:variant>
      <vt:variant>
        <vt:i4>57</vt:i4>
      </vt:variant>
    </vt:vector>
  </HeadingPairs>
  <TitlesOfParts>
    <vt:vector size="62" baseType="lpstr">
      <vt:lpstr>1_Office Theme</vt:lpstr>
      <vt:lpstr>2_Office Theme</vt:lpstr>
      <vt:lpstr>3_Office Theme</vt:lpstr>
      <vt:lpstr>Office Theme</vt:lpstr>
      <vt:lpstr>包图主题2</vt:lpstr>
      <vt:lpstr>1. Ôn tập và khởi động</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KHÁNH NGÂN 5A1</cp:lastModifiedBy>
  <cp:revision>52</cp:revision>
  <dcterms:created xsi:type="dcterms:W3CDTF">2022-07-26T22:49:08Z</dcterms:created>
  <dcterms:modified xsi:type="dcterms:W3CDTF">2023-11-02T06:02:21Z</dcterms:modified>
</cp:coreProperties>
</file>