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807" r:id="rId2"/>
    <p:sldMasterId id="2147483832" r:id="rId3"/>
    <p:sldMasterId id="2147483859" r:id="rId4"/>
    <p:sldMasterId id="2147483876" r:id="rId5"/>
    <p:sldMasterId id="2147483913" r:id="rId6"/>
    <p:sldMasterId id="2147483921" r:id="rId7"/>
    <p:sldMasterId id="2147483934" r:id="rId8"/>
    <p:sldMasterId id="2147484005" r:id="rId9"/>
  </p:sldMasterIdLst>
  <p:notesMasterIdLst>
    <p:notesMasterId r:id="rId42"/>
  </p:notesMasterIdLst>
  <p:sldIdLst>
    <p:sldId id="369" r:id="rId10"/>
    <p:sldId id="295" r:id="rId11"/>
    <p:sldId id="400" r:id="rId12"/>
    <p:sldId id="349" r:id="rId13"/>
    <p:sldId id="363" r:id="rId14"/>
    <p:sldId id="305" r:id="rId15"/>
    <p:sldId id="402" r:id="rId16"/>
    <p:sldId id="403" r:id="rId17"/>
    <p:sldId id="384" r:id="rId18"/>
    <p:sldId id="263" r:id="rId19"/>
    <p:sldId id="417" r:id="rId20"/>
    <p:sldId id="406" r:id="rId21"/>
    <p:sldId id="407" r:id="rId22"/>
    <p:sldId id="357" r:id="rId23"/>
    <p:sldId id="358" r:id="rId24"/>
    <p:sldId id="418" r:id="rId25"/>
    <p:sldId id="404" r:id="rId26"/>
    <p:sldId id="271" r:id="rId27"/>
    <p:sldId id="272" r:id="rId28"/>
    <p:sldId id="273" r:id="rId29"/>
    <p:sldId id="288" r:id="rId30"/>
    <p:sldId id="286" r:id="rId31"/>
    <p:sldId id="324" r:id="rId32"/>
    <p:sldId id="409" r:id="rId33"/>
    <p:sldId id="410" r:id="rId34"/>
    <p:sldId id="411" r:id="rId35"/>
    <p:sldId id="385" r:id="rId36"/>
    <p:sldId id="412" r:id="rId37"/>
    <p:sldId id="413" r:id="rId38"/>
    <p:sldId id="414" r:id="rId39"/>
    <p:sldId id="415" r:id="rId40"/>
    <p:sldId id="416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  <a:srgbClr val="DCFFFF"/>
    <a:srgbClr val="FFF8E5"/>
    <a:srgbClr val="FFFCF3"/>
    <a:srgbClr val="ECF4F2"/>
    <a:srgbClr val="FD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A559D-941E-4549-95B0-1231322DEC58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815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A559D-941E-4549-95B0-1231322DEC58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6036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61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12700" y="8892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046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35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4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9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1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26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9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74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70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5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43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07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20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9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90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8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5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2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7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2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89" y="4236087"/>
            <a:ext cx="1705611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2" y="4087497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6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6355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4839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829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2734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5352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4083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1560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74477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8363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4319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4033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14151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975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4403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54048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12396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59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3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8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9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9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9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26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853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445380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3803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1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66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7895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966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DADA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85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9595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2315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1153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DADAFC"/>
                </a:solidFill>
              </a:endParaRPr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DADAF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318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91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0321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46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7.png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4.xml"/><Relationship Id="rId25" Type="http://schemas.microsoft.com/office/2007/relationships/hdphoto" Target="../media/hdphoto3.wdp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8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microsoft.com/office/2007/relationships/hdphoto" Target="../media/hdphoto2.wdp"/><Relationship Id="rId28" Type="http://schemas.openxmlformats.org/officeDocument/2006/relationships/image" Target="../media/image13.png"/><Relationship Id="rId10" Type="http://schemas.openxmlformats.org/officeDocument/2006/relationships/slideLayout" Target="../slideLayouts/slideLayout4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0.png"/><Relationship Id="rId27" Type="http://schemas.microsoft.com/office/2007/relationships/hdphoto" Target="../media/hdphoto4.wdp"/><Relationship Id="rId30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>
              <a:defRPr/>
            </a:pPr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2023/11/24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>
              <a:defRPr/>
            </a:pPr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>
              <a:defRPr/>
            </a:pPr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542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4" r:id="rId1"/>
    <p:sldLayoutId id="2147483916" r:id="rId2"/>
    <p:sldLayoutId id="2147483917" r:id="rId3"/>
    <p:sldLayoutId id="2147483918" r:id="rId4"/>
    <p:sldLayoutId id="2147483919" r:id="rId5"/>
    <p:sldLayoutId id="214748392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4391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11280577" y="322345"/>
            <a:ext cx="672075" cy="3840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6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4" y="460828"/>
            <a:ext cx="7187380" cy="3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410B03-C6AA-4BD9-9B96-F84DD20C7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1477651"/>
            <a:ext cx="5152635" cy="120431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373" y="1525406"/>
            <a:ext cx="5435218" cy="5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999453" y="1834619"/>
            <a:ext cx="10040159" cy="3416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377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14377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Na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14377"/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3542654" y="159848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1638687" y="1834619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999453" y="1834619"/>
            <a:ext cx="10040159" cy="10055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	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3639636" y="672467"/>
            <a:ext cx="2747310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67F8C1-086F-D5BA-F0E6-4CE7633A3E9A}"/>
              </a:ext>
            </a:extLst>
          </p:cNvPr>
          <p:cNvCxnSpPr/>
          <p:nvPr/>
        </p:nvCxnSpPr>
        <p:spPr>
          <a:xfrm flipH="1">
            <a:off x="3611926" y="2357930"/>
            <a:ext cx="107127" cy="399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153976-DDF9-9DBD-4135-720D4A42194F}"/>
              </a:ext>
            </a:extLst>
          </p:cNvPr>
          <p:cNvCxnSpPr/>
          <p:nvPr/>
        </p:nvCxnSpPr>
        <p:spPr>
          <a:xfrm flipH="1">
            <a:off x="8267053" y="2337400"/>
            <a:ext cx="107127" cy="399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2442AD-139A-E467-D90C-3AB1662911CB}"/>
              </a:ext>
            </a:extLst>
          </p:cNvPr>
          <p:cNvCxnSpPr/>
          <p:nvPr/>
        </p:nvCxnSpPr>
        <p:spPr>
          <a:xfrm flipH="1">
            <a:off x="9647299" y="2337400"/>
            <a:ext cx="107127" cy="399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648ABC-774D-7DF7-1381-496FF9C0C17C}"/>
              </a:ext>
            </a:extLst>
          </p:cNvPr>
          <p:cNvCxnSpPr/>
          <p:nvPr/>
        </p:nvCxnSpPr>
        <p:spPr>
          <a:xfrm flipH="1">
            <a:off x="9754426" y="2357929"/>
            <a:ext cx="107127" cy="399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1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597671" y="1720873"/>
            <a:ext cx="11192547" cy="3416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3542654" y="159848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959814" y="1720873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7B166-B4ED-7F2E-6B9E-73571BCDCFE1}"/>
              </a:ext>
            </a:extLst>
          </p:cNvPr>
          <p:cNvSpPr txBox="1"/>
          <p:nvPr/>
        </p:nvSpPr>
        <p:spPr>
          <a:xfrm>
            <a:off x="3127017" y="4294188"/>
            <a:ext cx="5680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xổ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947C7-A389-C7E7-024B-8A1B950DA585}"/>
              </a:ext>
            </a:extLst>
          </p:cNvPr>
          <p:cNvSpPr/>
          <p:nvPr/>
        </p:nvSpPr>
        <p:spPr>
          <a:xfrm>
            <a:off x="2700576" y="5234109"/>
            <a:ext cx="4919423" cy="45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xổ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597671" y="1720873"/>
            <a:ext cx="11192547" cy="3416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3542654" y="159848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959814" y="1720873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7B166-B4ED-7F2E-6B9E-73571BCDCFE1}"/>
              </a:ext>
            </a:extLst>
          </p:cNvPr>
          <p:cNvSpPr txBox="1"/>
          <p:nvPr/>
        </p:nvSpPr>
        <p:spPr>
          <a:xfrm>
            <a:off x="3542654" y="1720873"/>
            <a:ext cx="1749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947C7-A389-C7E7-024B-8A1B950DA585}"/>
              </a:ext>
            </a:extLst>
          </p:cNvPr>
          <p:cNvSpPr/>
          <p:nvPr/>
        </p:nvSpPr>
        <p:spPr>
          <a:xfrm>
            <a:off x="1454728" y="4356304"/>
            <a:ext cx="9206876" cy="979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31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29" y="228600"/>
            <a:ext cx="10321271" cy="64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>
              <a:solidFill>
                <a:prstClr val="white"/>
              </a:solidFill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090" y="-160547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62993" y="322097"/>
            <a:ext cx="3559755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83" y="4887321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895244" y="5996036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57179"/>
            <a:ext cx="7772400" cy="43438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3223664" y="2490721"/>
            <a:ext cx="6811472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endParaRPr lang="zh-CN" altLang="en-US" sz="3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3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3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3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68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43894"/>
            <a:chOff x="1717199" y="5199333"/>
            <a:chExt cx="5119273" cy="643894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1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77438" y="1130532"/>
            <a:ext cx="77807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21: Tia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32096" y="795528"/>
            <a:ext cx="12159904" cy="59169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4344179" y="182184"/>
            <a:ext cx="2818621" cy="34428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751996" y="795528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168F-200F-6DB0-2E53-111AAC5BD818}"/>
              </a:ext>
            </a:extLst>
          </p:cNvPr>
          <p:cNvSpPr txBox="1"/>
          <p:nvPr/>
        </p:nvSpPr>
        <p:spPr>
          <a:xfrm>
            <a:off x="751996" y="2499637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6673F-34ED-B047-90FF-96EAF7718C36}"/>
              </a:ext>
            </a:extLst>
          </p:cNvPr>
          <p:cNvSpPr txBox="1"/>
          <p:nvPr/>
        </p:nvSpPr>
        <p:spPr>
          <a:xfrm>
            <a:off x="751996" y="4508546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2144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1240522" y="778122"/>
            <a:ext cx="10951479" cy="1292231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73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35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351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1155469" y="2426183"/>
            <a:ext cx="10723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1141"/>
            <a:ext cx="6019961" cy="2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712751"/>
            <a:ext cx="8792739" cy="1101015"/>
            <a:chOff x="2087465" y="335364"/>
            <a:chExt cx="8792738" cy="11010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0772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32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704620" y="2227645"/>
            <a:ext cx="1109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321" y="4982444"/>
            <a:ext cx="6988200" cy="20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08E931-2FE5-98B7-BDD1-A7F1528E0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40808"/>
          <a:stretch/>
        </p:blipFill>
        <p:spPr bwMode="auto">
          <a:xfrm>
            <a:off x="745403" y="263236"/>
            <a:ext cx="9894888" cy="57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2569A-5E69-4D9C-6794-7555FADD5B54}"/>
              </a:ext>
            </a:extLst>
          </p:cNvPr>
          <p:cNvSpPr/>
          <p:nvPr/>
        </p:nvSpPr>
        <p:spPr>
          <a:xfrm>
            <a:off x="745403" y="263236"/>
            <a:ext cx="2175163" cy="1025237"/>
          </a:xfrm>
          <a:prstGeom prst="rect">
            <a:avLst/>
          </a:prstGeom>
          <a:solidFill>
            <a:srgbClr val="D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F40A90-E48B-42F4-849E-BD0B2424E10E}"/>
              </a:ext>
            </a:extLst>
          </p:cNvPr>
          <p:cNvSpPr/>
          <p:nvPr/>
        </p:nvSpPr>
        <p:spPr>
          <a:xfrm>
            <a:off x="4763223" y="5250873"/>
            <a:ext cx="2399578" cy="6063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765765"/>
            <a:ext cx="9877861" cy="1096327"/>
            <a:chOff x="2087465" y="388377"/>
            <a:chExt cx="8892061" cy="10963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0772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457189" lvl="1" defTabSz="914377"/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457189" lvl="1" defTabSz="914377"/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32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253769" y="2363790"/>
            <a:ext cx="1171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/>
              <a:endParaRPr lang="en-US" sz="1351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D85724-DC8D-4FC6-BE21-52234C4F3D98}"/>
              </a:ext>
            </a:extLst>
          </p:cNvPr>
          <p:cNvSpPr txBox="1"/>
          <p:nvPr/>
        </p:nvSpPr>
        <p:spPr>
          <a:xfrm>
            <a:off x="2741762" y="784873"/>
            <a:ext cx="9185433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457189" lvl="1" defTabSz="914377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EDEAC-E657-4933-B0DA-1CF9CF0A79D3}"/>
              </a:ext>
            </a:extLst>
          </p:cNvPr>
          <p:cNvSpPr txBox="1"/>
          <p:nvPr/>
        </p:nvSpPr>
        <p:spPr>
          <a:xfrm>
            <a:off x="372721" y="2065212"/>
            <a:ext cx="11383852" cy="117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115000"/>
              </a:lnSpc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21" y="4581737"/>
            <a:ext cx="3169483" cy="22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43A78-B7E8-40C3-B545-E1355013982D}"/>
              </a:ext>
            </a:extLst>
          </p:cNvPr>
          <p:cNvGrpSpPr/>
          <p:nvPr/>
        </p:nvGrpSpPr>
        <p:grpSpPr>
          <a:xfrm>
            <a:off x="168717" y="-143952"/>
            <a:ext cx="1143080" cy="1333885"/>
            <a:chOff x="451413" y="5966"/>
            <a:chExt cx="1143080" cy="133388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377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5966"/>
              <a:ext cx="64818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660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24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FC104D-8D7D-410C-8827-C9550B10800C}"/>
              </a:ext>
            </a:extLst>
          </p:cNvPr>
          <p:cNvGrpSpPr/>
          <p:nvPr/>
        </p:nvGrpSpPr>
        <p:grpSpPr>
          <a:xfrm>
            <a:off x="2049335" y="712751"/>
            <a:ext cx="8792739" cy="2308324"/>
            <a:chOff x="2087465" y="335364"/>
            <a:chExt cx="8792738" cy="23083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08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457189" lvl="1" defTabSz="914377">
                <a:defRPr/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1200121" lvl="1" indent="-742932" defTabSz="914377">
                <a:buFontTx/>
                <a:buAutoNum type="alphaLcPeriod"/>
                <a:defRPr/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1200121" lvl="1" indent="-742932" defTabSz="914377">
                <a:buFontTx/>
                <a:buAutoNum type="alphaLcPeriod"/>
                <a:defRPr/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buồn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marL="457189" lvl="1" defTabSz="914377">
                <a:defRPr/>
              </a:pP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c.   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rất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4000" b="1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b="1" dirty="0">
                  <a:solidFill>
                    <a:srgbClr val="000099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12212751" y="3819745"/>
            <a:ext cx="3101755" cy="24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86968" y="2494197"/>
            <a:ext cx="10425598" cy="3477875"/>
            <a:chOff x="3044957" y="3453614"/>
            <a:chExt cx="6346694" cy="5544147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044957" y="3453614"/>
              <a:ext cx="6346694" cy="3953637"/>
            </a:xfrm>
            <a:prstGeom prst="wedgeRoundRectCallout">
              <a:avLst>
                <a:gd name="adj1" fmla="val 30243"/>
                <a:gd name="adj2" fmla="val 496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24669" y="3453614"/>
              <a:ext cx="6038849" cy="55441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Na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rất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yêu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bà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của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mình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ea typeface="AvantGarde" panose="00000400000000000000" pitchFamily="2" charset="0"/>
                  <a:cs typeface="Times New Roman" pitchFamily="18" charset="0"/>
                </a:rPr>
                <a:t>.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Khi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chúng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ta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biết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yêu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thương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và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quan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tâm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đến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những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người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thân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trong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gia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đình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,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thì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người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thân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của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chúng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ta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sẽ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rất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vui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và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hạnh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4400" b="1" spc="56" dirty="0" err="1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phúc</a:t>
              </a:r>
              <a:r>
                <a:rPr lang="en-US" sz="4400" b="1" spc="56" dirty="0">
                  <a:solidFill>
                    <a:srgbClr val="000099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.</a:t>
              </a:r>
              <a:endParaRPr lang="en-US" sz="4400" b="1" dirty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84252" y="-125388"/>
            <a:ext cx="5515760" cy="2220195"/>
            <a:chOff x="3825327" y="-288795"/>
            <a:chExt cx="4546309" cy="3985173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27" y="-288795"/>
              <a:ext cx="4546309" cy="398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4527281" y="1159313"/>
              <a:ext cx="3396474" cy="88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FFFF00"/>
                  </a:solidFill>
                </a:rPr>
                <a:t>Nội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dung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bài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đọc</a:t>
              </a:r>
              <a:endParaRPr lang="en-US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32096" y="795528"/>
            <a:ext cx="12159904" cy="49541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4164070" y="0"/>
            <a:ext cx="3503642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168F-200F-6DB0-2E53-111AAC5BD818}"/>
              </a:ext>
            </a:extLst>
          </p:cNvPr>
          <p:cNvSpPr txBox="1"/>
          <p:nvPr/>
        </p:nvSpPr>
        <p:spPr>
          <a:xfrm>
            <a:off x="504539" y="795528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6673F-34ED-B047-90FF-96EAF7718C36}"/>
              </a:ext>
            </a:extLst>
          </p:cNvPr>
          <p:cNvSpPr txBox="1"/>
          <p:nvPr/>
        </p:nvSpPr>
        <p:spPr>
          <a:xfrm>
            <a:off x="504539" y="3429000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26972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252269" y="795528"/>
            <a:ext cx="11687461" cy="49541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4177924" y="152400"/>
            <a:ext cx="3054148" cy="471055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168F-200F-6DB0-2E53-111AAC5BD818}"/>
              </a:ext>
            </a:extLst>
          </p:cNvPr>
          <p:cNvSpPr txBox="1"/>
          <p:nvPr/>
        </p:nvSpPr>
        <p:spPr>
          <a:xfrm>
            <a:off x="751996" y="775818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6673F-34ED-B047-90FF-96EAF7718C36}"/>
              </a:ext>
            </a:extLst>
          </p:cNvPr>
          <p:cNvSpPr txBox="1"/>
          <p:nvPr/>
        </p:nvSpPr>
        <p:spPr>
          <a:xfrm>
            <a:off x="751996" y="3387435"/>
            <a:ext cx="49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4226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63969-32EC-44FB-B287-8BF346CB5B07}"/>
              </a:ext>
            </a:extLst>
          </p:cNvPr>
          <p:cNvSpPr/>
          <p:nvPr/>
        </p:nvSpPr>
        <p:spPr>
          <a:xfrm>
            <a:off x="32096" y="795528"/>
            <a:ext cx="12159904" cy="59169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80008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800080" marR="0" lvl="1" indent="3598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FE8E9FF0-0CE8-079C-83C7-65ED2E1B637A}"/>
              </a:ext>
            </a:extLst>
          </p:cNvPr>
          <p:cNvSpPr/>
          <p:nvPr/>
        </p:nvSpPr>
        <p:spPr>
          <a:xfrm>
            <a:off x="4344179" y="182184"/>
            <a:ext cx="2624657" cy="399707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55F68-C803-5042-4E7B-5B0FEF10F028}"/>
              </a:ext>
            </a:extLst>
          </p:cNvPr>
          <p:cNvSpPr txBox="1"/>
          <p:nvPr/>
        </p:nvSpPr>
        <p:spPr>
          <a:xfrm>
            <a:off x="751996" y="795528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168F-200F-6DB0-2E53-111AAC5BD818}"/>
              </a:ext>
            </a:extLst>
          </p:cNvPr>
          <p:cNvSpPr txBox="1"/>
          <p:nvPr/>
        </p:nvSpPr>
        <p:spPr>
          <a:xfrm>
            <a:off x="751996" y="2499637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6673F-34ED-B047-90FF-96EAF7718C36}"/>
              </a:ext>
            </a:extLst>
          </p:cNvPr>
          <p:cNvSpPr txBox="1"/>
          <p:nvPr/>
        </p:nvSpPr>
        <p:spPr>
          <a:xfrm>
            <a:off x="751996" y="4508546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6068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en-US" sz="3067" kern="0" dirty="0" err="1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25" y="1452049"/>
            <a:ext cx="3319580" cy="1541546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42BAA3-702D-B156-C16E-034E0B586243}"/>
              </a:ext>
            </a:extLst>
          </p:cNvPr>
          <p:cNvSpPr txBox="1"/>
          <p:nvPr/>
        </p:nvSpPr>
        <p:spPr>
          <a:xfrm>
            <a:off x="3022927" y="2993595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</a:p>
        </p:txBody>
      </p:sp>
    </p:spTree>
    <p:extLst>
      <p:ext uri="{BB962C8B-B14F-4D97-AF65-F5344CB8AC3E}">
        <p14:creationId xmlns:p14="http://schemas.microsoft.com/office/powerpoint/2010/main" val="104018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56A431-536C-E00B-831B-F5F4783B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12222" r="16890" b="4748"/>
          <a:stretch/>
        </p:blipFill>
        <p:spPr bwMode="auto">
          <a:xfrm rot="16200000">
            <a:off x="2577654" y="-970530"/>
            <a:ext cx="6039166" cy="92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FEF52-A396-2565-38D3-1E58B40D9A71}"/>
              </a:ext>
            </a:extLst>
          </p:cNvPr>
          <p:cNvSpPr txBox="1"/>
          <p:nvPr/>
        </p:nvSpPr>
        <p:spPr>
          <a:xfrm>
            <a:off x="123175" y="100234"/>
            <a:ext cx="5972825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4B77C05-4D8C-96DD-3C5C-CDC18E597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518" y="5777439"/>
            <a:ext cx="1639617" cy="1177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BCC7A-D6F6-E496-6C5B-3BB1980CA435}"/>
              </a:ext>
            </a:extLst>
          </p:cNvPr>
          <p:cNvSpPr txBox="1"/>
          <p:nvPr/>
        </p:nvSpPr>
        <p:spPr>
          <a:xfrm>
            <a:off x="10265808" y="4939450"/>
            <a:ext cx="1926192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0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56A431-536C-E00B-831B-F5F4783B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58225" r="54762" b="9646"/>
          <a:stretch/>
        </p:blipFill>
        <p:spPr bwMode="auto">
          <a:xfrm rot="16200000">
            <a:off x="7300929" y="2874576"/>
            <a:ext cx="2235207" cy="357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FEF52-A396-2565-38D3-1E58B40D9A71}"/>
              </a:ext>
            </a:extLst>
          </p:cNvPr>
          <p:cNvSpPr txBox="1"/>
          <p:nvPr/>
        </p:nvSpPr>
        <p:spPr>
          <a:xfrm>
            <a:off x="123175" y="100234"/>
            <a:ext cx="5972825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106026-338A-036C-553A-C7400BACD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9" t="59335" r="23465" b="8536"/>
          <a:stretch/>
        </p:blipFill>
        <p:spPr bwMode="auto">
          <a:xfrm rot="16200000">
            <a:off x="7126514" y="-44206"/>
            <a:ext cx="2235205" cy="35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7617DC-21B7-FE1C-05D1-8EB214509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15778" r="21673" b="50395"/>
          <a:stretch/>
        </p:blipFill>
        <p:spPr bwMode="auto">
          <a:xfrm rot="16200000">
            <a:off x="1676401" y="79827"/>
            <a:ext cx="2380344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1BE243-7A0D-2A83-39A4-BA852CFD9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14930" r="54336" b="51243"/>
          <a:stretch/>
        </p:blipFill>
        <p:spPr bwMode="auto">
          <a:xfrm rot="16200000">
            <a:off x="1545772" y="3059850"/>
            <a:ext cx="2380344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A33C9-B2D2-6A13-DEEB-84A2BBB88812}"/>
              </a:ext>
            </a:extLst>
          </p:cNvPr>
          <p:cNvSpPr txBox="1"/>
          <p:nvPr/>
        </p:nvSpPr>
        <p:spPr>
          <a:xfrm>
            <a:off x="856346" y="3149599"/>
            <a:ext cx="4429906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yếu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dìu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6BDEF-7C0D-D940-233D-B4A321E7888C}"/>
              </a:ext>
            </a:extLst>
          </p:cNvPr>
          <p:cNvSpPr txBox="1"/>
          <p:nvPr/>
        </p:nvSpPr>
        <p:spPr>
          <a:xfrm>
            <a:off x="6203579" y="3000391"/>
            <a:ext cx="5422364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5D489-68AF-323D-F81B-815334B4EBC7}"/>
              </a:ext>
            </a:extLst>
          </p:cNvPr>
          <p:cNvSpPr txBox="1"/>
          <p:nvPr/>
        </p:nvSpPr>
        <p:spPr>
          <a:xfrm>
            <a:off x="398405" y="6275426"/>
            <a:ext cx="5422364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xổ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vạt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D81CC-974B-D9C3-0072-D7E51D6135BB}"/>
              </a:ext>
            </a:extLst>
          </p:cNvPr>
          <p:cNvSpPr txBox="1"/>
          <p:nvPr/>
        </p:nvSpPr>
        <p:spPr>
          <a:xfrm>
            <a:off x="6371233" y="6108101"/>
            <a:ext cx="5422364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8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0CC4-923C-0F05-D180-6ED4E893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4A9F-FFB5-E0B7-4A1E-CBEC5D2A1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BFEFB0-FE65-B644-FD6F-F30AF7976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40808"/>
          <a:stretch/>
        </p:blipFill>
        <p:spPr bwMode="auto">
          <a:xfrm>
            <a:off x="745403" y="263236"/>
            <a:ext cx="9894888" cy="57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57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56A431-536C-E00B-831B-F5F4783B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12222" r="16890" b="4748"/>
          <a:stretch/>
        </p:blipFill>
        <p:spPr bwMode="auto">
          <a:xfrm rot="16200000">
            <a:off x="2577654" y="-970530"/>
            <a:ext cx="6039166" cy="92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FEF52-A396-2565-38D3-1E58B40D9A71}"/>
              </a:ext>
            </a:extLst>
          </p:cNvPr>
          <p:cNvSpPr txBox="1"/>
          <p:nvPr/>
        </p:nvSpPr>
        <p:spPr>
          <a:xfrm>
            <a:off x="123175" y="100234"/>
            <a:ext cx="5972825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4B77C05-4D8C-96DD-3C5C-CDC18E597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518" y="5777439"/>
            <a:ext cx="1639617" cy="1177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BCC7A-D6F6-E496-6C5B-3BB1980CA435}"/>
              </a:ext>
            </a:extLst>
          </p:cNvPr>
          <p:cNvSpPr txBox="1"/>
          <p:nvPr/>
        </p:nvSpPr>
        <p:spPr>
          <a:xfrm>
            <a:off x="10265808" y="4939450"/>
            <a:ext cx="1926192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56A431-536C-E00B-831B-F5F4783B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12222" r="16890" b="4748"/>
          <a:stretch/>
        </p:blipFill>
        <p:spPr bwMode="auto">
          <a:xfrm rot="16200000">
            <a:off x="2577654" y="-970530"/>
            <a:ext cx="6039166" cy="92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FEF52-A396-2565-38D3-1E58B40D9A71}"/>
              </a:ext>
            </a:extLst>
          </p:cNvPr>
          <p:cNvSpPr txBox="1"/>
          <p:nvPr/>
        </p:nvSpPr>
        <p:spPr>
          <a:xfrm>
            <a:off x="123175" y="100234"/>
            <a:ext cx="5972825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9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56A431-536C-E00B-831B-F5F4783B6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12222" r="16890" b="4748"/>
          <a:stretch/>
        </p:blipFill>
        <p:spPr bwMode="auto">
          <a:xfrm rot="16200000">
            <a:off x="2577654" y="-970530"/>
            <a:ext cx="6039166" cy="92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FEF52-A396-2565-38D3-1E58B40D9A71}"/>
              </a:ext>
            </a:extLst>
          </p:cNvPr>
          <p:cNvSpPr txBox="1"/>
          <p:nvPr/>
        </p:nvSpPr>
        <p:spPr>
          <a:xfrm>
            <a:off x="123175" y="100234"/>
            <a:ext cx="5972825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1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89" y="4661198"/>
            <a:ext cx="1099698" cy="114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041661" y="1269648"/>
            <a:ext cx="4529328" cy="6030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455" y="4817500"/>
            <a:ext cx="8735647" cy="1292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80" y="2311771"/>
            <a:ext cx="8939337" cy="1351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107" y="3602577"/>
            <a:ext cx="8869777" cy="11868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3094086" y="2460793"/>
            <a:ext cx="7451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“Tia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3269151" y="3699432"/>
            <a:ext cx="7426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800" dirty="0" err="1">
                <a:solidFill>
                  <a:srgbClr val="0000FF"/>
                </a:solidFill>
                <a:cs typeface="Arial" panose="020B0604020202020204" pitchFamily="34" charset="0"/>
              </a:rPr>
              <a:t>Hiểu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800" dirty="0">
                <a:solidFill>
                  <a:srgbClr val="0000FF"/>
                </a:solidFill>
                <a:cs typeface="Arial" panose="020B0604020202020204" pitchFamily="34" charset="0"/>
              </a:rPr>
              <a:t> nội dung </a:t>
            </a:r>
            <a:r>
              <a:rPr lang="en-US" altLang="zh-CN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zh-CN" alt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3269151" y="5092503"/>
            <a:ext cx="7779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Bồi dưỡng tình cảm gia đình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2248107" y="2563689"/>
            <a:ext cx="787055" cy="68606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2329844" y="3756306"/>
            <a:ext cx="788935" cy="746007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2342131" y="4967262"/>
            <a:ext cx="806939" cy="7737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699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AE372DBB-ECEA-EF85-E937-DB7178BD9059}"/>
              </a:ext>
            </a:extLst>
          </p:cNvPr>
          <p:cNvSpPr/>
          <p:nvPr/>
        </p:nvSpPr>
        <p:spPr>
          <a:xfrm>
            <a:off x="142976" y="0"/>
            <a:ext cx="1411504" cy="583942"/>
          </a:xfrm>
          <a:prstGeom prst="roundRect">
            <a:avLst>
              <a:gd name="adj" fmla="val 183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SGK/97</a:t>
            </a:r>
            <a:endParaRPr lang="zh-CN" altLang="en-US" sz="2800" b="1" kern="0" dirty="0">
              <a:solidFill>
                <a:srgbClr val="FF0000"/>
              </a:solidFill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3B78683-A84A-C2A7-C201-FFC683856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5671" b="5448"/>
          <a:stretch/>
        </p:blipFill>
        <p:spPr bwMode="auto">
          <a:xfrm rot="16200000">
            <a:off x="4166429" y="3198745"/>
            <a:ext cx="1084970" cy="54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C0343D7-4BC2-9DD4-5FE8-F5FBCC56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43558" b="14422"/>
          <a:stretch/>
        </p:blipFill>
        <p:spPr bwMode="auto">
          <a:xfrm>
            <a:off x="1995055" y="2220246"/>
            <a:ext cx="5427718" cy="32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204299E-A34B-B35B-8E1F-70261BE71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1623" b="60902"/>
          <a:stretch/>
        </p:blipFill>
        <p:spPr bwMode="auto">
          <a:xfrm>
            <a:off x="1995055" y="53503"/>
            <a:ext cx="5427718" cy="21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0DD20-3822-59F4-DF13-15A018D58E35}"/>
              </a:ext>
            </a:extLst>
          </p:cNvPr>
          <p:cNvSpPr txBox="1"/>
          <p:nvPr/>
        </p:nvSpPr>
        <p:spPr>
          <a:xfrm>
            <a:off x="4708914" y="136600"/>
            <a:ext cx="4069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 NẮNG BÉ NHỎ</a:t>
            </a:r>
          </a:p>
        </p:txBody>
      </p:sp>
    </p:spTree>
    <p:extLst>
      <p:ext uri="{BB962C8B-B14F-4D97-AF65-F5344CB8AC3E}">
        <p14:creationId xmlns:p14="http://schemas.microsoft.com/office/powerpoint/2010/main" val="415812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80" y="416752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2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6" y="180702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44" y="25323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50" y="4182336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6" y="1022227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8425" y="1965964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1457866" y="3666745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2753623" y="2179717"/>
            <a:ext cx="2515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728EDA-F07A-B6D6-C5F4-0DD114BDBFFC}"/>
              </a:ext>
            </a:extLst>
          </p:cNvPr>
          <p:cNvSpPr/>
          <p:nvPr/>
        </p:nvSpPr>
        <p:spPr>
          <a:xfrm>
            <a:off x="7121233" y="5383973"/>
            <a:ext cx="274988" cy="991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AE372DBB-ECEA-EF85-E937-DB7178BD9059}"/>
              </a:ext>
            </a:extLst>
          </p:cNvPr>
          <p:cNvSpPr/>
          <p:nvPr/>
        </p:nvSpPr>
        <p:spPr>
          <a:xfrm>
            <a:off x="142976" y="0"/>
            <a:ext cx="1411504" cy="583942"/>
          </a:xfrm>
          <a:prstGeom prst="roundRect">
            <a:avLst>
              <a:gd name="adj" fmla="val 18361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Calibri" panose="020F0502020204030204" pitchFamily="34" charset="0"/>
              </a:rPr>
              <a:t>SGK/97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4D7E7B-755E-2170-CBDB-B7D23524C8BB}"/>
              </a:ext>
            </a:extLst>
          </p:cNvPr>
          <p:cNvGrpSpPr/>
          <p:nvPr/>
        </p:nvGrpSpPr>
        <p:grpSpPr>
          <a:xfrm>
            <a:off x="1995055" y="53503"/>
            <a:ext cx="6782939" cy="6401586"/>
            <a:chOff x="1995055" y="53503"/>
            <a:chExt cx="6782939" cy="6401586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83B78683-A84A-C2A7-C201-FFC683856D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0" t="5671" b="5448"/>
            <a:stretch/>
          </p:blipFill>
          <p:spPr bwMode="auto">
            <a:xfrm rot="16200000">
              <a:off x="4015354" y="3349820"/>
              <a:ext cx="1084970" cy="512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2C0343D7-4BC2-9DD4-5FE8-F5FBCC56E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" t="43558" b="14422"/>
            <a:stretch/>
          </p:blipFill>
          <p:spPr bwMode="auto">
            <a:xfrm>
              <a:off x="1995055" y="2188638"/>
              <a:ext cx="5427718" cy="328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204299E-A34B-B35B-8E1F-70261BE718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" t="11623" b="60902"/>
            <a:stretch/>
          </p:blipFill>
          <p:spPr bwMode="auto">
            <a:xfrm>
              <a:off x="1995055" y="53503"/>
              <a:ext cx="5427718" cy="216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90DD20-3822-59F4-DF13-15A018D58E35}"/>
                </a:ext>
              </a:extLst>
            </p:cNvPr>
            <p:cNvSpPr txBox="1"/>
            <p:nvPr/>
          </p:nvSpPr>
          <p:spPr>
            <a:xfrm>
              <a:off x="4708914" y="136600"/>
              <a:ext cx="4069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TIA NẮNG BÉ NHỎ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54D594EF-8371-2419-BE87-B0CDCB3A2C25}"/>
              </a:ext>
            </a:extLst>
          </p:cNvPr>
          <p:cNvGrpSpPr>
            <a:grpSpLocks/>
          </p:cNvGrpSpPr>
          <p:nvPr/>
        </p:nvGrpSpPr>
        <p:grpSpPr bwMode="auto">
          <a:xfrm>
            <a:off x="1693212" y="1953490"/>
            <a:ext cx="5427719" cy="1565563"/>
            <a:chOff x="988135" y="2549218"/>
            <a:chExt cx="2220578" cy="1041922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0AFA8E8E-F494-1626-AC6D-ADEB41B97F71}"/>
                </a:ext>
              </a:extLst>
            </p:cNvPr>
            <p:cNvSpPr/>
            <p:nvPr/>
          </p:nvSpPr>
          <p:spPr>
            <a:xfrm>
              <a:off x="1146234" y="2607306"/>
              <a:ext cx="2062479" cy="9838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D582044C-191D-650E-3A2E-182A12374E6B}"/>
                </a:ext>
              </a:extLst>
            </p:cNvPr>
            <p:cNvSpPr/>
            <p:nvPr/>
          </p:nvSpPr>
          <p:spPr>
            <a:xfrm>
              <a:off x="988135" y="2549218"/>
              <a:ext cx="136408" cy="116175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CB11122-7FEF-1088-9586-D9B1EC4F811D}"/>
              </a:ext>
            </a:extLst>
          </p:cNvPr>
          <p:cNvGrpSpPr>
            <a:grpSpLocks/>
          </p:cNvGrpSpPr>
          <p:nvPr/>
        </p:nvGrpSpPr>
        <p:grpSpPr bwMode="auto">
          <a:xfrm>
            <a:off x="1692904" y="3478205"/>
            <a:ext cx="5427719" cy="1478282"/>
            <a:chOff x="988135" y="2549218"/>
            <a:chExt cx="2220578" cy="1041922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250FC92F-8166-C9F9-3527-B2808A9CFB11}"/>
                </a:ext>
              </a:extLst>
            </p:cNvPr>
            <p:cNvSpPr/>
            <p:nvPr/>
          </p:nvSpPr>
          <p:spPr>
            <a:xfrm>
              <a:off x="1146234" y="2607306"/>
              <a:ext cx="2062479" cy="9838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8606F0AC-32E8-D688-BF00-3EDBC1FA0F97}"/>
                </a:ext>
              </a:extLst>
            </p:cNvPr>
            <p:cNvSpPr/>
            <p:nvPr/>
          </p:nvSpPr>
          <p:spPr>
            <a:xfrm>
              <a:off x="988135" y="2549218"/>
              <a:ext cx="136408" cy="116175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3664CDB0-DA94-8587-615D-4E1DFADDD4F2}"/>
              </a:ext>
            </a:extLst>
          </p:cNvPr>
          <p:cNvGrpSpPr>
            <a:grpSpLocks/>
          </p:cNvGrpSpPr>
          <p:nvPr/>
        </p:nvGrpSpPr>
        <p:grpSpPr bwMode="auto">
          <a:xfrm>
            <a:off x="1692904" y="4883674"/>
            <a:ext cx="5427719" cy="1478282"/>
            <a:chOff x="988135" y="2549218"/>
            <a:chExt cx="2220578" cy="1041922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2048386-8923-C167-F069-F6345C7B4E62}"/>
                </a:ext>
              </a:extLst>
            </p:cNvPr>
            <p:cNvSpPr/>
            <p:nvPr/>
          </p:nvSpPr>
          <p:spPr>
            <a:xfrm>
              <a:off x="1146234" y="2607306"/>
              <a:ext cx="2062479" cy="983834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91B3D363-978A-1114-BD5E-7A27DB5BC588}"/>
                </a:ext>
              </a:extLst>
            </p:cNvPr>
            <p:cNvSpPr/>
            <p:nvPr/>
          </p:nvSpPr>
          <p:spPr>
            <a:xfrm>
              <a:off x="988135" y="2549218"/>
              <a:ext cx="136408" cy="11617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0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728EDA-F07A-B6D6-C5F4-0DD114BDBFFC}"/>
              </a:ext>
            </a:extLst>
          </p:cNvPr>
          <p:cNvSpPr/>
          <p:nvPr/>
        </p:nvSpPr>
        <p:spPr>
          <a:xfrm>
            <a:off x="7121233" y="5383973"/>
            <a:ext cx="274988" cy="991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4D7E7B-755E-2170-CBDB-B7D23524C8BB}"/>
              </a:ext>
            </a:extLst>
          </p:cNvPr>
          <p:cNvGrpSpPr/>
          <p:nvPr/>
        </p:nvGrpSpPr>
        <p:grpSpPr>
          <a:xfrm>
            <a:off x="1995055" y="53503"/>
            <a:ext cx="6782939" cy="6401586"/>
            <a:chOff x="1995055" y="53503"/>
            <a:chExt cx="6782939" cy="6401586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83B78683-A84A-C2A7-C201-FFC683856D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0" t="5671" b="5448"/>
            <a:stretch/>
          </p:blipFill>
          <p:spPr bwMode="auto">
            <a:xfrm rot="16200000">
              <a:off x="4015354" y="3349820"/>
              <a:ext cx="1084970" cy="5125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2C0343D7-4BC2-9DD4-5FE8-F5FBCC56E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" t="43558" b="14422"/>
            <a:stretch/>
          </p:blipFill>
          <p:spPr bwMode="auto">
            <a:xfrm>
              <a:off x="1995055" y="2188638"/>
              <a:ext cx="5427718" cy="328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204299E-A34B-B35B-8E1F-70261BE718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" t="11623" b="60902"/>
            <a:stretch/>
          </p:blipFill>
          <p:spPr bwMode="auto">
            <a:xfrm>
              <a:off x="1995055" y="53503"/>
              <a:ext cx="5427718" cy="216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90DD20-3822-59F4-DF13-15A018D58E35}"/>
                </a:ext>
              </a:extLst>
            </p:cNvPr>
            <p:cNvSpPr txBox="1"/>
            <p:nvPr/>
          </p:nvSpPr>
          <p:spPr>
            <a:xfrm>
              <a:off x="4708914" y="136600"/>
              <a:ext cx="4069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TIA NẮNG BÉ NHỎ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D07C298-7A1A-E096-8EAC-C6208DC77981}"/>
              </a:ext>
            </a:extLst>
          </p:cNvPr>
          <p:cNvSpPr txBox="1"/>
          <p:nvPr/>
        </p:nvSpPr>
        <p:spPr>
          <a:xfrm>
            <a:off x="2234432" y="2070512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9BEC1B-4E5D-86D9-3A5E-9CDABCD11AED}"/>
              </a:ext>
            </a:extLst>
          </p:cNvPr>
          <p:cNvSpPr txBox="1"/>
          <p:nvPr/>
        </p:nvSpPr>
        <p:spPr>
          <a:xfrm>
            <a:off x="2206723" y="3447487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A34C2D-F796-584B-BE37-3A07CE56AD7F}"/>
              </a:ext>
            </a:extLst>
          </p:cNvPr>
          <p:cNvSpPr txBox="1"/>
          <p:nvPr/>
        </p:nvSpPr>
        <p:spPr>
          <a:xfrm>
            <a:off x="2155155" y="4874783"/>
            <a:ext cx="49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FB4AC-9CBA-06B0-BAA6-E4BE197CD309}"/>
              </a:ext>
            </a:extLst>
          </p:cNvPr>
          <p:cNvGrpSpPr/>
          <p:nvPr/>
        </p:nvGrpSpPr>
        <p:grpSpPr>
          <a:xfrm>
            <a:off x="0" y="-41105"/>
            <a:ext cx="3399969" cy="591308"/>
            <a:chOff x="2906492" y="616899"/>
            <a:chExt cx="3965110" cy="62999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CCDD4595-AAF5-4873-61FC-B8271118571B}"/>
                </a:ext>
              </a:extLst>
            </p:cNvPr>
            <p:cNvSpPr/>
            <p:nvPr/>
          </p:nvSpPr>
          <p:spPr>
            <a:xfrm>
              <a:off x="2986610" y="683020"/>
              <a:ext cx="3884992" cy="507093"/>
            </a:xfrm>
            <a:prstGeom prst="roundRect">
              <a:avLst>
                <a:gd name="adj" fmla="val 18361"/>
              </a:avLst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63C858-4218-D9EB-6BA9-95E0B1785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82345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C651D81-03EC-4B0E-BD07-E82CA14AFB0B}"/>
              </a:ext>
            </a:extLst>
          </p:cNvPr>
          <p:cNvGrpSpPr/>
          <p:nvPr/>
        </p:nvGrpSpPr>
        <p:grpSpPr>
          <a:xfrm>
            <a:off x="3644982" y="2095420"/>
            <a:ext cx="4677118" cy="1121761"/>
            <a:chOff x="6410788" y="2733385"/>
            <a:chExt cx="4350738" cy="11217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EDB4EC-2485-4A5E-BA1B-2D4C7D20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8" y="2733385"/>
              <a:ext cx="4322439" cy="11217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E8C9B-5EFC-494E-8B4F-2E72BA138E6A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000099"/>
                  </a:solidFill>
                  <a:latin typeface="Arial-Rounded" panose="020B0500000000000000" pitchFamily="34" charset="0"/>
                  <a:ea typeface="Calibri" panose="020F0502020204030204" pitchFamily="34" charset="0"/>
                </a:rPr>
                <a:t>n</a:t>
              </a:r>
              <a:r>
                <a:rPr lang="en-US" sz="5000" b="1" dirty="0" err="1">
                  <a:solidFill>
                    <a:srgbClr val="000099"/>
                  </a:solidFill>
                  <a:latin typeface="Arial-Rounded" panose="020B0500000000000000" pitchFamily="34" charset="0"/>
                </a:rPr>
                <a:t>ắng</a:t>
              </a:r>
              <a:endParaRPr lang="en-US" sz="5000" b="1" dirty="0">
                <a:solidFill>
                  <a:srgbClr val="000099"/>
                </a:solidFill>
                <a:latin typeface="Arial-Rounded" panose="020B0500000000000000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1720B-50DD-446E-980D-BC29A304929A}"/>
              </a:ext>
            </a:extLst>
          </p:cNvPr>
          <p:cNvSpPr/>
          <p:nvPr/>
        </p:nvSpPr>
        <p:spPr>
          <a:xfrm>
            <a:off x="3825479" y="1079574"/>
            <a:ext cx="4793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: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D5B516-0B53-4BA0-B5D4-05521D3FBA12}"/>
              </a:ext>
            </a:extLst>
          </p:cNvPr>
          <p:cNvGrpSpPr/>
          <p:nvPr/>
        </p:nvGrpSpPr>
        <p:grpSpPr>
          <a:xfrm>
            <a:off x="3841115" y="5202266"/>
            <a:ext cx="4322439" cy="1121761"/>
            <a:chOff x="6410789" y="819970"/>
            <a:chExt cx="4322439" cy="11217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49D757-41F8-4711-BBB9-DA0ACC1C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83323E-5CAF-49C0-ABD6-8BAA97E297C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lóng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6CC4FE-678A-4C7C-9C1A-E17FFE776AF0}"/>
              </a:ext>
            </a:extLst>
          </p:cNvPr>
          <p:cNvGrpSpPr/>
          <p:nvPr/>
        </p:nvGrpSpPr>
        <p:grpSpPr>
          <a:xfrm>
            <a:off x="3718466" y="3566054"/>
            <a:ext cx="4322439" cy="1121761"/>
            <a:chOff x="6410789" y="819970"/>
            <a:chExt cx="4322439" cy="11217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40A667-F00E-4A4B-AD6E-8FF22D29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CF5EA5-7ECE-466F-98CA-F0C4105C4115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9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4620</TotalTime>
  <Words>1749</Words>
  <Application>Microsoft Office PowerPoint</Application>
  <PresentationFormat>Màn hình rộng</PresentationFormat>
  <Paragraphs>147</Paragraphs>
  <Slides>32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32</vt:i4>
      </vt:variant>
    </vt:vector>
  </HeadingPairs>
  <TitlesOfParts>
    <vt:vector size="57" baseType="lpstr">
      <vt:lpstr>等线</vt:lpstr>
      <vt:lpstr>等线 Light</vt:lpstr>
      <vt:lpstr>Arial</vt:lpstr>
      <vt:lpstr>Arial Nova</vt:lpstr>
      <vt:lpstr>Arial-Rounded</vt:lpstr>
      <vt:lpstr>Calibri</vt:lpstr>
      <vt:lpstr>Calibri Light</vt:lpstr>
      <vt:lpstr>Coiny</vt:lpstr>
      <vt:lpstr>Modak</vt:lpstr>
      <vt:lpstr>Nunito</vt:lpstr>
      <vt:lpstr>Patrick Hand</vt:lpstr>
      <vt:lpstr>Roboto Condensed Light</vt:lpstr>
      <vt:lpstr>SVN-Gretoon</vt:lpstr>
      <vt:lpstr>Times New Roman</vt:lpstr>
      <vt:lpstr>UTM Cookies</vt:lpstr>
      <vt:lpstr>字魂52号-阿开漫画体</vt:lpstr>
      <vt:lpstr>1_Office 主题</vt:lpstr>
      <vt:lpstr>Office Theme</vt:lpstr>
      <vt:lpstr>Office 主题​​</vt:lpstr>
      <vt:lpstr>13_Office 主题</vt:lpstr>
      <vt:lpstr>1_Office 主题​​</vt:lpstr>
      <vt:lpstr>2_Office 主题</vt:lpstr>
      <vt:lpstr>3_Office 主题​​</vt:lpstr>
      <vt:lpstr>2_Literacy Subject for Pre-K: Holding a Pencil, Marker or Crayon Correctly by Slidesgo</vt:lpstr>
      <vt:lpstr>6_Office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164</cp:revision>
  <dcterms:created xsi:type="dcterms:W3CDTF">2021-09-06T18:07:14Z</dcterms:created>
  <dcterms:modified xsi:type="dcterms:W3CDTF">2023-11-24T06:43:19Z</dcterms:modified>
</cp:coreProperties>
</file>