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1.xml" ContentType="application/vnd.openxmlformats-officedocument.themeOverr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12.xml" ContentType="application/vnd.openxmlformats-officedocument.themeOverr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  <p:sldMasterId id="2147483692" r:id="rId4"/>
    <p:sldMasterId id="2147483706" r:id="rId5"/>
    <p:sldMasterId id="2147483721" r:id="rId6"/>
    <p:sldMasterId id="2147483758" r:id="rId7"/>
    <p:sldMasterId id="2147483777" r:id="rId8"/>
    <p:sldMasterId id="2147483785" r:id="rId9"/>
  </p:sldMasterIdLst>
  <p:notesMasterIdLst>
    <p:notesMasterId r:id="rId53"/>
  </p:notesMasterIdLst>
  <p:sldIdLst>
    <p:sldId id="411" r:id="rId10"/>
    <p:sldId id="307" r:id="rId11"/>
    <p:sldId id="434" r:id="rId12"/>
    <p:sldId id="435" r:id="rId13"/>
    <p:sldId id="436" r:id="rId14"/>
    <p:sldId id="437" r:id="rId15"/>
    <p:sldId id="441" r:id="rId16"/>
    <p:sldId id="2658" r:id="rId17"/>
    <p:sldId id="256" r:id="rId18"/>
    <p:sldId id="408" r:id="rId19"/>
    <p:sldId id="305" r:id="rId20"/>
    <p:sldId id="264" r:id="rId21"/>
    <p:sldId id="443" r:id="rId22"/>
    <p:sldId id="475" r:id="rId23"/>
    <p:sldId id="2661" r:id="rId24"/>
    <p:sldId id="299" r:id="rId25"/>
    <p:sldId id="2663" r:id="rId26"/>
    <p:sldId id="2664" r:id="rId27"/>
    <p:sldId id="2665" r:id="rId28"/>
    <p:sldId id="2666" r:id="rId29"/>
    <p:sldId id="2667" r:id="rId30"/>
    <p:sldId id="2668" r:id="rId31"/>
    <p:sldId id="2669" r:id="rId32"/>
    <p:sldId id="270" r:id="rId33"/>
    <p:sldId id="2670" r:id="rId34"/>
    <p:sldId id="291" r:id="rId35"/>
    <p:sldId id="1540" r:id="rId36"/>
    <p:sldId id="1523" r:id="rId37"/>
    <p:sldId id="1541" r:id="rId38"/>
    <p:sldId id="1542" r:id="rId39"/>
    <p:sldId id="324" r:id="rId40"/>
    <p:sldId id="2674" r:id="rId41"/>
    <p:sldId id="2675" r:id="rId42"/>
    <p:sldId id="2676" r:id="rId43"/>
    <p:sldId id="2678" r:id="rId44"/>
    <p:sldId id="2677" r:id="rId45"/>
    <p:sldId id="2679" r:id="rId46"/>
    <p:sldId id="2672" r:id="rId47"/>
    <p:sldId id="286" r:id="rId48"/>
    <p:sldId id="287" r:id="rId49"/>
    <p:sldId id="2673" r:id="rId50"/>
    <p:sldId id="294" r:id="rId51"/>
    <p:sldId id="278" r:id="rId52"/>
  </p:sldIdLst>
  <p:sldSz cx="12192000" cy="6858000"/>
  <p:notesSz cx="6858000" cy="9144000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CC8"/>
    <a:srgbClr val="66006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theme" Target="theme/theme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2EB6E-3FD9-4000-8934-B31B398CD9D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0ADED-64B0-471A-9776-D623016CB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3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altLang="zh-CN" sz="1200">
                <a:solidFill>
                  <a:prstClr val="black"/>
                </a:solidFill>
                <a:latin typeface="Calibri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35914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9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5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22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7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Cơn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thuyền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tránh</a:t>
            </a:r>
            <a:r>
              <a:rPr lang="en-US" dirty="0"/>
              <a:t> </a:t>
            </a:r>
            <a:r>
              <a:rPr lang="en-US" dirty="0" err="1"/>
              <a:t>trú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69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5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hỉ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96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eaLnBrk="1" hangingPunct="1"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eaLnBrk="1" hangingPunct="1">
                <a:defRPr/>
              </a:pPr>
              <a:t>10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6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10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064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43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C9307-807F-4F07-B2D9-1476EDFA1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E225A4-1BDA-44A5-A1E3-5AE540F75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E6E36-1A50-433B-B94D-472E1AD36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D7DC6-336B-4AFA-854B-26271BFFA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91DE-AA24-4450-91BB-00354054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3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877FC-1E7A-44FC-B912-8A0C7395A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F75A7E-5BC8-4B99-A929-CDBE7B9AD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10BE1-B863-43BF-A658-321634229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5D15B-424D-4215-9AA1-DBECB8FF5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86748-B029-4795-BEBC-69E6012F6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774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932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433744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00;p14"/>
          <p:cNvSpPr/>
          <p:nvPr/>
        </p:nvSpPr>
        <p:spPr>
          <a:xfrm flipH="1">
            <a:off x="973138" y="6248400"/>
            <a:ext cx="315912" cy="319088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3602;p14"/>
          <p:cNvGrpSpPr>
            <a:grpSpLocks/>
          </p:cNvGrpSpPr>
          <p:nvPr/>
        </p:nvGrpSpPr>
        <p:grpSpPr bwMode="auto">
          <a:xfrm>
            <a:off x="163513" y="782638"/>
            <a:ext cx="215900" cy="195262"/>
            <a:chOff x="7737341" y="1046941"/>
            <a:chExt cx="161913" cy="145916"/>
          </a:xfrm>
        </p:grpSpPr>
        <p:sp>
          <p:nvSpPr>
            <p:cNvPr id="5" name="Google Shape;3603;p14"/>
            <p:cNvSpPr/>
            <p:nvPr/>
          </p:nvSpPr>
          <p:spPr>
            <a:xfrm>
              <a:off x="7737341" y="1140659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3604;p14"/>
            <p:cNvSpPr/>
            <p:nvPr/>
          </p:nvSpPr>
          <p:spPr>
            <a:xfrm>
              <a:off x="7789725" y="1046941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605;p14"/>
            <p:cNvSpPr/>
            <p:nvPr/>
          </p:nvSpPr>
          <p:spPr>
            <a:xfrm>
              <a:off x="7831393" y="1140659"/>
              <a:ext cx="67861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3606;p14"/>
          <p:cNvSpPr/>
          <p:nvPr/>
        </p:nvSpPr>
        <p:spPr>
          <a:xfrm flipH="1">
            <a:off x="-338138" y="6246813"/>
            <a:ext cx="5634038" cy="63341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607;p14"/>
          <p:cNvSpPr/>
          <p:nvPr/>
        </p:nvSpPr>
        <p:spPr>
          <a:xfrm>
            <a:off x="9159875" y="-41275"/>
            <a:ext cx="3379788" cy="5270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3608;p14"/>
          <p:cNvGrpSpPr>
            <a:grpSpLocks/>
          </p:cNvGrpSpPr>
          <p:nvPr/>
        </p:nvGrpSpPr>
        <p:grpSpPr bwMode="auto">
          <a:xfrm rot="-3170136">
            <a:off x="242887" y="-709613"/>
            <a:ext cx="576263" cy="1497013"/>
            <a:chOff x="1823086" y="-208516"/>
            <a:chExt cx="433159" cy="1122944"/>
          </a:xfrm>
        </p:grpSpPr>
        <p:sp>
          <p:nvSpPr>
            <p:cNvPr id="11" name="Google Shape;3609;p14"/>
            <p:cNvSpPr/>
            <p:nvPr/>
          </p:nvSpPr>
          <p:spPr>
            <a:xfrm>
              <a:off x="1821501" y="-210294"/>
              <a:ext cx="386621" cy="1066975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610;p14"/>
            <p:cNvSpPr/>
            <p:nvPr/>
          </p:nvSpPr>
          <p:spPr>
            <a:xfrm>
              <a:off x="1901434" y="522124"/>
              <a:ext cx="64437" cy="105983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611;p14"/>
            <p:cNvSpPr/>
            <p:nvPr/>
          </p:nvSpPr>
          <p:spPr>
            <a:xfrm>
              <a:off x="1987204" y="564932"/>
              <a:ext cx="102622" cy="55968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612;p14"/>
            <p:cNvSpPr/>
            <p:nvPr/>
          </p:nvSpPr>
          <p:spPr>
            <a:xfrm>
              <a:off x="1983726" y="654125"/>
              <a:ext cx="63243" cy="102411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13;p14"/>
            <p:cNvSpPr/>
            <p:nvPr/>
          </p:nvSpPr>
          <p:spPr>
            <a:xfrm>
              <a:off x="2067847" y="675641"/>
              <a:ext cx="95462" cy="5715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14;p14"/>
            <p:cNvSpPr/>
            <p:nvPr/>
          </p:nvSpPr>
          <p:spPr>
            <a:xfrm>
              <a:off x="2098777" y="780649"/>
              <a:ext cx="42958" cy="88121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15;p14"/>
            <p:cNvSpPr/>
            <p:nvPr/>
          </p:nvSpPr>
          <p:spPr>
            <a:xfrm>
              <a:off x="2148582" y="758500"/>
              <a:ext cx="82336" cy="57159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16;p14"/>
            <p:cNvSpPr/>
            <p:nvPr/>
          </p:nvSpPr>
          <p:spPr>
            <a:xfrm>
              <a:off x="2179952" y="840171"/>
              <a:ext cx="73983" cy="73831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617;p14"/>
          <p:cNvGrpSpPr>
            <a:grpSpLocks/>
          </p:cNvGrpSpPr>
          <p:nvPr/>
        </p:nvGrpSpPr>
        <p:grpSpPr bwMode="auto">
          <a:xfrm rot="-3170136">
            <a:off x="249238" y="-412751"/>
            <a:ext cx="584200" cy="1581151"/>
            <a:chOff x="904476" y="-243594"/>
            <a:chExt cx="438472" cy="1186732"/>
          </a:xfrm>
        </p:grpSpPr>
        <p:sp>
          <p:nvSpPr>
            <p:cNvPr id="20" name="Google Shape;3618;p14"/>
            <p:cNvSpPr/>
            <p:nvPr/>
          </p:nvSpPr>
          <p:spPr>
            <a:xfrm>
              <a:off x="906223" y="358886"/>
              <a:ext cx="134639" cy="198980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619;p14"/>
            <p:cNvSpPr/>
            <p:nvPr/>
          </p:nvSpPr>
          <p:spPr>
            <a:xfrm>
              <a:off x="1120871" y="144993"/>
              <a:ext cx="221619" cy="138214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620;p14"/>
            <p:cNvSpPr/>
            <p:nvPr/>
          </p:nvSpPr>
          <p:spPr>
            <a:xfrm>
              <a:off x="925328" y="42964"/>
              <a:ext cx="116767" cy="244257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21;p14"/>
            <p:cNvSpPr/>
            <p:nvPr/>
          </p:nvSpPr>
          <p:spPr>
            <a:xfrm>
              <a:off x="1114106" y="299458"/>
              <a:ext cx="171576" cy="210895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22;p14"/>
            <p:cNvSpPr/>
            <p:nvPr/>
          </p:nvSpPr>
          <p:spPr>
            <a:xfrm>
              <a:off x="965408" y="550159"/>
              <a:ext cx="141789" cy="313364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23;p14"/>
            <p:cNvSpPr/>
            <p:nvPr/>
          </p:nvSpPr>
          <p:spPr>
            <a:xfrm>
              <a:off x="1112617" y="681993"/>
              <a:ext cx="151320" cy="257363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24;p14"/>
            <p:cNvSpPr/>
            <p:nvPr/>
          </p:nvSpPr>
          <p:spPr>
            <a:xfrm>
              <a:off x="1073622" y="-244102"/>
              <a:ext cx="112001" cy="1077114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625;p14"/>
            <p:cNvSpPr/>
            <p:nvPr/>
          </p:nvSpPr>
          <p:spPr>
            <a:xfrm>
              <a:off x="952653" y="-37567"/>
              <a:ext cx="148937" cy="28119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626;p14"/>
            <p:cNvSpPr/>
            <p:nvPr/>
          </p:nvSpPr>
          <p:spPr>
            <a:xfrm>
              <a:off x="1076383" y="251835"/>
              <a:ext cx="139406" cy="18587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627;p14"/>
            <p:cNvSpPr/>
            <p:nvPr/>
          </p:nvSpPr>
          <p:spPr>
            <a:xfrm>
              <a:off x="1005601" y="525841"/>
              <a:ext cx="112001" cy="284767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28;p14"/>
            <p:cNvSpPr/>
            <p:nvPr/>
          </p:nvSpPr>
          <p:spPr>
            <a:xfrm>
              <a:off x="931677" y="328308"/>
              <a:ext cx="159661" cy="196597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29;p14"/>
            <p:cNvSpPr/>
            <p:nvPr/>
          </p:nvSpPr>
          <p:spPr>
            <a:xfrm>
              <a:off x="1080098" y="124690"/>
              <a:ext cx="182299" cy="123916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30;p14"/>
            <p:cNvSpPr/>
            <p:nvPr/>
          </p:nvSpPr>
          <p:spPr>
            <a:xfrm>
              <a:off x="997284" y="200835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631;p14"/>
            <p:cNvSpPr/>
            <p:nvPr/>
          </p:nvSpPr>
          <p:spPr>
            <a:xfrm>
              <a:off x="1004758" y="171247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632;p14"/>
            <p:cNvSpPr/>
            <p:nvPr/>
          </p:nvSpPr>
          <p:spPr>
            <a:xfrm>
              <a:off x="1258253" y="206646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33;p14"/>
            <p:cNvSpPr/>
            <p:nvPr/>
          </p:nvSpPr>
          <p:spPr>
            <a:xfrm>
              <a:off x="1265114" y="24331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34;p14"/>
            <p:cNvSpPr/>
            <p:nvPr/>
          </p:nvSpPr>
          <p:spPr>
            <a:xfrm>
              <a:off x="1287161" y="220316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35;p14"/>
            <p:cNvSpPr/>
            <p:nvPr/>
          </p:nvSpPr>
          <p:spPr>
            <a:xfrm>
              <a:off x="972236" y="47430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36;p14"/>
            <p:cNvSpPr/>
            <p:nvPr/>
          </p:nvSpPr>
          <p:spPr>
            <a:xfrm>
              <a:off x="979250" y="448051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37;p14"/>
            <p:cNvSpPr/>
            <p:nvPr/>
          </p:nvSpPr>
          <p:spPr>
            <a:xfrm>
              <a:off x="1213198" y="458641"/>
              <a:ext cx="20256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38;p14"/>
            <p:cNvSpPr/>
            <p:nvPr/>
          </p:nvSpPr>
          <p:spPr>
            <a:xfrm>
              <a:off x="1224960" y="428793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39;p14"/>
            <p:cNvSpPr/>
            <p:nvPr/>
          </p:nvSpPr>
          <p:spPr>
            <a:xfrm>
              <a:off x="1243444" y="455149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40;p14"/>
            <p:cNvSpPr/>
            <p:nvPr/>
          </p:nvSpPr>
          <p:spPr>
            <a:xfrm>
              <a:off x="1023969" y="826362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641;p14"/>
            <p:cNvSpPr/>
            <p:nvPr/>
          </p:nvSpPr>
          <p:spPr>
            <a:xfrm>
              <a:off x="1050946" y="813235"/>
              <a:ext cx="20256" cy="1429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42;p14"/>
            <p:cNvSpPr/>
            <p:nvPr/>
          </p:nvSpPr>
          <p:spPr>
            <a:xfrm>
              <a:off x="1176917" y="864418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43;p14"/>
            <p:cNvSpPr/>
            <p:nvPr/>
          </p:nvSpPr>
          <p:spPr>
            <a:xfrm>
              <a:off x="1190227" y="834441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44;p14"/>
            <p:cNvSpPr/>
            <p:nvPr/>
          </p:nvSpPr>
          <p:spPr>
            <a:xfrm>
              <a:off x="1207073" y="866525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3645;p14"/>
          <p:cNvGrpSpPr>
            <a:grpSpLocks/>
          </p:cNvGrpSpPr>
          <p:nvPr/>
        </p:nvGrpSpPr>
        <p:grpSpPr bwMode="auto">
          <a:xfrm rot="19170901" flipH="1">
            <a:off x="-579438" y="5446713"/>
            <a:ext cx="1543051" cy="987425"/>
            <a:chOff x="7750342" y="3926048"/>
            <a:chExt cx="1406709" cy="900099"/>
          </a:xfrm>
        </p:grpSpPr>
        <p:sp>
          <p:nvSpPr>
            <p:cNvPr id="48" name="Google Shape;3646;p14"/>
            <p:cNvSpPr/>
            <p:nvPr/>
          </p:nvSpPr>
          <p:spPr>
            <a:xfrm>
              <a:off x="7825929" y="3975262"/>
              <a:ext cx="1330005" cy="846557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47;p14"/>
            <p:cNvSpPr/>
            <p:nvPr/>
          </p:nvSpPr>
          <p:spPr>
            <a:xfrm>
              <a:off x="8282718" y="4136915"/>
              <a:ext cx="69467" cy="159181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648;p14"/>
            <p:cNvSpPr/>
            <p:nvPr/>
          </p:nvSpPr>
          <p:spPr>
            <a:xfrm>
              <a:off x="8109040" y="4192149"/>
              <a:ext cx="138934" cy="7090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649;p14"/>
            <p:cNvSpPr/>
            <p:nvPr/>
          </p:nvSpPr>
          <p:spPr>
            <a:xfrm>
              <a:off x="8133475" y="4022419"/>
              <a:ext cx="62230" cy="125899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50;p14"/>
            <p:cNvSpPr/>
            <p:nvPr/>
          </p:nvSpPr>
          <p:spPr>
            <a:xfrm>
              <a:off x="7977032" y="4076634"/>
              <a:ext cx="117225" cy="8538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51;p14"/>
            <p:cNvSpPr/>
            <p:nvPr/>
          </p:nvSpPr>
          <p:spPr>
            <a:xfrm>
              <a:off x="7965552" y="3921903"/>
              <a:ext cx="63678" cy="115768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652;p14"/>
            <p:cNvSpPr/>
            <p:nvPr/>
          </p:nvSpPr>
          <p:spPr>
            <a:xfrm>
              <a:off x="7861341" y="4012156"/>
              <a:ext cx="89728" cy="73802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53;p14"/>
            <p:cNvSpPr/>
            <p:nvPr/>
          </p:nvSpPr>
          <p:spPr>
            <a:xfrm>
              <a:off x="7749783" y="3928912"/>
              <a:ext cx="138934" cy="76697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3654;p14"/>
          <p:cNvGrpSpPr>
            <a:grpSpLocks/>
          </p:cNvGrpSpPr>
          <p:nvPr/>
        </p:nvGrpSpPr>
        <p:grpSpPr bwMode="auto">
          <a:xfrm rot="5400000">
            <a:off x="573882" y="5944394"/>
            <a:ext cx="481012" cy="1301750"/>
            <a:chOff x="7607455" y="4238363"/>
            <a:chExt cx="438017" cy="1186459"/>
          </a:xfrm>
        </p:grpSpPr>
        <p:sp>
          <p:nvSpPr>
            <p:cNvPr id="57" name="Google Shape;3655;p14"/>
            <p:cNvSpPr/>
            <p:nvPr/>
          </p:nvSpPr>
          <p:spPr>
            <a:xfrm>
              <a:off x="7911031" y="4624686"/>
              <a:ext cx="134441" cy="198225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56;p14"/>
            <p:cNvSpPr/>
            <p:nvPr/>
          </p:nvSpPr>
          <p:spPr>
            <a:xfrm>
              <a:off x="7607455" y="4899598"/>
              <a:ext cx="221177" cy="137455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57;p14"/>
            <p:cNvSpPr/>
            <p:nvPr/>
          </p:nvSpPr>
          <p:spPr>
            <a:xfrm>
              <a:off x="7905250" y="4892363"/>
              <a:ext cx="118539" cy="243079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58;p14"/>
            <p:cNvSpPr/>
            <p:nvPr/>
          </p:nvSpPr>
          <p:spPr>
            <a:xfrm>
              <a:off x="7663833" y="4675328"/>
              <a:ext cx="172027" cy="209801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59;p14"/>
            <p:cNvSpPr/>
            <p:nvPr/>
          </p:nvSpPr>
          <p:spPr>
            <a:xfrm>
              <a:off x="7844533" y="4317943"/>
              <a:ext cx="143114" cy="313977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60;p14"/>
            <p:cNvSpPr/>
            <p:nvPr/>
          </p:nvSpPr>
          <p:spPr>
            <a:xfrm>
              <a:off x="7689853" y="4238363"/>
              <a:ext cx="151789" cy="257548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661;p14"/>
            <p:cNvSpPr/>
            <p:nvPr/>
          </p:nvSpPr>
          <p:spPr>
            <a:xfrm>
              <a:off x="7765026" y="4348328"/>
              <a:ext cx="112757" cy="1076495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662;p14"/>
            <p:cNvSpPr/>
            <p:nvPr/>
          </p:nvSpPr>
          <p:spPr>
            <a:xfrm>
              <a:off x="7851761" y="4940111"/>
              <a:ext cx="148897" cy="27925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663;p14"/>
            <p:cNvSpPr/>
            <p:nvPr/>
          </p:nvSpPr>
          <p:spPr>
            <a:xfrm>
              <a:off x="7739004" y="4740438"/>
              <a:ext cx="138778" cy="185203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64;p14"/>
            <p:cNvSpPr/>
            <p:nvPr/>
          </p:nvSpPr>
          <p:spPr>
            <a:xfrm>
              <a:off x="7831523" y="4374372"/>
              <a:ext cx="112757" cy="285040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665;p14"/>
            <p:cNvSpPr/>
            <p:nvPr/>
          </p:nvSpPr>
          <p:spPr>
            <a:xfrm>
              <a:off x="7858990" y="4653625"/>
              <a:ext cx="159016" cy="196779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666;p14"/>
            <p:cNvSpPr/>
            <p:nvPr/>
          </p:nvSpPr>
          <p:spPr>
            <a:xfrm>
              <a:off x="7692745" y="4934322"/>
              <a:ext cx="180701" cy="12298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667;p14"/>
            <p:cNvSpPr/>
            <p:nvPr/>
          </p:nvSpPr>
          <p:spPr>
            <a:xfrm>
              <a:off x="7935606" y="4964707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668;p14"/>
            <p:cNvSpPr/>
            <p:nvPr/>
          </p:nvSpPr>
          <p:spPr>
            <a:xfrm>
              <a:off x="7928379" y="4990752"/>
              <a:ext cx="20238" cy="1446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669;p14"/>
            <p:cNvSpPr/>
            <p:nvPr/>
          </p:nvSpPr>
          <p:spPr>
            <a:xfrm>
              <a:off x="7955845" y="4692690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670;p14"/>
            <p:cNvSpPr/>
            <p:nvPr/>
          </p:nvSpPr>
          <p:spPr>
            <a:xfrm>
              <a:off x="7948617" y="4718734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671;p14"/>
            <p:cNvSpPr/>
            <p:nvPr/>
          </p:nvSpPr>
          <p:spPr>
            <a:xfrm>
              <a:off x="7718766" y="4708607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672;p14"/>
            <p:cNvSpPr/>
            <p:nvPr/>
          </p:nvSpPr>
          <p:spPr>
            <a:xfrm>
              <a:off x="7705755" y="4734650"/>
              <a:ext cx="21684" cy="1446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673;p14"/>
            <p:cNvSpPr/>
            <p:nvPr/>
          </p:nvSpPr>
          <p:spPr>
            <a:xfrm>
              <a:off x="7689854" y="4711501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674;p14"/>
            <p:cNvSpPr/>
            <p:nvPr/>
          </p:nvSpPr>
          <p:spPr>
            <a:xfrm>
              <a:off x="7906694" y="4339646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675;p14"/>
            <p:cNvSpPr/>
            <p:nvPr/>
          </p:nvSpPr>
          <p:spPr>
            <a:xfrm>
              <a:off x="7883565" y="4354115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676;p14"/>
            <p:cNvSpPr/>
            <p:nvPr/>
          </p:nvSpPr>
          <p:spPr>
            <a:xfrm>
              <a:off x="7754906" y="4303474"/>
              <a:ext cx="21684" cy="15915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677;p14"/>
            <p:cNvSpPr/>
            <p:nvPr/>
          </p:nvSpPr>
          <p:spPr>
            <a:xfrm>
              <a:off x="7739004" y="4332412"/>
              <a:ext cx="18793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678;p14"/>
            <p:cNvSpPr/>
            <p:nvPr/>
          </p:nvSpPr>
          <p:spPr>
            <a:xfrm>
              <a:off x="7721658" y="4303474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3679;p14"/>
          <p:cNvGrpSpPr>
            <a:grpSpLocks/>
          </p:cNvGrpSpPr>
          <p:nvPr/>
        </p:nvGrpSpPr>
        <p:grpSpPr bwMode="auto">
          <a:xfrm rot="16200000" flipH="1">
            <a:off x="-274637" y="6057899"/>
            <a:ext cx="1244600" cy="730251"/>
            <a:chOff x="8365864" y="2993835"/>
            <a:chExt cx="933472" cy="547264"/>
          </a:xfrm>
        </p:grpSpPr>
        <p:sp>
          <p:nvSpPr>
            <p:cNvPr id="82" name="Google Shape;3680;p14"/>
            <p:cNvSpPr/>
            <p:nvPr/>
          </p:nvSpPr>
          <p:spPr>
            <a:xfrm>
              <a:off x="8365864" y="2993835"/>
              <a:ext cx="72153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681;p14"/>
            <p:cNvSpPr/>
            <p:nvPr/>
          </p:nvSpPr>
          <p:spPr>
            <a:xfrm>
              <a:off x="8411110" y="3054509"/>
              <a:ext cx="884656" cy="394981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682;p14"/>
            <p:cNvSpPr/>
            <p:nvPr/>
          </p:nvSpPr>
          <p:spPr>
            <a:xfrm>
              <a:off x="8850461" y="3056889"/>
              <a:ext cx="148831" cy="22366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683;p14"/>
            <p:cNvSpPr/>
            <p:nvPr/>
          </p:nvSpPr>
          <p:spPr>
            <a:xfrm>
              <a:off x="8708772" y="3113995"/>
              <a:ext cx="160739" cy="217716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684;p14"/>
            <p:cNvSpPr/>
            <p:nvPr/>
          </p:nvSpPr>
          <p:spPr>
            <a:xfrm>
              <a:off x="8611139" y="3210361"/>
              <a:ext cx="123828" cy="17131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685;p14"/>
            <p:cNvSpPr/>
            <p:nvPr/>
          </p:nvSpPr>
          <p:spPr>
            <a:xfrm>
              <a:off x="8499218" y="3299588"/>
              <a:ext cx="98825" cy="128488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686;p14"/>
            <p:cNvSpPr/>
            <p:nvPr/>
          </p:nvSpPr>
          <p:spPr>
            <a:xfrm>
              <a:off x="8446829" y="3356694"/>
              <a:ext cx="71439" cy="99935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3687;p14"/>
          <p:cNvGrpSpPr>
            <a:grpSpLocks/>
          </p:cNvGrpSpPr>
          <p:nvPr/>
        </p:nvGrpSpPr>
        <p:grpSpPr bwMode="auto">
          <a:xfrm>
            <a:off x="11139488" y="601663"/>
            <a:ext cx="1166812" cy="884237"/>
            <a:chOff x="8118223" y="2202382"/>
            <a:chExt cx="1151949" cy="873156"/>
          </a:xfrm>
        </p:grpSpPr>
        <p:sp>
          <p:nvSpPr>
            <p:cNvPr id="90" name="Google Shape;3688;p14"/>
            <p:cNvSpPr/>
            <p:nvPr/>
          </p:nvSpPr>
          <p:spPr>
            <a:xfrm>
              <a:off x="8118223" y="2846668"/>
              <a:ext cx="285245" cy="150490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689;p14"/>
            <p:cNvSpPr/>
            <p:nvPr/>
          </p:nvSpPr>
          <p:spPr>
            <a:xfrm>
              <a:off x="8375257" y="2849803"/>
              <a:ext cx="173967" cy="225735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690;p14"/>
            <p:cNvSpPr/>
            <p:nvPr/>
          </p:nvSpPr>
          <p:spPr>
            <a:xfrm>
              <a:off x="8195019" y="2514335"/>
              <a:ext cx="346369" cy="163031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691;p14"/>
            <p:cNvSpPr/>
            <p:nvPr/>
          </p:nvSpPr>
          <p:spPr>
            <a:xfrm>
              <a:off x="8752970" y="2506498"/>
              <a:ext cx="153593" cy="296277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692;p14"/>
            <p:cNvSpPr/>
            <p:nvPr/>
          </p:nvSpPr>
          <p:spPr>
            <a:xfrm>
              <a:off x="8204423" y="2202382"/>
              <a:ext cx="1065749" cy="72736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693;p14"/>
            <p:cNvSpPr/>
            <p:nvPr/>
          </p:nvSpPr>
          <p:spPr>
            <a:xfrm>
              <a:off x="8765508" y="2403036"/>
              <a:ext cx="78364" cy="354279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694;p14"/>
            <p:cNvSpPr/>
            <p:nvPr/>
          </p:nvSpPr>
          <p:spPr>
            <a:xfrm>
              <a:off x="8267114" y="2537850"/>
              <a:ext cx="405926" cy="75245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695;p14"/>
            <p:cNvSpPr/>
            <p:nvPr/>
          </p:nvSpPr>
          <p:spPr>
            <a:xfrm>
              <a:off x="8430111" y="2788667"/>
              <a:ext cx="64259" cy="225735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696;p14"/>
            <p:cNvSpPr/>
            <p:nvPr/>
          </p:nvSpPr>
          <p:spPr>
            <a:xfrm>
              <a:off x="8193452" y="2951698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697;p14"/>
            <p:cNvSpPr/>
            <p:nvPr/>
          </p:nvSpPr>
          <p:spPr>
            <a:xfrm>
              <a:off x="8171510" y="2910940"/>
              <a:ext cx="26643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698;p14"/>
            <p:cNvSpPr/>
            <p:nvPr/>
          </p:nvSpPr>
          <p:spPr>
            <a:xfrm>
              <a:off x="8152703" y="2950130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699;p14"/>
            <p:cNvSpPr/>
            <p:nvPr/>
          </p:nvSpPr>
          <p:spPr>
            <a:xfrm>
              <a:off x="8312565" y="2614662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700;p14"/>
            <p:cNvSpPr/>
            <p:nvPr/>
          </p:nvSpPr>
          <p:spPr>
            <a:xfrm>
              <a:off x="8274951" y="263504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701;p14"/>
            <p:cNvSpPr/>
            <p:nvPr/>
          </p:nvSpPr>
          <p:spPr>
            <a:xfrm>
              <a:off x="8235768" y="2567634"/>
              <a:ext cx="26644" cy="2037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702;p14"/>
            <p:cNvSpPr/>
            <p:nvPr/>
          </p:nvSpPr>
          <p:spPr>
            <a:xfrm>
              <a:off x="8475562" y="300186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703;p14"/>
            <p:cNvSpPr/>
            <p:nvPr/>
          </p:nvSpPr>
          <p:spPr>
            <a:xfrm>
              <a:off x="8447351" y="3037915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704;p14"/>
            <p:cNvSpPr/>
            <p:nvPr/>
          </p:nvSpPr>
          <p:spPr>
            <a:xfrm>
              <a:off x="8417573" y="2954833"/>
              <a:ext cx="26644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705;p14"/>
            <p:cNvSpPr/>
            <p:nvPr/>
          </p:nvSpPr>
          <p:spPr>
            <a:xfrm>
              <a:off x="8771778" y="2661690"/>
              <a:ext cx="28211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706;p14"/>
            <p:cNvSpPr/>
            <p:nvPr/>
          </p:nvSpPr>
          <p:spPr>
            <a:xfrm>
              <a:off x="8771778" y="2700881"/>
              <a:ext cx="28211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707;p14"/>
            <p:cNvSpPr/>
            <p:nvPr/>
          </p:nvSpPr>
          <p:spPr>
            <a:xfrm>
              <a:off x="8854844" y="2682069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3708;p14"/>
          <p:cNvGrpSpPr>
            <a:grpSpLocks/>
          </p:cNvGrpSpPr>
          <p:nvPr/>
        </p:nvGrpSpPr>
        <p:grpSpPr bwMode="auto">
          <a:xfrm flipH="1">
            <a:off x="11079163" y="5713413"/>
            <a:ext cx="1133475" cy="1103312"/>
            <a:chOff x="-181020" y="4253777"/>
            <a:chExt cx="1117161" cy="1087511"/>
          </a:xfrm>
        </p:grpSpPr>
        <p:sp>
          <p:nvSpPr>
            <p:cNvPr id="111" name="Google Shape;3709;p14"/>
            <p:cNvSpPr/>
            <p:nvPr/>
          </p:nvSpPr>
          <p:spPr>
            <a:xfrm>
              <a:off x="-181020" y="4349227"/>
              <a:ext cx="1040494" cy="992061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710;p14"/>
            <p:cNvSpPr/>
            <p:nvPr/>
          </p:nvSpPr>
          <p:spPr>
            <a:xfrm>
              <a:off x="75583" y="4879683"/>
              <a:ext cx="68845" cy="129875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711;p14"/>
            <p:cNvSpPr/>
            <p:nvPr/>
          </p:nvSpPr>
          <p:spPr>
            <a:xfrm>
              <a:off x="164768" y="4973569"/>
              <a:ext cx="106396" cy="985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712;p14"/>
            <p:cNvSpPr/>
            <p:nvPr/>
          </p:nvSpPr>
          <p:spPr>
            <a:xfrm>
              <a:off x="263341" y="4842129"/>
              <a:ext cx="68845" cy="101709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713;p14"/>
            <p:cNvSpPr/>
            <p:nvPr/>
          </p:nvSpPr>
          <p:spPr>
            <a:xfrm>
              <a:off x="393208" y="4912542"/>
              <a:ext cx="107960" cy="92322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714;p14"/>
            <p:cNvSpPr/>
            <p:nvPr/>
          </p:nvSpPr>
          <p:spPr>
            <a:xfrm>
              <a:off x="452664" y="4773279"/>
              <a:ext cx="61021" cy="109534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715;p14"/>
            <p:cNvSpPr/>
            <p:nvPr/>
          </p:nvSpPr>
          <p:spPr>
            <a:xfrm>
              <a:off x="559061" y="4848388"/>
              <a:ext cx="101702" cy="73543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716;p14"/>
            <p:cNvSpPr/>
            <p:nvPr/>
          </p:nvSpPr>
          <p:spPr>
            <a:xfrm>
              <a:off x="616952" y="4691911"/>
              <a:ext cx="57893" cy="11735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717;p14"/>
            <p:cNvSpPr/>
            <p:nvPr/>
          </p:nvSpPr>
          <p:spPr>
            <a:xfrm>
              <a:off x="710831" y="4724771"/>
              <a:ext cx="131431" cy="73544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718;p14"/>
            <p:cNvSpPr/>
            <p:nvPr/>
          </p:nvSpPr>
          <p:spPr>
            <a:xfrm>
              <a:off x="718655" y="4547953"/>
              <a:ext cx="78233" cy="109534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719;p14"/>
            <p:cNvSpPr/>
            <p:nvPr/>
          </p:nvSpPr>
          <p:spPr>
            <a:xfrm>
              <a:off x="810969" y="4526046"/>
              <a:ext cx="103267" cy="71979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720;p14"/>
            <p:cNvSpPr/>
            <p:nvPr/>
          </p:nvSpPr>
          <p:spPr>
            <a:xfrm>
              <a:off x="723348" y="4397735"/>
              <a:ext cx="125172" cy="86062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721;p14"/>
            <p:cNvSpPr/>
            <p:nvPr/>
          </p:nvSpPr>
          <p:spPr>
            <a:xfrm>
              <a:off x="842262" y="4366440"/>
              <a:ext cx="93879" cy="73543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722;p14"/>
            <p:cNvSpPr/>
            <p:nvPr/>
          </p:nvSpPr>
          <p:spPr>
            <a:xfrm>
              <a:off x="781241" y="4253777"/>
              <a:ext cx="90750" cy="115793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3723;p14"/>
          <p:cNvGrpSpPr>
            <a:grpSpLocks/>
          </p:cNvGrpSpPr>
          <p:nvPr/>
        </p:nvGrpSpPr>
        <p:grpSpPr bwMode="auto">
          <a:xfrm>
            <a:off x="10883900" y="-41275"/>
            <a:ext cx="1131888" cy="1160463"/>
            <a:chOff x="7973149" y="-201092"/>
            <a:chExt cx="1116750" cy="1145263"/>
          </a:xfrm>
        </p:grpSpPr>
        <p:sp>
          <p:nvSpPr>
            <p:cNvPr id="126" name="Google Shape;3724;p14"/>
            <p:cNvSpPr/>
            <p:nvPr/>
          </p:nvSpPr>
          <p:spPr>
            <a:xfrm>
              <a:off x="8048330" y="-201092"/>
              <a:ext cx="1041569" cy="991726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725;p14"/>
            <p:cNvSpPr/>
            <p:nvPr/>
          </p:nvSpPr>
          <p:spPr>
            <a:xfrm>
              <a:off x="8764115" y="129484"/>
              <a:ext cx="68916" cy="131603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726;p14"/>
            <p:cNvSpPr/>
            <p:nvPr/>
          </p:nvSpPr>
          <p:spPr>
            <a:xfrm>
              <a:off x="8637247" y="68382"/>
              <a:ext cx="104940" cy="9870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727;p14"/>
            <p:cNvSpPr/>
            <p:nvPr/>
          </p:nvSpPr>
          <p:spPr>
            <a:xfrm>
              <a:off x="8576163" y="196851"/>
              <a:ext cx="70482" cy="10026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728;p14"/>
            <p:cNvSpPr/>
            <p:nvPr/>
          </p:nvSpPr>
          <p:spPr>
            <a:xfrm>
              <a:off x="8408572" y="135750"/>
              <a:ext cx="106506" cy="90869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729;p14"/>
            <p:cNvSpPr/>
            <p:nvPr/>
          </p:nvSpPr>
          <p:spPr>
            <a:xfrm>
              <a:off x="8394476" y="257954"/>
              <a:ext cx="61084" cy="10966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730;p14"/>
            <p:cNvSpPr/>
            <p:nvPr/>
          </p:nvSpPr>
          <p:spPr>
            <a:xfrm>
              <a:off x="8247246" y="217219"/>
              <a:ext cx="101807" cy="736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731;p14"/>
            <p:cNvSpPr/>
            <p:nvPr/>
          </p:nvSpPr>
          <p:spPr>
            <a:xfrm>
              <a:off x="8233150" y="330022"/>
              <a:ext cx="59518" cy="11750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732;p14"/>
            <p:cNvSpPr/>
            <p:nvPr/>
          </p:nvSpPr>
          <p:spPr>
            <a:xfrm>
              <a:off x="8067125" y="340988"/>
              <a:ext cx="130001" cy="7363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733;p14"/>
            <p:cNvSpPr/>
            <p:nvPr/>
          </p:nvSpPr>
          <p:spPr>
            <a:xfrm>
              <a:off x="8112547" y="481992"/>
              <a:ext cx="76747" cy="109669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734;p14"/>
            <p:cNvSpPr/>
            <p:nvPr/>
          </p:nvSpPr>
          <p:spPr>
            <a:xfrm>
              <a:off x="7993511" y="541527"/>
              <a:ext cx="104940" cy="7206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735;p14"/>
            <p:cNvSpPr/>
            <p:nvPr/>
          </p:nvSpPr>
          <p:spPr>
            <a:xfrm>
              <a:off x="8060860" y="655897"/>
              <a:ext cx="123736" cy="86168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736;p14"/>
            <p:cNvSpPr/>
            <p:nvPr/>
          </p:nvSpPr>
          <p:spPr>
            <a:xfrm>
              <a:off x="7973149" y="701331"/>
              <a:ext cx="92410" cy="72069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737;p14"/>
            <p:cNvSpPr/>
            <p:nvPr/>
          </p:nvSpPr>
          <p:spPr>
            <a:xfrm>
              <a:off x="8035800" y="770266"/>
              <a:ext cx="90844" cy="114370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738;p14"/>
            <p:cNvSpPr/>
            <p:nvPr/>
          </p:nvSpPr>
          <p:spPr>
            <a:xfrm>
              <a:off x="8358451" y="-20920"/>
              <a:ext cx="717351" cy="965091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739;p14"/>
            <p:cNvSpPr/>
            <p:nvPr/>
          </p:nvSpPr>
          <p:spPr>
            <a:xfrm>
              <a:off x="8956766" y="264220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740;p14"/>
            <p:cNvSpPr/>
            <p:nvPr/>
          </p:nvSpPr>
          <p:spPr>
            <a:xfrm>
              <a:off x="8920742" y="339422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741;p14"/>
            <p:cNvSpPr/>
            <p:nvPr/>
          </p:nvSpPr>
          <p:spPr>
            <a:xfrm>
              <a:off x="8872187" y="355089"/>
              <a:ext cx="18795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742;p14"/>
            <p:cNvSpPr/>
            <p:nvPr/>
          </p:nvSpPr>
          <p:spPr>
            <a:xfrm>
              <a:off x="8829898" y="43342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743;p14"/>
            <p:cNvSpPr/>
            <p:nvPr/>
          </p:nvSpPr>
          <p:spPr>
            <a:xfrm>
              <a:off x="8787609" y="450658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744;p14"/>
            <p:cNvSpPr/>
            <p:nvPr/>
          </p:nvSpPr>
          <p:spPr>
            <a:xfrm>
              <a:off x="8776645" y="5258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745;p14"/>
            <p:cNvSpPr/>
            <p:nvPr/>
          </p:nvSpPr>
          <p:spPr>
            <a:xfrm>
              <a:off x="8729657" y="541527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746;p14"/>
            <p:cNvSpPr/>
            <p:nvPr/>
          </p:nvSpPr>
          <p:spPr>
            <a:xfrm>
              <a:off x="8721825" y="613595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747;p14"/>
            <p:cNvSpPr/>
            <p:nvPr/>
          </p:nvSpPr>
          <p:spPr>
            <a:xfrm>
              <a:off x="8677970" y="622996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748;p14"/>
            <p:cNvSpPr/>
            <p:nvPr/>
          </p:nvSpPr>
          <p:spPr>
            <a:xfrm>
              <a:off x="8679537" y="68096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749;p14"/>
            <p:cNvSpPr/>
            <p:nvPr/>
          </p:nvSpPr>
          <p:spPr>
            <a:xfrm>
              <a:off x="8627849" y="6903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750;p14"/>
            <p:cNvSpPr/>
            <p:nvPr/>
          </p:nvSpPr>
          <p:spPr>
            <a:xfrm>
              <a:off x="8627849" y="748332"/>
              <a:ext cx="20362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751;p14"/>
            <p:cNvSpPr/>
            <p:nvPr/>
          </p:nvSpPr>
          <p:spPr>
            <a:xfrm>
              <a:off x="8582428" y="75303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752;p14"/>
            <p:cNvSpPr/>
            <p:nvPr/>
          </p:nvSpPr>
          <p:spPr>
            <a:xfrm>
              <a:off x="8569898" y="807867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753;p14"/>
            <p:cNvSpPr/>
            <p:nvPr/>
          </p:nvSpPr>
          <p:spPr>
            <a:xfrm>
              <a:off x="8530741" y="823534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754;p14"/>
            <p:cNvSpPr/>
            <p:nvPr/>
          </p:nvSpPr>
          <p:spPr>
            <a:xfrm>
              <a:off x="8889417" y="25325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755;p14"/>
            <p:cNvSpPr/>
            <p:nvPr/>
          </p:nvSpPr>
          <p:spPr>
            <a:xfrm>
              <a:off x="8829898" y="30495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756;p14"/>
            <p:cNvSpPr/>
            <p:nvPr/>
          </p:nvSpPr>
          <p:spPr>
            <a:xfrm>
              <a:off x="8771946" y="31122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757;p14"/>
            <p:cNvSpPr/>
            <p:nvPr/>
          </p:nvSpPr>
          <p:spPr>
            <a:xfrm>
              <a:off x="8750018" y="359789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758;p14"/>
            <p:cNvSpPr/>
            <p:nvPr/>
          </p:nvSpPr>
          <p:spPr>
            <a:xfrm>
              <a:off x="8682669" y="369189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759;p14"/>
            <p:cNvSpPr/>
            <p:nvPr/>
          </p:nvSpPr>
          <p:spPr>
            <a:xfrm>
              <a:off x="8674837" y="41775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760;p14"/>
            <p:cNvSpPr/>
            <p:nvPr/>
          </p:nvSpPr>
          <p:spPr>
            <a:xfrm>
              <a:off x="8620018" y="42402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761;p14"/>
            <p:cNvSpPr/>
            <p:nvPr/>
          </p:nvSpPr>
          <p:spPr>
            <a:xfrm>
              <a:off x="8616886" y="4835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762;p14"/>
            <p:cNvSpPr/>
            <p:nvPr/>
          </p:nvSpPr>
          <p:spPr>
            <a:xfrm>
              <a:off x="8558933" y="47259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763;p14"/>
            <p:cNvSpPr/>
            <p:nvPr/>
          </p:nvSpPr>
          <p:spPr>
            <a:xfrm>
              <a:off x="8554235" y="5305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764;p14"/>
            <p:cNvSpPr/>
            <p:nvPr/>
          </p:nvSpPr>
          <p:spPr>
            <a:xfrm>
              <a:off x="8493150" y="52742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765;p14"/>
            <p:cNvSpPr/>
            <p:nvPr/>
          </p:nvSpPr>
          <p:spPr>
            <a:xfrm>
              <a:off x="8500982" y="58539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766;p14"/>
            <p:cNvSpPr/>
            <p:nvPr/>
          </p:nvSpPr>
          <p:spPr>
            <a:xfrm>
              <a:off x="8446162" y="56972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767;p14"/>
            <p:cNvSpPr/>
            <p:nvPr/>
          </p:nvSpPr>
          <p:spPr>
            <a:xfrm>
              <a:off x="8422669" y="630830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768;p14"/>
            <p:cNvSpPr/>
            <p:nvPr/>
          </p:nvSpPr>
          <p:spPr>
            <a:xfrm>
              <a:off x="8947368" y="41305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769;p14"/>
            <p:cNvSpPr/>
            <p:nvPr/>
          </p:nvSpPr>
          <p:spPr>
            <a:xfrm>
              <a:off x="8952067" y="486693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770;p14"/>
            <p:cNvSpPr/>
            <p:nvPr/>
          </p:nvSpPr>
          <p:spPr>
            <a:xfrm>
              <a:off x="8901947" y="5070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771;p14"/>
            <p:cNvSpPr/>
            <p:nvPr/>
          </p:nvSpPr>
          <p:spPr>
            <a:xfrm>
              <a:off x="8912910" y="58069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772;p14"/>
            <p:cNvSpPr/>
            <p:nvPr/>
          </p:nvSpPr>
          <p:spPr>
            <a:xfrm>
              <a:off x="8862790" y="60106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773;p14"/>
            <p:cNvSpPr/>
            <p:nvPr/>
          </p:nvSpPr>
          <p:spPr>
            <a:xfrm>
              <a:off x="8876886" y="660597"/>
              <a:ext cx="18795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774;p14"/>
            <p:cNvSpPr/>
            <p:nvPr/>
          </p:nvSpPr>
          <p:spPr>
            <a:xfrm>
              <a:off x="8822067" y="680964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775;p14"/>
            <p:cNvSpPr/>
            <p:nvPr/>
          </p:nvSpPr>
          <p:spPr>
            <a:xfrm>
              <a:off x="8831464" y="7420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776;p14"/>
            <p:cNvSpPr/>
            <p:nvPr/>
          </p:nvSpPr>
          <p:spPr>
            <a:xfrm>
              <a:off x="8781344" y="745199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777;p14"/>
            <p:cNvSpPr/>
            <p:nvPr/>
          </p:nvSpPr>
          <p:spPr>
            <a:xfrm>
              <a:off x="8784476" y="820401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778;p14"/>
            <p:cNvSpPr/>
            <p:nvPr/>
          </p:nvSpPr>
          <p:spPr>
            <a:xfrm>
              <a:off x="8732790" y="826668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779;p14"/>
            <p:cNvSpPr/>
            <p:nvPr/>
          </p:nvSpPr>
          <p:spPr>
            <a:xfrm>
              <a:off x="8718693" y="900303"/>
              <a:ext cx="20362" cy="14100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780;p14"/>
            <p:cNvSpPr/>
            <p:nvPr/>
          </p:nvSpPr>
          <p:spPr>
            <a:xfrm>
              <a:off x="8967730" y="35822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781;p14"/>
            <p:cNvSpPr/>
            <p:nvPr/>
          </p:nvSpPr>
          <p:spPr>
            <a:xfrm>
              <a:off x="8947368" y="19528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782;p14"/>
            <p:cNvSpPr/>
            <p:nvPr/>
          </p:nvSpPr>
          <p:spPr>
            <a:xfrm>
              <a:off x="9017851" y="22661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783;p14"/>
            <p:cNvSpPr/>
            <p:nvPr/>
          </p:nvSpPr>
          <p:spPr>
            <a:xfrm>
              <a:off x="8995923" y="148284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784;p14"/>
            <p:cNvSpPr/>
            <p:nvPr/>
          </p:nvSpPr>
          <p:spPr>
            <a:xfrm>
              <a:off x="9024116" y="120083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7" name="Google Shape;3785;p14"/>
          <p:cNvGrpSpPr>
            <a:grpSpLocks/>
          </p:cNvGrpSpPr>
          <p:nvPr/>
        </p:nvGrpSpPr>
        <p:grpSpPr bwMode="auto">
          <a:xfrm rot="16200000" flipH="1">
            <a:off x="11276807" y="5993606"/>
            <a:ext cx="442912" cy="1203325"/>
            <a:chOff x="7607455" y="4238363"/>
            <a:chExt cx="438017" cy="1186459"/>
          </a:xfrm>
        </p:grpSpPr>
        <p:sp>
          <p:nvSpPr>
            <p:cNvPr id="188" name="Google Shape;3786;p14"/>
            <p:cNvSpPr/>
            <p:nvPr/>
          </p:nvSpPr>
          <p:spPr>
            <a:xfrm>
              <a:off x="7915167" y="4620283"/>
              <a:ext cx="135016" cy="197221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787;p14"/>
            <p:cNvSpPr/>
            <p:nvPr/>
          </p:nvSpPr>
          <p:spPr>
            <a:xfrm>
              <a:off x="7607455" y="4894202"/>
              <a:ext cx="221363" cy="139307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788;p14"/>
            <p:cNvSpPr/>
            <p:nvPr/>
          </p:nvSpPr>
          <p:spPr>
            <a:xfrm>
              <a:off x="7905746" y="4892637"/>
              <a:ext cx="117746" cy="242614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789;p14"/>
            <p:cNvSpPr/>
            <p:nvPr/>
          </p:nvSpPr>
          <p:spPr>
            <a:xfrm>
              <a:off x="7663974" y="4670371"/>
              <a:ext cx="171125" cy="211309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790;p14"/>
            <p:cNvSpPr/>
            <p:nvPr/>
          </p:nvSpPr>
          <p:spPr>
            <a:xfrm>
              <a:off x="7844519" y="4313494"/>
              <a:ext cx="142866" cy="314616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791;p14"/>
            <p:cNvSpPr/>
            <p:nvPr/>
          </p:nvSpPr>
          <p:spPr>
            <a:xfrm>
              <a:off x="7689094" y="4238362"/>
              <a:ext cx="152285" cy="256701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792;p14"/>
            <p:cNvSpPr/>
            <p:nvPr/>
          </p:nvSpPr>
          <p:spPr>
            <a:xfrm>
              <a:off x="7769160" y="4347930"/>
              <a:ext cx="113037" cy="1076892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793;p14"/>
            <p:cNvSpPr/>
            <p:nvPr/>
          </p:nvSpPr>
          <p:spPr>
            <a:xfrm>
              <a:off x="7852369" y="4934899"/>
              <a:ext cx="149145" cy="280179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794;p14"/>
            <p:cNvSpPr/>
            <p:nvPr/>
          </p:nvSpPr>
          <p:spPr>
            <a:xfrm>
              <a:off x="7742472" y="4739242"/>
              <a:ext cx="141296" cy="186265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795;p14"/>
            <p:cNvSpPr/>
            <p:nvPr/>
          </p:nvSpPr>
          <p:spPr>
            <a:xfrm>
              <a:off x="7836668" y="4369844"/>
              <a:ext cx="113037" cy="28487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796;p14"/>
            <p:cNvSpPr/>
            <p:nvPr/>
          </p:nvSpPr>
          <p:spPr>
            <a:xfrm>
              <a:off x="7863358" y="4654718"/>
              <a:ext cx="160135" cy="195657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797;p14"/>
            <p:cNvSpPr/>
            <p:nvPr/>
          </p:nvSpPr>
          <p:spPr>
            <a:xfrm>
              <a:off x="7696942" y="4930203"/>
              <a:ext cx="182115" cy="12208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798;p14"/>
            <p:cNvSpPr/>
            <p:nvPr/>
          </p:nvSpPr>
          <p:spPr>
            <a:xfrm>
              <a:off x="7935575" y="49615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799;p14"/>
            <p:cNvSpPr/>
            <p:nvPr/>
          </p:nvSpPr>
          <p:spPr>
            <a:xfrm>
              <a:off x="7932436" y="4991248"/>
              <a:ext cx="21979" cy="14087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800;p14"/>
            <p:cNvSpPr/>
            <p:nvPr/>
          </p:nvSpPr>
          <p:spPr>
            <a:xfrm>
              <a:off x="7960695" y="4687589"/>
              <a:ext cx="21979" cy="1721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801;p14"/>
            <p:cNvSpPr/>
            <p:nvPr/>
          </p:nvSpPr>
          <p:spPr>
            <a:xfrm>
              <a:off x="7949706" y="4714198"/>
              <a:ext cx="20409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802;p14"/>
            <p:cNvSpPr/>
            <p:nvPr/>
          </p:nvSpPr>
          <p:spPr>
            <a:xfrm>
              <a:off x="7718921" y="470480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803;p14"/>
            <p:cNvSpPr/>
            <p:nvPr/>
          </p:nvSpPr>
          <p:spPr>
            <a:xfrm>
              <a:off x="7706362" y="4734548"/>
              <a:ext cx="20410" cy="14087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804;p14"/>
            <p:cNvSpPr/>
            <p:nvPr/>
          </p:nvSpPr>
          <p:spPr>
            <a:xfrm>
              <a:off x="7689094" y="4706372"/>
              <a:ext cx="20409" cy="1721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805;p14"/>
            <p:cNvSpPr/>
            <p:nvPr/>
          </p:nvSpPr>
          <p:spPr>
            <a:xfrm>
              <a:off x="7907316" y="4335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806;p14"/>
            <p:cNvSpPr/>
            <p:nvPr/>
          </p:nvSpPr>
          <p:spPr>
            <a:xfrm>
              <a:off x="7888476" y="4349496"/>
              <a:ext cx="18839" cy="1565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807;p14"/>
            <p:cNvSpPr/>
            <p:nvPr/>
          </p:nvSpPr>
          <p:spPr>
            <a:xfrm>
              <a:off x="7759741" y="4299408"/>
              <a:ext cx="21979" cy="1565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808;p14"/>
            <p:cNvSpPr/>
            <p:nvPr/>
          </p:nvSpPr>
          <p:spPr>
            <a:xfrm>
              <a:off x="7737761" y="432914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809;p14"/>
            <p:cNvSpPr/>
            <p:nvPr/>
          </p:nvSpPr>
          <p:spPr>
            <a:xfrm>
              <a:off x="7722061" y="4299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3810;p14"/>
          <p:cNvGrpSpPr>
            <a:grpSpLocks/>
          </p:cNvGrpSpPr>
          <p:nvPr/>
        </p:nvGrpSpPr>
        <p:grpSpPr bwMode="auto">
          <a:xfrm rot="-5400000">
            <a:off x="10679113" y="425450"/>
            <a:ext cx="215900" cy="193675"/>
            <a:chOff x="7737341" y="1046941"/>
            <a:chExt cx="161913" cy="145916"/>
          </a:xfrm>
        </p:grpSpPr>
        <p:sp>
          <p:nvSpPr>
            <p:cNvPr id="213" name="Google Shape;3811;p14"/>
            <p:cNvSpPr/>
            <p:nvPr/>
          </p:nvSpPr>
          <p:spPr>
            <a:xfrm>
              <a:off x="7740912" y="1141427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812;p14"/>
            <p:cNvSpPr/>
            <p:nvPr/>
          </p:nvSpPr>
          <p:spPr>
            <a:xfrm>
              <a:off x="7793296" y="1046941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813;p14"/>
            <p:cNvSpPr/>
            <p:nvPr/>
          </p:nvSpPr>
          <p:spPr>
            <a:xfrm>
              <a:off x="7834965" y="1141428"/>
              <a:ext cx="67861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3814;p14"/>
          <p:cNvGrpSpPr>
            <a:grpSpLocks/>
          </p:cNvGrpSpPr>
          <p:nvPr/>
        </p:nvGrpSpPr>
        <p:grpSpPr bwMode="auto">
          <a:xfrm>
            <a:off x="11615738" y="5902325"/>
            <a:ext cx="214312" cy="195263"/>
            <a:chOff x="7737341" y="1046941"/>
            <a:chExt cx="161913" cy="145916"/>
          </a:xfrm>
        </p:grpSpPr>
        <p:sp>
          <p:nvSpPr>
            <p:cNvPr id="217" name="Google Shape;3815;p14"/>
            <p:cNvSpPr/>
            <p:nvPr/>
          </p:nvSpPr>
          <p:spPr>
            <a:xfrm>
              <a:off x="773734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816;p14"/>
            <p:cNvSpPr/>
            <p:nvPr/>
          </p:nvSpPr>
          <p:spPr>
            <a:xfrm>
              <a:off x="7788913" y="1046941"/>
              <a:ext cx="68364" cy="52197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817;p14"/>
            <p:cNvSpPr/>
            <p:nvPr/>
          </p:nvSpPr>
          <p:spPr>
            <a:xfrm>
              <a:off x="783089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3818;p14"/>
          <p:cNvGrpSpPr>
            <a:grpSpLocks/>
          </p:cNvGrpSpPr>
          <p:nvPr/>
        </p:nvGrpSpPr>
        <p:grpSpPr bwMode="auto">
          <a:xfrm>
            <a:off x="10863263" y="5995988"/>
            <a:ext cx="215900" cy="193675"/>
            <a:chOff x="7737341" y="1046941"/>
            <a:chExt cx="161913" cy="145916"/>
          </a:xfrm>
        </p:grpSpPr>
        <p:sp>
          <p:nvSpPr>
            <p:cNvPr id="221" name="Google Shape;3819;p14"/>
            <p:cNvSpPr/>
            <p:nvPr/>
          </p:nvSpPr>
          <p:spPr>
            <a:xfrm>
              <a:off x="7737341" y="1141427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820;p14"/>
            <p:cNvSpPr/>
            <p:nvPr/>
          </p:nvSpPr>
          <p:spPr>
            <a:xfrm>
              <a:off x="7789725" y="1046941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821;p14"/>
            <p:cNvSpPr/>
            <p:nvPr/>
          </p:nvSpPr>
          <p:spPr>
            <a:xfrm>
              <a:off x="7831393" y="1141427"/>
              <a:ext cx="67861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417497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94;p21"/>
          <p:cNvSpPr/>
          <p:nvPr/>
        </p:nvSpPr>
        <p:spPr>
          <a:xfrm rot="5400000">
            <a:off x="-1702594" y="4545806"/>
            <a:ext cx="4000500" cy="623888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5895;p21"/>
          <p:cNvSpPr/>
          <p:nvPr/>
        </p:nvSpPr>
        <p:spPr>
          <a:xfrm>
            <a:off x="7770813" y="-44450"/>
            <a:ext cx="4503737" cy="7032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5896;p21"/>
          <p:cNvGrpSpPr>
            <a:grpSpLocks/>
          </p:cNvGrpSpPr>
          <p:nvPr/>
        </p:nvGrpSpPr>
        <p:grpSpPr bwMode="auto">
          <a:xfrm rot="10800000">
            <a:off x="10658475" y="6048375"/>
            <a:ext cx="1431925" cy="915988"/>
            <a:chOff x="-206267" y="355694"/>
            <a:chExt cx="1406323" cy="899150"/>
          </a:xfrm>
        </p:grpSpPr>
        <p:sp>
          <p:nvSpPr>
            <p:cNvPr id="7" name="Google Shape;5897;p21"/>
            <p:cNvSpPr/>
            <p:nvPr/>
          </p:nvSpPr>
          <p:spPr>
            <a:xfrm>
              <a:off x="-196912" y="351020"/>
              <a:ext cx="1329926" cy="847725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898;p21"/>
            <p:cNvSpPr/>
            <p:nvPr/>
          </p:nvSpPr>
          <p:spPr>
            <a:xfrm>
              <a:off x="602914" y="880848"/>
              <a:ext cx="68601" cy="158948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899;p21"/>
            <p:cNvSpPr/>
            <p:nvPr/>
          </p:nvSpPr>
          <p:spPr>
            <a:xfrm>
              <a:off x="707375" y="910455"/>
              <a:ext cx="137202" cy="71683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900;p21"/>
            <p:cNvSpPr/>
            <p:nvPr/>
          </p:nvSpPr>
          <p:spPr>
            <a:xfrm>
              <a:off x="760385" y="1028887"/>
              <a:ext cx="63923" cy="126224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01;p21"/>
            <p:cNvSpPr/>
            <p:nvPr/>
          </p:nvSpPr>
          <p:spPr>
            <a:xfrm>
              <a:off x="863287" y="1010188"/>
              <a:ext cx="116933" cy="84149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02;p21"/>
            <p:cNvSpPr/>
            <p:nvPr/>
          </p:nvSpPr>
          <p:spPr>
            <a:xfrm>
              <a:off x="930328" y="1134853"/>
              <a:ext cx="63924" cy="11531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03;p21"/>
            <p:cNvSpPr/>
            <p:nvPr/>
          </p:nvSpPr>
          <p:spPr>
            <a:xfrm>
              <a:off x="1008284" y="1094337"/>
              <a:ext cx="88870" cy="73241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04;p21"/>
            <p:cNvSpPr/>
            <p:nvPr/>
          </p:nvSpPr>
          <p:spPr>
            <a:xfrm>
              <a:off x="1070649" y="1176928"/>
              <a:ext cx="138762" cy="76357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5905;p21"/>
          <p:cNvGrpSpPr>
            <a:grpSpLocks/>
          </p:cNvGrpSpPr>
          <p:nvPr/>
        </p:nvGrpSpPr>
        <p:grpSpPr bwMode="auto">
          <a:xfrm rot="5400000">
            <a:off x="-46831" y="5488781"/>
            <a:ext cx="1306512" cy="1431926"/>
            <a:chOff x="2318158" y="4088320"/>
            <a:chExt cx="1256104" cy="1375835"/>
          </a:xfrm>
        </p:grpSpPr>
        <p:sp>
          <p:nvSpPr>
            <p:cNvPr id="16" name="Google Shape;5906;p21"/>
            <p:cNvSpPr/>
            <p:nvPr/>
          </p:nvSpPr>
          <p:spPr>
            <a:xfrm>
              <a:off x="2820294" y="4149333"/>
              <a:ext cx="387668" cy="1066196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07;p21"/>
            <p:cNvSpPr/>
            <p:nvPr/>
          </p:nvSpPr>
          <p:spPr>
            <a:xfrm>
              <a:off x="3064494" y="4379656"/>
              <a:ext cx="65629" cy="105246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08;p21"/>
            <p:cNvSpPr/>
            <p:nvPr/>
          </p:nvSpPr>
          <p:spPr>
            <a:xfrm>
              <a:off x="2939342" y="4384232"/>
              <a:ext cx="102259" cy="5643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09;p21"/>
            <p:cNvSpPr/>
            <p:nvPr/>
          </p:nvSpPr>
          <p:spPr>
            <a:xfrm>
              <a:off x="2985129" y="4248479"/>
              <a:ext cx="61050" cy="102196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10;p21"/>
            <p:cNvSpPr/>
            <p:nvPr/>
          </p:nvSpPr>
          <p:spPr>
            <a:xfrm>
              <a:off x="2864555" y="4266782"/>
              <a:ext cx="96153" cy="57962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11;p21"/>
            <p:cNvSpPr/>
            <p:nvPr/>
          </p:nvSpPr>
          <p:spPr>
            <a:xfrm>
              <a:off x="2887449" y="4134079"/>
              <a:ext cx="42735" cy="88468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12;p21"/>
            <p:cNvSpPr/>
            <p:nvPr/>
          </p:nvSpPr>
          <p:spPr>
            <a:xfrm>
              <a:off x="2800454" y="4188991"/>
              <a:ext cx="82418" cy="56437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13;p21"/>
            <p:cNvSpPr/>
            <p:nvPr/>
          </p:nvSpPr>
          <p:spPr>
            <a:xfrm>
              <a:off x="2774507" y="4088320"/>
              <a:ext cx="74787" cy="73215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14;p21"/>
            <p:cNvSpPr/>
            <p:nvPr/>
          </p:nvSpPr>
          <p:spPr>
            <a:xfrm>
              <a:off x="2922553" y="4298813"/>
              <a:ext cx="651709" cy="104636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15;p21"/>
            <p:cNvSpPr/>
            <p:nvPr/>
          </p:nvSpPr>
          <p:spPr>
            <a:xfrm>
              <a:off x="2914922" y="4378130"/>
              <a:ext cx="576923" cy="1060094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16;p21"/>
            <p:cNvSpPr/>
            <p:nvPr/>
          </p:nvSpPr>
          <p:spPr>
            <a:xfrm>
              <a:off x="3304116" y="4462023"/>
              <a:ext cx="202991" cy="167785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17;p21"/>
            <p:cNvSpPr/>
            <p:nvPr/>
          </p:nvSpPr>
          <p:spPr>
            <a:xfrm>
              <a:off x="3227803" y="4561167"/>
              <a:ext cx="280830" cy="218121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18;p21"/>
            <p:cNvSpPr/>
            <p:nvPr/>
          </p:nvSpPr>
          <p:spPr>
            <a:xfrm>
              <a:off x="3130123" y="4664889"/>
              <a:ext cx="387668" cy="266931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19;p21"/>
            <p:cNvSpPr/>
            <p:nvPr/>
          </p:nvSpPr>
          <p:spPr>
            <a:xfrm>
              <a:off x="3050759" y="4864706"/>
              <a:ext cx="447191" cy="24862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20;p21"/>
            <p:cNvSpPr/>
            <p:nvPr/>
          </p:nvSpPr>
          <p:spPr>
            <a:xfrm>
              <a:off x="3030917" y="5078250"/>
              <a:ext cx="279304" cy="176937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21;p21"/>
            <p:cNvSpPr/>
            <p:nvPr/>
          </p:nvSpPr>
          <p:spPr>
            <a:xfrm>
              <a:off x="3079757" y="4765560"/>
              <a:ext cx="32052" cy="25931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922;p21"/>
            <p:cNvSpPr/>
            <p:nvPr/>
          </p:nvSpPr>
          <p:spPr>
            <a:xfrm>
              <a:off x="3044653" y="479454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923;p21"/>
            <p:cNvSpPr/>
            <p:nvPr/>
          </p:nvSpPr>
          <p:spPr>
            <a:xfrm>
              <a:off x="3030916" y="4739629"/>
              <a:ext cx="32052" cy="2593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24;p21"/>
            <p:cNvSpPr/>
            <p:nvPr/>
          </p:nvSpPr>
          <p:spPr>
            <a:xfrm>
              <a:off x="3412479" y="4911990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925;p21"/>
            <p:cNvSpPr/>
            <p:nvPr/>
          </p:nvSpPr>
          <p:spPr>
            <a:xfrm>
              <a:off x="3372797" y="4940972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926;p21"/>
            <p:cNvSpPr/>
            <p:nvPr/>
          </p:nvSpPr>
          <p:spPr>
            <a:xfrm>
              <a:off x="3262907" y="519874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927;p21"/>
            <p:cNvSpPr/>
            <p:nvPr/>
          </p:nvSpPr>
          <p:spPr>
            <a:xfrm>
              <a:off x="3220172" y="523078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928;p21"/>
            <p:cNvSpPr/>
            <p:nvPr/>
          </p:nvSpPr>
          <p:spPr>
            <a:xfrm>
              <a:off x="3214067" y="471369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929;p21"/>
            <p:cNvSpPr/>
            <p:nvPr/>
          </p:nvSpPr>
          <p:spPr>
            <a:xfrm>
              <a:off x="3191174" y="4654213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930;p21"/>
            <p:cNvSpPr/>
            <p:nvPr/>
          </p:nvSpPr>
          <p:spPr>
            <a:xfrm>
              <a:off x="3473529" y="4608453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931;p21"/>
            <p:cNvSpPr/>
            <p:nvPr/>
          </p:nvSpPr>
          <p:spPr>
            <a:xfrm>
              <a:off x="3424689" y="4645060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932;p21"/>
            <p:cNvSpPr/>
            <p:nvPr/>
          </p:nvSpPr>
          <p:spPr>
            <a:xfrm>
              <a:off x="3366692" y="4433041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933;p21"/>
            <p:cNvSpPr/>
            <p:nvPr/>
          </p:nvSpPr>
          <p:spPr>
            <a:xfrm>
              <a:off x="3398744" y="4381181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934;p21"/>
            <p:cNvSpPr/>
            <p:nvPr/>
          </p:nvSpPr>
          <p:spPr>
            <a:xfrm>
              <a:off x="2318158" y="4329320"/>
              <a:ext cx="815018" cy="1023487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935;p21"/>
            <p:cNvSpPr/>
            <p:nvPr/>
          </p:nvSpPr>
          <p:spPr>
            <a:xfrm>
              <a:off x="2392943" y="4420838"/>
              <a:ext cx="573870" cy="104789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936;p21"/>
            <p:cNvSpPr/>
            <p:nvPr/>
          </p:nvSpPr>
          <p:spPr>
            <a:xfrm>
              <a:off x="2751614" y="5148415"/>
              <a:ext cx="166361" cy="158633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937;p21"/>
            <p:cNvSpPr/>
            <p:nvPr/>
          </p:nvSpPr>
          <p:spPr>
            <a:xfrm>
              <a:off x="2623408" y="4913516"/>
              <a:ext cx="228938" cy="227271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938;p21"/>
            <p:cNvSpPr/>
            <p:nvPr/>
          </p:nvSpPr>
          <p:spPr>
            <a:xfrm>
              <a:off x="2527253" y="4690819"/>
              <a:ext cx="257937" cy="326417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939;p21"/>
            <p:cNvSpPr/>
            <p:nvPr/>
          </p:nvSpPr>
          <p:spPr>
            <a:xfrm>
              <a:off x="2544043" y="4689294"/>
              <a:ext cx="132783" cy="172361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940;p21"/>
            <p:cNvSpPr/>
            <p:nvPr/>
          </p:nvSpPr>
          <p:spPr>
            <a:xfrm>
              <a:off x="2414311" y="4504731"/>
              <a:ext cx="169414" cy="202866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941;p21"/>
            <p:cNvSpPr/>
            <p:nvPr/>
          </p:nvSpPr>
          <p:spPr>
            <a:xfrm>
              <a:off x="2388365" y="4440668"/>
              <a:ext cx="120573" cy="141854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942;p21"/>
            <p:cNvSpPr/>
            <p:nvPr/>
          </p:nvSpPr>
          <p:spPr>
            <a:xfrm>
              <a:off x="2914922" y="4703022"/>
              <a:ext cx="35104" cy="25930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943;p21"/>
            <p:cNvSpPr/>
            <p:nvPr/>
          </p:nvSpPr>
          <p:spPr>
            <a:xfrm>
              <a:off x="2881345" y="4661839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44;p21"/>
            <p:cNvSpPr/>
            <p:nvPr/>
          </p:nvSpPr>
          <p:spPr>
            <a:xfrm>
              <a:off x="2866082" y="4719801"/>
              <a:ext cx="35104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945;p21"/>
            <p:cNvSpPr/>
            <p:nvPr/>
          </p:nvSpPr>
          <p:spPr>
            <a:xfrm>
              <a:off x="2391418" y="4968427"/>
              <a:ext cx="35103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46;p21"/>
            <p:cNvSpPr/>
            <p:nvPr/>
          </p:nvSpPr>
          <p:spPr>
            <a:xfrm>
              <a:off x="2402102" y="4911991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947;p21"/>
            <p:cNvSpPr/>
            <p:nvPr/>
          </p:nvSpPr>
          <p:spPr>
            <a:xfrm>
              <a:off x="2458573" y="4948598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948;p21"/>
            <p:cNvSpPr/>
            <p:nvPr/>
          </p:nvSpPr>
          <p:spPr>
            <a:xfrm>
              <a:off x="2542516" y="4394909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49;p21"/>
            <p:cNvSpPr/>
            <p:nvPr/>
          </p:nvSpPr>
          <p:spPr>
            <a:xfrm>
              <a:off x="2504361" y="4378130"/>
              <a:ext cx="32051" cy="2593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950;p21"/>
            <p:cNvSpPr/>
            <p:nvPr/>
          </p:nvSpPr>
          <p:spPr>
            <a:xfrm>
              <a:off x="2357841" y="4591674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951;p21"/>
            <p:cNvSpPr/>
            <p:nvPr/>
          </p:nvSpPr>
          <p:spPr>
            <a:xfrm>
              <a:off x="2357841" y="4626757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952;p21"/>
            <p:cNvSpPr/>
            <p:nvPr/>
          </p:nvSpPr>
          <p:spPr>
            <a:xfrm>
              <a:off x="2881345" y="5030965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953;p21"/>
            <p:cNvSpPr/>
            <p:nvPr/>
          </p:nvSpPr>
          <p:spPr>
            <a:xfrm>
              <a:off x="2678353" y="5188073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954;p21"/>
            <p:cNvSpPr/>
            <p:nvPr/>
          </p:nvSpPr>
          <p:spPr>
            <a:xfrm>
              <a:off x="2562358" y="4881484"/>
              <a:ext cx="35103" cy="2593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955;p21"/>
            <p:cNvSpPr/>
            <p:nvPr/>
          </p:nvSpPr>
          <p:spPr>
            <a:xfrm>
              <a:off x="2824873" y="4850977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5956;p21"/>
          <p:cNvGrpSpPr>
            <a:grpSpLocks/>
          </p:cNvGrpSpPr>
          <p:nvPr/>
        </p:nvGrpSpPr>
        <p:grpSpPr bwMode="auto">
          <a:xfrm rot="2699802" flipH="1">
            <a:off x="60325" y="-52388"/>
            <a:ext cx="1165225" cy="522288"/>
            <a:chOff x="8502760" y="3542528"/>
            <a:chExt cx="711519" cy="319269"/>
          </a:xfrm>
        </p:grpSpPr>
        <p:sp>
          <p:nvSpPr>
            <p:cNvPr id="67" name="Google Shape;5957;p21"/>
            <p:cNvSpPr/>
            <p:nvPr/>
          </p:nvSpPr>
          <p:spPr>
            <a:xfrm>
              <a:off x="8527218" y="3664680"/>
              <a:ext cx="687285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958;p21"/>
            <p:cNvSpPr/>
            <p:nvPr/>
          </p:nvSpPr>
          <p:spPr>
            <a:xfrm>
              <a:off x="8657360" y="3580367"/>
              <a:ext cx="187088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959;p21"/>
            <p:cNvSpPr/>
            <p:nvPr/>
          </p:nvSpPr>
          <p:spPr>
            <a:xfrm>
              <a:off x="8578656" y="3750602"/>
              <a:ext cx="258822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960;p21"/>
            <p:cNvSpPr/>
            <p:nvPr/>
          </p:nvSpPr>
          <p:spPr>
            <a:xfrm>
              <a:off x="8621275" y="3623688"/>
              <a:ext cx="206476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61;p21"/>
            <p:cNvSpPr/>
            <p:nvPr/>
          </p:nvSpPr>
          <p:spPr>
            <a:xfrm>
              <a:off x="8666210" y="3544339"/>
              <a:ext cx="61071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62;p21"/>
            <p:cNvSpPr/>
            <p:nvPr/>
          </p:nvSpPr>
          <p:spPr>
            <a:xfrm>
              <a:off x="8598011" y="3600351"/>
              <a:ext cx="61071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963;p21"/>
            <p:cNvSpPr/>
            <p:nvPr/>
          </p:nvSpPr>
          <p:spPr>
            <a:xfrm>
              <a:off x="8502771" y="3645444"/>
              <a:ext cx="67856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964;p21"/>
            <p:cNvSpPr/>
            <p:nvPr/>
          </p:nvSpPr>
          <p:spPr>
            <a:xfrm>
              <a:off x="8549730" y="3744797"/>
              <a:ext cx="67856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965;p21"/>
            <p:cNvSpPr/>
            <p:nvPr/>
          </p:nvSpPr>
          <p:spPr>
            <a:xfrm>
              <a:off x="8631101" y="3809094"/>
              <a:ext cx="66886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966;p21"/>
          <p:cNvGrpSpPr>
            <a:grpSpLocks/>
          </p:cNvGrpSpPr>
          <p:nvPr/>
        </p:nvGrpSpPr>
        <p:grpSpPr bwMode="auto">
          <a:xfrm>
            <a:off x="11207750" y="-150813"/>
            <a:ext cx="1079500" cy="1108076"/>
            <a:chOff x="7973149" y="-201092"/>
            <a:chExt cx="1116750" cy="1145263"/>
          </a:xfrm>
        </p:grpSpPr>
        <p:sp>
          <p:nvSpPr>
            <p:cNvPr id="77" name="Google Shape;5967;p21"/>
            <p:cNvSpPr/>
            <p:nvPr/>
          </p:nvSpPr>
          <p:spPr>
            <a:xfrm>
              <a:off x="8048694" y="-201092"/>
              <a:ext cx="1041205" cy="992670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968;p21"/>
            <p:cNvSpPr/>
            <p:nvPr/>
          </p:nvSpPr>
          <p:spPr>
            <a:xfrm>
              <a:off x="8764728" y="130346"/>
              <a:ext cx="67334" cy="129621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969;p21"/>
            <p:cNvSpPr/>
            <p:nvPr/>
          </p:nvSpPr>
          <p:spPr>
            <a:xfrm>
              <a:off x="8638273" y="67996"/>
              <a:ext cx="105106" cy="98447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970;p21"/>
            <p:cNvSpPr/>
            <p:nvPr/>
          </p:nvSpPr>
          <p:spPr>
            <a:xfrm>
              <a:off x="8575866" y="195977"/>
              <a:ext cx="70617" cy="101728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971;p21"/>
            <p:cNvSpPr/>
            <p:nvPr/>
          </p:nvSpPr>
          <p:spPr>
            <a:xfrm>
              <a:off x="8408354" y="135268"/>
              <a:ext cx="106748" cy="91883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972;p21"/>
            <p:cNvSpPr/>
            <p:nvPr/>
          </p:nvSpPr>
          <p:spPr>
            <a:xfrm>
              <a:off x="8393573" y="258326"/>
              <a:ext cx="62407" cy="108291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973;p21"/>
            <p:cNvSpPr/>
            <p:nvPr/>
          </p:nvSpPr>
          <p:spPr>
            <a:xfrm>
              <a:off x="8247410" y="217307"/>
              <a:ext cx="101821" cy="738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974;p21"/>
            <p:cNvSpPr/>
            <p:nvPr/>
          </p:nvSpPr>
          <p:spPr>
            <a:xfrm>
              <a:off x="8232629" y="330521"/>
              <a:ext cx="59122" cy="116495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975;p21"/>
            <p:cNvSpPr/>
            <p:nvPr/>
          </p:nvSpPr>
          <p:spPr>
            <a:xfrm>
              <a:off x="8066759" y="342006"/>
              <a:ext cx="129740" cy="7383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976;p21"/>
            <p:cNvSpPr/>
            <p:nvPr/>
          </p:nvSpPr>
          <p:spPr>
            <a:xfrm>
              <a:off x="8112743" y="483112"/>
              <a:ext cx="75545" cy="108291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977;p21"/>
            <p:cNvSpPr/>
            <p:nvPr/>
          </p:nvSpPr>
          <p:spPr>
            <a:xfrm>
              <a:off x="7994499" y="542180"/>
              <a:ext cx="103463" cy="72194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978;p21"/>
            <p:cNvSpPr/>
            <p:nvPr/>
          </p:nvSpPr>
          <p:spPr>
            <a:xfrm>
              <a:off x="8060190" y="655394"/>
              <a:ext cx="124813" cy="86961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979;p21"/>
            <p:cNvSpPr/>
            <p:nvPr/>
          </p:nvSpPr>
          <p:spPr>
            <a:xfrm>
              <a:off x="7973149" y="701336"/>
              <a:ext cx="93610" cy="72194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980;p21"/>
            <p:cNvSpPr/>
            <p:nvPr/>
          </p:nvSpPr>
          <p:spPr>
            <a:xfrm>
              <a:off x="8035556" y="770249"/>
              <a:ext cx="91968" cy="114854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981;p21"/>
            <p:cNvSpPr/>
            <p:nvPr/>
          </p:nvSpPr>
          <p:spPr>
            <a:xfrm>
              <a:off x="8357442" y="-20606"/>
              <a:ext cx="719318" cy="964777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982;p21"/>
            <p:cNvSpPr/>
            <p:nvPr/>
          </p:nvSpPr>
          <p:spPr>
            <a:xfrm>
              <a:off x="8956875" y="263248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983;p21"/>
            <p:cNvSpPr/>
            <p:nvPr/>
          </p:nvSpPr>
          <p:spPr>
            <a:xfrm>
              <a:off x="8920745" y="338724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984;p21"/>
            <p:cNvSpPr/>
            <p:nvPr/>
          </p:nvSpPr>
          <p:spPr>
            <a:xfrm>
              <a:off x="8871476" y="35513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985;p21"/>
            <p:cNvSpPr/>
            <p:nvPr/>
          </p:nvSpPr>
          <p:spPr>
            <a:xfrm>
              <a:off x="8828777" y="433889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986;p21"/>
            <p:cNvSpPr/>
            <p:nvPr/>
          </p:nvSpPr>
          <p:spPr>
            <a:xfrm>
              <a:off x="8787720" y="451938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987;p21"/>
            <p:cNvSpPr/>
            <p:nvPr/>
          </p:nvSpPr>
          <p:spPr>
            <a:xfrm>
              <a:off x="8776224" y="52577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988;p21"/>
            <p:cNvSpPr/>
            <p:nvPr/>
          </p:nvSpPr>
          <p:spPr>
            <a:xfrm>
              <a:off x="8730240" y="5405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989;p21"/>
            <p:cNvSpPr/>
            <p:nvPr/>
          </p:nvSpPr>
          <p:spPr>
            <a:xfrm>
              <a:off x="8722028" y="61437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90;p21"/>
            <p:cNvSpPr/>
            <p:nvPr/>
          </p:nvSpPr>
          <p:spPr>
            <a:xfrm>
              <a:off x="8677687" y="62257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91;p21"/>
            <p:cNvSpPr/>
            <p:nvPr/>
          </p:nvSpPr>
          <p:spPr>
            <a:xfrm>
              <a:off x="8679329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92;p21"/>
            <p:cNvSpPr/>
            <p:nvPr/>
          </p:nvSpPr>
          <p:spPr>
            <a:xfrm>
              <a:off x="8628419" y="68985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93;p21"/>
            <p:cNvSpPr/>
            <p:nvPr/>
          </p:nvSpPr>
          <p:spPr>
            <a:xfrm>
              <a:off x="8628419" y="74891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94;p21"/>
            <p:cNvSpPr/>
            <p:nvPr/>
          </p:nvSpPr>
          <p:spPr>
            <a:xfrm>
              <a:off x="8582435" y="753841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95;p21"/>
            <p:cNvSpPr/>
            <p:nvPr/>
          </p:nvSpPr>
          <p:spPr>
            <a:xfrm>
              <a:off x="8569297" y="807986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96;p21"/>
            <p:cNvSpPr/>
            <p:nvPr/>
          </p:nvSpPr>
          <p:spPr>
            <a:xfrm>
              <a:off x="8531524" y="824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97;p21"/>
            <p:cNvSpPr/>
            <p:nvPr/>
          </p:nvSpPr>
          <p:spPr>
            <a:xfrm>
              <a:off x="8889541" y="25176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98;p21"/>
            <p:cNvSpPr/>
            <p:nvPr/>
          </p:nvSpPr>
          <p:spPr>
            <a:xfrm>
              <a:off x="8828777" y="305908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99;p21"/>
            <p:cNvSpPr/>
            <p:nvPr/>
          </p:nvSpPr>
          <p:spPr>
            <a:xfrm>
              <a:off x="8771297" y="31083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000;p21"/>
            <p:cNvSpPr/>
            <p:nvPr/>
          </p:nvSpPr>
          <p:spPr>
            <a:xfrm>
              <a:off x="8749948" y="360055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001;p21"/>
            <p:cNvSpPr/>
            <p:nvPr/>
          </p:nvSpPr>
          <p:spPr>
            <a:xfrm>
              <a:off x="8682614" y="36825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002;p21"/>
            <p:cNvSpPr/>
            <p:nvPr/>
          </p:nvSpPr>
          <p:spPr>
            <a:xfrm>
              <a:off x="8674403" y="41748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003;p21"/>
            <p:cNvSpPr/>
            <p:nvPr/>
          </p:nvSpPr>
          <p:spPr>
            <a:xfrm>
              <a:off x="8620207" y="42404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004;p21"/>
            <p:cNvSpPr/>
            <p:nvPr/>
          </p:nvSpPr>
          <p:spPr>
            <a:xfrm>
              <a:off x="8616923" y="483112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005;p21"/>
            <p:cNvSpPr/>
            <p:nvPr/>
          </p:nvSpPr>
          <p:spPr>
            <a:xfrm>
              <a:off x="8559443" y="471627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006;p21"/>
            <p:cNvSpPr/>
            <p:nvPr/>
          </p:nvSpPr>
          <p:spPr>
            <a:xfrm>
              <a:off x="8554516" y="53069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007;p21"/>
            <p:cNvSpPr/>
            <p:nvPr/>
          </p:nvSpPr>
          <p:spPr>
            <a:xfrm>
              <a:off x="8493752" y="52741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008;p21"/>
            <p:cNvSpPr/>
            <p:nvPr/>
          </p:nvSpPr>
          <p:spPr>
            <a:xfrm>
              <a:off x="8501963" y="5848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6009;p21"/>
            <p:cNvSpPr/>
            <p:nvPr/>
          </p:nvSpPr>
          <p:spPr>
            <a:xfrm>
              <a:off x="8446125" y="570074"/>
              <a:ext cx="21350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6010;p21"/>
            <p:cNvSpPr/>
            <p:nvPr/>
          </p:nvSpPr>
          <p:spPr>
            <a:xfrm>
              <a:off x="8423134" y="630782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6011;p21"/>
            <p:cNvSpPr/>
            <p:nvPr/>
          </p:nvSpPr>
          <p:spPr>
            <a:xfrm>
              <a:off x="8947021" y="41255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6012;p21"/>
            <p:cNvSpPr/>
            <p:nvPr/>
          </p:nvSpPr>
          <p:spPr>
            <a:xfrm>
              <a:off x="8951948" y="486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6013;p21"/>
            <p:cNvSpPr/>
            <p:nvPr/>
          </p:nvSpPr>
          <p:spPr>
            <a:xfrm>
              <a:off x="8902679" y="50608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6014;p21"/>
            <p:cNvSpPr/>
            <p:nvPr/>
          </p:nvSpPr>
          <p:spPr>
            <a:xfrm>
              <a:off x="8912533" y="579919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6015;p21"/>
            <p:cNvSpPr/>
            <p:nvPr/>
          </p:nvSpPr>
          <p:spPr>
            <a:xfrm>
              <a:off x="8863264" y="601248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6016;p21"/>
            <p:cNvSpPr/>
            <p:nvPr/>
          </p:nvSpPr>
          <p:spPr>
            <a:xfrm>
              <a:off x="8876403" y="66195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6017;p21"/>
            <p:cNvSpPr/>
            <p:nvPr/>
          </p:nvSpPr>
          <p:spPr>
            <a:xfrm>
              <a:off x="8822208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6018;p21"/>
            <p:cNvSpPr/>
            <p:nvPr/>
          </p:nvSpPr>
          <p:spPr>
            <a:xfrm>
              <a:off x="8832062" y="74235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6019;p21"/>
            <p:cNvSpPr/>
            <p:nvPr/>
          </p:nvSpPr>
          <p:spPr>
            <a:xfrm>
              <a:off x="8781150" y="745637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6020;p21"/>
            <p:cNvSpPr/>
            <p:nvPr/>
          </p:nvSpPr>
          <p:spPr>
            <a:xfrm>
              <a:off x="8784435" y="821112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6021;p21"/>
            <p:cNvSpPr/>
            <p:nvPr/>
          </p:nvSpPr>
          <p:spPr>
            <a:xfrm>
              <a:off x="8731882" y="826035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6022;p21"/>
            <p:cNvSpPr/>
            <p:nvPr/>
          </p:nvSpPr>
          <p:spPr>
            <a:xfrm>
              <a:off x="8718744" y="899870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6023;p21"/>
            <p:cNvSpPr/>
            <p:nvPr/>
          </p:nvSpPr>
          <p:spPr>
            <a:xfrm>
              <a:off x="8966729" y="356773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6024;p21"/>
            <p:cNvSpPr/>
            <p:nvPr/>
          </p:nvSpPr>
          <p:spPr>
            <a:xfrm>
              <a:off x="8947021" y="19597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6025;p21"/>
            <p:cNvSpPr/>
            <p:nvPr/>
          </p:nvSpPr>
          <p:spPr>
            <a:xfrm>
              <a:off x="9017639" y="227151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6026;p21"/>
            <p:cNvSpPr/>
            <p:nvPr/>
          </p:nvSpPr>
          <p:spPr>
            <a:xfrm>
              <a:off x="8996290" y="148394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6027;p21"/>
            <p:cNvSpPr/>
            <p:nvPr/>
          </p:nvSpPr>
          <p:spPr>
            <a:xfrm>
              <a:off x="9022566" y="118860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8" name="Google Shape;6028;p21"/>
          <p:cNvGrpSpPr>
            <a:grpSpLocks/>
          </p:cNvGrpSpPr>
          <p:nvPr/>
        </p:nvGrpSpPr>
        <p:grpSpPr bwMode="auto">
          <a:xfrm rot="-5400000">
            <a:off x="10083801" y="92075"/>
            <a:ext cx="157162" cy="141287"/>
            <a:chOff x="7737341" y="1046941"/>
            <a:chExt cx="161913" cy="145916"/>
          </a:xfrm>
        </p:grpSpPr>
        <p:sp>
          <p:nvSpPr>
            <p:cNvPr id="139" name="Google Shape;6029;p21"/>
            <p:cNvSpPr/>
            <p:nvPr/>
          </p:nvSpPr>
          <p:spPr>
            <a:xfrm>
              <a:off x="7732433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6030;p21"/>
            <p:cNvSpPr/>
            <p:nvPr/>
          </p:nvSpPr>
          <p:spPr>
            <a:xfrm>
              <a:off x="7789676" y="1046940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6031;p21"/>
            <p:cNvSpPr/>
            <p:nvPr/>
          </p:nvSpPr>
          <p:spPr>
            <a:xfrm>
              <a:off x="7825656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6032;p21"/>
          <p:cNvGrpSpPr>
            <a:grpSpLocks/>
          </p:cNvGrpSpPr>
          <p:nvPr/>
        </p:nvGrpSpPr>
        <p:grpSpPr bwMode="auto">
          <a:xfrm flipH="1">
            <a:off x="10860088" y="-150813"/>
            <a:ext cx="915987" cy="919163"/>
            <a:chOff x="-566600" y="186057"/>
            <a:chExt cx="1240151" cy="1244074"/>
          </a:xfrm>
        </p:grpSpPr>
        <p:sp>
          <p:nvSpPr>
            <p:cNvPr id="143" name="Google Shape;6033;p21"/>
            <p:cNvSpPr/>
            <p:nvPr/>
          </p:nvSpPr>
          <p:spPr>
            <a:xfrm>
              <a:off x="-566600" y="203246"/>
              <a:ext cx="1240151" cy="1226885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34;p21"/>
            <p:cNvSpPr/>
            <p:nvPr/>
          </p:nvSpPr>
          <p:spPr>
            <a:xfrm>
              <a:off x="-401104" y="186057"/>
              <a:ext cx="958592" cy="1102263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35;p21"/>
            <p:cNvSpPr/>
            <p:nvPr/>
          </p:nvSpPr>
          <p:spPr>
            <a:xfrm>
              <a:off x="359752" y="1073454"/>
              <a:ext cx="150452" cy="163298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36;p21"/>
            <p:cNvSpPr/>
            <p:nvPr/>
          </p:nvSpPr>
          <p:spPr>
            <a:xfrm>
              <a:off x="237242" y="959575"/>
              <a:ext cx="202035" cy="189082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37;p21"/>
            <p:cNvSpPr/>
            <p:nvPr/>
          </p:nvSpPr>
          <p:spPr>
            <a:xfrm>
              <a:off x="101835" y="807020"/>
              <a:ext cx="242873" cy="253542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38;p21"/>
            <p:cNvSpPr/>
            <p:nvPr/>
          </p:nvSpPr>
          <p:spPr>
            <a:xfrm>
              <a:off x="-44318" y="622235"/>
              <a:ext cx="283709" cy="296515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39;p21"/>
            <p:cNvSpPr/>
            <p:nvPr/>
          </p:nvSpPr>
          <p:spPr>
            <a:xfrm>
              <a:off x="-194770" y="415964"/>
              <a:ext cx="288007" cy="36312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40;p21"/>
            <p:cNvSpPr/>
            <p:nvPr/>
          </p:nvSpPr>
          <p:spPr>
            <a:xfrm>
              <a:off x="174911" y="716776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41;p21"/>
            <p:cNvSpPr/>
            <p:nvPr/>
          </p:nvSpPr>
          <p:spPr>
            <a:xfrm>
              <a:off x="205001" y="669506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42;p21"/>
            <p:cNvSpPr/>
            <p:nvPr/>
          </p:nvSpPr>
          <p:spPr>
            <a:xfrm>
              <a:off x="232943" y="710331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43;p21"/>
            <p:cNvSpPr/>
            <p:nvPr/>
          </p:nvSpPr>
          <p:spPr>
            <a:xfrm>
              <a:off x="142672" y="1088495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44;p21"/>
            <p:cNvSpPr/>
            <p:nvPr/>
          </p:nvSpPr>
          <p:spPr>
            <a:xfrm>
              <a:off x="168464" y="1028333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45;p21"/>
            <p:cNvSpPr/>
            <p:nvPr/>
          </p:nvSpPr>
          <p:spPr>
            <a:xfrm>
              <a:off x="196404" y="1088495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46;p21"/>
            <p:cNvSpPr/>
            <p:nvPr/>
          </p:nvSpPr>
          <p:spPr>
            <a:xfrm>
              <a:off x="566086" y="1228157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47;p21"/>
            <p:cNvSpPr/>
            <p:nvPr/>
          </p:nvSpPr>
          <p:spPr>
            <a:xfrm>
              <a:off x="583280" y="1284022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48;p21"/>
            <p:cNvSpPr/>
            <p:nvPr/>
          </p:nvSpPr>
          <p:spPr>
            <a:xfrm>
              <a:off x="20161" y="551330"/>
              <a:ext cx="27942" cy="1933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49;p21"/>
            <p:cNvSpPr/>
            <p:nvPr/>
          </p:nvSpPr>
          <p:spPr>
            <a:xfrm>
              <a:off x="37355" y="504060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050;p21"/>
            <p:cNvSpPr/>
            <p:nvPr/>
          </p:nvSpPr>
          <p:spPr>
            <a:xfrm>
              <a:off x="73894" y="540586"/>
              <a:ext cx="2579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051;p21"/>
            <p:cNvSpPr/>
            <p:nvPr/>
          </p:nvSpPr>
          <p:spPr>
            <a:xfrm>
              <a:off x="-312981" y="536289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52;p21"/>
            <p:cNvSpPr/>
            <p:nvPr/>
          </p:nvSpPr>
          <p:spPr>
            <a:xfrm>
              <a:off x="-289340" y="46968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53;p21"/>
            <p:cNvSpPr/>
            <p:nvPr/>
          </p:nvSpPr>
          <p:spPr>
            <a:xfrm>
              <a:off x="-248502" y="523397"/>
              <a:ext cx="27940" cy="19339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54;p21"/>
            <p:cNvSpPr/>
            <p:nvPr/>
          </p:nvSpPr>
          <p:spPr>
            <a:xfrm>
              <a:off x="-55064" y="340760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55;p21"/>
            <p:cNvSpPr/>
            <p:nvPr/>
          </p:nvSpPr>
          <p:spPr>
            <a:xfrm>
              <a:off x="-9929" y="330018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56;p21"/>
            <p:cNvSpPr/>
            <p:nvPr/>
          </p:nvSpPr>
          <p:spPr>
            <a:xfrm>
              <a:off x="-70110" y="693142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57;p21"/>
            <p:cNvSpPr/>
            <p:nvPr/>
          </p:nvSpPr>
          <p:spPr>
            <a:xfrm>
              <a:off x="258735" y="865034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58;p21"/>
            <p:cNvSpPr/>
            <p:nvPr/>
          </p:nvSpPr>
          <p:spPr>
            <a:xfrm>
              <a:off x="37355" y="897264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59;p21"/>
            <p:cNvSpPr/>
            <p:nvPr/>
          </p:nvSpPr>
          <p:spPr>
            <a:xfrm>
              <a:off x="460770" y="101329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6060;p21"/>
          <p:cNvGrpSpPr>
            <a:grpSpLocks/>
          </p:cNvGrpSpPr>
          <p:nvPr/>
        </p:nvGrpSpPr>
        <p:grpSpPr bwMode="auto">
          <a:xfrm flipH="1">
            <a:off x="10518775" y="-185738"/>
            <a:ext cx="666750" cy="644526"/>
            <a:chOff x="-168381" y="-168706"/>
            <a:chExt cx="901061" cy="871312"/>
          </a:xfrm>
        </p:grpSpPr>
        <p:sp>
          <p:nvSpPr>
            <p:cNvPr id="171" name="Google Shape;6061;p21"/>
            <p:cNvSpPr/>
            <p:nvPr/>
          </p:nvSpPr>
          <p:spPr>
            <a:xfrm>
              <a:off x="-157655" y="-134369"/>
              <a:ext cx="890335" cy="836975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62;p21"/>
            <p:cNvSpPr/>
            <p:nvPr/>
          </p:nvSpPr>
          <p:spPr>
            <a:xfrm>
              <a:off x="-168381" y="-168706"/>
              <a:ext cx="804518" cy="753277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63;p21"/>
            <p:cNvSpPr/>
            <p:nvPr/>
          </p:nvSpPr>
          <p:spPr>
            <a:xfrm>
              <a:off x="380837" y="342064"/>
              <a:ext cx="199520" cy="225338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64;p21"/>
            <p:cNvSpPr/>
            <p:nvPr/>
          </p:nvSpPr>
          <p:spPr>
            <a:xfrm>
              <a:off x="243533" y="204714"/>
              <a:ext cx="220974" cy="242507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65;p21"/>
            <p:cNvSpPr/>
            <p:nvPr/>
          </p:nvSpPr>
          <p:spPr>
            <a:xfrm>
              <a:off x="74047" y="63071"/>
              <a:ext cx="302500" cy="334791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66;p21"/>
            <p:cNvSpPr/>
            <p:nvPr/>
          </p:nvSpPr>
          <p:spPr>
            <a:xfrm>
              <a:off x="-58967" y="-50671"/>
              <a:ext cx="283191" cy="332644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67;p21"/>
            <p:cNvSpPr/>
            <p:nvPr/>
          </p:nvSpPr>
          <p:spPr>
            <a:xfrm>
              <a:off x="460216" y="6521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68;p21"/>
            <p:cNvSpPr/>
            <p:nvPr/>
          </p:nvSpPr>
          <p:spPr>
            <a:xfrm>
              <a:off x="470943" y="121016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69;p21"/>
            <p:cNvSpPr/>
            <p:nvPr/>
          </p:nvSpPr>
          <p:spPr>
            <a:xfrm>
              <a:off x="511705" y="80240"/>
              <a:ext cx="30035" cy="2146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70;p21"/>
            <p:cNvSpPr/>
            <p:nvPr/>
          </p:nvSpPr>
          <p:spPr>
            <a:xfrm>
              <a:off x="89065" y="51160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71;p21"/>
            <p:cNvSpPr/>
            <p:nvPr/>
          </p:nvSpPr>
          <p:spPr>
            <a:xfrm>
              <a:off x="114810" y="451513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072;p21"/>
            <p:cNvSpPr/>
            <p:nvPr/>
          </p:nvSpPr>
          <p:spPr>
            <a:xfrm>
              <a:off x="146990" y="503019"/>
              <a:ext cx="27891" cy="23608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073;p21"/>
            <p:cNvSpPr/>
            <p:nvPr/>
          </p:nvSpPr>
          <p:spPr>
            <a:xfrm>
              <a:off x="7540" y="20471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074;p21"/>
            <p:cNvSpPr/>
            <p:nvPr/>
          </p:nvSpPr>
          <p:spPr>
            <a:xfrm>
              <a:off x="13976" y="146769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075;p21"/>
            <p:cNvSpPr/>
            <p:nvPr/>
          </p:nvSpPr>
          <p:spPr>
            <a:xfrm>
              <a:off x="430180" y="286265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076;p21"/>
            <p:cNvSpPr/>
            <p:nvPr/>
          </p:nvSpPr>
          <p:spPr>
            <a:xfrm>
              <a:off x="462362" y="26909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077;p21"/>
            <p:cNvSpPr/>
            <p:nvPr/>
          </p:nvSpPr>
          <p:spPr>
            <a:xfrm>
              <a:off x="219933" y="512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078;p21"/>
            <p:cNvSpPr/>
            <p:nvPr/>
          </p:nvSpPr>
          <p:spPr>
            <a:xfrm>
              <a:off x="578212" y="46653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079;p21"/>
            <p:cNvSpPr/>
            <p:nvPr/>
          </p:nvSpPr>
          <p:spPr>
            <a:xfrm>
              <a:off x="494542" y="524480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" name="Google Shape;6080;p21"/>
          <p:cNvGrpSpPr>
            <a:grpSpLocks/>
          </p:cNvGrpSpPr>
          <p:nvPr/>
        </p:nvGrpSpPr>
        <p:grpSpPr bwMode="auto">
          <a:xfrm>
            <a:off x="9418638" y="-161925"/>
            <a:ext cx="530225" cy="741363"/>
            <a:chOff x="1897495" y="-461400"/>
            <a:chExt cx="815443" cy="1139815"/>
          </a:xfrm>
        </p:grpSpPr>
        <p:sp>
          <p:nvSpPr>
            <p:cNvPr id="191" name="Google Shape;6081;p21"/>
            <p:cNvSpPr/>
            <p:nvPr/>
          </p:nvSpPr>
          <p:spPr>
            <a:xfrm>
              <a:off x="1897495" y="-344246"/>
              <a:ext cx="815443" cy="1022661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082;p21"/>
            <p:cNvSpPr/>
            <p:nvPr/>
          </p:nvSpPr>
          <p:spPr>
            <a:xfrm>
              <a:off x="2063513" y="-461400"/>
              <a:ext cx="573739" cy="104950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083;p21"/>
            <p:cNvSpPr/>
            <p:nvPr/>
          </p:nvSpPr>
          <p:spPr>
            <a:xfrm>
              <a:off x="2112342" y="-305194"/>
              <a:ext cx="166018" cy="158647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084;p21"/>
            <p:cNvSpPr/>
            <p:nvPr/>
          </p:nvSpPr>
          <p:spPr>
            <a:xfrm>
              <a:off x="2178261" y="-134344"/>
              <a:ext cx="229496" cy="229427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085;p21"/>
            <p:cNvSpPr/>
            <p:nvPr/>
          </p:nvSpPr>
          <p:spPr>
            <a:xfrm>
              <a:off x="2246621" y="-14748"/>
              <a:ext cx="256353" cy="324614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086;p21"/>
            <p:cNvSpPr/>
            <p:nvPr/>
          </p:nvSpPr>
          <p:spPr>
            <a:xfrm>
              <a:off x="2354045" y="146339"/>
              <a:ext cx="131838" cy="17085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087;p21"/>
            <p:cNvSpPr/>
            <p:nvPr/>
          </p:nvSpPr>
          <p:spPr>
            <a:xfrm>
              <a:off x="2446820" y="300103"/>
              <a:ext cx="170901" cy="20258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088;p21"/>
            <p:cNvSpPr/>
            <p:nvPr/>
          </p:nvSpPr>
          <p:spPr>
            <a:xfrm>
              <a:off x="2522505" y="424581"/>
              <a:ext cx="119630" cy="14156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089;p21"/>
            <p:cNvSpPr/>
            <p:nvPr/>
          </p:nvSpPr>
          <p:spPr>
            <a:xfrm>
              <a:off x="2080603" y="27813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090;p21"/>
            <p:cNvSpPr/>
            <p:nvPr/>
          </p:nvSpPr>
          <p:spPr>
            <a:xfrm>
              <a:off x="2117225" y="32207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091;p21"/>
            <p:cNvSpPr/>
            <p:nvPr/>
          </p:nvSpPr>
          <p:spPr>
            <a:xfrm>
              <a:off x="2129432" y="2610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092;p21"/>
            <p:cNvSpPr/>
            <p:nvPr/>
          </p:nvSpPr>
          <p:spPr>
            <a:xfrm>
              <a:off x="2605514" y="12099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093;p21"/>
            <p:cNvSpPr/>
            <p:nvPr/>
          </p:nvSpPr>
          <p:spPr>
            <a:xfrm>
              <a:off x="2595749" y="68236"/>
              <a:ext cx="31738" cy="26847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094;p21"/>
            <p:cNvSpPr/>
            <p:nvPr/>
          </p:nvSpPr>
          <p:spPr>
            <a:xfrm>
              <a:off x="2539595" y="26743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095;p21"/>
            <p:cNvSpPr/>
            <p:nvPr/>
          </p:nvSpPr>
          <p:spPr>
            <a:xfrm>
              <a:off x="2454145" y="58566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096;p21"/>
            <p:cNvSpPr/>
            <p:nvPr/>
          </p:nvSpPr>
          <p:spPr>
            <a:xfrm>
              <a:off x="2493208" y="6027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097;p21"/>
            <p:cNvSpPr/>
            <p:nvPr/>
          </p:nvSpPr>
          <p:spPr>
            <a:xfrm>
              <a:off x="2639695" y="390411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098;p21"/>
            <p:cNvSpPr/>
            <p:nvPr/>
          </p:nvSpPr>
          <p:spPr>
            <a:xfrm>
              <a:off x="2639695" y="35624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099;p21"/>
            <p:cNvSpPr/>
            <p:nvPr/>
          </p:nvSpPr>
          <p:spPr>
            <a:xfrm>
              <a:off x="2117225" y="-4891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100;p21"/>
            <p:cNvSpPr/>
            <p:nvPr/>
          </p:nvSpPr>
          <p:spPr>
            <a:xfrm>
              <a:off x="2319864" y="-207566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6101;p21"/>
            <p:cNvSpPr/>
            <p:nvPr/>
          </p:nvSpPr>
          <p:spPr>
            <a:xfrm>
              <a:off x="2434613" y="99965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6102;p21"/>
            <p:cNvSpPr/>
            <p:nvPr/>
          </p:nvSpPr>
          <p:spPr>
            <a:xfrm>
              <a:off x="2173378" y="124372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6103;p21"/>
          <p:cNvGrpSpPr>
            <a:grpSpLocks/>
          </p:cNvGrpSpPr>
          <p:nvPr/>
        </p:nvGrpSpPr>
        <p:grpSpPr bwMode="auto">
          <a:xfrm rot="10800000">
            <a:off x="11439525" y="5745163"/>
            <a:ext cx="692150" cy="1084262"/>
            <a:chOff x="1897495" y="-461400"/>
            <a:chExt cx="815443" cy="1139815"/>
          </a:xfrm>
        </p:grpSpPr>
        <p:sp>
          <p:nvSpPr>
            <p:cNvPr id="214" name="Google Shape;6104;p21"/>
            <p:cNvSpPr/>
            <p:nvPr/>
          </p:nvSpPr>
          <p:spPr>
            <a:xfrm>
              <a:off x="1903105" y="-344581"/>
              <a:ext cx="815443" cy="1022996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6105;p21"/>
            <p:cNvSpPr/>
            <p:nvPr/>
          </p:nvSpPr>
          <p:spPr>
            <a:xfrm>
              <a:off x="2075171" y="-461400"/>
              <a:ext cx="574177" cy="104969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6106;p21"/>
            <p:cNvSpPr/>
            <p:nvPr/>
          </p:nvSpPr>
          <p:spPr>
            <a:xfrm>
              <a:off x="2123799" y="-304529"/>
              <a:ext cx="166456" cy="158539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6107;p21"/>
            <p:cNvSpPr/>
            <p:nvPr/>
          </p:nvSpPr>
          <p:spPr>
            <a:xfrm>
              <a:off x="2189259" y="-137646"/>
              <a:ext cx="230044" cy="226962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6108;p21"/>
            <p:cNvSpPr/>
            <p:nvPr/>
          </p:nvSpPr>
          <p:spPr>
            <a:xfrm>
              <a:off x="2256589" y="-14152"/>
              <a:ext cx="256228" cy="325423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6109;p21"/>
            <p:cNvSpPr/>
            <p:nvPr/>
          </p:nvSpPr>
          <p:spPr>
            <a:xfrm>
              <a:off x="2365066" y="146057"/>
              <a:ext cx="132789" cy="17189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6110;p21"/>
            <p:cNvSpPr/>
            <p:nvPr/>
          </p:nvSpPr>
          <p:spPr>
            <a:xfrm>
              <a:off x="2458580" y="294583"/>
              <a:ext cx="170195" cy="203598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6111;p21"/>
            <p:cNvSpPr/>
            <p:nvPr/>
          </p:nvSpPr>
          <p:spPr>
            <a:xfrm>
              <a:off x="2527779" y="421414"/>
              <a:ext cx="119698" cy="14018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6112;p21"/>
            <p:cNvSpPr/>
            <p:nvPr/>
          </p:nvSpPr>
          <p:spPr>
            <a:xfrm>
              <a:off x="2086393" y="279564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6113;p21"/>
            <p:cNvSpPr/>
            <p:nvPr/>
          </p:nvSpPr>
          <p:spPr>
            <a:xfrm>
              <a:off x="2121929" y="321284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6114;p21"/>
            <p:cNvSpPr/>
            <p:nvPr/>
          </p:nvSpPr>
          <p:spPr>
            <a:xfrm>
              <a:off x="2140632" y="256200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6115;p21"/>
            <p:cNvSpPr/>
            <p:nvPr/>
          </p:nvSpPr>
          <p:spPr>
            <a:xfrm>
              <a:off x="2610072" y="7543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6116;p21"/>
            <p:cNvSpPr/>
            <p:nvPr/>
          </p:nvSpPr>
          <p:spPr>
            <a:xfrm>
              <a:off x="2600721" y="6929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6117;p21"/>
            <p:cNvSpPr/>
            <p:nvPr/>
          </p:nvSpPr>
          <p:spPr>
            <a:xfrm>
              <a:off x="2544613" y="27569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6118;p21"/>
            <p:cNvSpPr/>
            <p:nvPr/>
          </p:nvSpPr>
          <p:spPr>
            <a:xfrm>
              <a:off x="2460449" y="584960"/>
              <a:ext cx="33665" cy="28371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6119;p21"/>
            <p:cNvSpPr/>
            <p:nvPr/>
          </p:nvSpPr>
          <p:spPr>
            <a:xfrm>
              <a:off x="2503466" y="598311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6120;p21"/>
            <p:cNvSpPr/>
            <p:nvPr/>
          </p:nvSpPr>
          <p:spPr>
            <a:xfrm>
              <a:off x="2645608" y="391375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6121;p21"/>
            <p:cNvSpPr/>
            <p:nvPr/>
          </p:nvSpPr>
          <p:spPr>
            <a:xfrm>
              <a:off x="2645608" y="35633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6122;p21"/>
            <p:cNvSpPr/>
            <p:nvPr/>
          </p:nvSpPr>
          <p:spPr>
            <a:xfrm>
              <a:off x="2121929" y="-54204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6123;p21"/>
            <p:cNvSpPr/>
            <p:nvPr/>
          </p:nvSpPr>
          <p:spPr>
            <a:xfrm>
              <a:off x="2323919" y="-206068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6124;p21"/>
            <p:cNvSpPr/>
            <p:nvPr/>
          </p:nvSpPr>
          <p:spPr>
            <a:xfrm>
              <a:off x="2439877" y="95991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6125;p21"/>
            <p:cNvSpPr/>
            <p:nvPr/>
          </p:nvSpPr>
          <p:spPr>
            <a:xfrm>
              <a:off x="2178037" y="119355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6126;p21"/>
          <p:cNvGrpSpPr>
            <a:grpSpLocks/>
          </p:cNvGrpSpPr>
          <p:nvPr/>
        </p:nvGrpSpPr>
        <p:grpSpPr bwMode="auto">
          <a:xfrm rot="10800000">
            <a:off x="11160125" y="4714875"/>
            <a:ext cx="1174750" cy="889000"/>
            <a:chOff x="-320607" y="2105391"/>
            <a:chExt cx="1152762" cy="873760"/>
          </a:xfrm>
        </p:grpSpPr>
        <p:sp>
          <p:nvSpPr>
            <p:cNvPr id="237" name="Google Shape;6127;p21"/>
            <p:cNvSpPr/>
            <p:nvPr/>
          </p:nvSpPr>
          <p:spPr>
            <a:xfrm>
              <a:off x="545522" y="2189646"/>
              <a:ext cx="286633" cy="151347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128;p21"/>
            <p:cNvSpPr/>
            <p:nvPr/>
          </p:nvSpPr>
          <p:spPr>
            <a:xfrm>
              <a:off x="400648" y="2110071"/>
              <a:ext cx="174472" cy="226242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129;p21"/>
            <p:cNvSpPr/>
            <p:nvPr/>
          </p:nvSpPr>
          <p:spPr>
            <a:xfrm>
              <a:off x="409994" y="2504824"/>
              <a:ext cx="345829" cy="162270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130;p21"/>
            <p:cNvSpPr/>
            <p:nvPr/>
          </p:nvSpPr>
          <p:spPr>
            <a:xfrm>
              <a:off x="48588" y="2383122"/>
              <a:ext cx="154221" cy="294894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6131;p21"/>
            <p:cNvSpPr/>
            <p:nvPr/>
          </p:nvSpPr>
          <p:spPr>
            <a:xfrm>
              <a:off x="-320607" y="2252058"/>
              <a:ext cx="1065526" cy="727093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6132;p21"/>
            <p:cNvSpPr/>
            <p:nvPr/>
          </p:nvSpPr>
          <p:spPr>
            <a:xfrm>
              <a:off x="109342" y="2428370"/>
              <a:ext cx="79447" cy="354185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6133;p21"/>
            <p:cNvSpPr/>
            <p:nvPr/>
          </p:nvSpPr>
          <p:spPr>
            <a:xfrm>
              <a:off x="277583" y="2573477"/>
              <a:ext cx="405024" cy="73333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6134;p21"/>
            <p:cNvSpPr/>
            <p:nvPr/>
          </p:nvSpPr>
          <p:spPr>
            <a:xfrm>
              <a:off x="459844" y="2167802"/>
              <a:ext cx="63870" cy="22468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6135;p21"/>
            <p:cNvSpPr/>
            <p:nvPr/>
          </p:nvSpPr>
          <p:spPr>
            <a:xfrm>
              <a:off x="734014" y="2213050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6136;p21"/>
            <p:cNvSpPr/>
            <p:nvPr/>
          </p:nvSpPr>
          <p:spPr>
            <a:xfrm>
              <a:off x="757381" y="2255178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6137;p21"/>
            <p:cNvSpPr/>
            <p:nvPr/>
          </p:nvSpPr>
          <p:spPr>
            <a:xfrm>
              <a:off x="769844" y="2209930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6138;p21"/>
            <p:cNvSpPr/>
            <p:nvPr/>
          </p:nvSpPr>
          <p:spPr>
            <a:xfrm>
              <a:off x="610949" y="2545392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6139;p21"/>
            <p:cNvSpPr/>
            <p:nvPr/>
          </p:nvSpPr>
          <p:spPr>
            <a:xfrm>
              <a:off x="646778" y="2525107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6140;p21"/>
            <p:cNvSpPr/>
            <p:nvPr/>
          </p:nvSpPr>
          <p:spPr>
            <a:xfrm>
              <a:off x="691954" y="2598441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6141;p21"/>
            <p:cNvSpPr/>
            <p:nvPr/>
          </p:nvSpPr>
          <p:spPr>
            <a:xfrm>
              <a:off x="453612" y="2163121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6142;p21"/>
            <p:cNvSpPr/>
            <p:nvPr/>
          </p:nvSpPr>
          <p:spPr>
            <a:xfrm>
              <a:off x="511251" y="2205249"/>
              <a:ext cx="26482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6143;p21"/>
            <p:cNvSpPr/>
            <p:nvPr/>
          </p:nvSpPr>
          <p:spPr>
            <a:xfrm>
              <a:off x="154517" y="2498583"/>
              <a:ext cx="26483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6144;p21"/>
            <p:cNvSpPr/>
            <p:nvPr/>
          </p:nvSpPr>
          <p:spPr>
            <a:xfrm>
              <a:off x="154517" y="2464257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6145;p21"/>
            <p:cNvSpPr/>
            <p:nvPr/>
          </p:nvSpPr>
          <p:spPr>
            <a:xfrm>
              <a:off x="73512" y="2482980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6" name="Google Shape;6146;p21"/>
          <p:cNvGrpSpPr>
            <a:grpSpLocks/>
          </p:cNvGrpSpPr>
          <p:nvPr/>
        </p:nvGrpSpPr>
        <p:grpSpPr bwMode="auto">
          <a:xfrm rot="5400000" flipH="1">
            <a:off x="11744325" y="1204913"/>
            <a:ext cx="157163" cy="141287"/>
            <a:chOff x="7737341" y="1046941"/>
            <a:chExt cx="161913" cy="145916"/>
          </a:xfrm>
        </p:grpSpPr>
        <p:sp>
          <p:nvSpPr>
            <p:cNvPr id="257" name="Google Shape;6147;p21"/>
            <p:cNvSpPr/>
            <p:nvPr/>
          </p:nvSpPr>
          <p:spPr>
            <a:xfrm>
              <a:off x="7737340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6148;p21"/>
            <p:cNvSpPr/>
            <p:nvPr/>
          </p:nvSpPr>
          <p:spPr>
            <a:xfrm>
              <a:off x="7789676" y="1042022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6149;p21"/>
            <p:cNvSpPr/>
            <p:nvPr/>
          </p:nvSpPr>
          <p:spPr>
            <a:xfrm>
              <a:off x="7830563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6150;p21"/>
          <p:cNvGrpSpPr>
            <a:grpSpLocks/>
          </p:cNvGrpSpPr>
          <p:nvPr/>
        </p:nvGrpSpPr>
        <p:grpSpPr bwMode="auto">
          <a:xfrm rot="13342812" flipH="1">
            <a:off x="9972675" y="6416675"/>
            <a:ext cx="1163638" cy="522288"/>
            <a:chOff x="8502760" y="3542528"/>
            <a:chExt cx="711519" cy="319269"/>
          </a:xfrm>
        </p:grpSpPr>
        <p:sp>
          <p:nvSpPr>
            <p:cNvPr id="261" name="Google Shape;6151;p21"/>
            <p:cNvSpPr/>
            <p:nvPr/>
          </p:nvSpPr>
          <p:spPr>
            <a:xfrm>
              <a:off x="8527250" y="3663477"/>
              <a:ext cx="687251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6152;p21"/>
            <p:cNvSpPr/>
            <p:nvPr/>
          </p:nvSpPr>
          <p:spPr>
            <a:xfrm>
              <a:off x="8654813" y="3577503"/>
              <a:ext cx="187344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6153;p21"/>
            <p:cNvSpPr/>
            <p:nvPr/>
          </p:nvSpPr>
          <p:spPr>
            <a:xfrm>
              <a:off x="8575172" y="3750481"/>
              <a:ext cx="259176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6154;p21"/>
            <p:cNvSpPr/>
            <p:nvPr/>
          </p:nvSpPr>
          <p:spPr>
            <a:xfrm>
              <a:off x="8617846" y="3623422"/>
              <a:ext cx="206758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6155;p21"/>
            <p:cNvSpPr/>
            <p:nvPr/>
          </p:nvSpPr>
          <p:spPr>
            <a:xfrm>
              <a:off x="8664104" y="3539668"/>
              <a:ext cx="61153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6156;p21"/>
            <p:cNvSpPr/>
            <p:nvPr/>
          </p:nvSpPr>
          <p:spPr>
            <a:xfrm>
              <a:off x="8595631" y="3598865"/>
              <a:ext cx="61153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6157;p21"/>
            <p:cNvSpPr/>
            <p:nvPr/>
          </p:nvSpPr>
          <p:spPr>
            <a:xfrm>
              <a:off x="8504231" y="3643217"/>
              <a:ext cx="67949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6158;p21"/>
            <p:cNvSpPr/>
            <p:nvPr/>
          </p:nvSpPr>
          <p:spPr>
            <a:xfrm>
              <a:off x="8545763" y="3743890"/>
              <a:ext cx="66978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6159;p21"/>
            <p:cNvSpPr/>
            <p:nvPr/>
          </p:nvSpPr>
          <p:spPr>
            <a:xfrm>
              <a:off x="8629356" y="3806838"/>
              <a:ext cx="66978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1234448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45087525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B40EAB-CA74-4B00-97D9-EE4CA70326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2D8BF-479C-4F50-9E95-02EFD7A48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6FD42-0857-4108-B341-BBC6B3079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DA648-019E-4499-BC16-D91992045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7525F-3A29-4AA7-ADCC-5CE857B1C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1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55540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1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95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58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0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5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0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5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0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51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0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77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30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55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3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E504D-6AAA-4061-8450-1EF893D24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7474B-E4FC-4937-8FB8-2679D1711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954BF-2F6D-49CE-9ADA-600DD4B0E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30D09-3289-4B2C-BB94-9147EA98A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74F3A-34E4-4DBD-BB2F-0D7823AAD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19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98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85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02" indent="0">
              <a:buNone/>
              <a:defRPr sz="3733"/>
            </a:lvl2pPr>
            <a:lvl3pPr marL="1219004" indent="0">
              <a:buNone/>
              <a:defRPr sz="3200"/>
            </a:lvl3pPr>
            <a:lvl4pPr marL="1828506" indent="0">
              <a:buNone/>
              <a:defRPr sz="2667"/>
            </a:lvl4pPr>
            <a:lvl5pPr marL="2438008" indent="0">
              <a:buNone/>
              <a:defRPr sz="2667"/>
            </a:lvl5pPr>
            <a:lvl6pPr marL="3047510" indent="0">
              <a:buNone/>
              <a:defRPr sz="2667"/>
            </a:lvl6pPr>
            <a:lvl7pPr marL="3657013" indent="0">
              <a:buNone/>
              <a:defRPr sz="2667"/>
            </a:lvl7pPr>
            <a:lvl8pPr marL="4266515" indent="0">
              <a:buNone/>
              <a:defRPr sz="2667"/>
            </a:lvl8pPr>
            <a:lvl9pPr marL="487601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971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36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12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77297377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1522972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40036100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39160041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8720113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2BD21-639D-46B9-9152-38AE49742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B469C-B122-4C09-9888-C067537C2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FF445-3CE4-4E73-B392-C8FB791CC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A94F6-E88B-4F73-9B9E-73C2DCC85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BD7B6-DDD3-4118-9289-C308479A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17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45388742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524141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2550536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76353438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14035121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1794172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21251127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040913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29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237423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7AAF2-9D68-4EE1-9D84-443925BB2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3F2C3-1446-4AD6-AB7F-B6ACB68E41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4714C3-431D-4997-A2F8-8CED00F08C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3D542C-9847-4A87-96FF-821389477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D59FA-BAA4-4310-997A-CA74FE330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2CB42-A232-4809-B39E-5A2164EE7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540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3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3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3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0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3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1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5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5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05D28-BD70-44CA-9A67-8540D3640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3EDE2-871B-445F-AD03-1D202C541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9D8A2-77AB-4E93-922E-F5548885A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325965-7EC9-40CE-8EBC-3B2BA3928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6D29C-583C-49AE-80B3-A6AC3ACBC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9B9793-88A7-43D6-96D5-A4E9A3D70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388524-0C85-45FD-9AFB-28C89C560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149442-444D-417D-B65D-09CD7A72B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279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3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356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2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3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92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96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30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07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7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9E235-F8DA-430F-A350-F050A826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8E7AA1-D2EC-4B0E-93EA-B78926E18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384D8-1DB0-498A-BDDF-7FB205D97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9D365-B0D5-4E4C-BBE3-CC0CEFC0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858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1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90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71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6E42-4051-4A81-BC69-3C8BCC3AA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FE6BF-FEBE-40E0-A893-B7FBB9EAA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3CCD1-FDE2-4514-823D-B77934D7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9645E-D026-4168-8FCD-DC158A84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56BCC-3F1B-4585-9B2A-707435C0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72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601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1A300-2BFC-4B3C-B0CE-96AABAED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C70E6-09C0-47D5-A3F4-679F86B6B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C36C9-988A-4BEB-889F-2319D16A4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DF3CE-AB2C-4102-9DBC-85A1076E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050CB-C7BA-4CD5-8DBC-60765B6B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591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781A2-14D4-4C01-AD7A-5DC9DE4C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2F99A-5485-47C6-BE06-E81B1C5B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4F481-6874-487A-ADB3-A11532160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F0F51-D7A0-477F-80F7-240565B2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050E6-DECC-464D-8397-BAAE0C0D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554C0-0A13-4FF9-9EEB-1DD5B169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796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E2362-B45E-490F-9490-14130F27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0B7FC-EBC0-43C7-A4E9-EBEEA6549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5AA323-9256-4718-BFE1-452FF8DFE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4A4F-AD6D-4AC6-8513-C810F50C7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3883-DCB7-419E-B340-B4C349B96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7F0315-26E0-420B-9416-5B152396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336E81-A16D-473E-A040-8115EA6B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CE8CB-3445-46A3-A757-9ECCF42D8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880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5E624-2604-4E35-9B95-ED8F4189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D833A0-FFE4-4055-AB56-7C623687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842749-9D41-4CE5-A23E-1B955C22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3A6BD-E830-443C-8022-3F143A10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67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94E40F-45C0-4F4F-B6F5-848853C19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6050E-CE7E-4357-B15F-1F9F15526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CD747-0549-439D-8DC8-636C07C5F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573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FA055-9123-499B-899D-4BB9CBC0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FAF3E-C1D0-44BA-9813-CFF335F4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81A44-4ADF-4295-9A36-37E35ADE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686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79FC3-354A-4603-A780-687F273F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1E348-6019-4DA0-8718-5D9A37E62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87236-53CC-46C4-8E66-A42DA8158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76D94-8E1C-4913-B1D1-1F9FE767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B001F-7A1F-40D4-8C14-EF5E0A46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118A4-6E9E-4A8E-8171-0A9FDEC4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350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434A-9A2E-47DC-AABA-AC6DB873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6158F1-A4CF-43B6-93FD-52709C2CD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998FE-C84E-46E5-A49F-42C5BAA57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90C0C-EA24-4296-8A18-27654543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D218D-90EE-4CD6-BD29-F63096465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A69EA-232C-4946-A864-ED37259D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392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B4DDD-259E-4424-8752-5AA922C12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F65555-BB5C-4028-B280-22671BAA5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D5420-C7AE-4148-B176-448F55FE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F6A49-4689-49DE-998E-341213A6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BA523-6D98-4F10-A7C0-FCF2A104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750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EED3E1-CB13-47EE-9A5C-BC9652D8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EA275-C3AB-4C88-BF8F-A18D71EBE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5CA09-2C6C-445C-83D8-D087D0362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23D89-38FF-436B-9911-2BA67347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B7582-B6D1-4332-B32C-D520F81E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667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730353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39184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8868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93258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8715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76DF0-0927-4A4F-905E-E15241A06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7A91E-5386-4670-A7ED-2D0A58614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AA71F7-1F0B-46B4-9A5F-2A8786A85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E36EB-7109-4F17-B293-642FCEF6E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0F434-DFE0-493F-BD86-6C26771C4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EE1E8C-7815-4A35-B1AC-CAADE0FD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104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0508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80935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84499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06969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63574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8247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13728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933973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76262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852969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E33C4-AB96-48BC-B71E-DED52E6CD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4B4439-2C51-46A8-9E13-05553B022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604E5A-B7C6-4F19-81BF-EA9A8F4A9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F95747-0C4E-44DF-AE6C-1F23685E8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978B5-01CF-4DB8-A53F-1855E913D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4E389-1C10-4614-814F-3E1AFD53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334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820184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384417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414831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451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12700" y="8892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953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832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5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5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9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702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469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303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384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78.xml"/><Relationship Id="rId21" Type="http://schemas.microsoft.com/office/2007/relationships/hdphoto" Target="../media/hdphoto2.wdp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microsoft.com/office/2007/relationships/hdphoto" Target="../media/hdphoto3.wdp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image" Target="../media/image10.png"/><Relationship Id="rId29" Type="http://schemas.microsoft.com/office/2007/relationships/hdphoto" Target="../media/hdphoto5.wdp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image" Target="../media/image12.png"/><Relationship Id="rId28" Type="http://schemas.openxmlformats.org/officeDocument/2006/relationships/image" Target="../media/image15.png"/><Relationship Id="rId10" Type="http://schemas.openxmlformats.org/officeDocument/2006/relationships/slideLayout" Target="../slideLayouts/slideLayout85.xml"/><Relationship Id="rId19" Type="http://schemas.openxmlformats.org/officeDocument/2006/relationships/theme" Target="../theme/theme7.xml"/><Relationship Id="rId31" Type="http://schemas.microsoft.com/office/2007/relationships/hdphoto" Target="../media/hdphoto6.wdp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image" Target="../media/image11.png"/><Relationship Id="rId27" Type="http://schemas.microsoft.com/office/2007/relationships/hdphoto" Target="../media/hdphoto4.wdp"/><Relationship Id="rId30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053FAA-10EA-4307-B6F9-2E1E593D8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874-800F-491E-8212-E62F6338D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ABF9F-3A8D-4DE9-B02F-6426705E31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07833-0E6B-46A8-A264-F73D03C843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A79A6-6A9A-4D08-B33A-ADE3FA7A0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2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9" r:id="rId12"/>
    <p:sldLayoutId id="214748372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5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004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6" indent="-457126" algn="l" defTabSz="1219004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41" indent="-380938" algn="l" defTabSz="1219004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755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57" indent="-304751" algn="l" defTabSz="1219004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759" indent="-304751" algn="l" defTabSz="1219004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262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4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66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68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2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04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06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08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1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13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15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17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2122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ransition>
    <p:random/>
  </p:transition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BB7D9A-21F5-4771-B44C-556279E5B7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0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BB7D9A-21F5-4771-B44C-556279E5B7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16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64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7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CF0B681-BEE7-4F94-A83F-7B0BC08761BF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921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639763" y="703263"/>
            <a:ext cx="93122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614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755650" y="3487738"/>
            <a:ext cx="91963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312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</p:sldLayoutIdLst>
  <p:transition>
    <p:random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9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microsoft.com/office/2007/relationships/hdphoto" Target="../media/hdphoto8.wdp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microsoft.com/office/2007/relationships/hdphoto" Target="../media/hdphoto1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microsoft.com/office/2007/relationships/hdphoto" Target="../media/hdphoto11.wdp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65.xml"/><Relationship Id="rId1" Type="http://schemas.openxmlformats.org/officeDocument/2006/relationships/themeOverride" Target="../theme/themeOverride5.xml"/><Relationship Id="rId6" Type="http://schemas.microsoft.com/office/2007/relationships/hdphoto" Target="../media/hdphoto13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65.xml"/><Relationship Id="rId1" Type="http://schemas.openxmlformats.org/officeDocument/2006/relationships/themeOverride" Target="../theme/themeOverride6.xml"/><Relationship Id="rId6" Type="http://schemas.microsoft.com/office/2007/relationships/hdphoto" Target="../media/hdphoto13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65.xml"/><Relationship Id="rId1" Type="http://schemas.openxmlformats.org/officeDocument/2006/relationships/themeOverride" Target="../theme/themeOverride7.xml"/><Relationship Id="rId6" Type="http://schemas.microsoft.com/office/2007/relationships/hdphoto" Target="../media/hdphoto13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65.xml"/><Relationship Id="rId1" Type="http://schemas.openxmlformats.org/officeDocument/2006/relationships/themeOverride" Target="../theme/themeOverride8.xml"/><Relationship Id="rId6" Type="http://schemas.microsoft.com/office/2007/relationships/hdphoto" Target="../media/hdphoto13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65.xml"/><Relationship Id="rId1" Type="http://schemas.openxmlformats.org/officeDocument/2006/relationships/themeOverride" Target="../theme/themeOverride9.xml"/><Relationship Id="rId6" Type="http://schemas.microsoft.com/office/2007/relationships/hdphoto" Target="../media/hdphoto13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72.png"/><Relationship Id="rId2" Type="http://schemas.openxmlformats.org/officeDocument/2006/relationships/tags" Target="../tags/tag10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tags" Target="../tags/tag11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tags" Target="../tags/tag12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1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slide" Target="slide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1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8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8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8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82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90.png"/><Relationship Id="rId4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slide" Target="slide7.xml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1.xml"/><Relationship Id="rId4" Type="http://schemas.microsoft.com/office/2007/relationships/hdphoto" Target="../media/hdphoto16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emf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slide" Target="slide4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92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2899" y="20574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TIẾNG VIỆT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28956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11</a:t>
            </a:r>
          </a:p>
        </p:txBody>
      </p:sp>
    </p:spTree>
    <p:extLst>
      <p:ext uri="{BB962C8B-B14F-4D97-AF65-F5344CB8AC3E}">
        <p14:creationId xmlns:p14="http://schemas.microsoft.com/office/powerpoint/2010/main" val="3900127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528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03322" y="68862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7962" y="4125649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5744" y="1905000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0686" y="3041634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7744" y="2032438"/>
            <a:ext cx="593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Đọc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đúng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rõ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ràng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b="1" i="1" dirty="0">
                <a:solidFill>
                  <a:srgbClr val="0000FF"/>
                </a:solidFill>
              </a:rPr>
              <a:t>Khi </a:t>
            </a:r>
            <a:r>
              <a:rPr lang="en-US" sz="2000" b="1" i="1" dirty="0" err="1">
                <a:solidFill>
                  <a:srgbClr val="0000FF"/>
                </a:solidFill>
              </a:rPr>
              <a:t>cả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nhà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bé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tí</a:t>
            </a:r>
            <a:r>
              <a:rPr lang="en-US" sz="2000" dirty="0">
                <a:solidFill>
                  <a:srgbClr val="0000FF"/>
                </a:solidFill>
              </a:rPr>
              <a:t>;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nghỉ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hơi</a:t>
            </a:r>
            <a:r>
              <a:rPr lang="en-US" sz="2000" dirty="0">
                <a:solidFill>
                  <a:srgbClr val="0000FF"/>
                </a:solidFill>
              </a:rPr>
              <a:t> ở </a:t>
            </a:r>
            <a:r>
              <a:rPr lang="en-US" sz="2000" dirty="0" err="1">
                <a:solidFill>
                  <a:srgbClr val="0000FF"/>
                </a:solidFill>
              </a:rPr>
              <a:t>chỗ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ngắt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nhịp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giữa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các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dòng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8832" y="3208313"/>
            <a:ext cx="591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000" dirty="0" err="1">
                <a:solidFill>
                  <a:srgbClr val="0000FF"/>
                </a:solidFill>
              </a:rPr>
              <a:t>Trả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lời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các</a:t>
            </a:r>
            <a:r>
              <a:rPr lang="vi-VN" altLang="zh-CN" sz="2000" dirty="0">
                <a:solidFill>
                  <a:srgbClr val="0000FF"/>
                </a:solidFill>
              </a:rPr>
              <a:t> câu </a:t>
            </a:r>
            <a:r>
              <a:rPr lang="vi-VN" altLang="zh-CN" sz="2000" dirty="0" err="1">
                <a:solidFill>
                  <a:srgbClr val="0000FF"/>
                </a:solidFill>
              </a:rPr>
              <a:t>hỏi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của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  <a:r>
              <a:rPr lang="vi-VN" altLang="zh-CN" sz="2000" dirty="0" err="1">
                <a:solidFill>
                  <a:srgbClr val="0000FF"/>
                </a:solidFill>
              </a:rPr>
              <a:t>Hiểu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nội</a:t>
            </a:r>
            <a:r>
              <a:rPr lang="vi-VN" altLang="zh-CN" sz="2000" dirty="0">
                <a:solidFill>
                  <a:srgbClr val="0000FF"/>
                </a:solidFill>
              </a:rPr>
              <a:t> dung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thơ</a:t>
            </a:r>
            <a:r>
              <a:rPr lang="en-US" altLang="zh-CN" sz="2000" dirty="0">
                <a:solidFill>
                  <a:srgbClr val="0000FF"/>
                </a:solidFill>
              </a:rPr>
              <a:t>.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1996" y="4271198"/>
            <a:ext cx="6005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0000FF"/>
                </a:solidFill>
              </a:rPr>
              <a:t>Kể được những việc em thích làm cùng với người thân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3158966" y="2032438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20350" y="420532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1173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080" y="416752"/>
            <a:ext cx="7739753" cy="47233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898092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8792786" y="1807029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44" y="25323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3305150" y="4182336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07" y="129381"/>
            <a:ext cx="1102698" cy="1022486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66" y="1022227"/>
            <a:ext cx="3279407" cy="45178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7598BCA-A13B-4602-B66A-0DD9AB12FBA4}"/>
              </a:ext>
            </a:extLst>
          </p:cNvPr>
          <p:cNvGrpSpPr/>
          <p:nvPr/>
        </p:nvGrpSpPr>
        <p:grpSpPr>
          <a:xfrm>
            <a:off x="1991572" y="4144672"/>
            <a:ext cx="3059705" cy="2565520"/>
            <a:chOff x="-215774" y="2347510"/>
            <a:chExt cx="5315675" cy="4504460"/>
          </a:xfrm>
        </p:grpSpPr>
        <p:pic>
          <p:nvPicPr>
            <p:cNvPr id="44" name="图片 3" descr="图片包含 餐桌&#10;&#10;描述已自动生成">
              <a:extLst>
                <a:ext uri="{FF2B5EF4-FFF2-40B4-BE49-F238E27FC236}">
                  <a16:creationId xmlns:a16="http://schemas.microsoft.com/office/drawing/2014/main" id="{9492C68C-9327-45B5-A38F-9D011AE3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E15B3D9-B0E8-4092-9B37-F92BE68C770C}"/>
                </a:ext>
              </a:extLst>
            </p:cNvPr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601EF13-33F2-4D89-B6DD-A982A41644BB}"/>
                </a:ext>
              </a:extLst>
            </p:cNvPr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0523A22-C118-4E07-B560-3C95F5B1489F}"/>
                </a:ext>
              </a:extLst>
            </p:cNvPr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AB957E5-46ED-4651-85BE-25FD41C0CAA8}"/>
                </a:ext>
              </a:extLst>
            </p:cNvPr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9" name="文本框 18">
            <a:extLst>
              <a:ext uri="{FF2B5EF4-FFF2-40B4-BE49-F238E27FC236}">
                <a16:creationId xmlns:a16="http://schemas.microsoft.com/office/drawing/2014/main" id="{09192A68-B472-4371-9244-48F81A7C8710}"/>
              </a:ext>
            </a:extLst>
          </p:cNvPr>
          <p:cNvSpPr txBox="1"/>
          <p:nvPr/>
        </p:nvSpPr>
        <p:spPr>
          <a:xfrm rot="20956820">
            <a:off x="2753623" y="2179717"/>
            <a:ext cx="25153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17C424-6384-9A29-2321-E654ED702C6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094" t="9293" r="8047" b="14811"/>
          <a:stretch/>
        </p:blipFill>
        <p:spPr>
          <a:xfrm>
            <a:off x="4211045" y="2286994"/>
            <a:ext cx="5308431" cy="219046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2566752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0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ED8AF4-A292-F901-E7CC-091BFD27B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15"/>
          <a:stretch/>
        </p:blipFill>
        <p:spPr>
          <a:xfrm>
            <a:off x="2699656" y="0"/>
            <a:ext cx="7058103" cy="74266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9E4B61F-5396-E2EF-DB45-98B45D7C7DA4}"/>
              </a:ext>
            </a:extLst>
          </p:cNvPr>
          <p:cNvGrpSpPr/>
          <p:nvPr/>
        </p:nvGrpSpPr>
        <p:grpSpPr>
          <a:xfrm>
            <a:off x="413657" y="152400"/>
            <a:ext cx="2874373" cy="1573065"/>
            <a:chOff x="-2279639" y="623610"/>
            <a:chExt cx="3193189" cy="17580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81B51FE-D02C-31FD-8DE4-8A8412BB6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28AD780-E71F-B410-F64D-8B245EA372E6}"/>
                </a:ext>
              </a:extLst>
            </p:cNvPr>
            <p:cNvSpPr txBox="1"/>
            <p:nvPr/>
          </p:nvSpPr>
          <p:spPr>
            <a:xfrm>
              <a:off x="-1614015" y="1087148"/>
              <a:ext cx="2527565" cy="92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7864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593583" y="1495073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chau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7626" y="1281098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F4B7AB7C-06DB-41EC-8157-F079E1DA4C08}"/>
              </a:ext>
            </a:extLst>
          </p:cNvPr>
          <p:cNvGrpSpPr/>
          <p:nvPr/>
        </p:nvGrpSpPr>
        <p:grpSpPr>
          <a:xfrm rot="20249977">
            <a:off x="-199871" y="-331995"/>
            <a:ext cx="3051634" cy="2003003"/>
            <a:chOff x="8824467" y="-708272"/>
            <a:chExt cx="3502367" cy="2275873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1B53E30A-E8D7-4340-9EAB-7B716F1EB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F6580F8F-1076-42A0-A686-BF638146DEAD}"/>
                </a:ext>
              </a:extLst>
            </p:cNvPr>
            <p:cNvSpPr txBox="1"/>
            <p:nvPr/>
          </p:nvSpPr>
          <p:spPr>
            <a:xfrm>
              <a:off x="9517105" y="249538"/>
              <a:ext cx="2092760" cy="524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24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19: Khi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con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96D134-FDC7-ADEB-3833-FDE31C28271A}"/>
              </a:ext>
            </a:extLst>
          </p:cNvPr>
          <p:cNvSpPr txBox="1"/>
          <p:nvPr/>
        </p:nvSpPr>
        <p:spPr>
          <a:xfrm>
            <a:off x="2344465" y="1396941"/>
            <a:ext cx="3585861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3387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593583" y="1495073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chau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7626" y="1281098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F4B7AB7C-06DB-41EC-8157-F079E1DA4C08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1B53E30A-E8D7-4340-9EAB-7B716F1EB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F6580F8F-1076-42A0-A686-BF638146DEAD}"/>
                </a:ext>
              </a:extLst>
            </p:cNvPr>
            <p:cNvSpPr txBox="1"/>
            <p:nvPr/>
          </p:nvSpPr>
          <p:spPr>
            <a:xfrm>
              <a:off x="9861170" y="55922"/>
              <a:ext cx="209276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nối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19: Khi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con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96D134-FDC7-ADEB-3833-FDE31C28271A}"/>
              </a:ext>
            </a:extLst>
          </p:cNvPr>
          <p:cNvSpPr txBox="1"/>
          <p:nvPr/>
        </p:nvSpPr>
        <p:spPr>
          <a:xfrm>
            <a:off x="2344465" y="1396941"/>
            <a:ext cx="3585861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77273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6FD99C8C-5928-4FAA-B406-08197CB0C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5" y="708699"/>
            <a:ext cx="6427664" cy="60211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9CFB5D2-6C48-44D7-9392-04F018DA66E9}"/>
              </a:ext>
            </a:extLst>
          </p:cNvPr>
          <p:cNvGrpSpPr/>
          <p:nvPr/>
        </p:nvGrpSpPr>
        <p:grpSpPr>
          <a:xfrm>
            <a:off x="6635906" y="3575603"/>
            <a:ext cx="4612392" cy="1121761"/>
            <a:chOff x="6410789" y="819970"/>
            <a:chExt cx="4612392" cy="112176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A218CB0-AB26-4B45-86B8-387579C70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6EE8BF-AA86-4EA2-B242-E2E621E964C3}"/>
                </a:ext>
              </a:extLst>
            </p:cNvPr>
            <p:cNvSpPr txBox="1"/>
            <p:nvPr/>
          </p:nvSpPr>
          <p:spPr>
            <a:xfrm>
              <a:off x="6410789" y="915929"/>
              <a:ext cx="461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lái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651D81-03EC-4B0E-BD07-E82CA14AFB0B}"/>
              </a:ext>
            </a:extLst>
          </p:cNvPr>
          <p:cNvGrpSpPr/>
          <p:nvPr/>
        </p:nvGrpSpPr>
        <p:grpSpPr>
          <a:xfrm>
            <a:off x="6439773" y="2252030"/>
            <a:ext cx="4677118" cy="1121761"/>
            <a:chOff x="6410788" y="2733385"/>
            <a:chExt cx="4350738" cy="112176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FEDB4EC-2485-4A5E-BA1B-2D4C7D20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8" y="2733385"/>
              <a:ext cx="4322439" cy="112176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5E8C9B-5EFC-494E-8B4F-2E72BA138E6A}"/>
                </a:ext>
              </a:extLst>
            </p:cNvPr>
            <p:cNvSpPr txBox="1"/>
            <p:nvPr/>
          </p:nvSpPr>
          <p:spPr>
            <a:xfrm>
              <a:off x="6593234" y="2868421"/>
              <a:ext cx="41682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</a:rPr>
                <a:t>nghịch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</a:rPr>
                <a:t>lắm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25B1720B-50DD-446E-980D-BC29A304929A}"/>
              </a:ext>
            </a:extLst>
          </p:cNvPr>
          <p:cNvSpPr/>
          <p:nvPr/>
        </p:nvSpPr>
        <p:spPr>
          <a:xfrm>
            <a:off x="2133943" y="1380850"/>
            <a:ext cx="3366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khó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:</a:t>
            </a:r>
            <a:endParaRPr lang="en-US" sz="4000" b="1" dirty="0">
              <a:solidFill>
                <a:srgbClr val="338C8E"/>
              </a:solidFill>
              <a:latin typeface="Patrick Hand" panose="00000500000000000000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D5B516-0B53-4BA0-B5D4-05521D3FBA12}"/>
              </a:ext>
            </a:extLst>
          </p:cNvPr>
          <p:cNvGrpSpPr/>
          <p:nvPr/>
        </p:nvGrpSpPr>
        <p:grpSpPr>
          <a:xfrm>
            <a:off x="6635906" y="4899176"/>
            <a:ext cx="4322439" cy="1121761"/>
            <a:chOff x="6410789" y="819970"/>
            <a:chExt cx="4322439" cy="112176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F49D757-41F8-4711-BBB9-DA0ACC1C2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C83323E-5CAF-49C0-ABD6-8BAA97E297CE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tối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khuya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26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445026" y="1600294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8657E30C-C2F3-46D1-9521-1212FBDF17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>
            <a:off x="0" y="3429001"/>
            <a:ext cx="3408149" cy="3646532"/>
          </a:xfrm>
          <a:prstGeom prst="rect">
            <a:avLst/>
          </a:prstGeom>
        </p:spPr>
      </p:pic>
      <p:pic>
        <p:nvPicPr>
          <p:cNvPr id="13" name="Picture 1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B12C931-2405-411F-8406-4F944CD9C5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 flipH="1">
            <a:off x="8991974" y="3429001"/>
            <a:ext cx="3408149" cy="364653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94D33-C40D-91B9-AB4C-DFC7757A1251}"/>
              </a:ext>
            </a:extLst>
          </p:cNvPr>
          <p:cNvSpPr/>
          <p:nvPr/>
        </p:nvSpPr>
        <p:spPr>
          <a:xfrm>
            <a:off x="3711356" y="509333"/>
            <a:ext cx="5363515" cy="599549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1AD34-BF0C-16D8-C1C4-BD7E76ACC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140" y="324422"/>
            <a:ext cx="1066657" cy="1078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AC7748-3BE8-CB30-C47A-C57BC994CFB0}"/>
              </a:ext>
            </a:extLst>
          </p:cNvPr>
          <p:cNvSpPr txBox="1"/>
          <p:nvPr/>
        </p:nvSpPr>
        <p:spPr>
          <a:xfrm>
            <a:off x="3603580" y="412025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</a:t>
            </a:r>
            <a:r>
              <a:rPr lang="pt-BR" sz="4000" b="1" dirty="0">
                <a:ln w="0"/>
                <a:solidFill>
                  <a:srgbClr val="0070C0"/>
                </a:solidFill>
                <a:latin typeface="Cambria" panose="02040503050406030204" pitchFamily="18" charset="0"/>
              </a:rPr>
              <a:t>đoạn: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AA6845D3-81E6-587E-139A-4F22B62DEA23}"/>
              </a:ext>
            </a:extLst>
          </p:cNvPr>
          <p:cNvGrpSpPr/>
          <p:nvPr/>
        </p:nvGrpSpPr>
        <p:grpSpPr>
          <a:xfrm>
            <a:off x="2909456" y="1915030"/>
            <a:ext cx="6241754" cy="3903879"/>
            <a:chOff x="983351" y="2527057"/>
            <a:chExt cx="2225362" cy="1064083"/>
          </a:xfrm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F076190E-EBBE-2DB0-45C7-CF6E453C0588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" name="Oval 11">
              <a:extLst>
                <a:ext uri="{FF2B5EF4-FFF2-40B4-BE49-F238E27FC236}">
                  <a16:creationId xmlns:a16="http://schemas.microsoft.com/office/drawing/2014/main" id="{6869847C-DDD7-2220-AFC2-48C2849DDE1D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8CC1F67-5917-3862-45E5-38514AFB8FF4}"/>
              </a:ext>
            </a:extLst>
          </p:cNvPr>
          <p:cNvSpPr txBox="1"/>
          <p:nvPr/>
        </p:nvSpPr>
        <p:spPr>
          <a:xfrm>
            <a:off x="3627778" y="2298285"/>
            <a:ext cx="5573334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E8528-EABF-579D-4E16-5D0F36BD4A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87" t="49524" r="59241" b="25465"/>
          <a:stretch/>
        </p:blipFill>
        <p:spPr>
          <a:xfrm>
            <a:off x="721445" y="302058"/>
            <a:ext cx="2319345" cy="2373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57D259-D165-E223-9EA8-A271122D0450}"/>
              </a:ext>
            </a:extLst>
          </p:cNvPr>
          <p:cNvCxnSpPr>
            <a:cxnSpLocks/>
          </p:cNvCxnSpPr>
          <p:nvPr/>
        </p:nvCxnSpPr>
        <p:spPr>
          <a:xfrm flipH="1">
            <a:off x="7021857" y="2589836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466EF9-0044-25B6-75D7-E5F0DF90931A}"/>
              </a:ext>
            </a:extLst>
          </p:cNvPr>
          <p:cNvCxnSpPr>
            <a:cxnSpLocks/>
          </p:cNvCxnSpPr>
          <p:nvPr/>
        </p:nvCxnSpPr>
        <p:spPr>
          <a:xfrm flipH="1">
            <a:off x="8753376" y="3429000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36C3B2-F7DB-9509-9EEF-8465BDBA1277}"/>
              </a:ext>
            </a:extLst>
          </p:cNvPr>
          <p:cNvCxnSpPr>
            <a:cxnSpLocks/>
          </p:cNvCxnSpPr>
          <p:nvPr/>
        </p:nvCxnSpPr>
        <p:spPr>
          <a:xfrm flipH="1">
            <a:off x="7882518" y="4321629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551B113-4A0B-1FD1-464D-C0C9DC0762B4}"/>
              </a:ext>
            </a:extLst>
          </p:cNvPr>
          <p:cNvGrpSpPr/>
          <p:nvPr/>
        </p:nvGrpSpPr>
        <p:grpSpPr>
          <a:xfrm>
            <a:off x="8884260" y="5099342"/>
            <a:ext cx="178951" cy="410725"/>
            <a:chOff x="8884260" y="5099342"/>
            <a:chExt cx="178951" cy="41072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C5DA5C0-10E9-9872-2E82-7F557752B2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4260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323947D-7198-CD14-36CA-46EA8EB616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55497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1933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445026" y="1600294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8657E30C-C2F3-46D1-9521-1212FBDF17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>
            <a:off x="0" y="3429001"/>
            <a:ext cx="3408149" cy="3646532"/>
          </a:xfrm>
          <a:prstGeom prst="rect">
            <a:avLst/>
          </a:prstGeom>
        </p:spPr>
      </p:pic>
      <p:pic>
        <p:nvPicPr>
          <p:cNvPr id="13" name="Picture 1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B12C931-2405-411F-8406-4F944CD9C5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 flipH="1">
            <a:off x="8991974" y="3429001"/>
            <a:ext cx="3408149" cy="364653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94D33-C40D-91B9-AB4C-DFC7757A1251}"/>
              </a:ext>
            </a:extLst>
          </p:cNvPr>
          <p:cNvSpPr/>
          <p:nvPr/>
        </p:nvSpPr>
        <p:spPr>
          <a:xfrm>
            <a:off x="3711356" y="509333"/>
            <a:ext cx="5363515" cy="599549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1AD34-BF0C-16D8-C1C4-BD7E76ACC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140" y="324422"/>
            <a:ext cx="1066657" cy="1078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AC7748-3BE8-CB30-C47A-C57BC994CFB0}"/>
              </a:ext>
            </a:extLst>
          </p:cNvPr>
          <p:cNvSpPr txBox="1"/>
          <p:nvPr/>
        </p:nvSpPr>
        <p:spPr>
          <a:xfrm>
            <a:off x="3603580" y="412025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</a:t>
            </a:r>
            <a:r>
              <a:rPr lang="pt-BR" sz="4000" b="1" dirty="0">
                <a:ln w="0"/>
                <a:solidFill>
                  <a:srgbClr val="0070C0"/>
                </a:solidFill>
                <a:latin typeface="Cambria" panose="02040503050406030204" pitchFamily="18" charset="0"/>
              </a:rPr>
              <a:t>đoạn: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AA6845D3-81E6-587E-139A-4F22B62DEA23}"/>
              </a:ext>
            </a:extLst>
          </p:cNvPr>
          <p:cNvGrpSpPr/>
          <p:nvPr/>
        </p:nvGrpSpPr>
        <p:grpSpPr>
          <a:xfrm>
            <a:off x="2909456" y="1915030"/>
            <a:ext cx="6241754" cy="3903879"/>
            <a:chOff x="983351" y="2527057"/>
            <a:chExt cx="2225362" cy="1064083"/>
          </a:xfrm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F076190E-EBBE-2DB0-45C7-CF6E453C0588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" name="Oval 11">
              <a:extLst>
                <a:ext uri="{FF2B5EF4-FFF2-40B4-BE49-F238E27FC236}">
                  <a16:creationId xmlns:a16="http://schemas.microsoft.com/office/drawing/2014/main" id="{6869847C-DDD7-2220-AFC2-48C2849DDE1D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8CC1F67-5917-3862-45E5-38514AFB8FF4}"/>
              </a:ext>
            </a:extLst>
          </p:cNvPr>
          <p:cNvSpPr txBox="1"/>
          <p:nvPr/>
        </p:nvSpPr>
        <p:spPr>
          <a:xfrm>
            <a:off x="3627778" y="2298285"/>
            <a:ext cx="5573334" cy="310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36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4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chau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AFD95F-24A2-7E14-3C8B-F181464003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814" t="46474" r="35890" b="26859"/>
          <a:stretch/>
        </p:blipFill>
        <p:spPr>
          <a:xfrm>
            <a:off x="1097973" y="213096"/>
            <a:ext cx="2137151" cy="2301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3CE3A5-A1B1-9CDE-C917-19ECF0F7CA84}"/>
              </a:ext>
            </a:extLst>
          </p:cNvPr>
          <p:cNvCxnSpPr>
            <a:cxnSpLocks/>
          </p:cNvCxnSpPr>
          <p:nvPr/>
        </p:nvCxnSpPr>
        <p:spPr>
          <a:xfrm flipH="1">
            <a:off x="7174257" y="2557179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E57EB4-E159-228D-240F-16A754257316}"/>
              </a:ext>
            </a:extLst>
          </p:cNvPr>
          <p:cNvCxnSpPr>
            <a:cxnSpLocks/>
          </p:cNvCxnSpPr>
          <p:nvPr/>
        </p:nvCxnSpPr>
        <p:spPr>
          <a:xfrm flipH="1">
            <a:off x="8709841" y="3357650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B4100B-95AD-4E0A-5D93-66675A92F862}"/>
              </a:ext>
            </a:extLst>
          </p:cNvPr>
          <p:cNvCxnSpPr>
            <a:cxnSpLocks/>
          </p:cNvCxnSpPr>
          <p:nvPr/>
        </p:nvCxnSpPr>
        <p:spPr>
          <a:xfrm flipH="1">
            <a:off x="8120035" y="4142727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DC3A46-A61B-A3F2-1BF0-04B1A9343FB2}"/>
              </a:ext>
            </a:extLst>
          </p:cNvPr>
          <p:cNvGrpSpPr/>
          <p:nvPr/>
        </p:nvGrpSpPr>
        <p:grpSpPr>
          <a:xfrm>
            <a:off x="8492695" y="4847594"/>
            <a:ext cx="178951" cy="410725"/>
            <a:chOff x="8884260" y="5099342"/>
            <a:chExt cx="178951" cy="41072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98BB9C0-1024-94E5-352F-96D14C910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4260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536E8DB-D42F-FDE3-D8AA-BBEB758163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55497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8820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445026" y="1600294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8657E30C-C2F3-46D1-9521-1212FBDF17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>
            <a:off x="0" y="3429001"/>
            <a:ext cx="3408149" cy="3646532"/>
          </a:xfrm>
          <a:prstGeom prst="rect">
            <a:avLst/>
          </a:prstGeom>
        </p:spPr>
      </p:pic>
      <p:pic>
        <p:nvPicPr>
          <p:cNvPr id="13" name="Picture 1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B12C931-2405-411F-8406-4F944CD9C5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 flipH="1">
            <a:off x="8991974" y="3429001"/>
            <a:ext cx="3408149" cy="364653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94D33-C40D-91B9-AB4C-DFC7757A1251}"/>
              </a:ext>
            </a:extLst>
          </p:cNvPr>
          <p:cNvSpPr/>
          <p:nvPr/>
        </p:nvSpPr>
        <p:spPr>
          <a:xfrm>
            <a:off x="3711356" y="509333"/>
            <a:ext cx="5363515" cy="599549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1AD34-BF0C-16D8-C1C4-BD7E76ACC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140" y="324422"/>
            <a:ext cx="1066657" cy="1078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AC7748-3BE8-CB30-C47A-C57BC994CFB0}"/>
              </a:ext>
            </a:extLst>
          </p:cNvPr>
          <p:cNvSpPr txBox="1"/>
          <p:nvPr/>
        </p:nvSpPr>
        <p:spPr>
          <a:xfrm>
            <a:off x="3603580" y="412025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</a:t>
            </a:r>
            <a:r>
              <a:rPr lang="pt-BR" sz="4000" b="1" dirty="0">
                <a:ln w="0"/>
                <a:solidFill>
                  <a:srgbClr val="0070C0"/>
                </a:solidFill>
                <a:latin typeface="Cambria" panose="02040503050406030204" pitchFamily="18" charset="0"/>
              </a:rPr>
              <a:t>đoạn: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AA6845D3-81E6-587E-139A-4F22B62DEA23}"/>
              </a:ext>
            </a:extLst>
          </p:cNvPr>
          <p:cNvGrpSpPr/>
          <p:nvPr/>
        </p:nvGrpSpPr>
        <p:grpSpPr>
          <a:xfrm>
            <a:off x="2909456" y="1915030"/>
            <a:ext cx="6241754" cy="3903879"/>
            <a:chOff x="983351" y="2527057"/>
            <a:chExt cx="2225362" cy="1064083"/>
          </a:xfrm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F076190E-EBBE-2DB0-45C7-CF6E453C0588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" name="Oval 11">
              <a:extLst>
                <a:ext uri="{FF2B5EF4-FFF2-40B4-BE49-F238E27FC236}">
                  <a16:creationId xmlns:a16="http://schemas.microsoft.com/office/drawing/2014/main" id="{6869847C-DDD7-2220-AFC2-48C2849DDE1D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EC29A1B6-D6BF-B5F1-B48D-A0693D47C871}"/>
              </a:ext>
            </a:extLst>
          </p:cNvPr>
          <p:cNvSpPr txBox="1"/>
          <p:nvPr/>
        </p:nvSpPr>
        <p:spPr>
          <a:xfrm>
            <a:off x="4177715" y="2599011"/>
            <a:ext cx="4738465" cy="2808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3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say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AA2F77-5DE7-83DB-B86D-A56E215AF2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4" t="66826" r="74866" b="6984"/>
          <a:stretch/>
        </p:blipFill>
        <p:spPr>
          <a:xfrm>
            <a:off x="821886" y="416097"/>
            <a:ext cx="2159482" cy="2328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A80388-2F64-58FC-6F4E-82BD68BCBB84}"/>
              </a:ext>
            </a:extLst>
          </p:cNvPr>
          <p:cNvCxnSpPr>
            <a:cxnSpLocks/>
          </p:cNvCxnSpPr>
          <p:nvPr/>
        </p:nvCxnSpPr>
        <p:spPr>
          <a:xfrm flipH="1">
            <a:off x="7119829" y="2818436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E170EC-FF0B-7E90-B7EB-5887D13F9BDB}"/>
              </a:ext>
            </a:extLst>
          </p:cNvPr>
          <p:cNvCxnSpPr>
            <a:cxnSpLocks/>
          </p:cNvCxnSpPr>
          <p:nvPr/>
        </p:nvCxnSpPr>
        <p:spPr>
          <a:xfrm flipH="1">
            <a:off x="7119829" y="3468891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041720-8941-CE6C-AEBB-06E28F207608}"/>
              </a:ext>
            </a:extLst>
          </p:cNvPr>
          <p:cNvCxnSpPr>
            <a:cxnSpLocks/>
          </p:cNvCxnSpPr>
          <p:nvPr/>
        </p:nvCxnSpPr>
        <p:spPr>
          <a:xfrm flipH="1">
            <a:off x="7597694" y="4142727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5E037E4-9BCC-24ED-12EE-B0AC6B851566}"/>
              </a:ext>
            </a:extLst>
          </p:cNvPr>
          <p:cNvGrpSpPr/>
          <p:nvPr/>
        </p:nvGrpSpPr>
        <p:grpSpPr>
          <a:xfrm>
            <a:off x="8287891" y="4863424"/>
            <a:ext cx="178951" cy="410725"/>
            <a:chOff x="8884260" y="5099342"/>
            <a:chExt cx="178951" cy="41072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997CAF-229B-771C-E221-CD15ED383B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4260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9CF1C22-2A3E-EC37-B694-74D50AD418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55497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1759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564ed7d2ddea4.png"/>
          <p:cNvPicPr>
            <a:picLocks noChangeAspect="1" noChangeArrowheads="1"/>
          </p:cNvPicPr>
          <p:nvPr/>
        </p:nvPicPr>
        <p:blipFill>
          <a:blip r:embed="rId3"/>
          <a:srcRect t="14955"/>
          <a:stretch>
            <a:fillRect/>
          </a:stretch>
        </p:blipFill>
        <p:spPr bwMode="auto">
          <a:xfrm>
            <a:off x="3" y="2"/>
            <a:ext cx="12191999" cy="6857999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DD255F-21D4-2509-55B8-907C2DEC68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14400"/>
            <a:ext cx="7097666" cy="178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1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445026" y="1600294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8657E30C-C2F3-46D1-9521-1212FBDF17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>
            <a:off x="0" y="3429001"/>
            <a:ext cx="3408149" cy="3646532"/>
          </a:xfrm>
          <a:prstGeom prst="rect">
            <a:avLst/>
          </a:prstGeom>
        </p:spPr>
      </p:pic>
      <p:pic>
        <p:nvPicPr>
          <p:cNvPr id="13" name="Picture 1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B12C931-2405-411F-8406-4F944CD9C5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 flipH="1">
            <a:off x="8991974" y="3429001"/>
            <a:ext cx="3408149" cy="364653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94D33-C40D-91B9-AB4C-DFC7757A1251}"/>
              </a:ext>
            </a:extLst>
          </p:cNvPr>
          <p:cNvSpPr/>
          <p:nvPr/>
        </p:nvSpPr>
        <p:spPr>
          <a:xfrm>
            <a:off x="3711356" y="509333"/>
            <a:ext cx="5363515" cy="599549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1AD34-BF0C-16D8-C1C4-BD7E76ACC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140" y="324422"/>
            <a:ext cx="1066657" cy="1078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AC7748-3BE8-CB30-C47A-C57BC994CFB0}"/>
              </a:ext>
            </a:extLst>
          </p:cNvPr>
          <p:cNvSpPr txBox="1"/>
          <p:nvPr/>
        </p:nvSpPr>
        <p:spPr>
          <a:xfrm>
            <a:off x="3603580" y="412025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</a:t>
            </a:r>
            <a:r>
              <a:rPr lang="pt-BR" sz="4000" b="1" dirty="0">
                <a:ln w="0"/>
                <a:solidFill>
                  <a:srgbClr val="0070C0"/>
                </a:solidFill>
                <a:latin typeface="Cambria" panose="02040503050406030204" pitchFamily="18" charset="0"/>
              </a:rPr>
              <a:t>đoạn: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AA6845D3-81E6-587E-139A-4F22B62DEA23}"/>
              </a:ext>
            </a:extLst>
          </p:cNvPr>
          <p:cNvGrpSpPr/>
          <p:nvPr/>
        </p:nvGrpSpPr>
        <p:grpSpPr>
          <a:xfrm>
            <a:off x="2909456" y="1915030"/>
            <a:ext cx="6241754" cy="3903879"/>
            <a:chOff x="983351" y="2527057"/>
            <a:chExt cx="2225362" cy="1064083"/>
          </a:xfrm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F076190E-EBBE-2DB0-45C7-CF6E453C0588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" name="Oval 11">
              <a:extLst>
                <a:ext uri="{FF2B5EF4-FFF2-40B4-BE49-F238E27FC236}">
                  <a16:creationId xmlns:a16="http://schemas.microsoft.com/office/drawing/2014/main" id="{6869847C-DDD7-2220-AFC2-48C2849DDE1D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EC29A1B6-D6BF-B5F1-B48D-A0693D47C871}"/>
              </a:ext>
            </a:extLst>
          </p:cNvPr>
          <p:cNvSpPr txBox="1"/>
          <p:nvPr/>
        </p:nvSpPr>
        <p:spPr>
          <a:xfrm>
            <a:off x="3711357" y="2599011"/>
            <a:ext cx="5204824" cy="277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3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căm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A69FFD-03D4-B132-0397-DED480661A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213" t="66032" r="16432" b="4920"/>
          <a:stretch/>
        </p:blipFill>
        <p:spPr>
          <a:xfrm>
            <a:off x="961762" y="373875"/>
            <a:ext cx="2231573" cy="22558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EE8E0A-2045-F94F-BEC4-16D0CAC816CC}"/>
              </a:ext>
            </a:extLst>
          </p:cNvPr>
          <p:cNvCxnSpPr>
            <a:cxnSpLocks/>
          </p:cNvCxnSpPr>
          <p:nvPr/>
        </p:nvCxnSpPr>
        <p:spPr>
          <a:xfrm flipH="1">
            <a:off x="6727943" y="2829322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792AE1-94C5-21EC-A1C4-D5C9FF636A3C}"/>
              </a:ext>
            </a:extLst>
          </p:cNvPr>
          <p:cNvCxnSpPr>
            <a:cxnSpLocks/>
          </p:cNvCxnSpPr>
          <p:nvPr/>
        </p:nvCxnSpPr>
        <p:spPr>
          <a:xfrm flipH="1">
            <a:off x="7661747" y="3549359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7AC581-34D7-0537-62E0-4DE435857C02}"/>
              </a:ext>
            </a:extLst>
          </p:cNvPr>
          <p:cNvCxnSpPr>
            <a:cxnSpLocks/>
          </p:cNvCxnSpPr>
          <p:nvPr/>
        </p:nvCxnSpPr>
        <p:spPr>
          <a:xfrm flipH="1">
            <a:off x="7683636" y="4157085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C144E0A-F16B-31DC-E2E7-E6E750D2B9A7}"/>
              </a:ext>
            </a:extLst>
          </p:cNvPr>
          <p:cNvGrpSpPr/>
          <p:nvPr/>
        </p:nvGrpSpPr>
        <p:grpSpPr>
          <a:xfrm>
            <a:off x="8387465" y="4846925"/>
            <a:ext cx="178951" cy="410725"/>
            <a:chOff x="8884260" y="5099342"/>
            <a:chExt cx="178951" cy="41072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2BAFB15-2B2C-3131-D49C-449DBA11C5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4260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3F90070-315A-E0FF-D9AB-2E3D8EBA89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55497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5945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445026" y="1600294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8657E30C-C2F3-46D1-9521-1212FBDF17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>
            <a:off x="0" y="3429001"/>
            <a:ext cx="3408149" cy="3646532"/>
          </a:xfrm>
          <a:prstGeom prst="rect">
            <a:avLst/>
          </a:prstGeom>
        </p:spPr>
      </p:pic>
      <p:pic>
        <p:nvPicPr>
          <p:cNvPr id="13" name="Picture 1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B12C931-2405-411F-8406-4F944CD9C5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 flipH="1">
            <a:off x="8991974" y="3429001"/>
            <a:ext cx="3408149" cy="364653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94D33-C40D-91B9-AB4C-DFC7757A1251}"/>
              </a:ext>
            </a:extLst>
          </p:cNvPr>
          <p:cNvSpPr/>
          <p:nvPr/>
        </p:nvSpPr>
        <p:spPr>
          <a:xfrm>
            <a:off x="3711356" y="509333"/>
            <a:ext cx="5363515" cy="599549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1AD34-BF0C-16D8-C1C4-BD7E76ACC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140" y="324422"/>
            <a:ext cx="1066657" cy="1078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AC7748-3BE8-CB30-C47A-C57BC994CFB0}"/>
              </a:ext>
            </a:extLst>
          </p:cNvPr>
          <p:cNvSpPr txBox="1"/>
          <p:nvPr/>
        </p:nvSpPr>
        <p:spPr>
          <a:xfrm>
            <a:off x="3603580" y="412025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</a:t>
            </a:r>
            <a:r>
              <a:rPr lang="pt-BR" sz="4000" b="1" dirty="0">
                <a:ln w="0"/>
                <a:solidFill>
                  <a:srgbClr val="0070C0"/>
                </a:solidFill>
                <a:latin typeface="Cambria" panose="02040503050406030204" pitchFamily="18" charset="0"/>
              </a:rPr>
              <a:t>đoạn: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AA6845D3-81E6-587E-139A-4F22B62DEA23}"/>
              </a:ext>
            </a:extLst>
          </p:cNvPr>
          <p:cNvGrpSpPr/>
          <p:nvPr/>
        </p:nvGrpSpPr>
        <p:grpSpPr>
          <a:xfrm>
            <a:off x="2909456" y="1915030"/>
            <a:ext cx="6241754" cy="3903879"/>
            <a:chOff x="983351" y="2527057"/>
            <a:chExt cx="2225362" cy="1064083"/>
          </a:xfrm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F076190E-EBBE-2DB0-45C7-CF6E453C0588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" name="Oval 11">
              <a:extLst>
                <a:ext uri="{FF2B5EF4-FFF2-40B4-BE49-F238E27FC236}">
                  <a16:creationId xmlns:a16="http://schemas.microsoft.com/office/drawing/2014/main" id="{6869847C-DDD7-2220-AFC2-48C2849DDE1D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EC29A1B6-D6BF-B5F1-B48D-A0693D47C871}"/>
              </a:ext>
            </a:extLst>
          </p:cNvPr>
          <p:cNvSpPr txBox="1"/>
          <p:nvPr/>
        </p:nvSpPr>
        <p:spPr>
          <a:xfrm>
            <a:off x="3711356" y="2536463"/>
            <a:ext cx="5204824" cy="277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3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3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A9CA0A-5A50-6E72-8B24-CF9F10E9C0B8}"/>
              </a:ext>
            </a:extLst>
          </p:cNvPr>
          <p:cNvCxnSpPr>
            <a:cxnSpLocks/>
          </p:cNvCxnSpPr>
          <p:nvPr/>
        </p:nvCxnSpPr>
        <p:spPr>
          <a:xfrm flipH="1">
            <a:off x="6891229" y="2708970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323EF2-D191-2E7F-CEBC-77F1D103A3F8}"/>
              </a:ext>
            </a:extLst>
          </p:cNvPr>
          <p:cNvCxnSpPr>
            <a:cxnSpLocks/>
          </p:cNvCxnSpPr>
          <p:nvPr/>
        </p:nvCxnSpPr>
        <p:spPr>
          <a:xfrm flipH="1">
            <a:off x="8372155" y="3402760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A072E3-D8D3-6D9C-2BDD-2EA573DC01F9}"/>
              </a:ext>
            </a:extLst>
          </p:cNvPr>
          <p:cNvCxnSpPr>
            <a:cxnSpLocks/>
          </p:cNvCxnSpPr>
          <p:nvPr/>
        </p:nvCxnSpPr>
        <p:spPr>
          <a:xfrm flipH="1">
            <a:off x="8339608" y="4119489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4980EC-5F9F-987B-D275-9019F4EF0761}"/>
              </a:ext>
            </a:extLst>
          </p:cNvPr>
          <p:cNvGrpSpPr/>
          <p:nvPr/>
        </p:nvGrpSpPr>
        <p:grpSpPr>
          <a:xfrm>
            <a:off x="8274176" y="4855926"/>
            <a:ext cx="178951" cy="410725"/>
            <a:chOff x="8884260" y="5099342"/>
            <a:chExt cx="178951" cy="41072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2E9D5CE-8F6E-F012-7566-B0C29E0E22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4260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C07E32-6222-7F69-696D-6ABBEF6BE4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55497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035E5B1-21E4-DE88-316A-7F1C0ED6FC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371" t="67936" r="41508" b="-2878"/>
          <a:stretch/>
        </p:blipFill>
        <p:spPr>
          <a:xfrm rot="290442">
            <a:off x="315084" y="110598"/>
            <a:ext cx="2742516" cy="2869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3467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1032531" y="1232620"/>
            <a:ext cx="9733067" cy="476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14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602" y="531357"/>
            <a:ext cx="4867087" cy="20002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58271" y="1299718"/>
            <a:ext cx="4038600" cy="6637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zh-CN" altLang="en-US" sz="371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9902841" y="-7948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70" y="2950341"/>
            <a:ext cx="4038599" cy="300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1307434" y="5292078"/>
            <a:ext cx="6297036" cy="709563"/>
          </a:xfrm>
          <a:prstGeom prst="rect">
            <a:avLst/>
          </a:prstGeom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885" y="1299718"/>
            <a:ext cx="4991857" cy="39833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BEBDD5-1C69-4D04-BADB-E17C1B32BBC5}"/>
              </a:ext>
            </a:extLst>
          </p:cNvPr>
          <p:cNvSpPr/>
          <p:nvPr/>
        </p:nvSpPr>
        <p:spPr>
          <a:xfrm>
            <a:off x="1776373" y="2216149"/>
            <a:ext cx="3952700" cy="257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Yêu</a:t>
            </a:r>
            <a:r>
              <a:rPr lang="zh-C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cầu</a:t>
            </a:r>
            <a:r>
              <a:rPr lang="en-US" altLang="zh-CN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endParaRPr lang="zh-CN" altLang="en-US" sz="32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công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khổ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thơ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Tất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viên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đều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Sửa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lỗi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nếu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chưa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7504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593583" y="1495073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chau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7626" y="1281098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F4B7AB7C-06DB-41EC-8157-F079E1DA4C08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1B53E30A-E8D7-4340-9EAB-7B716F1EB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F6580F8F-1076-42A0-A686-BF638146DEAD}"/>
                </a:ext>
              </a:extLst>
            </p:cNvPr>
            <p:cNvSpPr txBox="1"/>
            <p:nvPr/>
          </p:nvSpPr>
          <p:spPr>
            <a:xfrm>
              <a:off x="9561972" y="280820"/>
              <a:ext cx="2092760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19: Khi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con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96D134-FDC7-ADEB-3833-FDE31C28271A}"/>
              </a:ext>
            </a:extLst>
          </p:cNvPr>
          <p:cNvSpPr txBox="1"/>
          <p:nvPr/>
        </p:nvSpPr>
        <p:spPr>
          <a:xfrm>
            <a:off x="2344465" y="1396941"/>
            <a:ext cx="3585861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3375553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405E2AF-B9B2-47F2-800A-C4A317D19F7D}"/>
              </a:ext>
            </a:extLst>
          </p:cNvPr>
          <p:cNvGrpSpPr/>
          <p:nvPr/>
        </p:nvGrpSpPr>
        <p:grpSpPr>
          <a:xfrm>
            <a:off x="3995299" y="1241609"/>
            <a:ext cx="3540234" cy="625703"/>
            <a:chOff x="1053394" y="206467"/>
            <a:chExt cx="2880723" cy="432581"/>
          </a:xfrm>
        </p:grpSpPr>
        <p:sp>
          <p:nvSpPr>
            <p:cNvPr id="6" name="Rectangle: Rounded Corners 43">
              <a:extLst>
                <a:ext uri="{FF2B5EF4-FFF2-40B4-BE49-F238E27FC236}">
                  <a16:creationId xmlns:a16="http://schemas.microsoft.com/office/drawing/2014/main" id="{BDC58636-89F0-45ED-82BC-6041C20F2044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901EE3-BFBA-43FD-B94D-3908FF4294EF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13FDA27-471E-4B89-957B-27E477C652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8411" y="1188973"/>
            <a:ext cx="667016" cy="744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29502D-E4CD-48F5-ADE6-F48587FB49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223493" y="4743749"/>
            <a:ext cx="918316" cy="710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542024-93ED-4636-8F7E-CD9BC314C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61071" y="4819199"/>
            <a:ext cx="820756" cy="634749"/>
          </a:xfrm>
          <a:prstGeom prst="rect">
            <a:avLst/>
          </a:prstGeom>
        </p:spPr>
      </p:pic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06942AF5-8D6E-4B76-B5FE-B2353CF63AB7}"/>
              </a:ext>
            </a:extLst>
          </p:cNvPr>
          <p:cNvSpPr/>
          <p:nvPr/>
        </p:nvSpPr>
        <p:spPr>
          <a:xfrm>
            <a:off x="3128305" y="315863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C05452-C2EA-4417-8BF9-7473C6867235}"/>
              </a:ext>
            </a:extLst>
          </p:cNvPr>
          <p:cNvSpPr/>
          <p:nvPr/>
        </p:nvSpPr>
        <p:spPr>
          <a:xfrm>
            <a:off x="4328809" y="2089681"/>
            <a:ext cx="3440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nhận</a:t>
            </a:r>
            <a:r>
              <a: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xét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6C31A4-66DC-4224-9EF6-DDF3DC6EFE38}"/>
              </a:ext>
            </a:extLst>
          </p:cNvPr>
          <p:cNvSpPr/>
          <p:nvPr/>
        </p:nvSpPr>
        <p:spPr>
          <a:xfrm>
            <a:off x="3862371" y="3090244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3D612B-2863-4EA6-8C06-716521247FF7}"/>
              </a:ext>
            </a:extLst>
          </p:cNvPr>
          <p:cNvSpPr/>
          <p:nvPr/>
        </p:nvSpPr>
        <p:spPr>
          <a:xfrm>
            <a:off x="3220618" y="320442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A79408-5A18-4C1E-8215-8731E017275C}"/>
              </a:ext>
            </a:extLst>
          </p:cNvPr>
          <p:cNvGrpSpPr/>
          <p:nvPr/>
        </p:nvGrpSpPr>
        <p:grpSpPr>
          <a:xfrm>
            <a:off x="3128305" y="3779428"/>
            <a:ext cx="3645680" cy="643894"/>
            <a:chOff x="1717199" y="4363552"/>
            <a:chExt cx="3645680" cy="643894"/>
          </a:xfrm>
        </p:grpSpPr>
        <p:sp>
          <p:nvSpPr>
            <p:cNvPr id="16" name="Rounded Rectangle 36">
              <a:extLst>
                <a:ext uri="{FF2B5EF4-FFF2-40B4-BE49-F238E27FC236}">
                  <a16:creationId xmlns:a16="http://schemas.microsoft.com/office/drawing/2014/main" id="{D65A2FBF-5CF3-4275-9A42-C0759DCC5927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679140B-9A00-4416-BF74-1F5062641C5B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4DE7AD6-A9CB-4D71-B4DB-E62CB4C3ADF4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7453D8-5E97-4D58-89DE-806752EB4C70}"/>
              </a:ext>
            </a:extLst>
          </p:cNvPr>
          <p:cNvGrpSpPr/>
          <p:nvPr/>
        </p:nvGrpSpPr>
        <p:grpSpPr>
          <a:xfrm>
            <a:off x="3128305" y="4517896"/>
            <a:ext cx="5119273" cy="614399"/>
            <a:chOff x="1717199" y="5199333"/>
            <a:chExt cx="5119273" cy="614399"/>
          </a:xfrm>
        </p:grpSpPr>
        <p:sp>
          <p:nvSpPr>
            <p:cNvPr id="20" name="Rounded Rectangle 40">
              <a:extLst>
                <a:ext uri="{FF2B5EF4-FFF2-40B4-BE49-F238E27FC236}">
                  <a16:creationId xmlns:a16="http://schemas.microsoft.com/office/drawing/2014/main" id="{43A0A641-67BB-4401-8623-50C7BBE1EED7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B9C56A-F88C-4378-96F9-7111856F1546}"/>
                </a:ext>
              </a:extLst>
            </p:cNvPr>
            <p:cNvSpPr/>
            <p:nvPr/>
          </p:nvSpPr>
          <p:spPr>
            <a:xfrm>
              <a:off x="2451265" y="5199333"/>
              <a:ext cx="4259499" cy="6143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nhịp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thơ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58072F-7842-4356-82B5-084C1B67AB89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3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F7E4ABAF-DB72-4F25-8437-1BCDA872A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866298" y="315863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4B4E16C3-DECF-4BE3-BFDB-CE3662DA1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919559" y="380751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D95AEF8-C26A-4521-A655-432B90091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8247578" y="455488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593583" y="1495073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chau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7626" y="1281098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F4B7AB7C-06DB-41EC-8157-F079E1DA4C08}"/>
              </a:ext>
            </a:extLst>
          </p:cNvPr>
          <p:cNvGrpSpPr/>
          <p:nvPr/>
        </p:nvGrpSpPr>
        <p:grpSpPr>
          <a:xfrm rot="20249977">
            <a:off x="-324431" y="-329457"/>
            <a:ext cx="3232796" cy="2027749"/>
            <a:chOff x="8824467" y="-708272"/>
            <a:chExt cx="3502367" cy="2275873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1B53E30A-E8D7-4340-9EAB-7B716F1EB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F6580F8F-1076-42A0-A686-BF638146DEAD}"/>
                </a:ext>
              </a:extLst>
            </p:cNvPr>
            <p:cNvSpPr txBox="1"/>
            <p:nvPr/>
          </p:nvSpPr>
          <p:spPr>
            <a:xfrm>
              <a:off x="9631063" y="298687"/>
              <a:ext cx="209276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19: Khi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con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96D134-FDC7-ADEB-3833-FDE31C28271A}"/>
              </a:ext>
            </a:extLst>
          </p:cNvPr>
          <p:cNvSpPr txBox="1"/>
          <p:nvPr/>
        </p:nvSpPr>
        <p:spPr>
          <a:xfrm>
            <a:off x="2344465" y="1396941"/>
            <a:ext cx="3585861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9966185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6"/>
          <p:cNvPicPr>
            <a:picLocks noChangeAspect="1"/>
          </p:cNvPicPr>
          <p:nvPr/>
        </p:nvPicPr>
        <p:blipFill>
          <a:blip r:embed="rId3"/>
          <a:srcRect t="25626" r="64581" b="45628"/>
          <a:stretch>
            <a:fillRect/>
          </a:stretch>
        </p:blipFill>
        <p:spPr>
          <a:xfrm>
            <a:off x="0" y="600710"/>
            <a:ext cx="3562350" cy="1626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FC9A5A-0751-768A-94EC-B7D60D5B2CF0}"/>
              </a:ext>
            </a:extLst>
          </p:cNvPr>
          <p:cNvSpPr txBox="1"/>
          <p:nvPr/>
        </p:nvSpPr>
        <p:spPr>
          <a:xfrm>
            <a:off x="2174449" y="1641771"/>
            <a:ext cx="7843101" cy="3888641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 panose="020B0000000000000000" pitchFamily="34" charset="0"/>
              </a:rPr>
              <a:t>TÌM HIỂU BÀI</a:t>
            </a:r>
          </a:p>
        </p:txBody>
      </p:sp>
      <p:pic>
        <p:nvPicPr>
          <p:cNvPr id="3" name="Google Shape;228;p8">
            <a:extLst>
              <a:ext uri="{FF2B5EF4-FFF2-40B4-BE49-F238E27FC236}">
                <a16:creationId xmlns:a16="http://schemas.microsoft.com/office/drawing/2014/main" id="{5A758052-AE33-8870-A70B-A93E1626C3F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3713" y="0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32;p8">
            <a:extLst>
              <a:ext uri="{FF2B5EF4-FFF2-40B4-BE49-F238E27FC236}">
                <a16:creationId xmlns:a16="http://schemas.microsoft.com/office/drawing/2014/main" id="{23BB380A-2BE6-AC2F-ECBF-10FD4684542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35;p8">
            <a:extLst>
              <a:ext uri="{FF2B5EF4-FFF2-40B4-BE49-F238E27FC236}">
                <a16:creationId xmlns:a16="http://schemas.microsoft.com/office/drawing/2014/main" id="{49021A23-16E7-F0BC-5B0D-71E1B622C4D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135" y="4909039"/>
            <a:ext cx="1944793" cy="2011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2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754086" y="2016842"/>
            <a:ext cx="6193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vi-VN" altLang="zh-CN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209799" y="2016842"/>
            <a:ext cx="7228115" cy="66104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DF6C65-C976-2E45-A760-8B066633CA61}"/>
              </a:ext>
            </a:extLst>
          </p:cNvPr>
          <p:cNvSpPr/>
          <p:nvPr/>
        </p:nvSpPr>
        <p:spPr>
          <a:xfrm>
            <a:off x="-2041200" y="247790"/>
            <a:ext cx="1964998" cy="162623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68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2"/>
            </p:custDataLst>
          </p:nvPr>
        </p:nvGrpSpPr>
        <p:grpSpPr>
          <a:xfrm>
            <a:off x="1273622" y="1368955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943459" y="1431904"/>
            <a:ext cx="6375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thắc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2340CF-F587-ACB5-F2EF-33D3084F9700}"/>
              </a:ext>
            </a:extLst>
          </p:cNvPr>
          <p:cNvGrpSpPr/>
          <p:nvPr/>
        </p:nvGrpSpPr>
        <p:grpSpPr>
          <a:xfrm>
            <a:off x="1861457" y="2465523"/>
            <a:ext cx="5873610" cy="674227"/>
            <a:chOff x="3884219" y="1708960"/>
            <a:chExt cx="5873610" cy="674227"/>
          </a:xfrm>
        </p:grpSpPr>
        <p:sp>
          <p:nvSpPr>
            <p:cNvPr id="29" name="Rectangle 28"/>
            <p:cNvSpPr/>
            <p:nvPr/>
          </p:nvSpPr>
          <p:spPr>
            <a:xfrm>
              <a:off x="3993240" y="1798412"/>
              <a:ext cx="576458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ấy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884219" y="1708960"/>
              <a:ext cx="5873610" cy="674227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3984407-5F87-CF05-F7DF-C3B50E8D146F}"/>
              </a:ext>
            </a:extLst>
          </p:cNvPr>
          <p:cNvSpPr/>
          <p:nvPr/>
        </p:nvSpPr>
        <p:spPr>
          <a:xfrm>
            <a:off x="1995119" y="3367781"/>
            <a:ext cx="7111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30">
            <a:extLst>
              <a:ext uri="{FF2B5EF4-FFF2-40B4-BE49-F238E27FC236}">
                <a16:creationId xmlns:a16="http://schemas.microsoft.com/office/drawing/2014/main" id="{3766AFD7-9279-AD7C-E6ED-DD2BB6F6112E}"/>
              </a:ext>
            </a:extLst>
          </p:cNvPr>
          <p:cNvSpPr/>
          <p:nvPr/>
        </p:nvSpPr>
        <p:spPr>
          <a:xfrm>
            <a:off x="1817960" y="3323603"/>
            <a:ext cx="7288262" cy="674227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D6C15C-68DF-BA79-BAB0-D65500106CC5}"/>
              </a:ext>
            </a:extLst>
          </p:cNvPr>
          <p:cNvGrpSpPr/>
          <p:nvPr/>
        </p:nvGrpSpPr>
        <p:grpSpPr>
          <a:xfrm>
            <a:off x="1861457" y="4156451"/>
            <a:ext cx="9449116" cy="674227"/>
            <a:chOff x="3884219" y="1708960"/>
            <a:chExt cx="5873610" cy="67422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9B087F-DE64-298D-3D53-8ABB093697C4}"/>
                </a:ext>
              </a:extLst>
            </p:cNvPr>
            <p:cNvSpPr/>
            <p:nvPr/>
          </p:nvSpPr>
          <p:spPr>
            <a:xfrm>
              <a:off x="3993241" y="1798412"/>
              <a:ext cx="565612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Mọi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giống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ấy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ounded Rectangle 30">
              <a:extLst>
                <a:ext uri="{FF2B5EF4-FFF2-40B4-BE49-F238E27FC236}">
                  <a16:creationId xmlns:a16="http://schemas.microsoft.com/office/drawing/2014/main" id="{5A75BA0A-E518-1339-2809-365AB331D27E}"/>
                </a:ext>
              </a:extLst>
            </p:cNvPr>
            <p:cNvSpPr/>
            <p:nvPr/>
          </p:nvSpPr>
          <p:spPr>
            <a:xfrm>
              <a:off x="3884219" y="1708960"/>
              <a:ext cx="5873610" cy="674227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31638FAE-155E-0BF1-A67E-D2AA50C81EE5}"/>
              </a:ext>
            </a:extLst>
          </p:cNvPr>
          <p:cNvSpPr/>
          <p:nvPr/>
        </p:nvSpPr>
        <p:spPr>
          <a:xfrm>
            <a:off x="1910801" y="3385456"/>
            <a:ext cx="560255" cy="556214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99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646332" y="986507"/>
            <a:ext cx="604083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253025" y="1060920"/>
            <a:ext cx="100122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2CFC16-DA5C-5509-501B-E226DC819B3A}"/>
              </a:ext>
            </a:extLst>
          </p:cNvPr>
          <p:cNvGrpSpPr/>
          <p:nvPr/>
        </p:nvGrpSpPr>
        <p:grpSpPr>
          <a:xfrm>
            <a:off x="975601" y="2396363"/>
            <a:ext cx="10507469" cy="720442"/>
            <a:chOff x="1371260" y="2415681"/>
            <a:chExt cx="10154126" cy="1051492"/>
          </a:xfrm>
        </p:grpSpPr>
        <p:sp>
          <p:nvSpPr>
            <p:cNvPr id="31" name="Rounded Rectangle 30"/>
            <p:cNvSpPr/>
            <p:nvPr/>
          </p:nvSpPr>
          <p:spPr>
            <a:xfrm>
              <a:off x="1371260" y="2415681"/>
              <a:ext cx="10154126" cy="1051492"/>
            </a:xfrm>
            <a:prstGeom prst="roundRect">
              <a:avLst>
                <a:gd name="adj" fmla="val 1124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398400" y="2474893"/>
              <a:ext cx="1011142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nghịch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quét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dọn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dẹp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5B46750-0098-A07F-910E-5F47A0CAD264}"/>
              </a:ext>
            </a:extLst>
          </p:cNvPr>
          <p:cNvGrpSpPr/>
          <p:nvPr/>
        </p:nvGrpSpPr>
        <p:grpSpPr>
          <a:xfrm>
            <a:off x="975601" y="3289627"/>
            <a:ext cx="10507468" cy="689940"/>
            <a:chOff x="1328944" y="3717372"/>
            <a:chExt cx="10196442" cy="1051492"/>
          </a:xfrm>
        </p:grpSpPr>
        <p:sp>
          <p:nvSpPr>
            <p:cNvPr id="2" name="Rounded Rectangle 30">
              <a:extLst>
                <a:ext uri="{FF2B5EF4-FFF2-40B4-BE49-F238E27FC236}">
                  <a16:creationId xmlns:a16="http://schemas.microsoft.com/office/drawing/2014/main" id="{5F0420C7-9BD7-77DC-8AE5-D8CCD6DAFA39}"/>
                </a:ext>
              </a:extLst>
            </p:cNvPr>
            <p:cNvSpPr/>
            <p:nvPr/>
          </p:nvSpPr>
          <p:spPr>
            <a:xfrm>
              <a:off x="1328944" y="3717372"/>
              <a:ext cx="10154126" cy="1051492"/>
            </a:xfrm>
            <a:prstGeom prst="roundRect">
              <a:avLst>
                <a:gd name="adj" fmla="val 1124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BB3ED9B-E944-0247-291F-DF232F7AD95A}"/>
                </a:ext>
              </a:extLst>
            </p:cNvPr>
            <p:cNvSpPr/>
            <p:nvPr/>
          </p:nvSpPr>
          <p:spPr>
            <a:xfrm>
              <a:off x="1415363" y="3838720"/>
              <a:ext cx="10110023" cy="523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nghiêm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chau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cờ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uống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trà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337F9F-1C39-7815-8923-74686BB2DE93}"/>
              </a:ext>
            </a:extLst>
          </p:cNvPr>
          <p:cNvGrpSpPr/>
          <p:nvPr/>
        </p:nvGrpSpPr>
        <p:grpSpPr>
          <a:xfrm>
            <a:off x="1003685" y="4177573"/>
            <a:ext cx="7489968" cy="695123"/>
            <a:chOff x="1374513" y="4921668"/>
            <a:chExt cx="10096244" cy="695123"/>
          </a:xfrm>
        </p:grpSpPr>
        <p:sp>
          <p:nvSpPr>
            <p:cNvPr id="4" name="Rounded Rectangle 30">
              <a:extLst>
                <a:ext uri="{FF2B5EF4-FFF2-40B4-BE49-F238E27FC236}">
                  <a16:creationId xmlns:a16="http://schemas.microsoft.com/office/drawing/2014/main" id="{4F30DD2B-4CA6-1E49-C622-F494F23B6CFC}"/>
                </a:ext>
              </a:extLst>
            </p:cNvPr>
            <p:cNvSpPr/>
            <p:nvPr/>
          </p:nvSpPr>
          <p:spPr>
            <a:xfrm>
              <a:off x="1374513" y="4921668"/>
              <a:ext cx="10096244" cy="695123"/>
            </a:xfrm>
            <a:prstGeom prst="roundRect">
              <a:avLst>
                <a:gd name="adj" fmla="val 1124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84EC13-C970-11EC-9248-D4CC609553D5}"/>
                </a:ext>
              </a:extLst>
            </p:cNvPr>
            <p:cNvSpPr/>
            <p:nvPr/>
          </p:nvSpPr>
          <p:spPr>
            <a:xfrm>
              <a:off x="1386567" y="5040282"/>
              <a:ext cx="1005239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lái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sửa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xem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bóng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4DFEEF-A018-CC17-DA62-3BA2B41AD350}"/>
              </a:ext>
            </a:extLst>
          </p:cNvPr>
          <p:cNvGrpSpPr/>
          <p:nvPr/>
        </p:nvGrpSpPr>
        <p:grpSpPr>
          <a:xfrm>
            <a:off x="996361" y="5054593"/>
            <a:ext cx="7489968" cy="695123"/>
            <a:chOff x="1371260" y="5803449"/>
            <a:chExt cx="10138560" cy="695123"/>
          </a:xfrm>
        </p:grpSpPr>
        <p:sp>
          <p:nvSpPr>
            <p:cNvPr id="6" name="Rounded Rectangle 30">
              <a:extLst>
                <a:ext uri="{FF2B5EF4-FFF2-40B4-BE49-F238E27FC236}">
                  <a16:creationId xmlns:a16="http://schemas.microsoft.com/office/drawing/2014/main" id="{CBC00295-B287-CD9C-E9EC-F3031D339DAC}"/>
                </a:ext>
              </a:extLst>
            </p:cNvPr>
            <p:cNvSpPr/>
            <p:nvPr/>
          </p:nvSpPr>
          <p:spPr>
            <a:xfrm>
              <a:off x="1371260" y="5803449"/>
              <a:ext cx="10096244" cy="695123"/>
            </a:xfrm>
            <a:prstGeom prst="roundRect">
              <a:avLst>
                <a:gd name="adj" fmla="val 1124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807949-EA32-77A6-55DD-181282CB9AFD}"/>
                </a:ext>
              </a:extLst>
            </p:cNvPr>
            <p:cNvSpPr/>
            <p:nvPr/>
          </p:nvSpPr>
          <p:spPr>
            <a:xfrm>
              <a:off x="1457428" y="5883435"/>
              <a:ext cx="1005239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cắm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91D339C-7571-B7FA-8CAC-C139E2BC3A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87" t="49524" r="59241" b="25465"/>
          <a:stretch/>
        </p:blipFill>
        <p:spPr>
          <a:xfrm>
            <a:off x="10897719" y="1453315"/>
            <a:ext cx="1194654" cy="1222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859AA6-AF90-FF69-4C2C-9FDACCA49E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814" t="46474" r="35890" b="26859"/>
          <a:stretch/>
        </p:blipFill>
        <p:spPr>
          <a:xfrm>
            <a:off x="11009236" y="3022439"/>
            <a:ext cx="1182764" cy="12737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0BEDB2-2204-D76D-6CE5-8E1CE57CE7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" t="66826" r="74866" b="6984"/>
          <a:stretch/>
        </p:blipFill>
        <p:spPr>
          <a:xfrm>
            <a:off x="8049945" y="3918159"/>
            <a:ext cx="1134333" cy="1223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0189E0-078B-9600-6131-715F1B5FA5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213" t="66032" r="16432" b="4920"/>
          <a:stretch/>
        </p:blipFill>
        <p:spPr>
          <a:xfrm>
            <a:off x="7948347" y="5016664"/>
            <a:ext cx="1090612" cy="11024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74CA1C-A153-A205-52D8-3CC3B73F78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71" t="67936" r="41508" b="-2878"/>
          <a:stretch/>
        </p:blipFill>
        <p:spPr>
          <a:xfrm>
            <a:off x="9840371" y="4525134"/>
            <a:ext cx="1424909" cy="1490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41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10B0F5-EAB8-EF11-D701-A321C41EFA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A4187F1-D503-7AD4-285D-F3253FC0B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55AC22-5A63-4481-A313-888602C0B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729325" cy="885754"/>
            </a:xfrm>
            <a:prstGeom prst="rect">
              <a:avLst/>
            </a:prstGeom>
          </p:spPr>
        </p:pic>
      </p:grpSp>
      <p:grpSp>
        <p:nvGrpSpPr>
          <p:cNvPr id="6" name="组合 12">
            <a:extLst>
              <a:ext uri="{FF2B5EF4-FFF2-40B4-BE49-F238E27FC236}">
                <a16:creationId xmlns:a16="http://schemas.microsoft.com/office/drawing/2014/main" id="{D5D16095-D829-A889-7CEB-974998E1ED0F}"/>
              </a:ext>
            </a:extLst>
          </p:cNvPr>
          <p:cNvGrpSpPr/>
          <p:nvPr/>
        </p:nvGrpSpPr>
        <p:grpSpPr>
          <a:xfrm>
            <a:off x="207540" y="1982450"/>
            <a:ext cx="11155404" cy="1446550"/>
            <a:chOff x="2081344" y="2215357"/>
            <a:chExt cx="8039152" cy="45583545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057E440A-B486-0B8F-9067-3AE2A8E95C7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45057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8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  <a:endParaRPr kumimoji="0" lang="zh-CN" altLang="en-US" sz="88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8" name="PA-文本框 54">
              <a:extLst>
                <a:ext uri="{FF2B5EF4-FFF2-40B4-BE49-F238E27FC236}">
                  <a16:creationId xmlns:a16="http://schemas.microsoft.com/office/drawing/2014/main" id="{C8211590-38B3-3EE8-C11D-D69C9C83C42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90130" y="2215357"/>
              <a:ext cx="8030366" cy="4558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8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  <a:endParaRPr kumimoji="0" lang="zh-CN" altLang="en-US" sz="88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B7FA5989-364C-001D-E999-D55106D4B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2295" y="3680334"/>
            <a:ext cx="265808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594343" y="11592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201037" y="1233665"/>
            <a:ext cx="65510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4ECFD9-AC0F-401A-D574-D2C8EBBB74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" t="66826" r="74866" b="6984"/>
          <a:stretch/>
        </p:blipFill>
        <p:spPr>
          <a:xfrm>
            <a:off x="2767112" y="3783436"/>
            <a:ext cx="2329543" cy="2512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FC11E5-2C22-C524-C0C6-AA030DB4FF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87" t="49524" r="59241" b="25465"/>
          <a:stretch/>
        </p:blipFill>
        <p:spPr>
          <a:xfrm>
            <a:off x="4171314" y="2106166"/>
            <a:ext cx="2319345" cy="2373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2B6685-37E2-B2F8-BB91-623F027AAC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814" t="46474" r="35890" b="26859"/>
          <a:stretch/>
        </p:blipFill>
        <p:spPr>
          <a:xfrm>
            <a:off x="6222589" y="2036584"/>
            <a:ext cx="2332799" cy="2512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C6DC9B-AC03-2102-2D54-DDE4512A9A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213" t="66032" r="16432" b="4920"/>
          <a:stretch/>
        </p:blipFill>
        <p:spPr>
          <a:xfrm>
            <a:off x="7426147" y="3935711"/>
            <a:ext cx="2231573" cy="22558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30AF86-CB69-EEB7-5275-7E4AEC7A1E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71" t="67936" r="41508" b="-2878"/>
          <a:stretch/>
        </p:blipFill>
        <p:spPr>
          <a:xfrm>
            <a:off x="4841158" y="4185555"/>
            <a:ext cx="2742516" cy="2869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88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886968" y="2494198"/>
            <a:ext cx="10425598" cy="1337573"/>
            <a:chOff x="3044957" y="3453614"/>
            <a:chExt cx="6346694" cy="3953637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3044957" y="3453614"/>
              <a:ext cx="6346694" cy="3953637"/>
            </a:xfrm>
            <a:prstGeom prst="wedgeRoundRectCallout">
              <a:avLst>
                <a:gd name="adj1" fmla="val 30243"/>
                <a:gd name="adj2" fmla="val 4960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38501" y="3769690"/>
              <a:ext cx="6038849" cy="31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thơ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nói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lên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ình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384252" y="-125388"/>
            <a:ext cx="5515760" cy="2972371"/>
            <a:chOff x="3825327" y="-288795"/>
            <a:chExt cx="4546309" cy="3985173"/>
          </a:xfrm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327" y="-288795"/>
              <a:ext cx="4546309" cy="3985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4527281" y="1159313"/>
              <a:ext cx="3396474" cy="88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b="1" dirty="0" err="1">
                  <a:solidFill>
                    <a:srgbClr val="FFFF00"/>
                  </a:solidFill>
                </a:rPr>
                <a:t>Nội</a:t>
              </a:r>
              <a:r>
                <a:rPr lang="en-US" altLang="en-US" sz="3600" b="1" dirty="0">
                  <a:solidFill>
                    <a:srgbClr val="FFFF00"/>
                  </a:solidFill>
                </a:rPr>
                <a:t> dung </a:t>
              </a:r>
              <a:r>
                <a:rPr lang="en-US" altLang="en-US" sz="3600" b="1" dirty="0" err="1">
                  <a:solidFill>
                    <a:srgbClr val="FFFF00"/>
                  </a:solidFill>
                </a:rPr>
                <a:t>bài</a:t>
              </a:r>
              <a:r>
                <a:rPr lang="en-US" alt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altLang="en-US" sz="3600" b="1" dirty="0" err="1">
                  <a:solidFill>
                    <a:srgbClr val="FFFF00"/>
                  </a:solidFill>
                </a:rPr>
                <a:t>đọc</a:t>
              </a:r>
              <a:endParaRPr lang="en-US" altLang="en-US" sz="36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34124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8EDC078-35C4-DE26-E12E-87DE9EE9B572}"/>
              </a:ext>
            </a:extLst>
          </p:cNvPr>
          <p:cNvGrpSpPr/>
          <p:nvPr/>
        </p:nvGrpSpPr>
        <p:grpSpPr>
          <a:xfrm>
            <a:off x="2517338" y="402703"/>
            <a:ext cx="7157324" cy="5644850"/>
            <a:chOff x="2267472" y="254413"/>
            <a:chExt cx="7157324" cy="5644850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DCFAF34E-336F-C912-A202-8E8BABA52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483" y="254413"/>
              <a:ext cx="6043034" cy="56448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8B7D329-A396-CD07-C628-3297943B8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7472" y="1211266"/>
              <a:ext cx="7157324" cy="31884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70707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352370" y="1215194"/>
            <a:ext cx="3897076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nghiêm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bây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giờ</a:t>
            </a:r>
            <a:r>
              <a:rPr lang="en-US" dirty="0">
                <a:solidFill>
                  <a:srgbClr val="002060"/>
                </a:solidFill>
              </a:rPr>
              <a:t>,</a:t>
            </a: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mày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cờ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uống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buổi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sáng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160198" y="3985569"/>
            <a:ext cx="3596339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bố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thích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lái</a:t>
            </a:r>
            <a:r>
              <a:rPr lang="en-US" dirty="0">
                <a:solidFill>
                  <a:srgbClr val="002060"/>
                </a:solidFill>
              </a:rPr>
              <a:t>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say </a:t>
            </a:r>
            <a:r>
              <a:rPr lang="en-US" dirty="0" err="1">
                <a:solidFill>
                  <a:srgbClr val="002060"/>
                </a:solidFill>
              </a:rPr>
              <a:t>mê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sửa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đồ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xem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3914753" y="3995594"/>
            <a:ext cx="4046061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mẹ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mải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ngồi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cắm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hoa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Thích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chợ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gần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nhà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Tối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khuya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ôm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cuốn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sách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853543" y="26880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19: Khi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119032" y="3985570"/>
            <a:ext cx="3897076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con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Chẳng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sách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cờ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Chẳng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dẹp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chữa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đồ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Cả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ngày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đùa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nghịch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96D134-FDC7-ADEB-3833-FDE31C28271A}"/>
              </a:ext>
            </a:extLst>
          </p:cNvPr>
          <p:cNvSpPr txBox="1"/>
          <p:nvPr/>
        </p:nvSpPr>
        <p:spPr>
          <a:xfrm>
            <a:off x="1765196" y="1215194"/>
            <a:ext cx="4046061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8004794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352370" y="1215194"/>
            <a:ext cx="3897076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tí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nghiêm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bây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giờ</a:t>
            </a:r>
            <a:r>
              <a:rPr lang="en-US" dirty="0">
                <a:solidFill>
                  <a:srgbClr val="002060"/>
                </a:solidFill>
              </a:rPr>
              <a:t>,</a:t>
            </a: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chau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mày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cờ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uống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buổi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sáng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160198" y="3985569"/>
            <a:ext cx="3596339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bố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tí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thích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lái</a:t>
            </a:r>
            <a:r>
              <a:rPr lang="en-US" dirty="0">
                <a:solidFill>
                  <a:srgbClr val="002060"/>
                </a:solidFill>
              </a:rPr>
              <a:t>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say </a:t>
            </a:r>
            <a:r>
              <a:rPr lang="en-US" dirty="0" err="1">
                <a:solidFill>
                  <a:srgbClr val="FF0000"/>
                </a:solidFill>
              </a:rPr>
              <a:t>mê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sửa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đồ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FF0000"/>
                </a:solidFill>
              </a:rPr>
              <a:t>xem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3914753" y="3995594"/>
            <a:ext cx="4046061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mẹ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tí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mải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ngồi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cắm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hoa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Thích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chợ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gần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nhà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Tối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khuya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ôm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cuốn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sách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853543" y="26880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19: Khi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119032" y="3985570"/>
            <a:ext cx="3897076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con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tí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Chẳng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sách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cờ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Chẳng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dọn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dẹp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chữa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đồ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Cả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ngày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FF0000"/>
                </a:solidFill>
              </a:rPr>
              <a:t>đùa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nghịch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96D134-FDC7-ADEB-3833-FDE31C28271A}"/>
              </a:ext>
            </a:extLst>
          </p:cNvPr>
          <p:cNvSpPr txBox="1"/>
          <p:nvPr/>
        </p:nvSpPr>
        <p:spPr>
          <a:xfrm>
            <a:off x="1765196" y="1215194"/>
            <a:ext cx="4046061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105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352370" y="1215194"/>
            <a:ext cx="3897076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nghiêm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bây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giờ</a:t>
            </a:r>
            <a:r>
              <a:rPr lang="en-US" dirty="0">
                <a:solidFill>
                  <a:srgbClr val="002060"/>
                </a:solidFill>
              </a:rPr>
              <a:t>,</a:t>
            </a: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mày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cờ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uống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buổi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sáng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160198" y="3985569"/>
            <a:ext cx="3596339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bố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thích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lái</a:t>
            </a:r>
            <a:r>
              <a:rPr lang="en-US" dirty="0">
                <a:solidFill>
                  <a:srgbClr val="002060"/>
                </a:solidFill>
              </a:rPr>
              <a:t>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say </a:t>
            </a:r>
            <a:r>
              <a:rPr lang="en-US" dirty="0" err="1">
                <a:solidFill>
                  <a:srgbClr val="002060"/>
                </a:solidFill>
              </a:rPr>
              <a:t>mê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sửa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đồ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xem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3914753" y="3995594"/>
            <a:ext cx="4046061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mẹ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mải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ngồi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cắm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hoa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Thích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chợ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gần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nhà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Tối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khuya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ôm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cuốn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sách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853543" y="26880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19: Khi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119032" y="3985570"/>
            <a:ext cx="3897076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con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Chẳng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sách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cờ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Chẳng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dẹp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chữa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đồ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Cả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ngày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đùa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nghịch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96D134-FDC7-ADEB-3833-FDE31C28271A}"/>
              </a:ext>
            </a:extLst>
          </p:cNvPr>
          <p:cNvSpPr txBox="1"/>
          <p:nvPr/>
        </p:nvSpPr>
        <p:spPr>
          <a:xfrm>
            <a:off x="1765196" y="1215194"/>
            <a:ext cx="4046061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Nhóm 24">
            <a:extLst>
              <a:ext uri="{FF2B5EF4-FFF2-40B4-BE49-F238E27FC236}">
                <a16:creationId xmlns:a16="http://schemas.microsoft.com/office/drawing/2014/main" id="{2D48FBF0-28A6-F3FD-7CB3-CAF8795F4EE8}"/>
              </a:ext>
            </a:extLst>
          </p:cNvPr>
          <p:cNvGrpSpPr/>
          <p:nvPr/>
        </p:nvGrpSpPr>
        <p:grpSpPr>
          <a:xfrm rot="21349864">
            <a:off x="-493479" y="-138827"/>
            <a:ext cx="3836952" cy="1706905"/>
            <a:chOff x="8824467" y="-708272"/>
            <a:chExt cx="3502367" cy="2275873"/>
          </a:xfrm>
        </p:grpSpPr>
        <p:pic>
          <p:nvPicPr>
            <p:cNvPr id="4" name="Hình ảnh 21">
              <a:extLst>
                <a:ext uri="{FF2B5EF4-FFF2-40B4-BE49-F238E27FC236}">
                  <a16:creationId xmlns:a16="http://schemas.microsoft.com/office/drawing/2014/main" id="{11077160-F9F2-7F44-F858-6831B65B3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8" name="Hộp Văn bản 23">
              <a:extLst>
                <a:ext uri="{FF2B5EF4-FFF2-40B4-BE49-F238E27FC236}">
                  <a16:creationId xmlns:a16="http://schemas.microsoft.com/office/drawing/2014/main" id="{12809B32-D438-F605-5810-5B5745087BB2}"/>
                </a:ext>
              </a:extLst>
            </p:cNvPr>
            <p:cNvSpPr txBox="1"/>
            <p:nvPr/>
          </p:nvSpPr>
          <p:spPr>
            <a:xfrm>
              <a:off x="9694885" y="179675"/>
              <a:ext cx="209276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9140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368064" y="1215194"/>
            <a:ext cx="3897076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nghiêm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bây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giờ</a:t>
            </a:r>
            <a:r>
              <a:rPr lang="en-US" dirty="0">
                <a:solidFill>
                  <a:srgbClr val="002060"/>
                </a:solidFill>
              </a:rPr>
              <a:t>,</a:t>
            </a: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mày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cờ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uống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buổi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sáng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175892" y="3985569"/>
            <a:ext cx="3596339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bố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thích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lái</a:t>
            </a:r>
            <a:r>
              <a:rPr lang="en-US" dirty="0">
                <a:solidFill>
                  <a:srgbClr val="002060"/>
                </a:solidFill>
              </a:rPr>
              <a:t>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say </a:t>
            </a:r>
            <a:r>
              <a:rPr lang="en-US" dirty="0" err="1">
                <a:solidFill>
                  <a:srgbClr val="002060"/>
                </a:solidFill>
              </a:rPr>
              <a:t>mê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sửa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đồ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xem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3930447" y="3995594"/>
            <a:ext cx="4046061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mẹ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mải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ngồi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cắm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hoa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Thích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chợ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gần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nhà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Tối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khuya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ôm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cuốn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sách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853543" y="26880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19: Khi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134726" y="3985570"/>
            <a:ext cx="3897076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con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Chẳng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sách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cờ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Chẳng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dẹp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chữa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đồ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Cả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ngày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đùa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nghịch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96D134-FDC7-ADEB-3833-FDE31C28271A}"/>
              </a:ext>
            </a:extLst>
          </p:cNvPr>
          <p:cNvSpPr txBox="1"/>
          <p:nvPr/>
        </p:nvSpPr>
        <p:spPr>
          <a:xfrm>
            <a:off x="1780890" y="1215194"/>
            <a:ext cx="4046061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" name="Nhóm 24">
            <a:extLst>
              <a:ext uri="{FF2B5EF4-FFF2-40B4-BE49-F238E27FC236}">
                <a16:creationId xmlns:a16="http://schemas.microsoft.com/office/drawing/2014/main" id="{FC692DDB-B824-C8AA-6551-F8E6329B43F1}"/>
              </a:ext>
            </a:extLst>
          </p:cNvPr>
          <p:cNvGrpSpPr/>
          <p:nvPr/>
        </p:nvGrpSpPr>
        <p:grpSpPr>
          <a:xfrm rot="21349864">
            <a:off x="-493479" y="-138827"/>
            <a:ext cx="3836952" cy="1706905"/>
            <a:chOff x="8824467" y="-708272"/>
            <a:chExt cx="3502367" cy="2275873"/>
          </a:xfrm>
        </p:grpSpPr>
        <p:pic>
          <p:nvPicPr>
            <p:cNvPr id="8" name="Hình ảnh 21">
              <a:extLst>
                <a:ext uri="{FF2B5EF4-FFF2-40B4-BE49-F238E27FC236}">
                  <a16:creationId xmlns:a16="http://schemas.microsoft.com/office/drawing/2014/main" id="{66BB67C4-8EED-2B41-D25C-8393780D0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9" name="Hộp Văn bản 23">
              <a:extLst>
                <a:ext uri="{FF2B5EF4-FFF2-40B4-BE49-F238E27FC236}">
                  <a16:creationId xmlns:a16="http://schemas.microsoft.com/office/drawing/2014/main" id="{82EA2816-58F6-EB92-279C-FD032447476C}"/>
                </a:ext>
              </a:extLst>
            </p:cNvPr>
            <p:cNvSpPr txBox="1"/>
            <p:nvPr/>
          </p:nvSpPr>
          <p:spPr>
            <a:xfrm>
              <a:off x="9694885" y="179675"/>
              <a:ext cx="209276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FB92C17-5862-F897-FDFD-466162BB0E07}"/>
              </a:ext>
            </a:extLst>
          </p:cNvPr>
          <p:cNvSpPr/>
          <p:nvPr/>
        </p:nvSpPr>
        <p:spPr>
          <a:xfrm>
            <a:off x="2476072" y="1551398"/>
            <a:ext cx="1767155" cy="30395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195617-4C83-A9A8-0D2F-35D47B381680}"/>
              </a:ext>
            </a:extLst>
          </p:cNvPr>
          <p:cNvSpPr/>
          <p:nvPr/>
        </p:nvSpPr>
        <p:spPr>
          <a:xfrm>
            <a:off x="2787093" y="1941816"/>
            <a:ext cx="2524646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BC0738-6641-44D9-E8DA-9C8C6CDF5E89}"/>
              </a:ext>
            </a:extLst>
          </p:cNvPr>
          <p:cNvSpPr/>
          <p:nvPr/>
        </p:nvSpPr>
        <p:spPr>
          <a:xfrm>
            <a:off x="3074770" y="2639442"/>
            <a:ext cx="1712987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366C4E-9D6C-0049-B024-CB1FCCEE28F8}"/>
              </a:ext>
            </a:extLst>
          </p:cNvPr>
          <p:cNvSpPr/>
          <p:nvPr/>
        </p:nvSpPr>
        <p:spPr>
          <a:xfrm>
            <a:off x="2911120" y="3066648"/>
            <a:ext cx="2524646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175126-15C4-6746-A138-ED20BA5F1C2C}"/>
              </a:ext>
            </a:extLst>
          </p:cNvPr>
          <p:cNvSpPr/>
          <p:nvPr/>
        </p:nvSpPr>
        <p:spPr>
          <a:xfrm>
            <a:off x="7081561" y="1464068"/>
            <a:ext cx="1789893" cy="48178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D53DAC-85ED-3119-0878-8A679B31B44E}"/>
              </a:ext>
            </a:extLst>
          </p:cNvPr>
          <p:cNvSpPr/>
          <p:nvPr/>
        </p:nvSpPr>
        <p:spPr>
          <a:xfrm>
            <a:off x="8142584" y="1973183"/>
            <a:ext cx="1789893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9F9997-4B01-B87B-CF47-DF21B9B924BF}"/>
              </a:ext>
            </a:extLst>
          </p:cNvPr>
          <p:cNvSpPr/>
          <p:nvPr/>
        </p:nvSpPr>
        <p:spPr>
          <a:xfrm>
            <a:off x="7798058" y="2546433"/>
            <a:ext cx="2013762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3D0B4F-9B7D-B921-46E4-DF8DE25587CB}"/>
              </a:ext>
            </a:extLst>
          </p:cNvPr>
          <p:cNvSpPr/>
          <p:nvPr/>
        </p:nvSpPr>
        <p:spPr>
          <a:xfrm>
            <a:off x="7798057" y="3076581"/>
            <a:ext cx="2118817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4BFCAC-DCAE-F0A8-0F88-0B37EAF98900}"/>
              </a:ext>
            </a:extLst>
          </p:cNvPr>
          <p:cNvSpPr/>
          <p:nvPr/>
        </p:nvSpPr>
        <p:spPr>
          <a:xfrm>
            <a:off x="862222" y="4289220"/>
            <a:ext cx="1819333" cy="415506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2F3CA2-69D6-9160-16F3-1668CABBC319}"/>
              </a:ext>
            </a:extLst>
          </p:cNvPr>
          <p:cNvSpPr/>
          <p:nvPr/>
        </p:nvSpPr>
        <p:spPr>
          <a:xfrm>
            <a:off x="834126" y="4743911"/>
            <a:ext cx="1712987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30E035-6278-CBC2-D417-6C020D710C78}"/>
              </a:ext>
            </a:extLst>
          </p:cNvPr>
          <p:cNvSpPr/>
          <p:nvPr/>
        </p:nvSpPr>
        <p:spPr>
          <a:xfrm>
            <a:off x="1424996" y="5317522"/>
            <a:ext cx="1712987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F34120-9A8D-87DD-D5ED-5CB19FB87AB3}"/>
              </a:ext>
            </a:extLst>
          </p:cNvPr>
          <p:cNvSpPr/>
          <p:nvPr/>
        </p:nvSpPr>
        <p:spPr>
          <a:xfrm>
            <a:off x="867232" y="5794734"/>
            <a:ext cx="2524646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367F05-2F81-E047-D8A1-4F036D5102F7}"/>
              </a:ext>
            </a:extLst>
          </p:cNvPr>
          <p:cNvSpPr/>
          <p:nvPr/>
        </p:nvSpPr>
        <p:spPr>
          <a:xfrm>
            <a:off x="4654065" y="4216449"/>
            <a:ext cx="1978204" cy="503448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8DA3C4-CF20-C888-D47C-F7785DFE9AC2}"/>
              </a:ext>
            </a:extLst>
          </p:cNvPr>
          <p:cNvSpPr/>
          <p:nvPr/>
        </p:nvSpPr>
        <p:spPr>
          <a:xfrm>
            <a:off x="4556915" y="4715325"/>
            <a:ext cx="2524646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D7CCBE-AF03-972F-8443-E5E57F43C65F}"/>
              </a:ext>
            </a:extLst>
          </p:cNvPr>
          <p:cNvSpPr/>
          <p:nvPr/>
        </p:nvSpPr>
        <p:spPr>
          <a:xfrm>
            <a:off x="4887729" y="5388310"/>
            <a:ext cx="2427471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FF99A2-D8CB-07E9-037A-93447F070D5D}"/>
              </a:ext>
            </a:extLst>
          </p:cNvPr>
          <p:cNvSpPr/>
          <p:nvPr/>
        </p:nvSpPr>
        <p:spPr>
          <a:xfrm>
            <a:off x="4630797" y="5794733"/>
            <a:ext cx="2992628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55C220-8179-04A8-421D-ACBC3A02AA91}"/>
              </a:ext>
            </a:extLst>
          </p:cNvPr>
          <p:cNvSpPr/>
          <p:nvPr/>
        </p:nvSpPr>
        <p:spPr>
          <a:xfrm>
            <a:off x="8815176" y="4243457"/>
            <a:ext cx="1921318" cy="390418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BA4968-1775-1CE2-6445-FEDC8197EA78}"/>
              </a:ext>
            </a:extLst>
          </p:cNvPr>
          <p:cNvSpPr/>
          <p:nvPr/>
        </p:nvSpPr>
        <p:spPr>
          <a:xfrm>
            <a:off x="9263558" y="4715325"/>
            <a:ext cx="2594944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150ECE-4D5A-B399-7452-D65BDE3C481B}"/>
              </a:ext>
            </a:extLst>
          </p:cNvPr>
          <p:cNvSpPr/>
          <p:nvPr/>
        </p:nvSpPr>
        <p:spPr>
          <a:xfrm>
            <a:off x="9333856" y="5326175"/>
            <a:ext cx="2524646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63A745-9ADF-BE70-25B1-EC7DBE0476AF}"/>
              </a:ext>
            </a:extLst>
          </p:cNvPr>
          <p:cNvSpPr/>
          <p:nvPr/>
        </p:nvSpPr>
        <p:spPr>
          <a:xfrm>
            <a:off x="9507156" y="5891133"/>
            <a:ext cx="2267714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2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368064" y="1215194"/>
            <a:ext cx="3897076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nghiêm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bây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giờ</a:t>
            </a:r>
            <a:r>
              <a:rPr lang="en-US" dirty="0">
                <a:solidFill>
                  <a:srgbClr val="002060"/>
                </a:solidFill>
              </a:rPr>
              <a:t>,</a:t>
            </a: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mày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cờ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uống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buổi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sáng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175892" y="3985569"/>
            <a:ext cx="3596339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bố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thích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lái</a:t>
            </a:r>
            <a:r>
              <a:rPr lang="en-US" dirty="0">
                <a:solidFill>
                  <a:srgbClr val="002060"/>
                </a:solidFill>
              </a:rPr>
              <a:t>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say </a:t>
            </a:r>
            <a:r>
              <a:rPr lang="en-US" dirty="0" err="1">
                <a:solidFill>
                  <a:srgbClr val="002060"/>
                </a:solidFill>
              </a:rPr>
              <a:t>mê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sửa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đồ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xem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3930447" y="3995594"/>
            <a:ext cx="4046061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mẹ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mải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ngồi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cắm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hoa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Thích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chợ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gần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nhà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Tối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khuya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ôm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cuốn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sách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853543" y="26880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19: Khi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134726" y="3985570"/>
            <a:ext cx="3897076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con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Chẳng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sách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cờ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Chẳng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dẹp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chữa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đồ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Cả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ngày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đùa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nghịch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96D134-FDC7-ADEB-3833-FDE31C28271A}"/>
              </a:ext>
            </a:extLst>
          </p:cNvPr>
          <p:cNvSpPr txBox="1"/>
          <p:nvPr/>
        </p:nvSpPr>
        <p:spPr>
          <a:xfrm>
            <a:off x="1780890" y="1215194"/>
            <a:ext cx="4046061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" name="Nhóm 24">
            <a:extLst>
              <a:ext uri="{FF2B5EF4-FFF2-40B4-BE49-F238E27FC236}">
                <a16:creationId xmlns:a16="http://schemas.microsoft.com/office/drawing/2014/main" id="{FC692DDB-B824-C8AA-6551-F8E6329B43F1}"/>
              </a:ext>
            </a:extLst>
          </p:cNvPr>
          <p:cNvGrpSpPr/>
          <p:nvPr/>
        </p:nvGrpSpPr>
        <p:grpSpPr>
          <a:xfrm rot="21349864">
            <a:off x="-493479" y="-138827"/>
            <a:ext cx="3836952" cy="1706905"/>
            <a:chOff x="8824467" y="-708272"/>
            <a:chExt cx="3502367" cy="2275873"/>
          </a:xfrm>
        </p:grpSpPr>
        <p:pic>
          <p:nvPicPr>
            <p:cNvPr id="8" name="Hình ảnh 21">
              <a:extLst>
                <a:ext uri="{FF2B5EF4-FFF2-40B4-BE49-F238E27FC236}">
                  <a16:creationId xmlns:a16="http://schemas.microsoft.com/office/drawing/2014/main" id="{66BB67C4-8EED-2B41-D25C-8393780D0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9" name="Hộp Văn bản 23">
              <a:extLst>
                <a:ext uri="{FF2B5EF4-FFF2-40B4-BE49-F238E27FC236}">
                  <a16:creationId xmlns:a16="http://schemas.microsoft.com/office/drawing/2014/main" id="{82EA2816-58F6-EB92-279C-FD032447476C}"/>
                </a:ext>
              </a:extLst>
            </p:cNvPr>
            <p:cNvSpPr txBox="1"/>
            <p:nvPr/>
          </p:nvSpPr>
          <p:spPr>
            <a:xfrm>
              <a:off x="9694885" y="179675"/>
              <a:ext cx="209276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FB92C17-5862-F897-FDFD-466162BB0E07}"/>
              </a:ext>
            </a:extLst>
          </p:cNvPr>
          <p:cNvSpPr/>
          <p:nvPr/>
        </p:nvSpPr>
        <p:spPr>
          <a:xfrm>
            <a:off x="1974061" y="1545783"/>
            <a:ext cx="1528622" cy="37080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195617-4C83-A9A8-0D2F-35D47B381680}"/>
              </a:ext>
            </a:extLst>
          </p:cNvPr>
          <p:cNvSpPr/>
          <p:nvPr/>
        </p:nvSpPr>
        <p:spPr>
          <a:xfrm>
            <a:off x="2787093" y="1941816"/>
            <a:ext cx="2524646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BC0738-6641-44D9-E8DA-9C8C6CDF5E89}"/>
              </a:ext>
            </a:extLst>
          </p:cNvPr>
          <p:cNvSpPr/>
          <p:nvPr/>
        </p:nvSpPr>
        <p:spPr>
          <a:xfrm>
            <a:off x="1930600" y="2670703"/>
            <a:ext cx="1572084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366C4E-9D6C-0049-B024-CB1FCCEE28F8}"/>
              </a:ext>
            </a:extLst>
          </p:cNvPr>
          <p:cNvSpPr/>
          <p:nvPr/>
        </p:nvSpPr>
        <p:spPr>
          <a:xfrm>
            <a:off x="2859750" y="3066648"/>
            <a:ext cx="2524646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175126-15C4-6746-A138-ED20BA5F1C2C}"/>
              </a:ext>
            </a:extLst>
          </p:cNvPr>
          <p:cNvSpPr/>
          <p:nvPr/>
        </p:nvSpPr>
        <p:spPr>
          <a:xfrm>
            <a:off x="6516436" y="1491401"/>
            <a:ext cx="1744096" cy="48178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D53DAC-85ED-3119-0878-8A679B31B44E}"/>
              </a:ext>
            </a:extLst>
          </p:cNvPr>
          <p:cNvSpPr/>
          <p:nvPr/>
        </p:nvSpPr>
        <p:spPr>
          <a:xfrm>
            <a:off x="8142584" y="1973183"/>
            <a:ext cx="1789893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9F9997-4B01-B87B-CF47-DF21B9B924BF}"/>
              </a:ext>
            </a:extLst>
          </p:cNvPr>
          <p:cNvSpPr/>
          <p:nvPr/>
        </p:nvSpPr>
        <p:spPr>
          <a:xfrm>
            <a:off x="6516436" y="2630152"/>
            <a:ext cx="1898099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3D0B4F-9B7D-B921-46E4-DF8DE25587CB}"/>
              </a:ext>
            </a:extLst>
          </p:cNvPr>
          <p:cNvSpPr/>
          <p:nvPr/>
        </p:nvSpPr>
        <p:spPr>
          <a:xfrm>
            <a:off x="7798057" y="3076581"/>
            <a:ext cx="2118817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4BFCAC-DCAE-F0A8-0F88-0B37EAF98900}"/>
              </a:ext>
            </a:extLst>
          </p:cNvPr>
          <p:cNvSpPr/>
          <p:nvPr/>
        </p:nvSpPr>
        <p:spPr>
          <a:xfrm>
            <a:off x="337933" y="4277415"/>
            <a:ext cx="1592667" cy="415506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2F3CA2-69D6-9160-16F3-1668CABBC319}"/>
              </a:ext>
            </a:extLst>
          </p:cNvPr>
          <p:cNvSpPr/>
          <p:nvPr/>
        </p:nvSpPr>
        <p:spPr>
          <a:xfrm>
            <a:off x="277772" y="4795132"/>
            <a:ext cx="1242803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30E035-6278-CBC2-D417-6C020D710C78}"/>
              </a:ext>
            </a:extLst>
          </p:cNvPr>
          <p:cNvSpPr/>
          <p:nvPr/>
        </p:nvSpPr>
        <p:spPr>
          <a:xfrm>
            <a:off x="766137" y="5362201"/>
            <a:ext cx="2305836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F34120-9A8D-87DD-D5ED-5CB19FB87AB3}"/>
              </a:ext>
            </a:extLst>
          </p:cNvPr>
          <p:cNvSpPr/>
          <p:nvPr/>
        </p:nvSpPr>
        <p:spPr>
          <a:xfrm>
            <a:off x="365187" y="5794732"/>
            <a:ext cx="1699919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367F05-2F81-E047-D8A1-4F036D5102F7}"/>
              </a:ext>
            </a:extLst>
          </p:cNvPr>
          <p:cNvSpPr/>
          <p:nvPr/>
        </p:nvSpPr>
        <p:spPr>
          <a:xfrm>
            <a:off x="4654065" y="4216449"/>
            <a:ext cx="1978204" cy="503448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8DA3C4-CF20-C888-D47C-F7785DFE9AC2}"/>
              </a:ext>
            </a:extLst>
          </p:cNvPr>
          <p:cNvSpPr/>
          <p:nvPr/>
        </p:nvSpPr>
        <p:spPr>
          <a:xfrm>
            <a:off x="3991790" y="4834072"/>
            <a:ext cx="1835161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D7CCBE-AF03-972F-8443-E5E57F43C65F}"/>
              </a:ext>
            </a:extLst>
          </p:cNvPr>
          <p:cNvSpPr/>
          <p:nvPr/>
        </p:nvSpPr>
        <p:spPr>
          <a:xfrm>
            <a:off x="4887729" y="5388310"/>
            <a:ext cx="2427471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FF99A2-D8CB-07E9-037A-93447F070D5D}"/>
              </a:ext>
            </a:extLst>
          </p:cNvPr>
          <p:cNvSpPr/>
          <p:nvPr/>
        </p:nvSpPr>
        <p:spPr>
          <a:xfrm>
            <a:off x="4029255" y="5794732"/>
            <a:ext cx="1960579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55C220-8179-04A8-421D-ACBC3A02AA91}"/>
              </a:ext>
            </a:extLst>
          </p:cNvPr>
          <p:cNvSpPr/>
          <p:nvPr/>
        </p:nvSpPr>
        <p:spPr>
          <a:xfrm>
            <a:off x="8226035" y="4277414"/>
            <a:ext cx="1791267" cy="377687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BA4968-1775-1CE2-6445-FEDC8197EA78}"/>
              </a:ext>
            </a:extLst>
          </p:cNvPr>
          <p:cNvSpPr/>
          <p:nvPr/>
        </p:nvSpPr>
        <p:spPr>
          <a:xfrm>
            <a:off x="8260532" y="4795132"/>
            <a:ext cx="2475962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150ECE-4D5A-B399-7452-D65BDE3C481B}"/>
              </a:ext>
            </a:extLst>
          </p:cNvPr>
          <p:cNvSpPr/>
          <p:nvPr/>
        </p:nvSpPr>
        <p:spPr>
          <a:xfrm>
            <a:off x="8316602" y="5414676"/>
            <a:ext cx="2267714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63A745-9ADF-BE70-25B1-EC7DBE0476AF}"/>
              </a:ext>
            </a:extLst>
          </p:cNvPr>
          <p:cNvSpPr/>
          <p:nvPr/>
        </p:nvSpPr>
        <p:spPr>
          <a:xfrm>
            <a:off x="9507156" y="5891133"/>
            <a:ext cx="2267714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47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9C6F9980-AF9E-47C4-943B-A0C79E5797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2" name="图片 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E7CEAAFC-2BA3-4C35-15E7-7D6B866EF2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5B731D66-2142-7F3D-B251-96867732F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AE6A4685-B1F5-A7CF-50DD-165C456ED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83654D61-B4BB-61AC-E062-1EADD8E89E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0E1F6A-E176-19F8-4E92-C770D89F944E}"/>
              </a:ext>
            </a:extLst>
          </p:cNvPr>
          <p:cNvSpPr txBox="1"/>
          <p:nvPr/>
        </p:nvSpPr>
        <p:spPr>
          <a:xfrm>
            <a:off x="3641407" y="3242724"/>
            <a:ext cx="59041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 panose="020B0000000000000000" pitchFamily="34" charset="0"/>
              </a:rPr>
              <a:t>NÓI VÀ NGHE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48386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921316-ED5F-4D59-AC91-FF9C58D09A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2" b="68426" l="5469" r="35469">
                        <a14:foregroundMark x1="33854" y1="62315" x2="34896" y2="65093"/>
                        <a14:foregroundMark x1="35208" y1="56481" x2="35208" y2="56481"/>
                        <a14:foregroundMark x1="5469" y1="57870" x2="8646" y2="61852"/>
                        <a14:foregroundMark x1="35469" y1="65648" x2="35469" y2="65648"/>
                      </a14:backgroundRemoval>
                    </a14:imgEffect>
                  </a14:imgLayer>
                </a14:imgProps>
              </a:ext>
            </a:extLst>
          </a:blip>
          <a:srcRect l="5625" t="52754" r="63071" b="29743"/>
          <a:stretch/>
        </p:blipFill>
        <p:spPr>
          <a:xfrm>
            <a:off x="0" y="-68790"/>
            <a:ext cx="3202688" cy="12003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469C36-DAFE-473D-8334-AB69B043CCA1}"/>
              </a:ext>
            </a:extLst>
          </p:cNvPr>
          <p:cNvSpPr/>
          <p:nvPr/>
        </p:nvSpPr>
        <p:spPr>
          <a:xfrm>
            <a:off x="0" y="6728791"/>
            <a:ext cx="12192000" cy="12920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47AD94-347B-4A30-9CBC-445D1F9C68AD}"/>
              </a:ext>
            </a:extLst>
          </p:cNvPr>
          <p:cNvSpPr/>
          <p:nvPr/>
        </p:nvSpPr>
        <p:spPr>
          <a:xfrm>
            <a:off x="0" y="0"/>
            <a:ext cx="12192000" cy="12920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3166B3-223E-B2CD-9930-5D93553D663A}"/>
              </a:ext>
            </a:extLst>
          </p:cNvPr>
          <p:cNvGrpSpPr/>
          <p:nvPr/>
        </p:nvGrpSpPr>
        <p:grpSpPr>
          <a:xfrm>
            <a:off x="3202688" y="172470"/>
            <a:ext cx="8686800" cy="1071121"/>
            <a:chOff x="2198924" y="208773"/>
            <a:chExt cx="9751337" cy="18640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B578B65-EBB4-8155-A528-E2F753AC4C3D}"/>
                </a:ext>
              </a:extLst>
            </p:cNvPr>
            <p:cNvGrpSpPr/>
            <p:nvPr/>
          </p:nvGrpSpPr>
          <p:grpSpPr>
            <a:xfrm>
              <a:off x="2198924" y="208773"/>
              <a:ext cx="9751337" cy="1864050"/>
              <a:chOff x="2171343" y="4618089"/>
              <a:chExt cx="7988119" cy="2187854"/>
            </a:xfrm>
          </p:grpSpPr>
          <p:sp>
            <p:nvSpPr>
              <p:cNvPr id="7" name="Rectangle: Rounded Corners 11">
                <a:extLst>
                  <a:ext uri="{FF2B5EF4-FFF2-40B4-BE49-F238E27FC236}">
                    <a16:creationId xmlns:a16="http://schemas.microsoft.com/office/drawing/2014/main" id="{2F230F63-892F-466C-8CDE-11CCB3DEDAB9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Rectangle: Rounded Corners 61">
                <a:extLst>
                  <a:ext uri="{FF2B5EF4-FFF2-40B4-BE49-F238E27FC236}">
                    <a16:creationId xmlns:a16="http://schemas.microsoft.com/office/drawing/2014/main" id="{20AB7FAB-8D20-1E54-8A18-22360DD57477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Rectangle: Rounded Corners 65">
                <a:extLst>
                  <a:ext uri="{FF2B5EF4-FFF2-40B4-BE49-F238E27FC236}">
                    <a16:creationId xmlns:a16="http://schemas.microsoft.com/office/drawing/2014/main" id="{254A90BA-8653-EEEE-27D9-3B716F6CBB75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3F4D7B-A652-6E3D-A18E-40DE4003A592}"/>
                </a:ext>
              </a:extLst>
            </p:cNvPr>
            <p:cNvSpPr txBox="1"/>
            <p:nvPr/>
          </p:nvSpPr>
          <p:spPr>
            <a:xfrm>
              <a:off x="2555829" y="426611"/>
              <a:ext cx="8982933" cy="1446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1219170">
                <a:defRPr/>
              </a:pP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Đóng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hỏi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đáp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vê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thích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của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những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người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đình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B331C87-12DD-A49D-333A-42411C6EF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2688" y="1322611"/>
            <a:ext cx="6540025" cy="3995547"/>
          </a:xfrm>
          <a:prstGeom prst="rect">
            <a:avLst/>
          </a:prstGeom>
        </p:spPr>
      </p:pic>
      <p:sp>
        <p:nvSpPr>
          <p:cNvPr id="17" name="Rounded Rectangle 30">
            <a:extLst>
              <a:ext uri="{FF2B5EF4-FFF2-40B4-BE49-F238E27FC236}">
                <a16:creationId xmlns:a16="http://schemas.microsoft.com/office/drawing/2014/main" id="{631BE134-D38C-382F-92C6-7BF878C421C8}"/>
              </a:ext>
            </a:extLst>
          </p:cNvPr>
          <p:cNvSpPr/>
          <p:nvPr/>
        </p:nvSpPr>
        <p:spPr>
          <a:xfrm>
            <a:off x="1294433" y="5447375"/>
            <a:ext cx="5988110" cy="487746"/>
          </a:xfrm>
          <a:prstGeom prst="roundRect">
            <a:avLst>
              <a:gd name="adj" fmla="val 11248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24B27D-EC82-B9CB-A2CA-FAACF74A5AB3}"/>
              </a:ext>
            </a:extLst>
          </p:cNvPr>
          <p:cNvGrpSpPr/>
          <p:nvPr/>
        </p:nvGrpSpPr>
        <p:grpSpPr>
          <a:xfrm>
            <a:off x="1170876" y="6056618"/>
            <a:ext cx="9996184" cy="461665"/>
            <a:chOff x="3809697" y="1690885"/>
            <a:chExt cx="6029111" cy="1206068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205A74CF-7B44-4C5A-D27A-9C8DD940985C}"/>
                </a:ext>
              </a:extLst>
            </p:cNvPr>
            <p:cNvSpPr/>
            <p:nvPr/>
          </p:nvSpPr>
          <p:spPr>
            <a:xfrm>
              <a:off x="3884219" y="1708960"/>
              <a:ext cx="5954589" cy="1187993"/>
            </a:xfrm>
            <a:prstGeom prst="roundRect">
              <a:avLst>
                <a:gd name="adj" fmla="val 1124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51A189-29D3-C15B-C95A-0853D719DE7B}"/>
                </a:ext>
              </a:extLst>
            </p:cNvPr>
            <p:cNvSpPr/>
            <p:nvPr/>
          </p:nvSpPr>
          <p:spPr>
            <a:xfrm>
              <a:off x="3809697" y="1690885"/>
              <a:ext cx="5941090" cy="12060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-  </a:t>
              </a:r>
              <a:r>
                <a:rPr lang="en-US" sz="2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lang="en-US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báo</a:t>
              </a:r>
              <a:r>
                <a:rPr lang="en-US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thường</a:t>
              </a:r>
              <a:r>
                <a:rPr lang="en-US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báo</a:t>
              </a:r>
              <a:r>
                <a:rPr lang="en-US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Sức</a:t>
              </a:r>
              <a:r>
                <a:rPr lang="en-US" sz="2400" i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khỏe</a:t>
              </a:r>
              <a:r>
                <a:rPr lang="en-US" sz="2400" i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i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Đời</a:t>
              </a:r>
              <a:r>
                <a:rPr lang="en-US" sz="2400" i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sống</a:t>
              </a:r>
              <a:r>
                <a:rPr lang="en-US" sz="2400" i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C5649BA-1BB7-5A64-2138-1371F2CFCD2C}"/>
              </a:ext>
            </a:extLst>
          </p:cNvPr>
          <p:cNvSpPr/>
          <p:nvPr/>
        </p:nvSpPr>
        <p:spPr>
          <a:xfrm>
            <a:off x="1343578" y="5461904"/>
            <a:ext cx="5876964" cy="394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: 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359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469FDF4-3479-64F9-43D6-57AA656CCED1}"/>
              </a:ext>
            </a:extLst>
          </p:cNvPr>
          <p:cNvGrpSpPr/>
          <p:nvPr/>
        </p:nvGrpSpPr>
        <p:grpSpPr>
          <a:xfrm>
            <a:off x="0" y="-54916"/>
            <a:ext cx="12192000" cy="6912916"/>
            <a:chOff x="0" y="-54916"/>
            <a:chExt cx="12192000" cy="69129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C24050-FC43-7162-4722-993F96F4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504" r="24528" b="43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9534F44-D332-77C4-589C-8DB7E0EFA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15884" y="-54916"/>
              <a:ext cx="868472" cy="105474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4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46B513-87EA-43B0-828F-92EDDB30C0E1}"/>
              </a:ext>
            </a:extLst>
          </p:cNvPr>
          <p:cNvSpPr/>
          <p:nvPr/>
        </p:nvSpPr>
        <p:spPr>
          <a:xfrm>
            <a:off x="0" y="6728791"/>
            <a:ext cx="12192000" cy="12920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FFDD76-C53D-455B-9548-BAAF2DA318EF}"/>
              </a:ext>
            </a:extLst>
          </p:cNvPr>
          <p:cNvSpPr/>
          <p:nvPr/>
        </p:nvSpPr>
        <p:spPr>
          <a:xfrm>
            <a:off x="0" y="0"/>
            <a:ext cx="12192000" cy="12920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CBE243-66D4-47B7-B005-14470F016536}"/>
              </a:ext>
            </a:extLst>
          </p:cNvPr>
          <p:cNvSpPr txBox="1"/>
          <p:nvPr/>
        </p:nvSpPr>
        <p:spPr>
          <a:xfrm>
            <a:off x="1030593" y="1323533"/>
            <a:ext cx="10130813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Việc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thích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làm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cùng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người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là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việc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̀?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làm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việc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với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ai?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Thường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làm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lúc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nào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 Khi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nào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Việc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diễn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thê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nào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suy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̃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của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được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làm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việc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cùng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người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4F4E23-AAAE-CA4A-D85E-5FF52936A71B}"/>
              </a:ext>
            </a:extLst>
          </p:cNvPr>
          <p:cNvGrpSpPr/>
          <p:nvPr/>
        </p:nvGrpSpPr>
        <p:grpSpPr>
          <a:xfrm>
            <a:off x="1478039" y="464013"/>
            <a:ext cx="8710990" cy="815704"/>
            <a:chOff x="2198924" y="208773"/>
            <a:chExt cx="9751337" cy="18640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740E5BD-E9A9-7149-3317-4BD6A29C194D}"/>
                </a:ext>
              </a:extLst>
            </p:cNvPr>
            <p:cNvGrpSpPr/>
            <p:nvPr/>
          </p:nvGrpSpPr>
          <p:grpSpPr>
            <a:xfrm>
              <a:off x="2198924" y="208773"/>
              <a:ext cx="9751337" cy="1864050"/>
              <a:chOff x="2171343" y="4618089"/>
              <a:chExt cx="7988119" cy="2187854"/>
            </a:xfrm>
          </p:grpSpPr>
          <p:sp>
            <p:nvSpPr>
              <p:cNvPr id="9" name="Rectangle: Rounded Corners 11">
                <a:extLst>
                  <a:ext uri="{FF2B5EF4-FFF2-40B4-BE49-F238E27FC236}">
                    <a16:creationId xmlns:a16="http://schemas.microsoft.com/office/drawing/2014/main" id="{B94DA8AF-397C-BAE2-3D95-D17388E91A60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Rectangle: Rounded Corners 61">
                <a:extLst>
                  <a:ext uri="{FF2B5EF4-FFF2-40B4-BE49-F238E27FC236}">
                    <a16:creationId xmlns:a16="http://schemas.microsoft.com/office/drawing/2014/main" id="{13E56F62-ACB6-229B-8EE8-67367A3055E7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Rectangle: Rounded Corners 65">
                <a:extLst>
                  <a:ext uri="{FF2B5EF4-FFF2-40B4-BE49-F238E27FC236}">
                    <a16:creationId xmlns:a16="http://schemas.microsoft.com/office/drawing/2014/main" id="{2D11B98E-2F61-F9EB-D883-2B8B9E9F749B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C35DAA-640A-3419-A5C1-6D54BEB7C6D5}"/>
                </a:ext>
              </a:extLst>
            </p:cNvPr>
            <p:cNvSpPr txBox="1"/>
            <p:nvPr/>
          </p:nvSpPr>
          <p:spPr>
            <a:xfrm>
              <a:off x="2555829" y="426610"/>
              <a:ext cx="8982933" cy="1195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1219170">
                <a:defRPr/>
              </a:pPr>
              <a:r>
                <a:rPr lang="en-US" sz="28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 descr="A group of kids using a computer&#10;&#10;Description automatically generated with low confidence">
            <a:extLst>
              <a:ext uri="{FF2B5EF4-FFF2-40B4-BE49-F238E27FC236}">
                <a16:creationId xmlns:a16="http://schemas.microsoft.com/office/drawing/2014/main" id="{8AD23A02-88A8-BEE2-45BC-1E1BBD86E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416" y="4328127"/>
            <a:ext cx="3720827" cy="1888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226169-500A-1C5C-0AB5-803E61172E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t="31703" r="3563" b="7527"/>
          <a:stretch/>
        </p:blipFill>
        <p:spPr>
          <a:xfrm>
            <a:off x="6654720" y="4328127"/>
            <a:ext cx="4506686" cy="1888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814CC9-97EF-D830-8F48-0B32709CCBAE}"/>
              </a:ext>
            </a:extLst>
          </p:cNvPr>
          <p:cNvSpPr txBox="1"/>
          <p:nvPr/>
        </p:nvSpPr>
        <p:spPr>
          <a:xfrm>
            <a:off x="7289673" y="4882621"/>
            <a:ext cx="369756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  <a:bevelB w="57150" h="38100" prst="artDeco"/>
            </a:sp3d>
          </a:bodyPr>
          <a:lstStyle/>
          <a:p>
            <a:r>
              <a:rPr lang="en-US" sz="3600" b="1" dirty="0" err="1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Thảo</a:t>
            </a:r>
            <a:r>
              <a:rPr lang="en-US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luận</a:t>
            </a:r>
            <a:r>
              <a:rPr lang="en-US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nhóm</a:t>
            </a:r>
            <a:r>
              <a:rPr lang="en-US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bốn</a:t>
            </a:r>
            <a:r>
              <a:rPr lang="en-US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8432650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46B513-87EA-43B0-828F-92EDDB30C0E1}"/>
              </a:ext>
            </a:extLst>
          </p:cNvPr>
          <p:cNvSpPr/>
          <p:nvPr/>
        </p:nvSpPr>
        <p:spPr>
          <a:xfrm>
            <a:off x="0" y="6728791"/>
            <a:ext cx="12192000" cy="12920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FFDD76-C53D-455B-9548-BAAF2DA318EF}"/>
              </a:ext>
            </a:extLst>
          </p:cNvPr>
          <p:cNvSpPr/>
          <p:nvPr/>
        </p:nvSpPr>
        <p:spPr>
          <a:xfrm>
            <a:off x="0" y="0"/>
            <a:ext cx="12192000" cy="12920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CBE243-66D4-47B7-B005-14470F016536}"/>
              </a:ext>
            </a:extLst>
          </p:cNvPr>
          <p:cNvSpPr txBox="1"/>
          <p:nvPr/>
        </p:nvSpPr>
        <p:spPr>
          <a:xfrm>
            <a:off x="1030593" y="1323533"/>
            <a:ext cx="10130813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Việc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thích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làm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cùng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người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là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việc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̀?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làm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việc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với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ai?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Thường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làm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lúc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nào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 Khi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nào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Việc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diễn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thê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nào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suy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̃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của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được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làm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việc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cùng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người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4F4E23-AAAE-CA4A-D85E-5FF52936A71B}"/>
              </a:ext>
            </a:extLst>
          </p:cNvPr>
          <p:cNvGrpSpPr/>
          <p:nvPr/>
        </p:nvGrpSpPr>
        <p:grpSpPr>
          <a:xfrm>
            <a:off x="1478039" y="464013"/>
            <a:ext cx="8710990" cy="815704"/>
            <a:chOff x="2198924" y="208773"/>
            <a:chExt cx="9751337" cy="18640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740E5BD-E9A9-7149-3317-4BD6A29C194D}"/>
                </a:ext>
              </a:extLst>
            </p:cNvPr>
            <p:cNvGrpSpPr/>
            <p:nvPr/>
          </p:nvGrpSpPr>
          <p:grpSpPr>
            <a:xfrm>
              <a:off x="2198924" y="208773"/>
              <a:ext cx="9751337" cy="1864050"/>
              <a:chOff x="2171343" y="4618089"/>
              <a:chExt cx="7988119" cy="2187854"/>
            </a:xfrm>
          </p:grpSpPr>
          <p:sp>
            <p:nvSpPr>
              <p:cNvPr id="9" name="Rectangle: Rounded Corners 11">
                <a:extLst>
                  <a:ext uri="{FF2B5EF4-FFF2-40B4-BE49-F238E27FC236}">
                    <a16:creationId xmlns:a16="http://schemas.microsoft.com/office/drawing/2014/main" id="{B94DA8AF-397C-BAE2-3D95-D17388E91A60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Rectangle: Rounded Corners 61">
                <a:extLst>
                  <a:ext uri="{FF2B5EF4-FFF2-40B4-BE49-F238E27FC236}">
                    <a16:creationId xmlns:a16="http://schemas.microsoft.com/office/drawing/2014/main" id="{13E56F62-ACB6-229B-8EE8-67367A3055E7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Rectangle: Rounded Corners 65">
                <a:extLst>
                  <a:ext uri="{FF2B5EF4-FFF2-40B4-BE49-F238E27FC236}">
                    <a16:creationId xmlns:a16="http://schemas.microsoft.com/office/drawing/2014/main" id="{2D11B98E-2F61-F9EB-D883-2B8B9E9F749B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C35DAA-640A-3419-A5C1-6D54BEB7C6D5}"/>
                </a:ext>
              </a:extLst>
            </p:cNvPr>
            <p:cNvSpPr txBox="1"/>
            <p:nvPr/>
          </p:nvSpPr>
          <p:spPr>
            <a:xfrm>
              <a:off x="2555829" y="426610"/>
              <a:ext cx="8982933" cy="1195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1219170">
                <a:defRPr/>
              </a:pPr>
              <a:r>
                <a:rPr lang="en-US" sz="28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7226169-500A-1C5C-0AB5-803E61172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t="31703" r="3563" b="7527"/>
          <a:stretch/>
        </p:blipFill>
        <p:spPr>
          <a:xfrm>
            <a:off x="6654720" y="4328127"/>
            <a:ext cx="3806451" cy="1888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814CC9-97EF-D830-8F48-0B32709CCBAE}"/>
              </a:ext>
            </a:extLst>
          </p:cNvPr>
          <p:cNvSpPr txBox="1"/>
          <p:nvPr/>
        </p:nvSpPr>
        <p:spPr>
          <a:xfrm>
            <a:off x="7162115" y="4888136"/>
            <a:ext cx="289935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  <a:bevelB w="57150" h="38100" prst="artDeco"/>
            </a:sp3d>
          </a:bodyPr>
          <a:lstStyle/>
          <a:p>
            <a:r>
              <a:rPr lang="en-US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Chia </a:t>
            </a:r>
            <a:r>
              <a:rPr lang="en-US" sz="3600" b="1" dirty="0" err="1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sẻ</a:t>
            </a:r>
            <a:r>
              <a:rPr lang="en-US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trước</a:t>
            </a:r>
            <a:r>
              <a:rPr lang="en-US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lớp</a:t>
            </a:r>
            <a:r>
              <a:rPr lang="en-US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09E94-806F-C6A4-FFA9-CE9B5CE34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67" y="4038873"/>
            <a:ext cx="3095153" cy="23179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4971339"/>
      </p:ext>
    </p:extLst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extLst>
              <a:ext uri="{FF2B5EF4-FFF2-40B4-BE49-F238E27FC236}">
                <a16:creationId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1343" y="4829310"/>
            <a:ext cx="2649654" cy="2458861"/>
          </a:xfrm>
          <a:prstGeom prst="rect">
            <a:avLst/>
          </a:prstGeom>
        </p:spPr>
      </p:pic>
      <p:pic>
        <p:nvPicPr>
          <p:cNvPr id="32" name="图片 1">
            <a:extLst>
              <a:ext uri="{FF2B5EF4-FFF2-40B4-BE49-F238E27FC236}">
                <a16:creationId xmlns:a16="http://schemas.microsoft.com/office/drawing/2014/main" id="{053FC2E5-19D0-4DA5-8D8C-25F00B7CE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204844">
            <a:off x="1351901" y="159429"/>
            <a:ext cx="2577055" cy="2036105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1956" y="5761895"/>
            <a:ext cx="1498081" cy="1390209"/>
          </a:xfrm>
          <a:prstGeom prst="rect">
            <a:avLst/>
          </a:prstGeom>
        </p:spPr>
      </p:pic>
      <p:pic>
        <p:nvPicPr>
          <p:cNvPr id="34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8947" y="5760987"/>
            <a:ext cx="1498081" cy="1390209"/>
          </a:xfrm>
          <a:prstGeom prst="rect">
            <a:avLst/>
          </a:prstGeom>
        </p:spPr>
      </p:pic>
      <p:pic>
        <p:nvPicPr>
          <p:cNvPr id="35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8544" y="5738838"/>
            <a:ext cx="1498081" cy="1390209"/>
          </a:xfrm>
          <a:prstGeom prst="rect">
            <a:avLst/>
          </a:prstGeom>
        </p:spPr>
      </p:pic>
      <p:pic>
        <p:nvPicPr>
          <p:cNvPr id="36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6886" y="5762798"/>
            <a:ext cx="1498081" cy="1390209"/>
          </a:xfrm>
          <a:prstGeom prst="rect">
            <a:avLst/>
          </a:prstGeom>
        </p:spPr>
      </p:pic>
      <p:pic>
        <p:nvPicPr>
          <p:cNvPr id="37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877" y="5761890"/>
            <a:ext cx="1498081" cy="1390209"/>
          </a:xfrm>
          <a:prstGeom prst="rect">
            <a:avLst/>
          </a:prstGeom>
        </p:spPr>
      </p:pic>
      <p:pic>
        <p:nvPicPr>
          <p:cNvPr id="39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3474" y="5739741"/>
            <a:ext cx="1498081" cy="13902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7" y="1705343"/>
            <a:ext cx="10830461" cy="2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7200" y="177801"/>
            <a:ext cx="8940800" cy="6667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TẠM BIỆT VÀ HẸN GẶP LẠI CÁC CON!</a:t>
            </a:r>
          </a:p>
        </p:txBody>
      </p:sp>
    </p:spTree>
    <p:extLst>
      <p:ext uri="{BB962C8B-B14F-4D97-AF65-F5344CB8AC3E}">
        <p14:creationId xmlns:p14="http://schemas.microsoft.com/office/powerpoint/2010/main" val="1280606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27CFA4B-46D9-1FDA-D965-879A3C375ADE}"/>
              </a:ext>
            </a:extLst>
          </p:cNvPr>
          <p:cNvGrpSpPr/>
          <p:nvPr/>
        </p:nvGrpSpPr>
        <p:grpSpPr>
          <a:xfrm>
            <a:off x="-19778" y="0"/>
            <a:ext cx="12211778" cy="6858000"/>
            <a:chOff x="-19778" y="0"/>
            <a:chExt cx="12211778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642C9BE-1858-8F92-D7D8-680B41E87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9778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4"/>
            <a:ext cx="10959691" cy="5121664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362123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79297" y="1336386"/>
            <a:ext cx="853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algn="ctr">
              <a:defRPr/>
            </a:pPr>
            <a:r>
              <a:rPr lang="nl-NL" sz="4000" b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 đoạn 1 bài “Món quà đặc biệt”</a:t>
            </a:r>
            <a:endParaRPr kumimoji="0" lang="zh-CN" altLang="en-US" sz="4000" b="0" i="0" u="none" strike="noStrike" kern="1200" cap="none" spc="-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  <p:sp>
        <p:nvSpPr>
          <p:cNvPr id="2" name="PA-文本框 54">
            <a:extLst>
              <a:ext uri="{FF2B5EF4-FFF2-40B4-BE49-F238E27FC236}">
                <a16:creationId xmlns:a16="http://schemas.microsoft.com/office/drawing/2014/main" id="{FBA0AF99-994B-9DB5-BCC5-080D7DEF13F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06106" y="2494574"/>
            <a:ext cx="9700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algn="l">
              <a:defRPr/>
            </a:pP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TLCH: </a:t>
            </a:r>
            <a:r>
              <a:rPr lang="en-US" altLang="zh-CN" sz="4000" b="0" spc="-3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Trong</a:t>
            </a:r>
            <a:r>
              <a:rPr lang="en-US" altLang="zh-CN" sz="4000" b="0" spc="-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0" spc="-3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bài</a:t>
            </a:r>
            <a:r>
              <a:rPr lang="en-US" altLang="zh-CN" sz="4000" b="0" spc="-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“</a:t>
            </a:r>
            <a:r>
              <a:rPr lang="en-US" altLang="zh-CN" sz="4000" b="0" spc="-3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Món</a:t>
            </a:r>
            <a:r>
              <a:rPr lang="en-US" altLang="zh-CN" sz="4000" b="0" spc="-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quà </a:t>
            </a:r>
            <a:r>
              <a:rPr lang="en-US" altLang="zh-CN" sz="4000" b="0" spc="-3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đặc</a:t>
            </a:r>
            <a:r>
              <a:rPr lang="en-US" altLang="zh-CN" sz="4000" b="0" spc="-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0" spc="-3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biệt</a:t>
            </a:r>
            <a:r>
              <a:rPr lang="en-US" altLang="zh-CN" sz="4000" b="0" spc="-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”, </a:t>
            </a:r>
            <a:r>
              <a:rPr lang="nl-NL" altLang="zh-CN" sz="4000" b="0" spc="-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h</a:t>
            </a:r>
            <a:r>
              <a:rPr lang="nl-NL" sz="4000" b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ai chị em đã viết gì trong tấm thiệp tặng bố?</a:t>
            </a:r>
            <a:endParaRPr lang="en-US" sz="4000" b="0" dirty="0">
              <a:solidFill>
                <a:srgbClr val="00206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372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F07EFE3-EC92-7744-9A9E-C4913E6AA635}"/>
              </a:ext>
            </a:extLst>
          </p:cNvPr>
          <p:cNvGrpSpPr/>
          <p:nvPr/>
        </p:nvGrpSpPr>
        <p:grpSpPr>
          <a:xfrm>
            <a:off x="-126159" y="-40066"/>
            <a:ext cx="12318159" cy="6898066"/>
            <a:chOff x="-126159" y="-40066"/>
            <a:chExt cx="12318159" cy="6898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B7E16C7-41F8-6CB1-54CD-C7FB4A994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26159" y="-40066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655939"/>
            <a:ext cx="10959691" cy="4854050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51" name="Picture 50">
            <a:hlinkClick r:id="rId8" action="ppaction://hlinksldjump"/>
            <a:extLst>
              <a:ext uri="{FF2B5EF4-FFF2-40B4-BE49-F238E27FC236}">
                <a16:creationId xmlns:a16="http://schemas.microsoft.com/office/drawing/2014/main" id="{96793489-3C48-E530-FE45-70DEF9DA9E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sp>
        <p:nvSpPr>
          <p:cNvPr id="2" name="PA-文本框 54">
            <a:extLst>
              <a:ext uri="{FF2B5EF4-FFF2-40B4-BE49-F238E27FC236}">
                <a16:creationId xmlns:a16="http://schemas.microsoft.com/office/drawing/2014/main" id="{BD942C5B-7463-2371-C900-801CABF66B3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19310" y="1550420"/>
            <a:ext cx="898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 đoạn 2 bài “Món quà đặc biệt”</a:t>
            </a:r>
            <a:endParaRPr lang="vi-VN" altLang="zh-CN" sz="3600" b="0" spc="-300" dirty="0">
              <a:solidFill>
                <a:srgbClr val="FF0000"/>
              </a:solidFill>
              <a:effectLst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sp>
        <p:nvSpPr>
          <p:cNvPr id="9" name="PA-文本框 54">
            <a:extLst>
              <a:ext uri="{FF2B5EF4-FFF2-40B4-BE49-F238E27FC236}">
                <a16:creationId xmlns:a16="http://schemas.microsoft.com/office/drawing/2014/main" id="{287B5C76-92EF-3B7B-2735-FBA2B55CBE2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10772" y="2465342"/>
            <a:ext cx="93720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algn="just"/>
            <a:r>
              <a:rPr kumimoji="0" lang="en-US" altLang="zh-CN" sz="36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TLCH</a:t>
            </a:r>
            <a:r>
              <a:rPr kumimoji="0" lang="vi-VN" altLang="zh-CN" sz="36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:</a:t>
            </a:r>
            <a:r>
              <a:rPr kumimoji="0" lang="vi-VN" altLang="zh-CN" sz="36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Trong</a:t>
            </a:r>
            <a:r>
              <a:rPr kumimoji="0" lang="en-US" altLang="zh-CN" sz="3600" b="0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bài</a:t>
            </a:r>
            <a:r>
              <a:rPr kumimoji="0" lang="en-US" altLang="zh-CN" sz="3600" b="0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“</a:t>
            </a:r>
            <a:r>
              <a:rPr kumimoji="0" lang="en-US" altLang="zh-CN" sz="3600" b="0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Món</a:t>
            </a:r>
            <a:r>
              <a:rPr kumimoji="0" lang="en-US" altLang="zh-CN" sz="3600" b="0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quà </a:t>
            </a:r>
            <a:r>
              <a:rPr kumimoji="0" lang="en-US" altLang="zh-CN" sz="3600" b="0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đặc</a:t>
            </a:r>
            <a:r>
              <a:rPr kumimoji="0" lang="en-US" altLang="zh-CN" sz="3600" b="0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biệt</a:t>
            </a:r>
            <a:r>
              <a:rPr kumimoji="0" lang="en-US" altLang="zh-CN" sz="3600" b="0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”, </a:t>
            </a:r>
            <a:r>
              <a:rPr kumimoji="0" lang="nl-NL" altLang="zh-CN" sz="3600" b="0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v</a:t>
            </a:r>
            <a:r>
              <a:rPr lang="nl-NL" sz="3600" b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ì sao bố rất vui khi nhận quà mà người chị lại rơm rớm nước mắt?</a:t>
            </a:r>
            <a:endParaRPr lang="en-US" sz="3600" b="0" dirty="0">
              <a:solidFill>
                <a:srgbClr val="00206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255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ECECCF5-3D1D-A48C-1D6F-B2D51A3098B3}"/>
              </a:ext>
            </a:extLst>
          </p:cNvPr>
          <p:cNvGrpSpPr/>
          <p:nvPr/>
        </p:nvGrpSpPr>
        <p:grpSpPr>
          <a:xfrm>
            <a:off x="0" y="-63359"/>
            <a:ext cx="12222272" cy="6921359"/>
            <a:chOff x="-36622" y="-129262"/>
            <a:chExt cx="12222272" cy="69213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80E695-DB3D-E7FF-7211-CA08F0540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-6350" y="-65903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279D3F-7863-1239-00EE-202C02622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6622" y="-129262"/>
              <a:ext cx="868472" cy="105474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731041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0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0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80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94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3D2661F-F2CB-452C-9713-57A3CE6102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3" b="8133"/>
          <a:stretch/>
        </p:blipFill>
        <p:spPr>
          <a:xfrm>
            <a:off x="4572000" y="3760904"/>
            <a:ext cx="4345969" cy="28850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1E0379B-33E5-073B-FF45-FF02212B22C5}"/>
              </a:ext>
            </a:extLst>
          </p:cNvPr>
          <p:cNvGrpSpPr/>
          <p:nvPr/>
        </p:nvGrpSpPr>
        <p:grpSpPr>
          <a:xfrm>
            <a:off x="1838041" y="374769"/>
            <a:ext cx="9346795" cy="1663942"/>
            <a:chOff x="2198924" y="208773"/>
            <a:chExt cx="9751337" cy="18640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1ACBE6-9B29-E75F-509D-A02AF716A8B8}"/>
                </a:ext>
              </a:extLst>
            </p:cNvPr>
            <p:cNvGrpSpPr/>
            <p:nvPr/>
          </p:nvGrpSpPr>
          <p:grpSpPr>
            <a:xfrm>
              <a:off x="2198924" y="208773"/>
              <a:ext cx="9751337" cy="1864050"/>
              <a:chOff x="2171343" y="4618089"/>
              <a:chExt cx="7988119" cy="2187854"/>
            </a:xfrm>
          </p:grpSpPr>
          <p:sp>
            <p:nvSpPr>
              <p:cNvPr id="8" name="Rectangle: Rounded Corners 11">
                <a:extLst>
                  <a:ext uri="{FF2B5EF4-FFF2-40B4-BE49-F238E27FC236}">
                    <a16:creationId xmlns:a16="http://schemas.microsoft.com/office/drawing/2014/main" id="{21FCDFB7-6A69-49C4-64B4-DFCDB2B62AE5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9" name="Rectangle: Rounded Corners 61">
                <a:extLst>
                  <a:ext uri="{FF2B5EF4-FFF2-40B4-BE49-F238E27FC236}">
                    <a16:creationId xmlns:a16="http://schemas.microsoft.com/office/drawing/2014/main" id="{8A35A616-7DE5-9C4C-667C-D7C2C3472C1C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Rectangle: Rounded Corners 65">
                <a:extLst>
                  <a:ext uri="{FF2B5EF4-FFF2-40B4-BE49-F238E27FC236}">
                    <a16:creationId xmlns:a16="http://schemas.microsoft.com/office/drawing/2014/main" id="{39869B7B-9D28-77E2-A849-73297BFADE29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B7B157-F572-1A2A-67B4-6B2A28899867}"/>
                </a:ext>
              </a:extLst>
            </p:cNvPr>
            <p:cNvSpPr txBox="1"/>
            <p:nvPr/>
          </p:nvSpPr>
          <p:spPr>
            <a:xfrm>
              <a:off x="2555831" y="426609"/>
              <a:ext cx="88357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1219170">
                <a:defRPr/>
              </a:pPr>
              <a:r>
                <a:rPr lang="nl-NL" sz="36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sẻ với bạn câu chuyện về em </a:t>
              </a:r>
            </a:p>
            <a:p>
              <a:pPr lvl="0" algn="ctr" defTabSz="1219170">
                <a:defRPr/>
              </a:pPr>
              <a:r>
                <a:rPr lang="nl-NL" sz="36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còn bé qua lời kể của người thân.</a:t>
              </a:r>
              <a:endParaRPr lang="en-US" sz="36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5F14199-E1BD-36E7-4044-192B8B0C72FB}"/>
              </a:ext>
            </a:extLst>
          </p:cNvPr>
          <p:cNvSpPr/>
          <p:nvPr/>
        </p:nvSpPr>
        <p:spPr>
          <a:xfrm>
            <a:off x="-1726058" y="174661"/>
            <a:ext cx="1592494" cy="186405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273B7E-CA78-752F-1406-721423D3DD5E}"/>
              </a:ext>
            </a:extLst>
          </p:cNvPr>
          <p:cNvGrpSpPr/>
          <p:nvPr/>
        </p:nvGrpSpPr>
        <p:grpSpPr>
          <a:xfrm>
            <a:off x="1689610" y="2374198"/>
            <a:ext cx="2506895" cy="1448682"/>
            <a:chOff x="1689610" y="2374198"/>
            <a:chExt cx="2506895" cy="1448682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F3F17AF-8FF5-EE6F-6ECD-DD5B443FB556}"/>
                </a:ext>
              </a:extLst>
            </p:cNvPr>
            <p:cNvSpPr/>
            <p:nvPr/>
          </p:nvSpPr>
          <p:spPr>
            <a:xfrm>
              <a:off x="1689610" y="2374198"/>
              <a:ext cx="2506895" cy="1448682"/>
            </a:xfrm>
            <a:prstGeom prst="wedgeEllipseCallout">
              <a:avLst>
                <a:gd name="adj1" fmla="val 73019"/>
                <a:gd name="adj2" fmla="val 48316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5878F3A-7059-B95C-CF30-C3AEEC7367A7}"/>
                </a:ext>
              </a:extLst>
            </p:cNvPr>
            <p:cNvSpPr txBox="1"/>
            <p:nvPr/>
          </p:nvSpPr>
          <p:spPr>
            <a:xfrm>
              <a:off x="1838041" y="2536446"/>
              <a:ext cx="22100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Đó</a:t>
              </a:r>
              <a:r>
                <a:rPr lang="en-US" sz="2800" dirty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là </a:t>
              </a:r>
              <a:r>
                <a:rPr lang="en-US" sz="2800" dirty="0" err="1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chuyện</a:t>
              </a:r>
              <a:r>
                <a:rPr lang="en-US" sz="2800" dirty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gi</a:t>
              </a:r>
              <a:r>
                <a:rPr lang="en-US" sz="2800" dirty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̀?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EFD854-D909-E7A2-5A38-9AE0FB1FDD33}"/>
              </a:ext>
            </a:extLst>
          </p:cNvPr>
          <p:cNvGrpSpPr/>
          <p:nvPr/>
        </p:nvGrpSpPr>
        <p:grpSpPr>
          <a:xfrm>
            <a:off x="9178671" y="2351817"/>
            <a:ext cx="2506895" cy="1448682"/>
            <a:chOff x="9178671" y="2351817"/>
            <a:chExt cx="2506895" cy="1448682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BE87A56E-6D97-F111-788E-1EF45A9C3F54}"/>
                </a:ext>
              </a:extLst>
            </p:cNvPr>
            <p:cNvSpPr/>
            <p:nvPr/>
          </p:nvSpPr>
          <p:spPr>
            <a:xfrm>
              <a:off x="9178671" y="2351817"/>
              <a:ext cx="2506895" cy="1448682"/>
            </a:xfrm>
            <a:prstGeom prst="wedgeEllipseCallout">
              <a:avLst>
                <a:gd name="adj1" fmla="val -62637"/>
                <a:gd name="adj2" fmla="val 61791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51024D-DEB5-7D87-CF59-629259F41B10}"/>
                </a:ext>
              </a:extLst>
            </p:cNvPr>
            <p:cNvSpPr txBox="1"/>
            <p:nvPr/>
          </p:nvSpPr>
          <p:spPr>
            <a:xfrm>
              <a:off x="9192430" y="2598002"/>
              <a:ext cx="24793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Ai </a:t>
              </a:r>
              <a:r>
                <a:rPr lang="en-US" sz="2400" dirty="0" err="1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kê</a:t>
              </a:r>
              <a:r>
                <a:rPr lang="en-US" sz="2400" dirty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̉ </a:t>
              </a:r>
              <a:r>
                <a:rPr lang="en-US" sz="2400" dirty="0" err="1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biết</a:t>
              </a:r>
              <a:r>
                <a:rPr lang="en-US" sz="2400" dirty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chuyện</a:t>
              </a:r>
              <a:r>
                <a:rPr lang="en-US" sz="2400" dirty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đó</a:t>
              </a:r>
              <a:r>
                <a:rPr lang="en-US" sz="2400" dirty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550E8D9-921F-3676-F03E-FAD004DD50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124030" y="596514"/>
            <a:ext cx="1799707" cy="115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93F45-7394-49DA-84E0-BA5A7B8DBB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ABD12-C23A-4131-8139-2508991D05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op 15 hình ảnh gia đình hạnh phúc hoạt hình ngộ nghĩnh, dễ thương nhất">
            <a:extLst>
              <a:ext uri="{FF2B5EF4-FFF2-40B4-BE49-F238E27FC236}">
                <a16:creationId xmlns:a16="http://schemas.microsoft.com/office/drawing/2014/main" id="{15F5DD34-9CAE-4777-8008-CC2DFBAAD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713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E24529-0241-4BE4-B934-38EE8B290654}"/>
              </a:ext>
            </a:extLst>
          </p:cNvPr>
          <p:cNvSpPr txBox="1"/>
          <p:nvPr/>
        </p:nvSpPr>
        <p:spPr>
          <a:xfrm>
            <a:off x="2721428" y="1872236"/>
            <a:ext cx="7946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Bài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 19: Khi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cả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nhà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bé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tí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#9Slide05 FS Blonde Script" panose="03000503000000000000" pitchFamily="65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352FAD-A019-4190-D40E-D1A47276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575" y="904737"/>
            <a:ext cx="307265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3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9487007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Reforestation Project Proposal  by Slidesgo">
  <a:themeElements>
    <a:clrScheme name="Simple Light">
      <a:dk1>
        <a:srgbClr val="E67D00"/>
      </a:dk1>
      <a:lt1>
        <a:srgbClr val="FFEEEE"/>
      </a:lt1>
      <a:dk2>
        <a:srgbClr val="D2E2B4"/>
      </a:dk2>
      <a:lt2>
        <a:srgbClr val="A0C483"/>
      </a:lt2>
      <a:accent1>
        <a:srgbClr val="31681F"/>
      </a:accent1>
      <a:accent2>
        <a:srgbClr val="000000"/>
      </a:accent2>
      <a:accent3>
        <a:srgbClr val="FBACAC"/>
      </a:accent3>
      <a:accent4>
        <a:srgbClr val="EB7777"/>
      </a:accent4>
      <a:accent5>
        <a:srgbClr val="C60000"/>
      </a:accent5>
      <a:accent6>
        <a:srgbClr val="FF9F2E"/>
      </a:accent6>
      <a:hlink>
        <a:srgbClr val="A003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Simple Light">
    <a:dk1>
      <a:srgbClr val="E67D00"/>
    </a:dk1>
    <a:lt1>
      <a:srgbClr val="FFEEEE"/>
    </a:lt1>
    <a:dk2>
      <a:srgbClr val="D2E2B4"/>
    </a:dk2>
    <a:lt2>
      <a:srgbClr val="A0C483"/>
    </a:lt2>
    <a:accent1>
      <a:srgbClr val="31681F"/>
    </a:accent1>
    <a:accent2>
      <a:srgbClr val="000000"/>
    </a:accent2>
    <a:accent3>
      <a:srgbClr val="FBACAC"/>
    </a:accent3>
    <a:accent4>
      <a:srgbClr val="EB7777"/>
    </a:accent4>
    <a:accent5>
      <a:srgbClr val="C60000"/>
    </a:accent5>
    <a:accent6>
      <a:srgbClr val="FF9F2E"/>
    </a:accent6>
    <a:hlink>
      <a:srgbClr val="A00303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9EDEE"/>
    </a:accent5>
    <a:accent6>
      <a:srgbClr val="2D2D89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1995</Words>
  <Application>Microsoft Office PowerPoint</Application>
  <PresentationFormat>Widescreen</PresentationFormat>
  <Paragraphs>352</Paragraphs>
  <Slides>43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43</vt:i4>
      </vt:variant>
    </vt:vector>
  </HeadingPairs>
  <TitlesOfParts>
    <vt:vector size="69" baseType="lpstr">
      <vt:lpstr>等线</vt:lpstr>
      <vt:lpstr>#9Slide03 Sofia Pro Soft Bold</vt:lpstr>
      <vt:lpstr>#9Slide05 FS Blonde Script</vt:lpstr>
      <vt:lpstr>#9Slide05 SVNShintia Script</vt:lpstr>
      <vt:lpstr>Arial</vt:lpstr>
      <vt:lpstr>Arial Nova</vt:lpstr>
      <vt:lpstr>Arial-Rounded</vt:lpstr>
      <vt:lpstr>Calibri</vt:lpstr>
      <vt:lpstr>Calibri Light</vt:lpstr>
      <vt:lpstr>Cambria</vt:lpstr>
      <vt:lpstr>Coiny</vt:lpstr>
      <vt:lpstr>Nunito</vt:lpstr>
      <vt:lpstr>Patrick Hand</vt:lpstr>
      <vt:lpstr>SVN-Cookies</vt:lpstr>
      <vt:lpstr>SVN-Gretoon</vt:lpstr>
      <vt:lpstr>Times New Roman</vt:lpstr>
      <vt:lpstr>字魂52号-阿开漫画体</vt:lpstr>
      <vt:lpstr>Office Theme</vt:lpstr>
      <vt:lpstr>1_Office Theme</vt:lpstr>
      <vt:lpstr>8_默认设计模板</vt:lpstr>
      <vt:lpstr>Office 主题​​</vt:lpstr>
      <vt:lpstr>1_Office 主题​​</vt:lpstr>
      <vt:lpstr>2_Office Theme</vt:lpstr>
      <vt:lpstr>1_Office 主题</vt:lpstr>
      <vt:lpstr>2_Office 主题</vt:lpstr>
      <vt:lpstr>2_Reforestation Project Proposal 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Bui</dc:creator>
  <cp:lastModifiedBy>Vip855</cp:lastModifiedBy>
  <cp:revision>6</cp:revision>
  <dcterms:created xsi:type="dcterms:W3CDTF">2022-08-10T06:16:35Z</dcterms:created>
  <dcterms:modified xsi:type="dcterms:W3CDTF">2022-11-12T16:39:39Z</dcterms:modified>
</cp:coreProperties>
</file>