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3"/>
  </p:notesMasterIdLst>
  <p:sldIdLst>
    <p:sldId id="260" r:id="rId3"/>
    <p:sldId id="283" r:id="rId4"/>
    <p:sldId id="2645" r:id="rId5"/>
    <p:sldId id="263" r:id="rId6"/>
    <p:sldId id="2651" r:id="rId7"/>
    <p:sldId id="292" r:id="rId8"/>
    <p:sldId id="2653" r:id="rId9"/>
    <p:sldId id="293" r:id="rId10"/>
    <p:sldId id="291" r:id="rId11"/>
    <p:sldId id="294" r:id="rId12"/>
    <p:sldId id="300" r:id="rId13"/>
    <p:sldId id="297" r:id="rId14"/>
    <p:sldId id="299" r:id="rId15"/>
    <p:sldId id="2637" r:id="rId16"/>
    <p:sldId id="2638" r:id="rId17"/>
    <p:sldId id="2640" r:id="rId18"/>
    <p:sldId id="2641" r:id="rId19"/>
    <p:sldId id="2642" r:id="rId20"/>
    <p:sldId id="2643"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E3461B"/>
    <a:srgbClr val="DB071B"/>
    <a:srgbClr val="CC0066"/>
    <a:srgbClr val="6B376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4" d="100"/>
          <a:sy n="64" d="100"/>
        </p:scale>
        <p:origin x="-108" y="-2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pPr/>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pPr/>
              <a:t>‹#›</a:t>
            </a:fld>
            <a:endParaRPr lang="en-US"/>
          </a:p>
        </p:txBody>
      </p:sp>
    </p:spTree>
    <p:extLst>
      <p:ext uri="{BB962C8B-B14F-4D97-AF65-F5344CB8AC3E}">
        <p14:creationId xmlns=""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5752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113232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 xmlns:p14="http://schemas.microsoft.com/office/powerpoint/2010/main" val="23285215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9609671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0044632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 xmlns:a16="http://schemas.microsoft.com/office/drawing/2014/main" id="{FEE96F2F-E668-4B9C-A4FF-78DC61D5223D}"/>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 xmlns:a16="http://schemas.microsoft.com/office/drawing/2014/main" id="{15798669-13D6-4E0C-973B-7AE155AFC93C}"/>
              </a:ext>
            </a:extLst>
          </p:cNvPr>
          <p:cNvPicPr>
            <a:picLocks noChangeAspect="1"/>
          </p:cNvPicPr>
          <p:nvPr userDrawn="1"/>
        </p:nvPicPr>
        <p:blipFill>
          <a:blip r:embed="rId5">
            <a:extLst>
              <a:ext uri="{28A0092B-C50C-407E-A947-70E740481C1C}">
                <a14:useLocalDpi xmlns=""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 xmlns:a16="http://schemas.microsoft.com/office/drawing/2014/main" id="{08906958-A621-4AA1-BB37-4729008BD301}"/>
              </a:ext>
            </a:extLst>
          </p:cNvPr>
          <p:cNvPicPr>
            <a:picLocks noChangeAspect="1"/>
          </p:cNvPicPr>
          <p:nvPr userDrawn="1"/>
        </p:nvPicPr>
        <p:blipFill>
          <a:blip r:embed="rId6">
            <a:extLst>
              <a:ext uri="{28A0092B-C50C-407E-A947-70E740481C1C}">
                <a14:useLocalDpi xmlns=""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9231173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 xmlns:a16="http://schemas.microsoft.com/office/drawing/2014/main" id="{089F4924-B610-4B01-AAF0-EB6D4C2B84E7}"/>
              </a:ext>
            </a:extLst>
          </p:cNvPr>
          <p:cNvPicPr>
            <a:picLocks noChangeAspect="1"/>
          </p:cNvPicPr>
          <p:nvPr userDrawn="1"/>
        </p:nvPicPr>
        <p:blipFill>
          <a:blip r:embed="rId4">
            <a:extLst>
              <a:ext uri="{28A0092B-C50C-407E-A947-70E740481C1C}">
                <a14:useLocalDpi xmlns=""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3942342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3063171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 xmlns:a16="http://schemas.microsoft.com/office/drawing/2014/main" id="{70B9CAD3-6FBF-4316-9AFA-3E4E5603A454}"/>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1093070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 xmlns:p14="http://schemas.microsoft.com/office/powerpoint/2010/main" val="13088746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 xmlns:a16="http://schemas.microsoft.com/office/drawing/2014/main" id="{DB8F8CF6-17E6-4DF0-A26B-C4FA7E13137A}"/>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 xmlns:a16="http://schemas.microsoft.com/office/drawing/2014/main" id="{CB8760D8-84F5-48F1-B4FE-BC163B1CD806}"/>
              </a:ext>
            </a:extLst>
          </p:cNvPr>
          <p:cNvPicPr>
            <a:picLocks noChangeAspect="1"/>
          </p:cNvPicPr>
          <p:nvPr userDrawn="1"/>
        </p:nvPicPr>
        <p:blipFill>
          <a:blip r:embed="rId5">
            <a:extLst>
              <a:ext uri="{28A0092B-C50C-407E-A947-70E740481C1C}">
                <a14:useLocalDpi xmlns=""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 xmlns:p14="http://schemas.microsoft.com/office/powerpoint/2010/main" val="50060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 xmlns:a16="http://schemas.microsoft.com/office/drawing/2014/main" id="{1279CA7E-A687-43A1-AE40-79A1250CDFDA}"/>
              </a:ext>
            </a:extLst>
          </p:cNvPr>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spTree>
    <p:extLst>
      <p:ext uri="{BB962C8B-B14F-4D97-AF65-F5344CB8AC3E}">
        <p14:creationId xmlns=""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 xmlns:a16="http://schemas.microsoft.com/office/drawing/2014/main" id="{51D981AD-9FC1-4415-8F8F-8DBB61E1CAAF}"/>
              </a:ext>
            </a:extLst>
          </p:cNvPr>
          <p:cNvPicPr>
            <a:picLocks noChangeAspect="1"/>
          </p:cNvPicPr>
          <p:nvPr userDrawn="1"/>
        </p:nvPicPr>
        <p:blipFill>
          <a:blip r:embed="rId9">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23.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41.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5.png"/><Relationship Id="rId1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slide" Target="slide12.xml"/><Relationship Id="rId17" Type="http://schemas.openxmlformats.org/officeDocument/2006/relationships/image" Target="../media/image45.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4.pn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5.png"/><Relationship Id="rId1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slide" Target="slide12.xml"/><Relationship Id="rId17" Type="http://schemas.openxmlformats.org/officeDocument/2006/relationships/image" Target="../media/image45.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4.pn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5.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slide" Target="slide12.xml"/><Relationship Id="rId17" Type="http://schemas.openxmlformats.org/officeDocument/2006/relationships/image" Target="../media/image45.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0.emf"/><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0">
              <a:extLst>
                <a:ext uri="{BEBA8EAE-BF5A-486C-A8C5-ECC9F3942E4B}">
                  <a14:imgProps xmlns="" xmlns:a14="http://schemas.microsoft.com/office/drawing/2010/main">
                    <a14:imgLayer r:embed="rId11">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65108" y="4130230"/>
            <a:ext cx="1767329" cy="2262067"/>
          </a:xfrm>
          <a:prstGeom prst="rect">
            <a:avLst/>
          </a:prstGeom>
        </p:spPr>
      </p:pic>
      <p:pic>
        <p:nvPicPr>
          <p:cNvPr id="2" name="Picture 1">
            <a:extLst>
              <a:ext uri="{FF2B5EF4-FFF2-40B4-BE49-F238E27FC236}">
                <a16:creationId xmlns="" xmlns:a16="http://schemas.microsoft.com/office/drawing/2014/main" id="{CBAD6B72-E135-44E2-B9CA-7F91635C31E2}"/>
              </a:ext>
            </a:extLst>
          </p:cNvPr>
          <p:cNvPicPr>
            <a:picLocks noChangeAspect="1"/>
          </p:cNvPicPr>
          <p:nvPr/>
        </p:nvPicPr>
        <p:blipFill>
          <a:blip r:embed="rId14"/>
          <a:stretch>
            <a:fillRect/>
          </a:stretch>
        </p:blipFill>
        <p:spPr>
          <a:xfrm>
            <a:off x="1303746" y="1846319"/>
            <a:ext cx="9730059" cy="2017951"/>
          </a:xfrm>
          <a:prstGeom prst="rect">
            <a:avLst/>
          </a:prstGeom>
        </p:spPr>
      </p:pic>
    </p:spTree>
    <p:extLst>
      <p:ext uri="{BB962C8B-B14F-4D97-AF65-F5344CB8AC3E}">
        <p14:creationId xmlns="" xmlns:p14="http://schemas.microsoft.com/office/powerpoint/2010/main" val="147871032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 xmlns:p14="http://schemas.microsoft.com/office/powerpoint/2010/main" val="2776999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 xmlns:a14="http://schemas.microsoft.com/office/drawing/2010/main">
                    <a14:imgLayer r:embed="rId9">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cstate="print">
            <a:extLst>
              <a:ext uri="{BEBA8EAE-BF5A-486C-A8C5-ECC9F3942E4B}">
                <a14:imgProps xmln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pic>
        <p:nvPicPr>
          <p:cNvPr id="25" name="图片 6">
            <a:extLst>
              <a:ext uri="{FF2B5EF4-FFF2-40B4-BE49-F238E27FC236}">
                <a16:creationId xmlns=""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 xmlns:a16="http://schemas.microsoft.com/office/drawing/2014/main" id="{C3724BE8-CA2B-4D26-9686-E11AD4573A96}"/>
              </a:ext>
            </a:extLst>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 xmlns:a16="http://schemas.microsoft.com/office/drawing/2014/main" id="{2429069C-E3F6-4630-BA0F-7C73F81D407E}"/>
              </a:ext>
            </a:extLst>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 xmlns:a16="http://schemas.microsoft.com/office/drawing/2014/main" id="{7B641D5D-EC6B-4377-AFE4-903440D957C8}"/>
              </a:ext>
            </a:extLst>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dirty="0" err="1">
                <a:ln w="19050">
                  <a:solidFill>
                    <a:srgbClr val="FF2F64"/>
                  </a:solidFill>
                </a:ln>
                <a:blipFill dpi="0" rotWithShape="1">
                  <a:blip r:embed="rId16">
                    <a:extLst>
                      <a:ext uri="{28A0092B-C50C-407E-A947-70E740481C1C}">
                        <a14:useLocalDpi xmlns=""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a:t>
            </a:r>
            <a:r>
              <a:rPr lang="en-US" altLang="zh-CN" sz="4400" dirty="0">
                <a:ln w="19050">
                  <a:solidFill>
                    <a:srgbClr val="FF2F64"/>
                  </a:solidFill>
                </a:ln>
                <a:blipFill dpi="0" rotWithShape="1">
                  <a:blip r:embed="rId16">
                    <a:extLst>
                      <a:ext uri="{28A0092B-C50C-407E-A947-70E740481C1C}">
                        <a14:useLocalDpi xmlns=""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 </a:t>
            </a:r>
            <a:r>
              <a:rPr lang="en-US" altLang="zh-CN" sz="4400" dirty="0" err="1">
                <a:ln w="19050">
                  <a:solidFill>
                    <a:srgbClr val="FF2F64"/>
                  </a:solidFill>
                </a:ln>
                <a:blipFill dpi="0" rotWithShape="1">
                  <a:blip r:embed="rId16">
                    <a:extLst>
                      <a:ext uri="{28A0092B-C50C-407E-A947-70E740481C1C}">
                        <a14:useLocalDpi xmlns=""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NHÓM</a:t>
            </a:r>
            <a:r>
              <a:rPr lang="en-US" altLang="zh-CN" sz="4400" dirty="0">
                <a:ln w="19050">
                  <a:solidFill>
                    <a:srgbClr val="FF2F64"/>
                  </a:solidFill>
                </a:ln>
                <a:blipFill dpi="0" rotWithShape="1">
                  <a:blip r:embed="rId16">
                    <a:extLst>
                      <a:ext uri="{28A0092B-C50C-407E-A947-70E740481C1C}">
                        <a14:useLocalDpi xmlns=""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 4</a:t>
            </a:r>
            <a:endParaRPr lang="zh-CN" altLang="en-US" sz="4400" dirty="0">
              <a:ln w="19050">
                <a:solidFill>
                  <a:srgbClr val="FF2F64"/>
                </a:solidFill>
              </a:ln>
              <a:blipFill dpi="0" rotWithShape="1">
                <a:blip r:embed="rId16">
                  <a:extLst>
                    <a:ext uri="{28A0092B-C50C-407E-A947-70E740481C1C}">
                      <a14:useLocalDpi xmlns=""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5949005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25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 xmlns:a14="http://schemas.microsoft.com/office/drawing/2010/main">
                    <a14:imgLayer r:embed="rId9">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 xmlns:a16="http://schemas.microsoft.com/office/drawing/2014/main" id="{501B04C1-6533-478A-93A8-B688A15F0575}"/>
              </a:ext>
            </a:extLst>
          </p:cNvPr>
          <p:cNvPicPr>
            <a:picLocks noChangeAspect="1"/>
          </p:cNvPicPr>
          <p:nvPr/>
        </p:nvPicPr>
        <p:blipFill rotWithShape="1">
          <a:blip r:embed="rId12">
            <a:extLst>
              <a:ext uri="{BEBA8EAE-BF5A-486C-A8C5-ECC9F3942E4B}">
                <a14:imgProps xmlns="" xmlns:a14="http://schemas.microsoft.com/office/drawing/2010/main">
                  <a14:imgLayer r:embed="rId13">
                    <a14:imgEffect>
                      <a14:sharpenSoften amount="-25000"/>
                    </a14:imgEffect>
                  </a14:imgLayer>
                </a14:imgProps>
              </a:ext>
              <a:ext uri="{28A0092B-C50C-407E-A947-70E740481C1C}">
                <a14:useLocalDpi xmlns=""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 xmlns:a16="http://schemas.microsoft.com/office/drawing/2014/main" id="{B3BD2310-9D79-4163-BAE0-CDDAD2FE597E}"/>
                </a:ext>
              </a:extLst>
            </p:cNvPr>
            <p:cNvPicPr>
              <a:picLocks noChangeAspect="1"/>
            </p:cNvPicPr>
            <p:nvPr/>
          </p:nvPicPr>
          <p:blipFill>
            <a:blip r:embed="rId14" cstate="print">
              <a:extLst>
                <a:ext uri="{96DAC541-7B7A-43D3-8B79-37D633B846F1}">
                  <asvg:svgBlip xmlns=""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87736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 xmlns:a14="http://schemas.microsoft.com/office/drawing/2010/main">
                    <a14:imgLayer r:embed="rId9">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cstate="print">
            <a:extLst>
              <a:ext uri="{BEBA8EAE-BF5A-486C-A8C5-ECC9F3942E4B}">
                <a14:imgProps xmln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 xmlns:a16="http://schemas.microsoft.com/office/drawing/2014/main" id="{AC0644DF-58B5-43F4-A303-5CE444AF82A2}"/>
                  </a:ext>
                </a:extLst>
              </p:cNvPr>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TextBox 48">
              <a:extLst>
                <a:ext uri="{FF2B5EF4-FFF2-40B4-BE49-F238E27FC236}">
                  <a16:creationId xmlns=""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 xmlns:p14="http://schemas.microsoft.com/office/powerpoint/2010/main" val="408467274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 xmlns:a14="http://schemas.microsoft.com/office/drawing/2010/main">
                    <a14:imgLayer r:embed="rId9">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cstate="print">
            <a:extLst>
              <a:ext uri="{BEBA8EAE-BF5A-486C-A8C5-ECC9F3942E4B}">
                <a14:imgProps xmln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 xmlns:a16="http://schemas.microsoft.com/office/drawing/2014/main" id="{AC0644DF-58B5-43F4-A303-5CE444AF82A2}"/>
                  </a:ext>
                </a:extLst>
              </p:cNvPr>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 xmlns:p14="http://schemas.microsoft.com/office/powerpoint/2010/main" val="251851773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 xmlns:a14="http://schemas.microsoft.com/office/drawing/2010/main">
                    <a14:imgLayer r:embed="rId9">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cstate="print">
            <a:extLst>
              <a:ext uri="{BEBA8EAE-BF5A-486C-A8C5-ECC9F3942E4B}">
                <a14:imgProps xmln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 xmlns:a16="http://schemas.microsoft.com/office/drawing/2014/main" id="{AC0644DF-58B5-43F4-A303-5CE444AF82A2}"/>
                  </a:ext>
                </a:extLst>
              </p:cNvPr>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 xmlns:p14="http://schemas.microsoft.com/office/powerpoint/2010/main" val="167793574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en-US" sz="3400" dirty="0" err="1">
                <a:solidFill>
                  <a:srgbClr val="EA4618"/>
                </a:solidFill>
                <a:latin typeface="Calibri" panose="020F0502020204030204" pitchFamily="34" charset="0"/>
                <a:cs typeface="Calibri" panose="020F0502020204030204" pitchFamily="34" charset="0"/>
              </a:rPr>
              <a:t>Bài</a:t>
            </a:r>
            <a:r>
              <a:rPr lang="en-US" sz="3400" dirty="0">
                <a:solidFill>
                  <a:srgbClr val="EA4618"/>
                </a:solidFill>
                <a:latin typeface="Calibri" panose="020F0502020204030204" pitchFamily="34" charset="0"/>
                <a:cs typeface="Calibri" panose="020F0502020204030204" pitchFamily="34" charset="0"/>
              </a:rPr>
              <a:t> 3: </a:t>
            </a:r>
            <a:r>
              <a:rPr lang="vi-VN" sz="3400" dirty="0">
                <a:solidFill>
                  <a:srgbClr val="EA4618"/>
                </a:solidFill>
                <a:latin typeface="Calibri" panose="020F0502020204030204" pitchFamily="34" charset="0"/>
                <a:cs typeface="Calibri" panose="020F0502020204030204" pitchFamily="34" charset="0"/>
              </a:rPr>
              <a:t>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 xmlns:a16="http://schemas.microsoft.com/office/drawing/2014/main" id="{E2E483B3-BD9A-43E2-938A-513B7028008F}"/>
              </a:ext>
            </a:extLst>
          </p:cNvPr>
          <p:cNvCxnSpPr>
            <a:cxnSpLocks/>
          </p:cNvCxnSpPr>
          <p:nvPr/>
        </p:nvCxnSpPr>
        <p:spPr>
          <a:xfrm>
            <a:off x="1697736" y="918210"/>
            <a:ext cx="391058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 xmlns:a16="http://schemas.microsoft.com/office/drawing/2014/main" id="{92755DC8-CE78-40A7-903A-6EF86848749A}"/>
              </a:ext>
            </a:extLst>
          </p:cNvPr>
          <p:cNvCxnSpPr>
            <a:cxnSpLocks/>
          </p:cNvCxnSpPr>
          <p:nvPr/>
        </p:nvCxnSpPr>
        <p:spPr>
          <a:xfrm>
            <a:off x="6623685" y="85377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 xmlns:p14="http://schemas.microsoft.com/office/powerpoint/2010/main" val="27744820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 xmlns:a16="http://schemas.microsoft.com/office/drawing/2014/main" id="{E189DDDC-B93E-4959-8546-F42FFAC0FBCC}"/>
              </a:ext>
            </a:extLst>
          </p:cNvPr>
          <p:cNvPicPr>
            <a:picLocks noChangeAspect="1"/>
          </p:cNvPicPr>
          <p:nvPr/>
        </p:nvPicPr>
        <p:blipFill rotWithShape="1">
          <a:blip r:embed="rId3">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 xmlns:p14="http://schemas.microsoft.com/office/powerpoint/2010/main" val="29088287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 xmlns:a16="http://schemas.microsoft.com/office/drawing/2014/main" id="{D56DEA84-D746-485E-B3E0-0B8E943A236B}"/>
              </a:ext>
            </a:extLst>
          </p:cNvPr>
          <p:cNvGrpSpPr/>
          <p:nvPr/>
        </p:nvGrpSpPr>
        <p:grpSpPr>
          <a:xfrm>
            <a:off x="1238250" y="1391954"/>
            <a:ext cx="10051541" cy="858903"/>
            <a:chOff x="1466025" y="1120642"/>
            <a:chExt cx="3575897" cy="858903"/>
          </a:xfrm>
        </p:grpSpPr>
        <p:pic>
          <p:nvPicPr>
            <p:cNvPr id="18" name="Picture 17">
              <a:extLst>
                <a:ext uri="{FF2B5EF4-FFF2-40B4-BE49-F238E27FC236}">
                  <a16:creationId xmlns="" xmlns:a16="http://schemas.microsoft.com/office/drawing/2014/main" id="{1DD4B58A-B3FB-46BB-BA5D-367118543F5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 xmlns:a16="http://schemas.microsoft.com/office/drawing/2014/main" id="{CB6EFD34-FF9C-4AED-B23B-27652855C10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 xmlns:a16="http://schemas.microsoft.com/office/drawing/2014/main" id="{AB2B5EE7-22E9-4680-8952-242D02F44E9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 xmlns:p14="http://schemas.microsoft.com/office/powerpoint/2010/main" val="319902850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 xmlns:a16="http://schemas.microsoft.com/office/drawing/2014/main" id="{D56DEA84-D746-485E-B3E0-0B8E943A236B}"/>
              </a:ext>
            </a:extLst>
          </p:cNvPr>
          <p:cNvGrpSpPr/>
          <p:nvPr/>
        </p:nvGrpSpPr>
        <p:grpSpPr>
          <a:xfrm>
            <a:off x="1238251" y="1391954"/>
            <a:ext cx="10226158" cy="858903"/>
            <a:chOff x="1466025" y="1120642"/>
            <a:chExt cx="3575897" cy="858903"/>
          </a:xfrm>
        </p:grpSpPr>
        <p:pic>
          <p:nvPicPr>
            <p:cNvPr id="18" name="Picture 17">
              <a:extLst>
                <a:ext uri="{FF2B5EF4-FFF2-40B4-BE49-F238E27FC236}">
                  <a16:creationId xmlns="" xmlns:a16="http://schemas.microsoft.com/office/drawing/2014/main" id="{1DD4B58A-B3FB-46BB-BA5D-367118543F5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 xmlns:a16="http://schemas.microsoft.com/office/drawing/2014/main" id="{CB6EFD34-FF9C-4AED-B23B-27652855C10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 xmlns:a16="http://schemas.microsoft.com/office/drawing/2014/main" id="{AB2B5EE7-22E9-4680-8952-242D02F44E9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 xmlns:p14="http://schemas.microsoft.com/office/powerpoint/2010/main" val="401489846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1">
              <a:extLst>
                <a:ext uri="{BEBA8EAE-BF5A-486C-A8C5-ECC9F3942E4B}">
                  <a14:imgProps xmlns="" xmlns:a14="http://schemas.microsoft.com/office/drawing/2010/main">
                    <a14:imgLayer r:embed="rId12">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spTree>
    <p:extLst>
      <p:ext uri="{BB962C8B-B14F-4D97-AF65-F5344CB8AC3E}">
        <p14:creationId xmlns="" xmlns:p14="http://schemas.microsoft.com/office/powerpoint/2010/main" val="263135411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0">
              <a:extLst>
                <a:ext uri="{BEBA8EAE-BF5A-486C-A8C5-ECC9F3942E4B}">
                  <a14:imgProps xmlns="" xmlns:a14="http://schemas.microsoft.com/office/drawing/2010/main">
                    <a14:imgLayer r:embed="rId11">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65108" y="3435448"/>
            <a:ext cx="2310155" cy="2956849"/>
          </a:xfrm>
          <a:prstGeom prst="rect">
            <a:avLst/>
          </a:prstGeom>
        </p:spPr>
      </p:pic>
      <p:sp>
        <p:nvSpPr>
          <p:cNvPr id="33" name="TextBox 32"/>
          <p:cNvSpPr txBox="1"/>
          <p:nvPr/>
        </p:nvSpPr>
        <p:spPr>
          <a:xfrm>
            <a:off x="2032537" y="1226645"/>
            <a:ext cx="8464033" cy="24237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Tạm</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biệt</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FF9409"/>
                </a:solidFill>
                <a:effectLst/>
                <a:uLnTx/>
                <a:uFillTx/>
                <a:latin typeface="Coiny" panose="02000903060500060000" pitchFamily="2" charset="0"/>
                <a:ea typeface="微软雅黑"/>
                <a:cs typeface="+mn-cs"/>
              </a:rPr>
              <a:t>và</a:t>
            </a:r>
            <a:r>
              <a:rPr kumimoji="0" lang="en-US" sz="6000" b="0" i="0" u="none" strike="noStrike" kern="1200" cap="none" spc="0" normalizeH="0" baseline="0" noProof="0" dirty="0">
                <a:ln>
                  <a:noFill/>
                </a:ln>
                <a:solidFill>
                  <a:srgbClr val="FF9409"/>
                </a:solidFill>
                <a:effectLst/>
                <a:uLnTx/>
                <a:uFillTx/>
                <a:latin typeface="Coiny" panose="02000903060500060000" pitchFamily="2" charset="0"/>
                <a:ea typeface="微软雅黑"/>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hẹn</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gặp</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lại</a:t>
            </a:r>
            <a:endParaRPr kumimoji="0" lang="en-US" sz="6000" b="1" i="0" u="none" strike="noStrike" kern="1200" cap="none" spc="0" normalizeH="0" baseline="0" noProof="0" dirty="0">
              <a:ln>
                <a:noFill/>
              </a:ln>
              <a:solidFill>
                <a:srgbClr val="EA4618"/>
              </a:solidFill>
              <a:effectLst/>
              <a:uLnTx/>
              <a:uFillTx/>
              <a:latin typeface="HP001 4 hàng" panose="020B0603050302020204" pitchFamily="34" charset="0"/>
              <a:ea typeface="微软雅黑"/>
              <a:cs typeface="+mn-cs"/>
            </a:endParaRPr>
          </a:p>
        </p:txBody>
      </p:sp>
    </p:spTree>
    <p:extLst>
      <p:ext uri="{BB962C8B-B14F-4D97-AF65-F5344CB8AC3E}">
        <p14:creationId xmlns="" xmlns:p14="http://schemas.microsoft.com/office/powerpoint/2010/main" val="44640927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2.08333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丫头\png\小人\卡通类素材\l;'.png">
            <a:extLst>
              <a:ext uri="{FF2B5EF4-FFF2-40B4-BE49-F238E27FC236}">
                <a16:creationId xmlns="" xmlns:a16="http://schemas.microsoft.com/office/drawing/2014/main" id="{B512B314-5B4D-16A3-BB9B-A65D485A66C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460617">
            <a:off x="808241" y="-988508"/>
            <a:ext cx="10682212" cy="820185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2BB60DE6-75BC-FA2A-C940-8650FC9D603E}"/>
              </a:ext>
            </a:extLst>
          </p:cNvPr>
          <p:cNvSpPr txBox="1"/>
          <p:nvPr/>
        </p:nvSpPr>
        <p:spPr>
          <a:xfrm>
            <a:off x="3893255" y="143499"/>
            <a:ext cx="4238714" cy="851297"/>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Yêu</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cầu</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cần</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đạt</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p>
        </p:txBody>
      </p:sp>
      <p:sp>
        <p:nvSpPr>
          <p:cNvPr id="5" name="TextBox 4">
            <a:extLst>
              <a:ext uri="{FF2B5EF4-FFF2-40B4-BE49-F238E27FC236}">
                <a16:creationId xmlns="" xmlns:a16="http://schemas.microsoft.com/office/drawing/2014/main" id="{26E45A95-87E0-18F2-8DC6-452A295988D5}"/>
              </a:ext>
            </a:extLst>
          </p:cNvPr>
          <p:cNvSpPr txBox="1"/>
          <p:nvPr/>
        </p:nvSpPr>
        <p:spPr>
          <a:xfrm>
            <a:off x="2139231" y="1642620"/>
            <a:ext cx="8370581" cy="3323987"/>
          </a:xfrm>
          <a:prstGeom prst="rect">
            <a:avLst/>
          </a:prstGeom>
          <a:noFill/>
        </p:spPr>
        <p:txBody>
          <a:bodyPr wrap="square">
            <a:spAutoFit/>
          </a:bodyPr>
          <a:lstStyle/>
          <a:p>
            <a:pPr marL="742950" marR="0" lvl="0" indent="-742950" defTabSz="609539" rtl="0" eaLnBrk="1" fontAlgn="auto" latinLnBrk="0" hangingPunct="1">
              <a:lnSpc>
                <a:spcPct val="150000"/>
              </a:lnSpc>
              <a:spcBef>
                <a:spcPts val="0"/>
              </a:spcBef>
              <a:spcAft>
                <a:spcPts val="0"/>
              </a:spcAft>
              <a:buClrTx/>
              <a:buSzTx/>
              <a:buFontTx/>
              <a:buAutoNum type="arabicPeriod"/>
              <a:tabLst/>
              <a:defRPr/>
            </a:pPr>
            <a:r>
              <a:rPr lang="en-US" sz="2800" b="1" dirty="0" err="1">
                <a:solidFill>
                  <a:srgbClr val="002060"/>
                </a:solidFill>
                <a:latin typeface="Times New Roman" pitchFamily="18" charset="0"/>
                <a:cs typeface="Times New Roman" pitchFamily="18" charset="0"/>
              </a:rPr>
              <a:t>Viết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đúng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chính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đoạn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bài</a:t>
            </a:r>
            <a:r>
              <a:rPr lang="en-US" sz="2800" b="1" dirty="0">
                <a:solidFill>
                  <a:srgbClr val="002060"/>
                </a:solidFill>
                <a:latin typeface="Times New Roman" pitchFamily="18" charset="0"/>
                <a:cs typeface="Times New Roman" pitchFamily="18" charset="0"/>
              </a:rPr>
              <a:t> </a:t>
            </a:r>
          </a:p>
          <a:p>
            <a:pPr marR="0" lvl="0" defTabSz="609539" rtl="0" eaLnBrk="1" fontAlgn="auto" latinLnBrk="0" hangingPunct="1">
              <a:lnSpc>
                <a:spcPct val="150000"/>
              </a:lnSpc>
              <a:spcBef>
                <a:spcPts val="0"/>
              </a:spcBef>
              <a:spcAft>
                <a:spcPts val="0"/>
              </a:spcAft>
              <a:buClrTx/>
              <a:buSzTx/>
              <a:tabLst/>
              <a:defRPr/>
            </a:pP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Lời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giải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toán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đặc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biệt</a:t>
            </a:r>
            <a:r>
              <a:rPr lang="en-US" sz="2800" b="1" dirty="0">
                <a:solidFill>
                  <a:srgbClr val="002060"/>
                </a:solidFill>
                <a:latin typeface="Times New Roman" pitchFamily="18" charset="0"/>
                <a:cs typeface="Times New Roman" pitchFamily="18" charset="0"/>
              </a:rPr>
              <a:t>”</a:t>
            </a:r>
          </a:p>
          <a:p>
            <a:pPr marL="742950" marR="0" lvl="0" indent="-742950" defTabSz="609539" rtl="0" eaLnBrk="1" fontAlgn="auto" latinLnBrk="0" hangingPunct="1">
              <a:lnSpc>
                <a:spcPct val="150000"/>
              </a:lnSpc>
              <a:spcBef>
                <a:spcPts val="0"/>
              </a:spcBef>
              <a:spcAft>
                <a:spcPts val="0"/>
              </a:spcAft>
              <a:buClrTx/>
              <a:buSzTx/>
              <a:buAutoNum type="arabicPeriod" startAt="2"/>
              <a:tabLst/>
              <a:defRPr/>
            </a:pPr>
            <a:r>
              <a:rPr lang="en-US" sz="2800" b="1" dirty="0" err="1">
                <a:solidFill>
                  <a:srgbClr val="002060"/>
                </a:solidFill>
                <a:latin typeface="Times New Roman" pitchFamily="18" charset="0"/>
                <a:cs typeface="Times New Roman" pitchFamily="18" charset="0"/>
              </a:rPr>
              <a:t>Tìm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từ</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tiếng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bắt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đầu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r,d,gi</a:t>
            </a:r>
            <a:endParaRPr lang="en-US" sz="2800" b="1" dirty="0">
              <a:solidFill>
                <a:srgbClr val="002060"/>
              </a:solidFill>
              <a:latin typeface="Times New Roman" pitchFamily="18" charset="0"/>
              <a:cs typeface="Times New Roman" pitchFamily="18" charset="0"/>
            </a:endParaRPr>
          </a:p>
          <a:p>
            <a:pPr marL="742950" marR="0" lvl="0" indent="-742950" defTabSz="609539" rtl="0" eaLnBrk="1" fontAlgn="auto" latinLnBrk="0" hangingPunct="1">
              <a:lnSpc>
                <a:spcPct val="150000"/>
              </a:lnSpc>
              <a:spcBef>
                <a:spcPts val="0"/>
              </a:spcBef>
              <a:spcAft>
                <a:spcPts val="0"/>
              </a:spcAft>
              <a:buClrTx/>
              <a:buSzTx/>
              <a:buAutoNum type="arabicPeriod" startAt="2"/>
              <a:tabLst/>
              <a:defRPr/>
            </a:pPr>
            <a:r>
              <a:rPr lang="en-US" sz="2800" b="1" dirty="0" err="1">
                <a:solidFill>
                  <a:srgbClr val="002060"/>
                </a:solidFill>
                <a:latin typeface="Times New Roman" pitchFamily="18" charset="0"/>
                <a:cs typeface="Times New Roman" pitchFamily="18" charset="0"/>
              </a:rPr>
              <a:t>Rèn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cẩn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bày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sạch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đẹp</a:t>
            </a:r>
            <a:endParaRPr lang="en-US" sz="2800" b="1" dirty="0">
              <a:solidFill>
                <a:srgbClr val="002060"/>
              </a:solidFill>
              <a:latin typeface="Times New Roman" pitchFamily="18" charset="0"/>
              <a:cs typeface="Times New Roman" pitchFamily="18" charset="0"/>
            </a:endParaRPr>
          </a:p>
          <a:p>
            <a:pPr marL="0" marR="0" lvl="0" indent="0" algn="ctr" defTabSz="609539"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Nunito Black" panose="00000A00000000000000" pitchFamily="2" charset="0"/>
              <a:ea typeface="+mn-ea"/>
              <a:cs typeface="+mn-cs"/>
            </a:endParaRPr>
          </a:p>
        </p:txBody>
      </p:sp>
    </p:spTree>
    <p:extLst>
      <p:ext uri="{BB962C8B-B14F-4D97-AF65-F5344CB8AC3E}">
        <p14:creationId xmlns="" xmlns:p14="http://schemas.microsoft.com/office/powerpoint/2010/main" val="321817014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276225" y="1334892"/>
            <a:ext cx="11391900" cy="4090543"/>
          </a:xfrm>
          <a:prstGeom prst="rect">
            <a:avLst/>
          </a:prstGeom>
          <a:solidFill>
            <a:schemeClr val="bg1">
              <a:alpha val="68000"/>
            </a:schemeClr>
          </a:solidFill>
        </p:spPr>
        <p:txBody>
          <a:bodyPr wrap="square">
            <a:spAutoFit/>
          </a:bodyPr>
          <a:lstStyle/>
          <a:p>
            <a:pPr lvl="0" indent="363538">
              <a:lnSpc>
                <a:spcPct val="130000"/>
              </a:lnSpc>
              <a:spcAft>
                <a:spcPts val="600"/>
              </a:spcAft>
            </a:pPr>
            <a:r>
              <a:rPr lang="vi-VN" sz="3600" b="1" dirty="0">
                <a:solidFill>
                  <a:srgbClr val="000000"/>
                </a:solidFill>
                <a:latin typeface="Times New Roman" pitchFamily="18" charset="0"/>
                <a:ea typeface="Arial-Rounded" panose="020B0500000000000000" pitchFamily="34" charset="0"/>
                <a:cs typeface="Times New Roman" pitchFamily="18" charset="0"/>
              </a:rPr>
              <a:t> </a:t>
            </a:r>
            <a:r>
              <a:rPr lang="vi-VN" sz="4000" b="1" dirty="0">
                <a:solidFill>
                  <a:srgbClr val="000099"/>
                </a:solidFill>
                <a:latin typeface="Times New Roman" pitchFamily="18" charset="0"/>
                <a:ea typeface="Arial-Rounded" panose="020B0500000000000000" pitchFamily="34" charset="0"/>
                <a:cs typeface="Times New Roman"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lvl="0" indent="363538">
              <a:lnSpc>
                <a:spcPct val="130000"/>
              </a:lnSpc>
              <a:spcAft>
                <a:spcPts val="600"/>
              </a:spcAft>
            </a:pPr>
            <a:r>
              <a:rPr lang="vi-VN" sz="4000" b="1" dirty="0">
                <a:solidFill>
                  <a:srgbClr val="000099"/>
                </a:solidFill>
                <a:latin typeface="Times New Roman" pitchFamily="18" charset="0"/>
                <a:ea typeface="Arial-Rounded" panose="020B0500000000000000" pitchFamily="34" charset="0"/>
                <a:cs typeface="Times New Roman" pitchFamily="18" charset="0"/>
              </a:rPr>
              <a:t>   - Lời giải bài toán được viết bằng thơ! À, ra thế!</a:t>
            </a:r>
            <a:endParaRPr kumimoji="0" lang="en-US" sz="4000" b="1" i="0" u="none" strike="noStrike" kern="1200" cap="none" spc="0" normalizeH="0" baseline="0" noProof="0" dirty="0">
              <a:ln>
                <a:noFill/>
              </a:ln>
              <a:solidFill>
                <a:srgbClr val="000099"/>
              </a:solidFill>
              <a:effectLst/>
              <a:uLnTx/>
              <a:uFillTx/>
              <a:latin typeface="Times New Roman" pitchFamily="18" charset="0"/>
              <a:ea typeface="Arial-Rounded" panose="020B0500000000000000" pitchFamily="34" charset="0"/>
              <a:cs typeface="Times New Roman" pitchFamily="18" charset="0"/>
            </a:endParaRPr>
          </a:p>
        </p:txBody>
      </p:sp>
      <p:pic>
        <p:nvPicPr>
          <p:cNvPr id="8" name="Picture 7">
            <a:extLst>
              <a:ext uri="{FF2B5EF4-FFF2-40B4-BE49-F238E27FC236}">
                <a16:creationId xmlns="" xmlns:a16="http://schemas.microsoft.com/office/drawing/2014/main" id="{D527272E-89B7-4F3A-976C-DA0A729CE14F}"/>
              </a:ext>
            </a:extLst>
          </p:cNvPr>
          <p:cNvPicPr>
            <a:picLocks noChangeAspect="1"/>
          </p:cNvPicPr>
          <p:nvPr/>
        </p:nvPicPr>
        <p:blipFill>
          <a:blip r:embed="rId3"/>
          <a:stretch>
            <a:fillRect/>
          </a:stretch>
        </p:blipFill>
        <p:spPr>
          <a:xfrm>
            <a:off x="1192083" y="134325"/>
            <a:ext cx="10303133" cy="1194920"/>
          </a:xfrm>
          <a:prstGeom prst="rect">
            <a:avLst/>
          </a:prstGeom>
        </p:spPr>
      </p:pic>
    </p:spTree>
    <p:extLst>
      <p:ext uri="{BB962C8B-B14F-4D97-AF65-F5344CB8AC3E}">
        <p14:creationId xmlns="" xmlns:p14="http://schemas.microsoft.com/office/powerpoint/2010/main" val="380173736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449FD6C-5D5E-EEC5-4442-300B6146BDE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 xmlns:a16="http://schemas.microsoft.com/office/drawing/2014/main" id="{983072C9-D37A-4223-94E4-665C6AD34547}"/>
              </a:ext>
            </a:extLst>
          </p:cNvPr>
          <p:cNvSpPr txBox="1"/>
          <p:nvPr/>
        </p:nvSpPr>
        <p:spPr>
          <a:xfrm>
            <a:off x="561022" y="3321077"/>
            <a:ext cx="12268200" cy="58477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32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Lời giải bài toán được viết bằng thơ</a:t>
            </a: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srgbClr val="00206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Tree>
    <p:extLst>
      <p:ext uri="{BB962C8B-B14F-4D97-AF65-F5344CB8AC3E}">
        <p14:creationId xmlns="" xmlns:p14="http://schemas.microsoft.com/office/powerpoint/2010/main" val="32784037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 xmlns:a14="http://schemas.microsoft.com/office/drawing/2010/main">
                    <a14:imgLayer r:embed="rId4">
                      <a14:imgEffect>
                        <a14:saturation sat="300000"/>
                      </a14:imgEffect>
                    </a14:imgLayer>
                  </a14:imgProps>
                </a:ext>
                <a:ext uri="{28A0092B-C50C-407E-A947-70E740481C1C}">
                  <a14:useLocalDpi xmlns=""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 xmlns:p14="http://schemas.microsoft.com/office/powerpoint/2010/main" val="10377040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09B9271-2375-98E2-B829-80B6C1658748}"/>
              </a:ext>
            </a:extLst>
          </p:cNvPr>
          <p:cNvGrpSpPr/>
          <p:nvPr/>
        </p:nvGrpSpPr>
        <p:grpSpPr>
          <a:xfrm>
            <a:off x="238153" y="128270"/>
            <a:ext cx="11953847" cy="5621182"/>
            <a:chOff x="0" y="-127203"/>
            <a:chExt cx="8968152" cy="4217188"/>
          </a:xfrm>
        </p:grpSpPr>
        <p:grpSp>
          <p:nvGrpSpPr>
            <p:cNvPr id="3" name="Group 2">
              <a:extLst>
                <a:ext uri="{FF2B5EF4-FFF2-40B4-BE49-F238E27FC236}">
                  <a16:creationId xmlns="" xmlns:a16="http://schemas.microsoft.com/office/drawing/2014/main" id="{DEF7A7F2-5C07-DB1F-B6C9-4B351AF655D9}"/>
                </a:ext>
              </a:extLst>
            </p:cNvPr>
            <p:cNvGrpSpPr/>
            <p:nvPr/>
          </p:nvGrpSpPr>
          <p:grpSpPr>
            <a:xfrm>
              <a:off x="0" y="49488"/>
              <a:ext cx="8968152" cy="4040497"/>
              <a:chOff x="245011" y="24083"/>
              <a:chExt cx="8543569" cy="4040497"/>
            </a:xfrm>
          </p:grpSpPr>
          <p:grpSp>
            <p:nvGrpSpPr>
              <p:cNvPr id="5" name="Group 4">
                <a:extLst>
                  <a:ext uri="{FF2B5EF4-FFF2-40B4-BE49-F238E27FC236}">
                    <a16:creationId xmlns="" xmlns:a16="http://schemas.microsoft.com/office/drawing/2014/main" id="{937F4DE4-1834-1B38-44F0-032E93AFE2F9}"/>
                  </a:ext>
                </a:extLst>
              </p:cNvPr>
              <p:cNvGrpSpPr/>
              <p:nvPr/>
            </p:nvGrpSpPr>
            <p:grpSpPr>
              <a:xfrm>
                <a:off x="245011" y="24083"/>
                <a:ext cx="8543569" cy="4040497"/>
                <a:chOff x="253396" y="980319"/>
                <a:chExt cx="8543569" cy="4040497"/>
              </a:xfrm>
            </p:grpSpPr>
            <p:pic>
              <p:nvPicPr>
                <p:cNvPr id="8" name="Picture 2" descr="F:\1-原创素材\1_mm1102\PPT\PPT_014\materaials\pageimg_g16.png">
                  <a:extLst>
                    <a:ext uri="{FF2B5EF4-FFF2-40B4-BE49-F238E27FC236}">
                      <a16:creationId xmlns="" xmlns:a16="http://schemas.microsoft.com/office/drawing/2014/main" id="{4131B185-B93B-729A-C774-97E2E607F64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9" name="Freeform: Shape 8">
                  <a:extLst>
                    <a:ext uri="{FF2B5EF4-FFF2-40B4-BE49-F238E27FC236}">
                      <a16:creationId xmlns="" xmlns:a16="http://schemas.microsoft.com/office/drawing/2014/main" id="{D6C3D0D1-46EF-821C-CBCD-FC956E26C620}"/>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微软雅黑"/>
                    <a:cs typeface="+mn-cs"/>
                  </a:endParaRPr>
                </a:p>
              </p:txBody>
            </p:sp>
          </p:grpSp>
          <p:sp>
            <p:nvSpPr>
              <p:cNvPr id="6" name="Freeform: Shape 5">
                <a:extLst>
                  <a:ext uri="{FF2B5EF4-FFF2-40B4-BE49-F238E27FC236}">
                    <a16:creationId xmlns="" xmlns:a16="http://schemas.microsoft.com/office/drawing/2014/main" id="{A91486A7-37AB-A895-3E56-08AF1ACB9CEF}"/>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微软雅黑"/>
                  <a:cs typeface="+mn-cs"/>
                </a:endParaRPr>
              </a:p>
            </p:txBody>
          </p:sp>
          <p:sp>
            <p:nvSpPr>
              <p:cNvPr id="7" name="Freeform: Shape 6">
                <a:extLst>
                  <a:ext uri="{FF2B5EF4-FFF2-40B4-BE49-F238E27FC236}">
                    <a16:creationId xmlns="" xmlns:a16="http://schemas.microsoft.com/office/drawing/2014/main" id="{ABD34999-6402-A590-03B7-6FE14EAD27D0}"/>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微软雅黑"/>
                  <a:cs typeface="+mn-cs"/>
                </a:endParaRPr>
              </a:p>
            </p:txBody>
          </p:sp>
        </p:grpSp>
        <p:pic>
          <p:nvPicPr>
            <p:cNvPr id="4" name="图片 11">
              <a:extLst>
                <a:ext uri="{FF2B5EF4-FFF2-40B4-BE49-F238E27FC236}">
                  <a16:creationId xmlns="" xmlns:a16="http://schemas.microsoft.com/office/drawing/2014/main" id="{D40E4E0C-E9AD-2743-FDCC-08EC5EB2FD8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27203"/>
              <a:ext cx="1102698" cy="1022486"/>
            </a:xfrm>
            <a:prstGeom prst="rect">
              <a:avLst/>
            </a:prstGeom>
          </p:spPr>
        </p:pic>
      </p:grpSp>
      <p:sp>
        <p:nvSpPr>
          <p:cNvPr id="10" name="TextBox 9">
            <a:extLst>
              <a:ext uri="{FF2B5EF4-FFF2-40B4-BE49-F238E27FC236}">
                <a16:creationId xmlns="" xmlns:a16="http://schemas.microsoft.com/office/drawing/2014/main" id="{AA29AAEE-F1C7-F917-4C14-432C053FBDE4}"/>
              </a:ext>
            </a:extLst>
          </p:cNvPr>
          <p:cNvSpPr txBox="1"/>
          <p:nvPr/>
        </p:nvSpPr>
        <p:spPr>
          <a:xfrm>
            <a:off x="2543085" y="3056618"/>
            <a:ext cx="7105828" cy="769441"/>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4400" b="1" dirty="0" err="1">
                <a:solidFill>
                  <a:srgbClr val="FD5901"/>
                </a:solidFill>
                <a:latin typeface="Nunito Black" panose="00000A00000000000000" pitchFamily="2" charset="0"/>
              </a:rPr>
              <a:t>Lời</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giải</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toán</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đặc</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biệt</a:t>
            </a:r>
            <a:endParaRPr kumimoji="0" lang="en-US" sz="4400" b="1" i="0" u="none" strike="noStrike" kern="1200" cap="none" spc="0" normalizeH="0" baseline="0" noProof="0" dirty="0">
              <a:ln>
                <a:noFill/>
              </a:ln>
              <a:solidFill>
                <a:srgbClr val="FD5901"/>
              </a:solidFill>
              <a:effectLst/>
              <a:uLnTx/>
              <a:uFillTx/>
              <a:latin typeface="Nunito Black" panose="00000A00000000000000" pitchFamily="2" charset="0"/>
            </a:endParaRPr>
          </a:p>
        </p:txBody>
      </p:sp>
      <p:grpSp>
        <p:nvGrpSpPr>
          <p:cNvPr id="11" name="Group 10">
            <a:extLst>
              <a:ext uri="{FF2B5EF4-FFF2-40B4-BE49-F238E27FC236}">
                <a16:creationId xmlns="" xmlns:a16="http://schemas.microsoft.com/office/drawing/2014/main" id="{392D8B24-DBD2-67A7-5B89-BC53BA8C3C91}"/>
              </a:ext>
            </a:extLst>
          </p:cNvPr>
          <p:cNvGrpSpPr/>
          <p:nvPr/>
        </p:nvGrpSpPr>
        <p:grpSpPr>
          <a:xfrm>
            <a:off x="3006069" y="1818687"/>
            <a:ext cx="6179861" cy="783365"/>
            <a:chOff x="572821" y="288470"/>
            <a:chExt cx="9735405" cy="783607"/>
          </a:xfrm>
        </p:grpSpPr>
        <p:sp>
          <p:nvSpPr>
            <p:cNvPr id="12" name="îṥḷíďê">
              <a:extLst>
                <a:ext uri="{FF2B5EF4-FFF2-40B4-BE49-F238E27FC236}">
                  <a16:creationId xmlns="" xmlns:a16="http://schemas.microsoft.com/office/drawing/2014/main" id="{13419544-7AF3-8793-CA64-6056ACA73B2A}"/>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微软雅黑"/>
                <a:cs typeface="+mn-cs"/>
              </a:endParaRPr>
            </a:p>
          </p:txBody>
        </p:sp>
        <p:sp>
          <p:nvSpPr>
            <p:cNvPr id="13" name="Google Shape;5317;p41">
              <a:extLst>
                <a:ext uri="{FF2B5EF4-FFF2-40B4-BE49-F238E27FC236}">
                  <a16:creationId xmlns="" xmlns:a16="http://schemas.microsoft.com/office/drawing/2014/main" id="{70D12F93-99F7-86B9-58CF-0E7199F24461}"/>
                </a:ext>
              </a:extLst>
            </p:cNvPr>
            <p:cNvSpPr txBox="1">
              <a:spLocks/>
            </p:cNvSpPr>
            <p:nvPr/>
          </p:nvSpPr>
          <p:spPr>
            <a:xfrm>
              <a:off x="572821"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599" b="1" i="0" u="none" strike="noStrike" kern="120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599" b="1" i="0" u="none" strike="noStrike" kern="120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599" b="1" i="0" u="none" strike="noStrike" kern="120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599" b="1" i="0" u="none" strike="noStrike" kern="120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 xmlns:p14="http://schemas.microsoft.com/office/powerpoint/2010/main" val="42080711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90442"/>
            <a:chOff x="1147864" y="2761593"/>
            <a:chExt cx="5611514" cy="2390442"/>
          </a:xfrm>
        </p:grpSpPr>
        <p:sp>
          <p:nvSpPr>
            <p:cNvPr id="4" name="Rounded Rectangle 3"/>
            <p:cNvSpPr/>
            <p:nvPr/>
          </p:nvSpPr>
          <p:spPr>
            <a:xfrm>
              <a:off x="1147864" y="2761593"/>
              <a:ext cx="5611514" cy="2390442"/>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1" i="0" u="none" strike="noStrike" kern="0" cap="none" spc="0" normalizeH="0" baseline="0" noProof="0" dirty="0">
                  <a:ln>
                    <a:noFill/>
                  </a:ln>
                  <a:solidFill>
                    <a:srgbClr val="142436"/>
                  </a:solidFill>
                  <a:effectLst/>
                  <a:uLnTx/>
                  <a:uFillTx/>
                  <a:latin typeface="Arial"/>
                  <a:ea typeface="微软雅黑"/>
                  <a:cs typeface="+mn-cs"/>
                </a:rPr>
                <a:t>1. Sai không quá 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1" i="0" u="none" strike="noStrike" kern="0" cap="none" spc="0" normalizeH="0" baseline="0" noProof="0" dirty="0">
                  <a:ln>
                    <a:noFill/>
                  </a:ln>
                  <a:solidFill>
                    <a:srgbClr val="142436"/>
                  </a:solidFill>
                  <a:effectLst/>
                  <a:uLnTx/>
                  <a:uFillTx/>
                  <a:latin typeface="Arial"/>
                  <a:ea typeface="微软雅黑"/>
                  <a:cs typeface="+mn-cs"/>
                </a:rPr>
                <a:t>2.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1"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1" i="0" u="none" strike="noStrike" kern="0" cap="none" spc="0" normalizeH="0" baseline="0" noProof="0" dirty="0">
                  <a:ln>
                    <a:noFill/>
                  </a:ln>
                  <a:solidFill>
                    <a:srgbClr val="142436"/>
                  </a:solidFill>
                  <a:effectLst/>
                  <a:uLnTx/>
                  <a:uFillTx/>
                  <a:latin typeface="Arial"/>
                  <a:ea typeface="微软雅黑"/>
                  <a:cs typeface="+mn-cs"/>
                </a:rPr>
                <a:t>3.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1" i="0" u="none" strike="noStrike" kern="0" cap="none" spc="0" normalizeH="0" baseline="0" noProof="0" dirty="0">
                  <a:ln>
                    <a:noFill/>
                  </a:ln>
                  <a:solidFill>
                    <a:srgbClr val="142436"/>
                  </a:solidFill>
                  <a:effectLst/>
                  <a:uLnTx/>
                  <a:uFillTx/>
                  <a:latin typeface="Arial"/>
                  <a:ea typeface="微软雅黑"/>
                  <a:cs typeface="+mn-cs"/>
                </a:rPr>
                <a:t> </a:t>
              </a:r>
              <a:r>
                <a:rPr kumimoji="0" lang="en-US" sz="2800" b="1"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1"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Times New Roman" pitchFamily="18" charset="0"/>
                <a:cs typeface="Times New Roman" pitchFamily="18" charset="0"/>
                <a:sym typeface="Gloria Hallelujah"/>
              </a:rPr>
              <a:t>Lời</a:t>
            </a:r>
            <a:r>
              <a:rPr kumimoji="0" lang="en-US" sz="3600" b="1" i="0" u="none" strike="noStrike" kern="1200" cap="none" spc="0" normalizeH="0" baseline="0" noProof="0" dirty="0">
                <a:ln>
                  <a:noFill/>
                </a:ln>
                <a:solidFill>
                  <a:srgbClr val="EA4618"/>
                </a:solidFill>
                <a:effectLst/>
                <a:uLnTx/>
                <a:uFillTx/>
                <a:latin typeface="Times New Roman" pitchFamily="18" charset="0"/>
                <a:cs typeface="Times New Roman" pitchFamily="18"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Times New Roman" pitchFamily="18" charset="0"/>
                <a:cs typeface="Times New Roman" pitchFamily="18"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Times New Roman" pitchFamily="18" charset="0"/>
                <a:cs typeface="Times New Roman" pitchFamily="18"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Times New Roman" pitchFamily="18" charset="0"/>
                <a:cs typeface="Times New Roman" pitchFamily="18" charset="0"/>
                <a:sym typeface="Gloria Hallelujah"/>
              </a:rPr>
              <a:t>Toán</a:t>
            </a:r>
            <a:r>
              <a:rPr kumimoji="0" lang="en-US" sz="3600" b="1" i="0" u="none" strike="noStrike" kern="1200" cap="none" spc="0" normalizeH="0" baseline="0" noProof="0" dirty="0">
                <a:ln>
                  <a:noFill/>
                </a:ln>
                <a:solidFill>
                  <a:srgbClr val="EA4618"/>
                </a:solidFill>
                <a:effectLst/>
                <a:uLnTx/>
                <a:uFillTx/>
                <a:latin typeface="Times New Roman" pitchFamily="18" charset="0"/>
                <a:cs typeface="Times New Roman" pitchFamily="18"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Times New Roman" pitchFamily="18" charset="0"/>
                <a:cs typeface="Times New Roman" pitchFamily="18"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Times New Roman" pitchFamily="18" charset="0"/>
                <a:cs typeface="Times New Roman" pitchFamily="18"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Times New Roman" pitchFamily="18" charset="0"/>
                <a:cs typeface="Times New Roman" pitchFamily="18"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Times New Roman" pitchFamily="18" charset="0"/>
              <a:cs typeface="Times New Roman" pitchFamily="18"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 xmlns:p14="http://schemas.microsoft.com/office/powerpoint/2010/main" val="60774647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1">
              <a:extLst>
                <a:ext uri="{BEBA8EAE-BF5A-486C-A8C5-ECC9F3942E4B}">
                  <a14:imgProps xmlns="" xmlns:a14="http://schemas.microsoft.com/office/drawing/2010/main">
                    <a14:imgLayer r:embed="rId12">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 xmlns:a16="http://schemas.microsoft.com/office/drawing/2014/main" id="{86FD8E76-3C0E-475B-BF1E-2845ACCA6B48}"/>
              </a:ext>
            </a:extLst>
          </p:cNvPr>
          <p:cNvSpPr/>
          <p:nvPr/>
        </p:nvSpPr>
        <p:spPr>
          <a:xfrm>
            <a:off x="3495769" y="967016"/>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670099" y="1849625"/>
            <a:ext cx="9818807" cy="148886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6600" b="0" i="0" u="none" strike="noStrike" kern="1200" cap="none" spc="0" normalizeH="0" baseline="0" noProof="0" dirty="0" err="1">
                <a:ln>
                  <a:noFill/>
                </a:ln>
                <a:solidFill>
                  <a:srgbClr val="229CA6"/>
                </a:solidFill>
                <a:effectLst/>
                <a:uLnTx/>
                <a:uFillTx/>
                <a:latin typeface="Times New Roman" pitchFamily="18" charset="0"/>
                <a:ea typeface="微软雅黑"/>
                <a:cs typeface="Times New Roman" pitchFamily="18" charset="0"/>
              </a:rPr>
              <a:t>Luyện</a:t>
            </a:r>
            <a:r>
              <a:rPr kumimoji="0" lang="en-US" sz="6600" b="0" i="0" u="none" strike="noStrike" kern="1200" cap="none" spc="0" normalizeH="0" noProof="0" dirty="0">
                <a:ln>
                  <a:noFill/>
                </a:ln>
                <a:solidFill>
                  <a:srgbClr val="229CA6"/>
                </a:solidFill>
                <a:effectLst/>
                <a:uLnTx/>
                <a:uFillTx/>
                <a:latin typeface="Times New Roman" pitchFamily="18" charset="0"/>
                <a:ea typeface="微软雅黑"/>
                <a:cs typeface="Times New Roman" pitchFamily="18" charset="0"/>
              </a:rPr>
              <a:t> </a:t>
            </a:r>
            <a:r>
              <a:rPr kumimoji="0" lang="en-US" sz="6600" b="0" i="0" u="none" strike="noStrike" kern="1200" cap="none" spc="0" normalizeH="0" noProof="0" dirty="0" err="1">
                <a:ln>
                  <a:noFill/>
                </a:ln>
                <a:solidFill>
                  <a:srgbClr val="229CA6"/>
                </a:solidFill>
                <a:effectLst/>
                <a:uLnTx/>
                <a:uFillTx/>
                <a:latin typeface="Times New Roman" pitchFamily="18" charset="0"/>
                <a:ea typeface="微软雅黑"/>
                <a:cs typeface="Times New Roman" pitchFamily="18" charset="0"/>
              </a:rPr>
              <a:t>tập</a:t>
            </a:r>
            <a:endParaRPr kumimoji="0" lang="en-US" sz="8800" b="1" i="0" u="none" strike="noStrike" kern="1200" cap="none" spc="0" normalizeH="0" baseline="0" noProof="0" dirty="0">
              <a:ln>
                <a:noFill/>
              </a:ln>
              <a:solidFill>
                <a:srgbClr val="F95858"/>
              </a:solidFill>
              <a:effectLst/>
              <a:uLnTx/>
              <a:uFillTx/>
              <a:latin typeface="Times New Roman" pitchFamily="18" charset="0"/>
              <a:ea typeface="微软雅黑"/>
              <a:cs typeface="Times New Roman" pitchFamily="18" charset="0"/>
            </a:endParaRPr>
          </a:p>
        </p:txBody>
      </p:sp>
      <p:grpSp>
        <p:nvGrpSpPr>
          <p:cNvPr id="6" name="Group 5"/>
          <p:cNvGrpSpPr/>
          <p:nvPr/>
        </p:nvGrpSpPr>
        <p:grpSpPr>
          <a:xfrm>
            <a:off x="2060549" y="1007670"/>
            <a:ext cx="1684615" cy="1684612"/>
            <a:chOff x="2037630" y="92799"/>
            <a:chExt cx="1684615" cy="1684612"/>
          </a:xfrm>
        </p:grpSpPr>
        <p:grpSp>
          <p:nvGrpSpPr>
            <p:cNvPr id="26" name="组合 30">
              <a:extLst>
                <a:ext uri="{FF2B5EF4-FFF2-40B4-BE49-F238E27FC236}">
                  <a16:creationId xmlns=""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 xmlns:p14="http://schemas.microsoft.com/office/powerpoint/2010/main" val="347511157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489</Words>
  <Application>Microsoft Office PowerPoint</Application>
  <PresentationFormat>Custom</PresentationFormat>
  <Paragraphs>80</Paragraphs>
  <Slides>20</Slides>
  <Notes>10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包图主题2</vt:lpstr>
      <vt:lpstr>千图网海量PPT模板www.58pic.com​​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KHÁNH NGÂN 5A1</cp:lastModifiedBy>
  <cp:revision>33</cp:revision>
  <dcterms:created xsi:type="dcterms:W3CDTF">2022-06-25T01:17:34Z</dcterms:created>
  <dcterms:modified xsi:type="dcterms:W3CDTF">2023-10-10T07:33:05Z</dcterms:modified>
</cp:coreProperties>
</file>