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</p:sldMasterIdLst>
  <p:notesMasterIdLst>
    <p:notesMasterId r:id="rId25"/>
  </p:notesMasterIdLst>
  <p:sldIdLst>
    <p:sldId id="380" r:id="rId4"/>
    <p:sldId id="381" r:id="rId5"/>
    <p:sldId id="382" r:id="rId6"/>
    <p:sldId id="260" r:id="rId7"/>
    <p:sldId id="330" r:id="rId8"/>
    <p:sldId id="350" r:id="rId9"/>
    <p:sldId id="354" r:id="rId10"/>
    <p:sldId id="356" r:id="rId11"/>
    <p:sldId id="374" r:id="rId12"/>
    <p:sldId id="329" r:id="rId13"/>
    <p:sldId id="343" r:id="rId14"/>
    <p:sldId id="344" r:id="rId15"/>
    <p:sldId id="345" r:id="rId16"/>
    <p:sldId id="383" r:id="rId17"/>
    <p:sldId id="357" r:id="rId18"/>
    <p:sldId id="366" r:id="rId19"/>
    <p:sldId id="375" r:id="rId20"/>
    <p:sldId id="385" r:id="rId21"/>
    <p:sldId id="264" r:id="rId22"/>
    <p:sldId id="262" r:id="rId23"/>
    <p:sldId id="26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F3FB0C-B693-4B32-AF3E-BDB103D4CAFB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A1FD6B-4A5C-491B-9881-A00BB0B7E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063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020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29C2B-2FD0-B066-F974-D31DEF8386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3D31D4-5555-FA64-2855-CE77B48EFA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60021F-C30D-0C09-CC46-6018360B6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890EB-4BB1-4D0E-8883-BB9B8B3E4584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AB25C-2395-C3E9-9C46-D7CB27B79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A7963A-3951-1C52-E45B-0B395593C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4DFE-C3E5-4D0A-BAC6-93FFE2A2F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684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5A615-F18E-F3F8-427B-1CBE374C5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96F064-A8D6-2928-3A34-4AF4AC3CC4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93794A-10E8-D8AD-35D3-886985918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890EB-4BB1-4D0E-8883-BB9B8B3E4584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E05B1A-DAE6-045F-68AA-FE38C2194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E84047-02F8-EC80-4E59-03C94A6D3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4DFE-C3E5-4D0A-BAC6-93FFE2A2F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167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4FA6F7-AD10-07E7-2D69-F1D1115F51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0967F6-F9D9-AB1D-9D61-6F0D8F63C8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D82929-CA1C-A01F-5EF6-5BF9A9316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890EB-4BB1-4D0E-8883-BB9B8B3E4584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7ED844-C400-5A38-3A8B-DB543AFA3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6FFDC-7EDA-6FBB-E425-6BA03592F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4DFE-C3E5-4D0A-BAC6-93FFE2A2F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1696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2700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8773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4691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8644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4366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4181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8249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192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7B47E-6B26-E3AF-D74C-E360AE912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02E0C6-A5A0-8074-2375-B7426B92C7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0A5894-D9B3-54D4-06E9-DE589CB26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890EB-4BB1-4D0E-8883-BB9B8B3E4584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A083FD-9389-797D-17B1-DDF3270DD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47544C-907A-624C-5BF8-DAE58C03E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4DFE-C3E5-4D0A-BAC6-93FFE2A2F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2900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0394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6145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6316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D4439D5-5DA1-47CB-9062-851D8B4026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93DE931-7C35-40C3-8F8B-F4167D2882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1"/>
            <a:ext cx="10698480" cy="2754344"/>
          </a:xfrm>
          <a:prstGeom prst="rect">
            <a:avLst/>
          </a:prstGeom>
        </p:spPr>
      </p:pic>
      <p:pic>
        <p:nvPicPr>
          <p:cNvPr id="27" name="图片 26" descr="图片包含 鲜花, 植物&#10;&#10;描述已自动生成">
            <a:extLst>
              <a:ext uri="{FF2B5EF4-FFF2-40B4-BE49-F238E27FC236}">
                <a16:creationId xmlns:a16="http://schemas.microsoft.com/office/drawing/2014/main" id="{D65CE2B7-698B-4304-8C86-72857F2B74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9"/>
          <a:stretch/>
        </p:blipFill>
        <p:spPr>
          <a:xfrm>
            <a:off x="8013470" y="-323"/>
            <a:ext cx="4178530" cy="5866626"/>
          </a:xfrm>
          <a:prstGeom prst="rect">
            <a:avLst/>
          </a:prstGeom>
        </p:spPr>
      </p:pic>
      <p:pic>
        <p:nvPicPr>
          <p:cNvPr id="10" name="图片 9" descr="图片包含 鲜花, 植物&#10;&#10;描述已自动生成">
            <a:extLst>
              <a:ext uri="{FF2B5EF4-FFF2-40B4-BE49-F238E27FC236}">
                <a16:creationId xmlns:a16="http://schemas.microsoft.com/office/drawing/2014/main" id="{48F15909-1423-4FD3-8A49-6779516D36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72" r="65729"/>
          <a:stretch/>
        </p:blipFill>
        <p:spPr>
          <a:xfrm>
            <a:off x="0" y="1714500"/>
            <a:ext cx="3441412" cy="41518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326E043-F673-4D04-93D1-EA0ECDD712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38"/>
          <a:stretch/>
        </p:blipFill>
        <p:spPr>
          <a:xfrm flipH="1">
            <a:off x="314325" y="5047497"/>
            <a:ext cx="3981450" cy="181018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C7237EE-78D7-4395-9BD5-71A1BD3920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67"/>
          <a:stretch/>
        </p:blipFill>
        <p:spPr>
          <a:xfrm>
            <a:off x="0" y="4057763"/>
            <a:ext cx="12192000" cy="280023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BCE0BF1-DF65-4C99-B71B-98D8CEE39A5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4624"/>
            <a:ext cx="12192000" cy="177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16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810EB42-F507-4A89-B9F2-57ED34E652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-1" y="323"/>
            <a:ext cx="12192001" cy="6857678"/>
          </a:xfrm>
          <a:prstGeom prst="rect">
            <a:avLst/>
          </a:prstGeom>
        </p:spPr>
      </p:pic>
      <p:pic>
        <p:nvPicPr>
          <p:cNvPr id="14" name="图片 13" descr="图片包含 鲜花, 植物&#10;&#10;描述已自动生成">
            <a:extLst>
              <a:ext uri="{FF2B5EF4-FFF2-40B4-BE49-F238E27FC236}">
                <a16:creationId xmlns:a16="http://schemas.microsoft.com/office/drawing/2014/main" id="{F1BD4161-0E58-4E74-A5F6-5EFCB3FC94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238"/>
          <a:stretch/>
        </p:blipFill>
        <p:spPr>
          <a:xfrm>
            <a:off x="0" y="1024031"/>
            <a:ext cx="4238171" cy="586630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3BDABA5-810C-473C-A62A-9C947C79D1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83"/>
          <a:stretch/>
        </p:blipFill>
        <p:spPr>
          <a:xfrm>
            <a:off x="0" y="5345396"/>
            <a:ext cx="12192000" cy="151260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4BCBFDE-7936-476D-A173-6327CF8AD7E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4947"/>
            <a:ext cx="12192000" cy="177305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BB24D24-855E-49E7-B218-2A57BD38250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14285" y="0"/>
            <a:ext cx="10377715" cy="267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76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4C60B4DE-0F0B-46E2-8AA1-50B6F1248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-1" y="323"/>
            <a:ext cx="12192001" cy="6857678"/>
          </a:xfrm>
          <a:prstGeom prst="rect">
            <a:avLst/>
          </a:prstGeom>
        </p:spPr>
      </p:pic>
      <p:pic>
        <p:nvPicPr>
          <p:cNvPr id="4" name="图片 3" descr="图片包含 鲜花, 植物&#10;&#10;描述已自动生成">
            <a:extLst>
              <a:ext uri="{FF2B5EF4-FFF2-40B4-BE49-F238E27FC236}">
                <a16:creationId xmlns:a16="http://schemas.microsoft.com/office/drawing/2014/main" id="{93CFFB15-CCCB-441C-BEC8-A60EC38867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71"/>
          <a:stretch/>
        </p:blipFill>
        <p:spPr>
          <a:xfrm>
            <a:off x="7213599" y="0"/>
            <a:ext cx="4978399" cy="6858000"/>
          </a:xfrm>
          <a:prstGeom prst="rect">
            <a:avLst/>
          </a:prstGeom>
        </p:spPr>
      </p:pic>
      <p:pic>
        <p:nvPicPr>
          <p:cNvPr id="15" name="图片 14" descr="图片包含 鲜花, 植物&#10;&#10;描述已自动生成">
            <a:extLst>
              <a:ext uri="{FF2B5EF4-FFF2-40B4-BE49-F238E27FC236}">
                <a16:creationId xmlns:a16="http://schemas.microsoft.com/office/drawing/2014/main" id="{6B80A9AA-61DE-4AD8-B000-AEFAC2CCAD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907" b="12132"/>
          <a:stretch/>
        </p:blipFill>
        <p:spPr>
          <a:xfrm>
            <a:off x="-1" y="831695"/>
            <a:ext cx="5001771" cy="602598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0493D7C-2215-45AB-ADE5-26E04C97B8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83"/>
          <a:stretch/>
        </p:blipFill>
        <p:spPr>
          <a:xfrm>
            <a:off x="0" y="5345396"/>
            <a:ext cx="12192000" cy="151260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4947"/>
            <a:ext cx="12192000" cy="177305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F7EDF4A-38BF-4F11-A320-C27F6E6FF94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71429" cy="2335457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209973" y="1531470"/>
            <a:ext cx="1107996" cy="4122924"/>
          </a:xfrm>
          <a:noFill/>
        </p:spPr>
        <p:txBody>
          <a:bodyPr vert="eaVert" wrap="none" lIns="0" tIns="0" rIns="0" bIns="0" rtlCol="0">
            <a:spAutoFit/>
          </a:bodyPr>
          <a:lstStyle>
            <a:lvl1pPr algn="ctr">
              <a:lnSpc>
                <a:spcPct val="100000"/>
              </a:lnSpc>
              <a:defRPr lang="zh-CN" altLang="en-US" sz="7200" b="1" spc="300">
                <a:solidFill>
                  <a:srgbClr val="FFAF2E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526709" y="831371"/>
            <a:ext cx="683264" cy="2571217"/>
          </a:xfrm>
          <a:noFill/>
        </p:spPr>
        <p:txBody>
          <a:bodyPr vert="eaVert" wrap="none" lIns="0" tIns="0" rIns="0" bIns="0" rtlCol="0" anchor="ctr" anchorCtr="0">
            <a:spAutoFit/>
          </a:bodyPr>
          <a:lstStyle>
            <a:lvl1pPr marL="0" indent="0" algn="ctr">
              <a:buNone/>
              <a:defRPr lang="zh-CN" altLang="en-US" sz="4800" b="1" spc="-150" dirty="0" smtClean="0">
                <a:solidFill>
                  <a:srgbClr val="FFAF2E"/>
                </a:solidFill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150866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*0.7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73197ED-B747-4AF3-9FCB-5B76E8D615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-1" y="323"/>
            <a:ext cx="12192001" cy="685767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8CC7BC4-BC4B-4FE0-9CB3-F22EEAF659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2"/>
          <a:stretch/>
        </p:blipFill>
        <p:spPr>
          <a:xfrm>
            <a:off x="0" y="-1"/>
            <a:ext cx="10979586" cy="3023599"/>
          </a:xfrm>
          <a:prstGeom prst="rect">
            <a:avLst/>
          </a:prstGeom>
        </p:spPr>
      </p:pic>
      <p:sp>
        <p:nvSpPr>
          <p:cNvPr id="19" name="标题 1">
            <a:extLst>
              <a:ext uri="{FF2B5EF4-FFF2-40B4-BE49-F238E27FC236}">
                <a16:creationId xmlns:a16="http://schemas.microsoft.com/office/drawing/2014/main" id="{4ED128A3-7A04-42B2-8133-AF3DB3919A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949" y="151711"/>
            <a:ext cx="1819729" cy="535531"/>
          </a:xfrm>
        </p:spPr>
        <p:txBody>
          <a:bodyPr vert="horz" wrap="none">
            <a:spAutoFit/>
          </a:bodyPr>
          <a:lstStyle>
            <a:lvl1pPr algn="l">
              <a:defRPr sz="3200">
                <a:solidFill>
                  <a:srgbClr val="A4CEFA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185738" y="721446"/>
            <a:ext cx="11820525" cy="6136231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Semibold"/>
              <a:ea typeface="杨任东竹石体-Semibold"/>
              <a:cs typeface="+mn-cs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3F57B161-98B6-4050-AC7A-0997C7646E2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4947"/>
            <a:ext cx="12192000" cy="177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2620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5C9CF662-C14F-4404-B6E2-A8A3EBE201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-1" y="323"/>
            <a:ext cx="12192001" cy="685767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41CC0C-B2F8-4EFE-AE08-55A518F778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2"/>
          <a:stretch/>
        </p:blipFill>
        <p:spPr>
          <a:xfrm>
            <a:off x="0" y="-1"/>
            <a:ext cx="10979586" cy="3023599"/>
          </a:xfrm>
          <a:prstGeom prst="rect">
            <a:avLst/>
          </a:prstGeom>
        </p:spPr>
      </p:pic>
      <p:sp>
        <p:nvSpPr>
          <p:cNvPr id="11" name="标题 1">
            <a:extLst>
              <a:ext uri="{FF2B5EF4-FFF2-40B4-BE49-F238E27FC236}">
                <a16:creationId xmlns:a16="http://schemas.microsoft.com/office/drawing/2014/main" id="{9B4D5D16-A08F-417A-BB8B-ECADE31C49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949" y="151711"/>
            <a:ext cx="1819729" cy="535531"/>
          </a:xfrm>
        </p:spPr>
        <p:txBody>
          <a:bodyPr vert="horz" wrap="none">
            <a:spAutoFit/>
          </a:bodyPr>
          <a:lstStyle>
            <a:lvl1pPr algn="l">
              <a:defRPr sz="3200">
                <a:solidFill>
                  <a:srgbClr val="A4CEFA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798A77A0-F626-451A-810D-3789EAB40C5C}"/>
              </a:ext>
            </a:extLst>
          </p:cNvPr>
          <p:cNvSpPr/>
          <p:nvPr userDrawn="1"/>
        </p:nvSpPr>
        <p:spPr>
          <a:xfrm>
            <a:off x="185738" y="721446"/>
            <a:ext cx="11820525" cy="6136231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Semibold"/>
              <a:ea typeface="杨任东竹石体-Semibold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2D5B29C-2ADC-4CAB-A4D3-BFD0F6000EA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4947"/>
            <a:ext cx="12192000" cy="1773053"/>
          </a:xfrm>
          <a:prstGeom prst="rect">
            <a:avLst/>
          </a:prstGeom>
        </p:spPr>
      </p:pic>
      <p:sp>
        <p:nvSpPr>
          <p:cNvPr id="6" name="文本占位符 5">
            <a:extLst>
              <a:ext uri="{FF2B5EF4-FFF2-40B4-BE49-F238E27FC236}">
                <a16:creationId xmlns:a16="http://schemas.microsoft.com/office/drawing/2014/main" id="{EA65532B-693B-45BC-8173-103C0BFF89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26449" y="1158667"/>
            <a:ext cx="2339102" cy="480131"/>
          </a:xfrm>
        </p:spPr>
        <p:txBody>
          <a:bodyPr wrap="none" anchor="ctr" anchorCtr="0">
            <a:sp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zh-CN" altLang="en-US" dirty="0"/>
              <a:t>编辑文本样式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807E9C7-BBED-4103-B6EA-A98C0DBB208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741" y="1143160"/>
            <a:ext cx="2624519" cy="53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094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F1ABD-C643-3992-8118-4460049F0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4CA950-30CC-F5E3-8653-30D5C552CC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615DC7-636F-38DB-39D4-AE60BBA71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890EB-4BB1-4D0E-8883-BB9B8B3E4584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3A8384-4663-E7D6-D594-BE4C45416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63CA8B-6747-CB00-4733-16BC83E96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4DFE-C3E5-4D0A-BAC6-93FFE2A2F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854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9F720-6F5F-60F2-9F51-F63FEAE07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FE942-7B9B-A29D-D75E-E3E9DA2EC5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BC8A34-03A6-FBAE-4B13-A54AA945B1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BD6AFD-E52E-802B-CDAB-ED4A7EC41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890EB-4BB1-4D0E-8883-BB9B8B3E4584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8B8AA6-B601-4188-5C45-7FA2870DA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8B920B-4C9E-BA9B-C45E-69EF9CFA1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4DFE-C3E5-4D0A-BAC6-93FFE2A2F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34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846B9-9B11-9D9F-4F46-EC363D40C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FA604B-7D7A-C2D9-096A-0DAB69119D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5C6D46-7313-E611-2252-B0440B69F6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7AE1E9-060A-1EB7-2CE4-18BB396D88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49392C-CD73-6A8C-0A08-D5B8FEE481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3D3752-BC37-85FE-D4E7-63E15842B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890EB-4BB1-4D0E-8883-BB9B8B3E4584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05CD1E-9E94-CB14-7EE4-9F589D216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E8B0EB-FE60-8458-05C4-DA47CC00D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4DFE-C3E5-4D0A-BAC6-93FFE2A2F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864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1FEEF-9377-D687-C32E-8DFE34071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7AA324-8491-FE16-B7A4-D682CC71E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890EB-4BB1-4D0E-8883-BB9B8B3E4584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1F071E-476B-35E0-A964-E349BFB7E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9E3DF9-78FE-6AF1-E344-0EF48B419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4DFE-C3E5-4D0A-BAC6-93FFE2A2F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252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491237-3F17-D341-4274-AD00C1FA3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890EB-4BB1-4D0E-8883-BB9B8B3E4584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535EE2-3331-EF6D-E976-ECAF3E744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F5CD8E-007D-D02D-2729-1F38D5ADE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4DFE-C3E5-4D0A-BAC6-93FFE2A2F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10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0D06E-47D8-2636-3589-22170907E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D0332F-C18B-783B-FF6B-1E70ABB790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0DE08E-92A0-C254-7AAE-EB754DA3CB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9912EC-BD5A-5335-7029-2B2843A36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890EB-4BB1-4D0E-8883-BB9B8B3E4584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A0597A-A4BA-4499-BB5E-C5DE4C74E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DEDF69-BA55-429E-6CBB-365455785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4DFE-C3E5-4D0A-BAC6-93FFE2A2F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56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43B0C-72D3-D5DA-8B03-4E0797EEA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7DDF1E-0F83-0E4E-6FF6-214C4E2E33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B28828-A62A-DFD2-AD73-EEDC5DB3D8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72E569-F081-9ED0-10D0-82E7B351A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890EB-4BB1-4D0E-8883-BB9B8B3E4584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D52C75-1DD6-32D6-0B33-E083CFEE8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4166AE-6AF7-BF17-AEF0-CAC7FD020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4DFE-C3E5-4D0A-BAC6-93FFE2A2F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163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A9652A-1A57-4F29-4C11-ECD82BC55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84D711-A20A-A3F1-0327-5780FFE95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FC788D-904B-E39C-9B8A-447E7A0AC5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890EB-4BB1-4D0E-8883-BB9B8B3E4584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1CD0D6-A4C1-10F5-9080-A8BF9D5952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5AF487-D6B6-473D-A30E-618DDD67DE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54DFE-C3E5-4D0A-BAC6-93FFE2A2F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520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624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F7F7F">
                    <a:tint val="75000"/>
                  </a:srgbClr>
                </a:solidFill>
                <a:effectLst/>
                <a:uLnTx/>
                <a:uFillTx/>
                <a:latin typeface="杨任东竹石体-Semibold"/>
                <a:ea typeface="杨任东竹石体-Semibol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F7F7F">
                  <a:tint val="75000"/>
                </a:srgbClr>
              </a:solidFill>
              <a:effectLst/>
              <a:uLnTx/>
              <a:uFillTx/>
              <a:latin typeface="杨任东竹石体-Semibold"/>
              <a:ea typeface="杨任东竹石体-Semibold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F7F7F">
                  <a:tint val="75000"/>
                </a:srgbClr>
              </a:solidFill>
              <a:effectLst/>
              <a:uLnTx/>
              <a:uFillTx/>
              <a:latin typeface="杨任东竹石体-Semibold"/>
              <a:ea typeface="杨任东竹石体-Semibold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F7F7F">
                    <a:tint val="75000"/>
                  </a:srgbClr>
                </a:solidFill>
                <a:effectLst/>
                <a:uLnTx/>
                <a:uFillTx/>
                <a:latin typeface="杨任东竹石体-Semibold"/>
                <a:ea typeface="杨任东竹石体-Semibol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F7F7F">
                  <a:tint val="75000"/>
                </a:srgbClr>
              </a:solidFill>
              <a:effectLst/>
              <a:uLnTx/>
              <a:uFillTx/>
              <a:latin typeface="杨任东竹石体-Semibold"/>
              <a:ea typeface="杨任东竹石体-Semibol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5085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sv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7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3.png"/><Relationship Id="rId11" Type="http://schemas.openxmlformats.org/officeDocument/2006/relationships/image" Target="../media/image66.png"/><Relationship Id="rId5" Type="http://schemas.openxmlformats.org/officeDocument/2006/relationships/image" Target="../media/image62.svg"/><Relationship Id="rId10" Type="http://schemas.openxmlformats.org/officeDocument/2006/relationships/image" Target="../media/image56.svg"/><Relationship Id="rId4" Type="http://schemas.openxmlformats.org/officeDocument/2006/relationships/image" Target="../media/image61.pn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3.jpg"/><Relationship Id="rId5" Type="http://schemas.microsoft.com/office/2007/relationships/hdphoto" Target="../media/hdphoto3.wdp"/><Relationship Id="rId4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5" Type="http://schemas.openxmlformats.org/officeDocument/2006/relationships/audio" Target="../media/audio1.wav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5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12402" y="985017"/>
            <a:ext cx="9567197" cy="488796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786802" y="3351201"/>
            <a:ext cx="2185593" cy="539047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16967" y="3184833"/>
            <a:ext cx="1955368" cy="597473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135349" y="-798181"/>
            <a:ext cx="1624796" cy="1596362"/>
          </a:xfrm>
          <a:prstGeom prst="rect">
            <a:avLst/>
          </a:prstGeom>
        </p:spPr>
      </p:pic>
      <p:sp>
        <p:nvSpPr>
          <p:cNvPr id="6" name="矩形 26">
            <a:extLst>
              <a:ext uri="{FF2B5EF4-FFF2-40B4-BE49-F238E27FC236}">
                <a16:creationId xmlns:a16="http://schemas.microsoft.com/office/drawing/2014/main" id="{6BAA678F-5574-F71A-5A9C-74A3BAD85BF1}"/>
              </a:ext>
            </a:extLst>
          </p:cNvPr>
          <p:cNvSpPr/>
          <p:nvPr/>
        </p:nvSpPr>
        <p:spPr>
          <a:xfrm>
            <a:off x="1225778" y="1506390"/>
            <a:ext cx="97404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u="sng" dirty="0" err="1">
                <a:solidFill>
                  <a:schemeClr val="bg1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Tiếng</a:t>
            </a:r>
            <a:r>
              <a:rPr lang="en-US" altLang="zh-CN" sz="2800" b="1" u="sng" dirty="0">
                <a:solidFill>
                  <a:schemeClr val="bg1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 </a:t>
            </a:r>
            <a:r>
              <a:rPr lang="en-US" altLang="zh-CN" sz="2800" b="1" u="sng" dirty="0" err="1">
                <a:solidFill>
                  <a:schemeClr val="bg1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Việt</a:t>
            </a:r>
            <a:endParaRPr lang="zh-CN" altLang="en-US" sz="2800" b="1" u="sng" dirty="0">
              <a:solidFill>
                <a:schemeClr val="bg1"/>
              </a:solidFill>
              <a:latin typeface="Nunito Black" pitchFamily="2" charset="0"/>
              <a:cs typeface="Open Sans" panose="020B0606030504020204" pitchFamily="34" charset="0"/>
              <a:sym typeface="+mn-lt"/>
            </a:endParaRPr>
          </a:p>
        </p:txBody>
      </p:sp>
      <p:sp>
        <p:nvSpPr>
          <p:cNvPr id="7" name="矩形 26">
            <a:extLst>
              <a:ext uri="{FF2B5EF4-FFF2-40B4-BE49-F238E27FC236}">
                <a16:creationId xmlns:a16="http://schemas.microsoft.com/office/drawing/2014/main" id="{B4EECCCC-5343-77D0-3F91-9AFA51D5A1E8}"/>
              </a:ext>
            </a:extLst>
          </p:cNvPr>
          <p:cNvSpPr/>
          <p:nvPr/>
        </p:nvSpPr>
        <p:spPr>
          <a:xfrm>
            <a:off x="1225778" y="2549897"/>
            <a:ext cx="974044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 err="1">
                <a:solidFill>
                  <a:schemeClr val="bg1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Bài</a:t>
            </a:r>
            <a:r>
              <a:rPr lang="en-US" altLang="zh-CN" sz="4000" b="1" dirty="0">
                <a:solidFill>
                  <a:schemeClr val="bg1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 13: </a:t>
            </a:r>
            <a:r>
              <a:rPr lang="en-US" altLang="zh-CN" sz="4000" b="1" dirty="0" err="1">
                <a:solidFill>
                  <a:schemeClr val="bg1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BÀN</a:t>
            </a:r>
            <a:r>
              <a:rPr lang="en-US" altLang="zh-CN" sz="4000" b="1" dirty="0">
                <a:solidFill>
                  <a:schemeClr val="bg1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TAY</a:t>
            </a:r>
            <a:r>
              <a:rPr lang="en-US" altLang="zh-CN" sz="4000" b="1" dirty="0">
                <a:solidFill>
                  <a:schemeClr val="bg1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CÔ</a:t>
            </a:r>
            <a:r>
              <a:rPr lang="en-US" altLang="zh-CN" sz="4000" b="1" dirty="0">
                <a:solidFill>
                  <a:schemeClr val="bg1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GIÁO</a:t>
            </a:r>
            <a:endParaRPr lang="zh-CN" altLang="en-US" sz="4000" b="1" dirty="0">
              <a:solidFill>
                <a:schemeClr val="bg1"/>
              </a:solidFill>
              <a:latin typeface="Nunito Black" pitchFamily="2" charset="0"/>
              <a:cs typeface="Open Sans" panose="020B0606030504020204" pitchFamily="34" charset="0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5">
            <a:extLst>
              <a:ext uri="{FF2B5EF4-FFF2-40B4-BE49-F238E27FC236}">
                <a16:creationId xmlns:a16="http://schemas.microsoft.com/office/drawing/2014/main" id="{05BCBFE8-D6B3-85BD-567D-2264F0A741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947721" y="1302423"/>
            <a:ext cx="7315200" cy="15018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D63790-68FE-32CA-6AFA-0C82DF8E3878}"/>
              </a:ext>
            </a:extLst>
          </p:cNvPr>
          <p:cNvSpPr txBox="1"/>
          <p:nvPr/>
        </p:nvSpPr>
        <p:spPr>
          <a:xfrm>
            <a:off x="444897" y="210557"/>
            <a:ext cx="10426302" cy="57888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800" b="1" i="0">
                <a:solidFill>
                  <a:srgbClr val="2888E1"/>
                </a:solidFill>
                <a:effectLst/>
                <a:latin typeface="Nunito Black" pitchFamily="2" charset="0"/>
              </a:rPr>
              <a:t>Câu 1</a:t>
            </a:r>
            <a:r>
              <a:rPr lang="en-US" sz="2800">
                <a:solidFill>
                  <a:srgbClr val="000000"/>
                </a:solidFill>
                <a:latin typeface="Nunito Black" pitchFamily="2" charset="0"/>
              </a:rPr>
              <a:t>: </a:t>
            </a:r>
            <a:r>
              <a:rPr lang="vi-VN" sz="2800" b="1">
                <a:latin typeface="Nunito Black" pitchFamily="2" charset="0"/>
              </a:rPr>
              <a:t>Chọn lời giải thích phù hợp với mỗi từ dưới đây:</a:t>
            </a:r>
            <a:endParaRPr lang="vi-VN" sz="2800">
              <a:latin typeface="Nunito Black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76685" y="1576306"/>
            <a:ext cx="6190355" cy="95410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2800">
                <a:solidFill>
                  <a:schemeClr val="tx1">
                    <a:lumMod val="85000"/>
                    <a:lumOff val="15000"/>
                  </a:schemeClr>
                </a:solidFill>
                <a:latin typeface="Nunito Black" pitchFamily="2" charset="0"/>
              </a:rPr>
              <a:t>a. Mặt nước chuyển động</a:t>
            </a: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Nunito Black" pitchFamily="2" charset="0"/>
              </a:rPr>
              <a:t> </a:t>
            </a:r>
            <a:r>
              <a:rPr lang="vi-VN" sz="2800">
                <a:solidFill>
                  <a:schemeClr val="tx1">
                    <a:lumMod val="85000"/>
                    <a:lumOff val="15000"/>
                  </a:schemeClr>
                </a:solidFill>
                <a:latin typeface="Nunito Black" pitchFamily="2" charset="0"/>
              </a:rPr>
              <a:t>lên xuống nhịp nhàng</a:t>
            </a:r>
            <a:endParaRPr lang="en-US" sz="2800">
              <a:solidFill>
                <a:schemeClr val="tx1">
                  <a:lumMod val="85000"/>
                  <a:lumOff val="15000"/>
                </a:schemeClr>
              </a:solidFill>
              <a:latin typeface="Nunito Black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532" y="1302423"/>
            <a:ext cx="2590383" cy="15018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210" y="2903652"/>
            <a:ext cx="3002975" cy="16102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532" y="4768710"/>
            <a:ext cx="2818414" cy="1573733"/>
          </a:xfrm>
          <a:prstGeom prst="rect">
            <a:avLst/>
          </a:prstGeom>
        </p:spPr>
      </p:pic>
      <p:cxnSp>
        <p:nvCxnSpPr>
          <p:cNvPr id="14" name="Straight Arrow Connector 13"/>
          <p:cNvCxnSpPr>
            <a:cxnSpLocks/>
            <a:endCxn id="12" idx="1"/>
          </p:cNvCxnSpPr>
          <p:nvPr/>
        </p:nvCxnSpPr>
        <p:spPr>
          <a:xfrm>
            <a:off x="3120571" y="2089290"/>
            <a:ext cx="3106711" cy="3616083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cxnSpLocks/>
          </p:cNvCxnSpPr>
          <p:nvPr/>
        </p:nvCxnSpPr>
        <p:spPr>
          <a:xfrm flipV="1">
            <a:off x="3325671" y="2203922"/>
            <a:ext cx="1622050" cy="1501871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cxnSpLocks/>
            <a:stCxn id="9" idx="3"/>
            <a:endCxn id="23" idx="1"/>
          </p:cNvCxnSpPr>
          <p:nvPr/>
        </p:nvCxnSpPr>
        <p:spPr>
          <a:xfrm flipV="1">
            <a:off x="3560946" y="3897331"/>
            <a:ext cx="2056085" cy="1658246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5">
            <a:extLst>
              <a:ext uri="{FF2B5EF4-FFF2-40B4-BE49-F238E27FC236}">
                <a16:creationId xmlns:a16="http://schemas.microsoft.com/office/drawing/2014/main" id="{1D6789F7-5EAF-9E23-EF5C-2FF32A8C87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617031" y="3146395"/>
            <a:ext cx="6691335" cy="150187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783930" y="3510034"/>
            <a:ext cx="6190356" cy="95410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2800">
                <a:solidFill>
                  <a:schemeClr val="tx1">
                    <a:lumMod val="85000"/>
                    <a:lumOff val="15000"/>
                  </a:schemeClr>
                </a:solidFill>
                <a:latin typeface="Nunito Black" pitchFamily="2" charset="0"/>
              </a:rPr>
              <a:t>b. Tiếng sóng vỗ nhỏ, êm nhẹ, phát ra đều đều liên tiếp</a:t>
            </a:r>
          </a:p>
        </p:txBody>
      </p:sp>
      <p:pic>
        <p:nvPicPr>
          <p:cNvPr id="26" name="Picture 5">
            <a:extLst>
              <a:ext uri="{FF2B5EF4-FFF2-40B4-BE49-F238E27FC236}">
                <a16:creationId xmlns:a16="http://schemas.microsoft.com/office/drawing/2014/main" id="{1BEAF9EA-3D34-AFBC-665C-9F135261BF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837792" y="4990367"/>
            <a:ext cx="4060951" cy="150187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227282" y="5443763"/>
            <a:ext cx="5747004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2800">
                <a:solidFill>
                  <a:schemeClr val="tx1">
                    <a:lumMod val="85000"/>
                    <a:lumOff val="15000"/>
                  </a:schemeClr>
                </a:solidFill>
                <a:latin typeface="Nunito Black" pitchFamily="2" charset="0"/>
              </a:rPr>
              <a:t>c. Để lộ ra, bày ra</a:t>
            </a:r>
            <a:endParaRPr lang="en-US">
              <a:solidFill>
                <a:schemeClr val="tx1">
                  <a:lumMod val="85000"/>
                  <a:lumOff val="15000"/>
                </a:schemeClr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927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321" r="70088" b="8305"/>
          <a:stretch/>
        </p:blipFill>
        <p:spPr>
          <a:xfrm>
            <a:off x="754743" y="1644713"/>
            <a:ext cx="2942046" cy="28256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D63790-68FE-32CA-6AFA-0C82DF8E3878}"/>
              </a:ext>
            </a:extLst>
          </p:cNvPr>
          <p:cNvSpPr txBox="1"/>
          <p:nvPr/>
        </p:nvSpPr>
        <p:spPr>
          <a:xfrm>
            <a:off x="857965" y="134390"/>
            <a:ext cx="9183017" cy="1055608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800" b="1">
                <a:solidFill>
                  <a:srgbClr val="00B0F0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Câu 2</a:t>
            </a:r>
            <a:r>
              <a:rPr lang="en-US" sz="2800" b="1">
                <a:solidFill>
                  <a:srgbClr val="00B0F0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: </a:t>
            </a:r>
            <a:r>
              <a:rPr lang="en-US" sz="2800" b="1">
                <a:latin typeface="Nunito Black" pitchFamily="2" charset="0"/>
              </a:rPr>
              <a:t>Từ các tờ giấy, cô giáo đã làm ra những gì? </a:t>
            </a:r>
          </a:p>
          <a:p>
            <a:r>
              <a:rPr lang="en-US" sz="2800" b="1">
                <a:latin typeface="Nunito Black" pitchFamily="2" charset="0"/>
              </a:rPr>
              <a:t>(ghép từ ngữ ở cột A với từ ngữ phù hợp ở cột B)</a:t>
            </a:r>
            <a:endParaRPr lang="vi-VN" sz="2800" b="1">
              <a:latin typeface="Nunito Black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696789" y="2599509"/>
            <a:ext cx="2377440" cy="12932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3657600" y="2612572"/>
            <a:ext cx="2377440" cy="77070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3644537" y="3304903"/>
            <a:ext cx="2403566" cy="75764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C6361C0E-7985-050B-C831-76FFFEE6EF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497" r="8619"/>
          <a:stretch/>
        </p:blipFill>
        <p:spPr>
          <a:xfrm>
            <a:off x="6087292" y="1647707"/>
            <a:ext cx="4252686" cy="2822693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FBDD35CB-3B50-E3F1-C695-B39CB7811F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863988" y="4424392"/>
            <a:ext cx="3328012" cy="24336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B23ED2-3405-155E-88D6-C23FDE69E6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894338"/>
            <a:ext cx="1949851" cy="2012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260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17949" y="2945375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800">
                <a:solidFill>
                  <a:srgbClr val="000000"/>
                </a:solidFill>
                <a:latin typeface="Nunito Black" pitchFamily="2" charset="0"/>
              </a:rPr>
              <a:t>a. Cô có phép màu</a:t>
            </a:r>
          </a:p>
          <a:p>
            <a:pPr algn="just"/>
            <a:r>
              <a:rPr lang="en-US" sz="2800">
                <a:solidFill>
                  <a:srgbClr val="000000"/>
                </a:solidFill>
                <a:latin typeface="Nunito Black" pitchFamily="2" charset="0"/>
              </a:rPr>
              <a:t>b. Cô rất khéo tay</a:t>
            </a:r>
          </a:p>
          <a:p>
            <a:pPr algn="just"/>
            <a:r>
              <a:rPr lang="en-US" sz="2800">
                <a:solidFill>
                  <a:srgbClr val="000000"/>
                </a:solidFill>
                <a:latin typeface="Nunito Black" pitchFamily="2" charset="0"/>
              </a:rPr>
              <a:t>c. Nêu ý kiến khác của em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CC59E1CB-EBF3-FDD6-7C4B-10F7BA5E5F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4015" y="2227048"/>
            <a:ext cx="5571308" cy="2821646"/>
          </a:xfrm>
          <a:prstGeom prst="rect">
            <a:avLst/>
          </a:prstGeom>
        </p:spPr>
      </p:pic>
      <p:sp>
        <p:nvSpPr>
          <p:cNvPr id="4" name="Flowchart: Connector 3"/>
          <p:cNvSpPr/>
          <p:nvPr/>
        </p:nvSpPr>
        <p:spPr>
          <a:xfrm>
            <a:off x="1417949" y="3396209"/>
            <a:ext cx="413658" cy="483325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891A6D3D-C08F-0499-5B1B-B826F81EF9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9390" y="-34272"/>
            <a:ext cx="11912238" cy="15429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D63790-68FE-32CA-6AFA-0C82DF8E3878}"/>
              </a:ext>
            </a:extLst>
          </p:cNvPr>
          <p:cNvSpPr txBox="1"/>
          <p:nvPr/>
        </p:nvSpPr>
        <p:spPr>
          <a:xfrm>
            <a:off x="463444" y="254750"/>
            <a:ext cx="11654075" cy="10556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800" b="1">
                <a:solidFill>
                  <a:schemeClr val="tx1">
                    <a:lumMod val="85000"/>
                    <a:lumOff val="15000"/>
                  </a:schemeClr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Câu </a:t>
            </a: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: </a:t>
            </a:r>
            <a:r>
              <a:rPr lang="vi-VN" sz="2800">
                <a:solidFill>
                  <a:schemeClr val="tx1">
                    <a:lumMod val="85000"/>
                    <a:lumOff val="15000"/>
                  </a:schemeClr>
                </a:solidFill>
                <a:latin typeface="Nunito Black" pitchFamily="2" charset="0"/>
              </a:rPr>
              <a:t>Theo em, 2 dòng thơ "Biết bao điều lạ/Từ bàn tay cô" muốn nói điều gì? Chọn câu trả lời hoặc nên ý kiến khác của em.</a:t>
            </a:r>
            <a:endParaRPr lang="vi-VN" sz="2800">
              <a:solidFill>
                <a:schemeClr val="tx1">
                  <a:lumMod val="85000"/>
                  <a:lumOff val="15000"/>
                </a:schemeClr>
              </a:solidFill>
              <a:latin typeface="Nunito Black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95B9F1-23B1-12A2-F173-733ABFC453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7239" y="1618675"/>
            <a:ext cx="2904389" cy="510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043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>
            <a:extLst>
              <a:ext uri="{FF2B5EF4-FFF2-40B4-BE49-F238E27FC236}">
                <a16:creationId xmlns:a16="http://schemas.microsoft.com/office/drawing/2014/main" id="{4963A5B1-8E89-737C-738B-B865B66158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9390" y="-34272"/>
            <a:ext cx="11912238" cy="15429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BDA9B89-A731-203F-1497-338B8F95796E}"/>
              </a:ext>
            </a:extLst>
          </p:cNvPr>
          <p:cNvSpPr txBox="1"/>
          <p:nvPr/>
        </p:nvSpPr>
        <p:spPr>
          <a:xfrm>
            <a:off x="604911" y="304603"/>
            <a:ext cx="1087432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Câu </a:t>
            </a:r>
            <a:r>
              <a:rPr lang="en-US" sz="2800" b="1"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4 : </a:t>
            </a:r>
            <a:r>
              <a:rPr lang="vi-VN" sz="2800" b="1">
                <a:latin typeface="Nunito Black" pitchFamily="2" charset="0"/>
              </a:rPr>
              <a:t>Tìm những câu thơ nói về sự khéo léo của cô giáo khi hướng dẫn học sinh làm thủ công.</a:t>
            </a:r>
            <a:endParaRPr lang="vi-VN" sz="2800" b="1">
              <a:latin typeface="Nunito Black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9AC3B118-D732-B9ED-ED36-15EE7EE901E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11200" y="1437102"/>
            <a:ext cx="9985829" cy="54208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9C7461-5DB4-74E9-B3D5-A6AD0882DE90}"/>
              </a:ext>
            </a:extLst>
          </p:cNvPr>
          <p:cNvSpPr txBox="1"/>
          <p:nvPr/>
        </p:nvSpPr>
        <p:spPr>
          <a:xfrm>
            <a:off x="3950497" y="2325703"/>
            <a:ext cx="3851524" cy="1055608"/>
          </a:xfrm>
          <a:prstGeom prst="flowChartAlternateProcess">
            <a:avLst/>
          </a:prstGeom>
          <a:noFill/>
          <a:ln w="28575">
            <a:noFill/>
            <a:prstDash val="lgDashDot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Nunito Black" pitchFamily="2" charset="0"/>
              </a:rPr>
              <a:t>- Cô gấp cong cong</a:t>
            </a:r>
          </a:p>
          <a:p>
            <a:r>
              <a:rPr lang="en-US" sz="2800">
                <a:solidFill>
                  <a:schemeClr val="bg1"/>
                </a:solidFill>
                <a:latin typeface="Nunito Black" pitchFamily="2" charset="0"/>
              </a:rPr>
              <a:t> Thoắt cái đã xong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2A38E4-705C-7B90-47F4-A9EBBF2D6210}"/>
              </a:ext>
            </a:extLst>
          </p:cNvPr>
          <p:cNvSpPr txBox="1"/>
          <p:nvPr/>
        </p:nvSpPr>
        <p:spPr>
          <a:xfrm>
            <a:off x="3950497" y="3168587"/>
            <a:ext cx="3833403" cy="578882"/>
          </a:xfrm>
          <a:prstGeom prst="flowChartAlternateProcess">
            <a:avLst/>
          </a:prstGeom>
          <a:noFill/>
          <a:ln w="28575">
            <a:noFill/>
            <a:prstDash val="lgDashDot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Nunito Black" pitchFamily="2" charset="0"/>
              </a:rPr>
              <a:t>- Mềm mại tay cô</a:t>
            </a:r>
            <a:endParaRPr lang="en-US" sz="4000">
              <a:solidFill>
                <a:schemeClr val="bg1"/>
              </a:solidFill>
              <a:latin typeface="Nunito Black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C03CB3-389D-379B-4D55-FAE8CB9196C1}"/>
              </a:ext>
            </a:extLst>
          </p:cNvPr>
          <p:cNvSpPr txBox="1"/>
          <p:nvPr/>
        </p:nvSpPr>
        <p:spPr>
          <a:xfrm>
            <a:off x="3950497" y="3590380"/>
            <a:ext cx="3851524" cy="578882"/>
          </a:xfrm>
          <a:prstGeom prst="flowChartAlternateProcess">
            <a:avLst/>
          </a:prstGeom>
          <a:noFill/>
          <a:ln w="28575">
            <a:noFill/>
            <a:prstDash val="lgDashDot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Nunito Black" pitchFamily="2" charset="0"/>
              </a:rPr>
              <a:t>- Cô cắt rất nhanh</a:t>
            </a:r>
            <a:endParaRPr lang="en-US" sz="4000">
              <a:solidFill>
                <a:schemeClr val="bg1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346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64722" y="4626717"/>
            <a:ext cx="7637473" cy="2060823"/>
            <a:chOff x="0" y="180975"/>
            <a:chExt cx="15274946" cy="4121645"/>
          </a:xfrm>
        </p:grpSpPr>
        <p:sp>
          <p:nvSpPr>
            <p:cNvPr id="3" name="TextBox 3"/>
            <p:cNvSpPr txBox="1"/>
            <p:nvPr/>
          </p:nvSpPr>
          <p:spPr>
            <a:xfrm>
              <a:off x="0" y="180975"/>
              <a:ext cx="15274946" cy="13508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6616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5157066" y="2963200"/>
              <a:ext cx="4960814" cy="1339420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400000">
            <a:off x="8795326" y="4301250"/>
            <a:ext cx="3727869" cy="374190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97064" y="3944340"/>
            <a:ext cx="2814851" cy="27432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25692" y="1124885"/>
            <a:ext cx="2692000" cy="129889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761222" y="5040744"/>
            <a:ext cx="1582457" cy="1131457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2ED64A31-CBCA-78C9-7C4F-E34D701A88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009348" y="57743"/>
            <a:ext cx="9334331" cy="12988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26221FB-7D60-9E68-98F3-D7DA800B4D37}"/>
              </a:ext>
            </a:extLst>
          </p:cNvPr>
          <p:cNvSpPr txBox="1"/>
          <p:nvPr/>
        </p:nvSpPr>
        <p:spPr>
          <a:xfrm>
            <a:off x="3494997" y="208745"/>
            <a:ext cx="8363032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Câu </a:t>
            </a:r>
            <a:r>
              <a:rPr lang="en-US" sz="2800" b="1" dirty="0"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  <a:r>
              <a:rPr lang="en-US" sz="2800" dirty="0"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vi-VN" sz="2800" b="1" dirty="0">
                <a:latin typeface="Nunito Black" pitchFamily="2" charset="0"/>
              </a:rPr>
              <a:t>Dựa vào bài thơ, em hãy giới thiệu bức tranh mà cô giáo đã tạo ra.</a:t>
            </a:r>
            <a:endParaRPr lang="vi-VN" sz="2800" b="1" dirty="0">
              <a:latin typeface="Nunito Black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3" name="Group 8">
            <a:extLst>
              <a:ext uri="{FF2B5EF4-FFF2-40B4-BE49-F238E27FC236}">
                <a16:creationId xmlns:a16="http://schemas.microsoft.com/office/drawing/2014/main" id="{B5B14A45-F543-FC90-E11E-F059A3A099D0}"/>
              </a:ext>
            </a:extLst>
          </p:cNvPr>
          <p:cNvGrpSpPr/>
          <p:nvPr/>
        </p:nvGrpSpPr>
        <p:grpSpPr>
          <a:xfrm>
            <a:off x="2389805" y="1325682"/>
            <a:ext cx="7949949" cy="4294927"/>
            <a:chOff x="30529" y="111036"/>
            <a:chExt cx="6820832" cy="1978041"/>
          </a:xfrm>
          <a:solidFill>
            <a:schemeClr val="bg1"/>
          </a:solidFill>
        </p:grpSpPr>
        <p:pic>
          <p:nvPicPr>
            <p:cNvPr id="14" name="Picture 9">
              <a:extLst>
                <a:ext uri="{FF2B5EF4-FFF2-40B4-BE49-F238E27FC236}">
                  <a16:creationId xmlns:a16="http://schemas.microsoft.com/office/drawing/2014/main" id="{D05764EB-39D8-7F13-E5D9-80AF86F344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rot="112479">
              <a:off x="30529" y="111036"/>
              <a:ext cx="6820832" cy="1978041"/>
            </a:xfrm>
            <a:prstGeom prst="rect">
              <a:avLst/>
            </a:prstGeom>
          </p:spPr>
        </p:pic>
        <p:sp>
          <p:nvSpPr>
            <p:cNvPr id="15" name="TextBox 10">
              <a:extLst>
                <a:ext uri="{FF2B5EF4-FFF2-40B4-BE49-F238E27FC236}">
                  <a16:creationId xmlns:a16="http://schemas.microsoft.com/office/drawing/2014/main" id="{B1912054-7F2C-FE03-8D4F-724ABD100BB3}"/>
                </a:ext>
              </a:extLst>
            </p:cNvPr>
            <p:cNvSpPr txBox="1"/>
            <p:nvPr/>
          </p:nvSpPr>
          <p:spPr>
            <a:xfrm>
              <a:off x="1284577" y="670162"/>
              <a:ext cx="4312735" cy="678815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60"/>
                </a:lnSpc>
              </a:pPr>
              <a:endParaRPr lang="en-US" sz="3200">
                <a:solidFill>
                  <a:srgbClr val="FFFEFE"/>
                </a:solidFill>
                <a:latin typeface="ไอติม Bold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353487E-617D-6D85-6858-894ED0F00FDD}"/>
              </a:ext>
            </a:extLst>
          </p:cNvPr>
          <p:cNvSpPr txBox="1"/>
          <p:nvPr/>
        </p:nvSpPr>
        <p:spPr>
          <a:xfrm>
            <a:off x="2548058" y="2104257"/>
            <a:ext cx="763344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	</a:t>
            </a:r>
            <a:r>
              <a:rPr lang="en-US" sz="2800" b="1" dirty="0" err="1">
                <a:solidFill>
                  <a:srgbClr val="000099"/>
                </a:solidFill>
                <a:latin typeface="Nunito Black" pitchFamily="2" charset="0"/>
              </a:rPr>
              <a:t>Bằng</a:t>
            </a:r>
            <a:r>
              <a:rPr lang="en-US" sz="2800" b="1" dirty="0">
                <a:solidFill>
                  <a:srgbClr val="000099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Nunito Black" pitchFamily="2" charset="0"/>
              </a:rPr>
              <a:t>các</a:t>
            </a:r>
            <a:r>
              <a:rPr lang="en-US" sz="2800" b="1" dirty="0">
                <a:solidFill>
                  <a:srgbClr val="000099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Nunito Black" pitchFamily="2" charset="0"/>
              </a:rPr>
              <a:t>tờ</a:t>
            </a:r>
            <a:r>
              <a:rPr lang="en-US" sz="2800" b="1" dirty="0">
                <a:solidFill>
                  <a:srgbClr val="000099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Nunito Black" pitchFamily="2" charset="0"/>
              </a:rPr>
              <a:t>giấy</a:t>
            </a:r>
            <a:r>
              <a:rPr lang="en-US" sz="2800" b="1" dirty="0">
                <a:solidFill>
                  <a:srgbClr val="000099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Nunito Black" pitchFamily="2" charset="0"/>
              </a:rPr>
              <a:t>màu</a:t>
            </a:r>
            <a:r>
              <a:rPr lang="en-US" sz="2800" b="1" dirty="0">
                <a:solidFill>
                  <a:srgbClr val="000099"/>
                </a:solidFill>
                <a:latin typeface="Nunito Black" pitchFamily="2" charset="0"/>
              </a:rPr>
              <a:t>, </a:t>
            </a:r>
            <a:r>
              <a:rPr lang="en-US" sz="2800" b="1" dirty="0" err="1">
                <a:solidFill>
                  <a:srgbClr val="000099"/>
                </a:solidFill>
                <a:latin typeface="Nunito Black" pitchFamily="2" charset="0"/>
              </a:rPr>
              <a:t>cô</a:t>
            </a:r>
            <a:r>
              <a:rPr lang="en-US" sz="2800" b="1" dirty="0">
                <a:solidFill>
                  <a:srgbClr val="000099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Nunito Black" pitchFamily="2" charset="0"/>
              </a:rPr>
              <a:t>giáo</a:t>
            </a:r>
            <a:r>
              <a:rPr lang="en-US" sz="2800" b="1" dirty="0">
                <a:solidFill>
                  <a:srgbClr val="000099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Nunito Black" pitchFamily="2" charset="0"/>
              </a:rPr>
              <a:t>đã</a:t>
            </a:r>
            <a:r>
              <a:rPr lang="en-US" sz="2800" b="1" dirty="0">
                <a:solidFill>
                  <a:srgbClr val="000099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Nunito Black" pitchFamily="2" charset="0"/>
              </a:rPr>
              <a:t>tạo</a:t>
            </a:r>
            <a:r>
              <a:rPr lang="en-US" sz="2800" b="1" dirty="0">
                <a:solidFill>
                  <a:srgbClr val="000099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Nunito Black" pitchFamily="2" charset="0"/>
              </a:rPr>
              <a:t>ra</a:t>
            </a:r>
            <a:r>
              <a:rPr lang="en-US" sz="2800" b="1" dirty="0">
                <a:solidFill>
                  <a:srgbClr val="000099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Nunito Black" pitchFamily="2" charset="0"/>
              </a:rPr>
              <a:t>một</a:t>
            </a:r>
            <a:r>
              <a:rPr lang="en-US" sz="2800" b="1" dirty="0">
                <a:solidFill>
                  <a:srgbClr val="000099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Nunito Black" pitchFamily="2" charset="0"/>
              </a:rPr>
              <a:t>bức</a:t>
            </a:r>
            <a:r>
              <a:rPr lang="en-US" sz="2800" b="1" dirty="0">
                <a:solidFill>
                  <a:srgbClr val="000099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Nunito Black" pitchFamily="2" charset="0"/>
              </a:rPr>
              <a:t>tranh</a:t>
            </a:r>
            <a:r>
              <a:rPr lang="en-US" sz="2800" b="1" dirty="0">
                <a:solidFill>
                  <a:srgbClr val="000099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Nunito Black" pitchFamily="2" charset="0"/>
              </a:rPr>
              <a:t>rất</a:t>
            </a:r>
            <a:r>
              <a:rPr lang="en-US" sz="2800" b="1" dirty="0">
                <a:solidFill>
                  <a:srgbClr val="000099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Nunito Black" pitchFamily="2" charset="0"/>
              </a:rPr>
              <a:t>đẹp</a:t>
            </a:r>
            <a:r>
              <a:rPr lang="en-US" sz="2800" b="1" dirty="0">
                <a:solidFill>
                  <a:srgbClr val="000099"/>
                </a:solidFill>
                <a:latin typeface="Nunito Black" pitchFamily="2" charset="0"/>
              </a:rPr>
              <a:t>. </a:t>
            </a:r>
            <a:r>
              <a:rPr lang="en-US" sz="2800" b="1" dirty="0" err="1">
                <a:solidFill>
                  <a:srgbClr val="000099"/>
                </a:solidFill>
                <a:latin typeface="Nunito Black" pitchFamily="2" charset="0"/>
              </a:rPr>
              <a:t>Trong</a:t>
            </a:r>
            <a:r>
              <a:rPr lang="en-US" sz="2800" b="1" dirty="0">
                <a:solidFill>
                  <a:srgbClr val="000099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Nunito Black" pitchFamily="2" charset="0"/>
              </a:rPr>
              <a:t>bức</a:t>
            </a:r>
            <a:r>
              <a:rPr lang="en-US" sz="2800" b="1" dirty="0">
                <a:solidFill>
                  <a:srgbClr val="000099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Nunito Black" pitchFamily="2" charset="0"/>
              </a:rPr>
              <a:t>tranh</a:t>
            </a:r>
            <a:r>
              <a:rPr lang="en-US" sz="2800" b="1" dirty="0">
                <a:solidFill>
                  <a:srgbClr val="000099"/>
                </a:solidFill>
                <a:latin typeface="Nunito Black" pitchFamily="2" charset="0"/>
              </a:rPr>
              <a:t>, </a:t>
            </a:r>
            <a:r>
              <a:rPr lang="en-US" sz="2800" b="1" dirty="0" err="1">
                <a:solidFill>
                  <a:srgbClr val="000099"/>
                </a:solidFill>
                <a:latin typeface="Nunito Black" pitchFamily="2" charset="0"/>
              </a:rPr>
              <a:t>ông</a:t>
            </a:r>
            <a:r>
              <a:rPr lang="en-US" sz="2800" b="1" dirty="0">
                <a:solidFill>
                  <a:srgbClr val="000099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Nunito Black" pitchFamily="2" charset="0"/>
              </a:rPr>
              <a:t>mặt</a:t>
            </a:r>
            <a:r>
              <a:rPr lang="en-US" sz="2800" b="1" dirty="0">
                <a:solidFill>
                  <a:srgbClr val="000099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Nunito Black" pitchFamily="2" charset="0"/>
              </a:rPr>
              <a:t>trời</a:t>
            </a:r>
            <a:r>
              <a:rPr lang="en-US" sz="2800" b="1" dirty="0">
                <a:solidFill>
                  <a:srgbClr val="000099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Nunito Black" pitchFamily="2" charset="0"/>
              </a:rPr>
              <a:t>đang</a:t>
            </a:r>
            <a:r>
              <a:rPr lang="en-US" sz="2800" b="1" dirty="0">
                <a:solidFill>
                  <a:srgbClr val="000099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Nunito Black" pitchFamily="2" charset="0"/>
              </a:rPr>
              <a:t>tỏa</a:t>
            </a:r>
            <a:r>
              <a:rPr lang="en-US" sz="2800" b="1" dirty="0">
                <a:solidFill>
                  <a:srgbClr val="000099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Nunito Black" pitchFamily="2" charset="0"/>
              </a:rPr>
              <a:t>những</a:t>
            </a:r>
            <a:r>
              <a:rPr lang="en-US" sz="2800" b="1" dirty="0">
                <a:solidFill>
                  <a:srgbClr val="000099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Nunito Black" pitchFamily="2" charset="0"/>
              </a:rPr>
              <a:t>tia</a:t>
            </a:r>
            <a:r>
              <a:rPr lang="en-US" sz="2800" b="1" dirty="0">
                <a:solidFill>
                  <a:srgbClr val="000099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Nunito Black" pitchFamily="2" charset="0"/>
              </a:rPr>
              <a:t>nắng</a:t>
            </a:r>
            <a:r>
              <a:rPr lang="en-US" sz="2800" b="1" dirty="0">
                <a:solidFill>
                  <a:srgbClr val="000099"/>
                </a:solidFill>
                <a:latin typeface="Nunito Black" pitchFamily="2" charset="0"/>
              </a:rPr>
              <a:t>, </a:t>
            </a:r>
            <a:r>
              <a:rPr lang="en-US" sz="2800" b="1" dirty="0" err="1">
                <a:solidFill>
                  <a:srgbClr val="000099"/>
                </a:solidFill>
                <a:latin typeface="Nunito Black" pitchFamily="2" charset="0"/>
              </a:rPr>
              <a:t>chiếu</a:t>
            </a:r>
            <a:r>
              <a:rPr lang="en-US" sz="2800" b="1" dirty="0">
                <a:solidFill>
                  <a:srgbClr val="000099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Nunito Black" pitchFamily="2" charset="0"/>
              </a:rPr>
              <a:t>xuống</a:t>
            </a:r>
            <a:r>
              <a:rPr lang="en-US" sz="2800" b="1" dirty="0">
                <a:solidFill>
                  <a:srgbClr val="000099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Nunito Black" pitchFamily="2" charset="0"/>
              </a:rPr>
              <a:t>cảnh</a:t>
            </a:r>
            <a:r>
              <a:rPr lang="en-US" sz="2800" b="1" dirty="0">
                <a:solidFill>
                  <a:srgbClr val="000099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Nunito Black" pitchFamily="2" charset="0"/>
              </a:rPr>
              <a:t>vật</a:t>
            </a:r>
            <a:r>
              <a:rPr lang="en-US" sz="2800" b="1" dirty="0">
                <a:solidFill>
                  <a:srgbClr val="000099"/>
                </a:solidFill>
                <a:latin typeface="Nunito Black" pitchFamily="2" charset="0"/>
              </a:rPr>
              <a:t>. </a:t>
            </a:r>
            <a:r>
              <a:rPr lang="en-US" sz="2800" b="1" dirty="0" err="1">
                <a:solidFill>
                  <a:srgbClr val="000099"/>
                </a:solidFill>
                <a:latin typeface="Nunito Black" pitchFamily="2" charset="0"/>
              </a:rPr>
              <a:t>Những</a:t>
            </a:r>
            <a:r>
              <a:rPr lang="en-US" sz="2800" b="1" dirty="0">
                <a:solidFill>
                  <a:srgbClr val="000099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Nunito Black" pitchFamily="2" charset="0"/>
              </a:rPr>
              <a:t>chiếc</a:t>
            </a:r>
            <a:r>
              <a:rPr lang="en-US" sz="2800" b="1" dirty="0">
                <a:solidFill>
                  <a:srgbClr val="000099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Nunito Black" pitchFamily="2" charset="0"/>
              </a:rPr>
              <a:t>thuyền</a:t>
            </a:r>
            <a:r>
              <a:rPr lang="en-US" sz="2800" b="1" dirty="0">
                <a:solidFill>
                  <a:srgbClr val="000099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Nunito Black" pitchFamily="2" charset="0"/>
              </a:rPr>
              <a:t>trắng</a:t>
            </a:r>
            <a:r>
              <a:rPr lang="en-US" sz="2800" b="1" dirty="0">
                <a:solidFill>
                  <a:srgbClr val="000099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Nunito Black" pitchFamily="2" charset="0"/>
              </a:rPr>
              <a:t>trôi</a:t>
            </a:r>
            <a:r>
              <a:rPr lang="en-US" sz="2800" b="1" dirty="0">
                <a:solidFill>
                  <a:srgbClr val="000099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Nunito Black" pitchFamily="2" charset="0"/>
              </a:rPr>
              <a:t>dập</a:t>
            </a:r>
            <a:r>
              <a:rPr lang="en-US" sz="2800" b="1" dirty="0">
                <a:solidFill>
                  <a:srgbClr val="000099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Nunito Black" pitchFamily="2" charset="0"/>
              </a:rPr>
              <a:t>dềnh</a:t>
            </a:r>
            <a:r>
              <a:rPr lang="en-US" sz="2800" b="1" dirty="0">
                <a:solidFill>
                  <a:srgbClr val="000099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Nunito Black" pitchFamily="2" charset="0"/>
              </a:rPr>
              <a:t>cùng</a:t>
            </a:r>
            <a:r>
              <a:rPr lang="en-US" sz="2800" b="1" dirty="0">
                <a:solidFill>
                  <a:srgbClr val="000099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Nunito Black" pitchFamily="2" charset="0"/>
              </a:rPr>
              <a:t>những</a:t>
            </a:r>
            <a:r>
              <a:rPr lang="en-US" sz="2800" b="1" dirty="0">
                <a:solidFill>
                  <a:srgbClr val="000099"/>
                </a:solidFill>
                <a:latin typeface="Nunito Black" pitchFamily="2" charset="0"/>
              </a:rPr>
              <a:t> con </a:t>
            </a:r>
            <a:r>
              <a:rPr lang="en-US" sz="2800" b="1" dirty="0" err="1">
                <a:solidFill>
                  <a:srgbClr val="000099"/>
                </a:solidFill>
                <a:latin typeface="Nunito Black" pitchFamily="2" charset="0"/>
              </a:rPr>
              <a:t>sóng</a:t>
            </a:r>
            <a:r>
              <a:rPr lang="en-US" sz="2800" b="1" dirty="0">
                <a:solidFill>
                  <a:srgbClr val="000099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Nunito Black" pitchFamily="2" charset="0"/>
              </a:rPr>
              <a:t>trên</a:t>
            </a:r>
            <a:r>
              <a:rPr lang="en-US" sz="2800" b="1" dirty="0">
                <a:solidFill>
                  <a:srgbClr val="000099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Nunito Black" pitchFamily="2" charset="0"/>
              </a:rPr>
              <a:t>mặt</a:t>
            </a:r>
            <a:r>
              <a:rPr lang="en-US" sz="2800" b="1" dirty="0">
                <a:solidFill>
                  <a:srgbClr val="000099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Nunito Black" pitchFamily="2" charset="0"/>
              </a:rPr>
              <a:t>biển</a:t>
            </a:r>
            <a:r>
              <a:rPr lang="en-US" sz="2800" b="1" dirty="0">
                <a:solidFill>
                  <a:srgbClr val="000099"/>
                </a:solidFill>
                <a:latin typeface="Nunito Black" pitchFamily="2" charset="0"/>
              </a:rPr>
              <a:t>.</a:t>
            </a:r>
            <a:endParaRPr lang="en-US" sz="2800" b="1" dirty="0">
              <a:solidFill>
                <a:srgbClr val="000099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ECD2493-3747-2EAB-D9B5-7C19CD074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8180818"/>
              </p:ext>
            </p:extLst>
          </p:nvPr>
        </p:nvGraphicFramePr>
        <p:xfrm>
          <a:off x="2342320" y="1100471"/>
          <a:ext cx="10058400" cy="5638489"/>
        </p:xfrm>
        <a:graphic>
          <a:graphicData uri="http://schemas.openxmlformats.org/drawingml/2006/table">
            <a:tbl>
              <a:tblPr/>
              <a:tblGrid>
                <a:gridCol w="4951466">
                  <a:extLst>
                    <a:ext uri="{9D8B030D-6E8A-4147-A177-3AD203B41FA5}">
                      <a16:colId xmlns:a16="http://schemas.microsoft.com/office/drawing/2014/main" val="2954022573"/>
                    </a:ext>
                  </a:extLst>
                </a:gridCol>
                <a:gridCol w="5106934">
                  <a:extLst>
                    <a:ext uri="{9D8B030D-6E8A-4147-A177-3AD203B41FA5}">
                      <a16:colId xmlns:a16="http://schemas.microsoft.com/office/drawing/2014/main" val="793779562"/>
                    </a:ext>
                  </a:extLst>
                </a:gridCol>
              </a:tblGrid>
              <a:tr h="227369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700" b="1" dirty="0" err="1">
                          <a:effectLst/>
                          <a:latin typeface="Nunito Black" pitchFamily="2" charset="0"/>
                        </a:rPr>
                        <a:t>Một</a:t>
                      </a:r>
                      <a:r>
                        <a:rPr lang="en-US" sz="2700" b="1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dirty="0" err="1">
                          <a:effectLst/>
                          <a:latin typeface="Nunito Black" pitchFamily="2" charset="0"/>
                        </a:rPr>
                        <a:t>tờ</a:t>
                      </a:r>
                      <a:r>
                        <a:rPr lang="en-US" sz="2700" b="1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dirty="0" err="1">
                          <a:effectLst/>
                          <a:latin typeface="Nunito Black" pitchFamily="2" charset="0"/>
                        </a:rPr>
                        <a:t>giấy</a:t>
                      </a:r>
                      <a:r>
                        <a:rPr lang="en-US" sz="2700" b="1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dirty="0" err="1">
                          <a:effectLst/>
                          <a:latin typeface="Nunito Black" pitchFamily="2" charset="0"/>
                        </a:rPr>
                        <a:t>trắng</a:t>
                      </a:r>
                      <a:endParaRPr lang="en-US" sz="2700" b="1" dirty="0">
                        <a:effectLst/>
                        <a:latin typeface="Nunito Black" pitchFamily="2" charset="0"/>
                      </a:endParaRPr>
                    </a:p>
                    <a:p>
                      <a:pPr algn="just" fontAlgn="t"/>
                      <a:r>
                        <a:rPr lang="en-US" sz="2700" b="1" dirty="0" err="1">
                          <a:effectLst/>
                          <a:latin typeface="Nunito Black" pitchFamily="2" charset="0"/>
                        </a:rPr>
                        <a:t>Cô</a:t>
                      </a:r>
                      <a:r>
                        <a:rPr lang="en-US" sz="2700" b="1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dirty="0" err="1">
                          <a:effectLst/>
                          <a:latin typeface="Nunito Black" pitchFamily="2" charset="0"/>
                        </a:rPr>
                        <a:t>gấp</a:t>
                      </a:r>
                      <a:r>
                        <a:rPr lang="en-US" sz="2700" b="1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dirty="0" err="1">
                          <a:effectLst/>
                          <a:latin typeface="Nunito Black" pitchFamily="2" charset="0"/>
                        </a:rPr>
                        <a:t>cong</a:t>
                      </a:r>
                      <a:r>
                        <a:rPr lang="en-US" sz="2700" b="1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dirty="0" err="1">
                          <a:effectLst/>
                          <a:latin typeface="Nunito Black" pitchFamily="2" charset="0"/>
                        </a:rPr>
                        <a:t>cong</a:t>
                      </a:r>
                      <a:endParaRPr lang="en-US" sz="2700" b="1" dirty="0">
                        <a:effectLst/>
                        <a:latin typeface="Nunito Black" pitchFamily="2" charset="0"/>
                      </a:endParaRPr>
                    </a:p>
                    <a:p>
                      <a:pPr algn="just" fontAlgn="t"/>
                      <a:r>
                        <a:rPr lang="en-US" sz="2700" b="1" dirty="0" err="1">
                          <a:effectLst/>
                          <a:latin typeface="Nunito Black" pitchFamily="2" charset="0"/>
                        </a:rPr>
                        <a:t>Thoắt</a:t>
                      </a:r>
                      <a:r>
                        <a:rPr lang="en-US" sz="2700" b="1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dirty="0" err="1">
                          <a:effectLst/>
                          <a:latin typeface="Nunito Black" pitchFamily="2" charset="0"/>
                        </a:rPr>
                        <a:t>cái</a:t>
                      </a:r>
                      <a:r>
                        <a:rPr lang="en-US" sz="2700" b="1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dirty="0" err="1">
                          <a:effectLst/>
                          <a:latin typeface="Nunito Black" pitchFamily="2" charset="0"/>
                        </a:rPr>
                        <a:t>đã</a:t>
                      </a:r>
                      <a:r>
                        <a:rPr lang="en-US" sz="2700" b="1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dirty="0" err="1">
                          <a:effectLst/>
                          <a:latin typeface="Nunito Black" pitchFamily="2" charset="0"/>
                        </a:rPr>
                        <a:t>xong</a:t>
                      </a:r>
                      <a:endParaRPr lang="en-US" sz="2700" b="1" dirty="0">
                        <a:effectLst/>
                        <a:latin typeface="Nunito Black" pitchFamily="2" charset="0"/>
                      </a:endParaRPr>
                    </a:p>
                    <a:p>
                      <a:pPr algn="just" fontAlgn="t"/>
                      <a:r>
                        <a:rPr lang="en-US" sz="2700" b="1" dirty="0" err="1">
                          <a:effectLst/>
                          <a:latin typeface="Nunito Black" pitchFamily="2" charset="0"/>
                        </a:rPr>
                        <a:t>Chiếc</a:t>
                      </a:r>
                      <a:r>
                        <a:rPr lang="en-US" sz="2700" b="1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dirty="0" err="1">
                          <a:effectLst/>
                          <a:latin typeface="Nunito Black" pitchFamily="2" charset="0"/>
                        </a:rPr>
                        <a:t>thuyền</a:t>
                      </a:r>
                      <a:r>
                        <a:rPr lang="en-US" sz="2700" b="1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dirty="0" err="1">
                          <a:effectLst/>
                          <a:latin typeface="Nunito Black" pitchFamily="2" charset="0"/>
                        </a:rPr>
                        <a:t>xinh</a:t>
                      </a:r>
                      <a:r>
                        <a:rPr lang="en-US" sz="2700" b="1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dirty="0" err="1">
                          <a:effectLst/>
                          <a:latin typeface="Nunito Black" pitchFamily="2" charset="0"/>
                        </a:rPr>
                        <a:t>quá</a:t>
                      </a:r>
                      <a:r>
                        <a:rPr lang="en-US" sz="2700" b="1" dirty="0">
                          <a:effectLst/>
                          <a:latin typeface="Nunito Black" pitchFamily="2" charset="0"/>
                        </a:rPr>
                        <a:t>!</a:t>
                      </a:r>
                    </a:p>
                  </a:txBody>
                  <a:tcPr marL="36479" marR="36479" marT="36479" marB="3647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700" b="1">
                          <a:effectLst/>
                          <a:latin typeface="Nunito Black" pitchFamily="2" charset="0"/>
                        </a:rPr>
                        <a:t>Một tờ giấy đỏ</a:t>
                      </a:r>
                    </a:p>
                    <a:p>
                      <a:pPr algn="just" fontAlgn="t"/>
                      <a:r>
                        <a:rPr lang="en-US" sz="2700" b="1">
                          <a:effectLst/>
                          <a:latin typeface="Nunito Black" pitchFamily="2" charset="0"/>
                        </a:rPr>
                        <a:t>Mềm mại tay cô</a:t>
                      </a:r>
                    </a:p>
                    <a:p>
                      <a:pPr algn="just" fontAlgn="t"/>
                      <a:r>
                        <a:rPr lang="en-US" sz="2700" b="1">
                          <a:effectLst/>
                          <a:latin typeface="Nunito Black" pitchFamily="2" charset="0"/>
                        </a:rPr>
                        <a:t>Mặt trời đã phô</a:t>
                      </a:r>
                    </a:p>
                    <a:p>
                      <a:pPr algn="just" fontAlgn="t"/>
                      <a:r>
                        <a:rPr lang="en-US" sz="2700" b="1">
                          <a:effectLst/>
                          <a:latin typeface="Nunito Black" pitchFamily="2" charset="0"/>
                        </a:rPr>
                        <a:t>Nhiều tia nắng tỏa.</a:t>
                      </a:r>
                    </a:p>
                  </a:txBody>
                  <a:tcPr marL="36479" marR="36479" marT="36479" marB="3647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9121385"/>
                  </a:ext>
                </a:extLst>
              </a:tr>
              <a:tr h="3175253">
                <a:tc>
                  <a:txBody>
                    <a:bodyPr/>
                    <a:lstStyle/>
                    <a:p>
                      <a:pPr fontAlgn="t"/>
                      <a:r>
                        <a:rPr lang="vi-VN" sz="2700" b="1">
                          <a:effectLst/>
                          <a:latin typeface="Nunito Black" pitchFamily="2" charset="0"/>
                        </a:rPr>
                        <a:t>Thêm tờ xanh nữa</a:t>
                      </a:r>
                    </a:p>
                    <a:p>
                      <a:pPr fontAlgn="t"/>
                      <a:r>
                        <a:rPr lang="vi-VN" sz="2700" b="1">
                          <a:effectLst/>
                          <a:latin typeface="Nunito Black" pitchFamily="2" charset="0"/>
                        </a:rPr>
                        <a:t>Cô cắt rất nhanh</a:t>
                      </a:r>
                    </a:p>
                    <a:p>
                      <a:pPr fontAlgn="t"/>
                      <a:r>
                        <a:rPr lang="vi-VN" sz="2700" b="1">
                          <a:effectLst/>
                          <a:latin typeface="Nunito Black" pitchFamily="2" charset="0"/>
                        </a:rPr>
                        <a:t>Mặt nước dập dềnh</a:t>
                      </a:r>
                    </a:p>
                    <a:p>
                      <a:pPr fontAlgn="t"/>
                      <a:r>
                        <a:rPr lang="vi-VN" sz="2700" b="1">
                          <a:effectLst/>
                          <a:latin typeface="Nunito Black" pitchFamily="2" charset="0"/>
                        </a:rPr>
                        <a:t>Quanh thuyền sóng lượn.</a:t>
                      </a:r>
                    </a:p>
                  </a:txBody>
                  <a:tcPr marL="36479" marR="36479" marT="36479" marB="3647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700" b="1" dirty="0">
                          <a:effectLst/>
                          <a:latin typeface="Nunito Black" pitchFamily="2" charset="0"/>
                        </a:rPr>
                        <a:t> Như phép mầu nhiệm</a:t>
                      </a:r>
                    </a:p>
                    <a:p>
                      <a:pPr fontAlgn="t"/>
                      <a:r>
                        <a:rPr lang="vi-VN" sz="2700" b="1" dirty="0">
                          <a:effectLst/>
                          <a:latin typeface="Nunito Black" pitchFamily="2" charset="0"/>
                        </a:rPr>
                        <a:t>Hiện trước mắt em:</a:t>
                      </a:r>
                    </a:p>
                    <a:p>
                      <a:pPr fontAlgn="t"/>
                      <a:r>
                        <a:rPr lang="vi-VN" sz="2700" b="1" dirty="0">
                          <a:effectLst/>
                          <a:latin typeface="Nunito Black" pitchFamily="2" charset="0"/>
                        </a:rPr>
                        <a:t>Biển biếc bình minh</a:t>
                      </a:r>
                    </a:p>
                    <a:p>
                      <a:pPr fontAlgn="t"/>
                      <a:r>
                        <a:rPr lang="vi-VN" sz="2700" b="1" dirty="0">
                          <a:effectLst/>
                          <a:latin typeface="Nunito Black" pitchFamily="2" charset="0"/>
                        </a:rPr>
                        <a:t>Rì rào sóng vỗ…</a:t>
                      </a:r>
                      <a:endParaRPr lang="en-US" sz="2700" b="1" dirty="0">
                        <a:effectLst/>
                        <a:latin typeface="Nunito Black" pitchFamily="2" charset="0"/>
                      </a:endParaRPr>
                    </a:p>
                    <a:p>
                      <a:pPr fontAlgn="t"/>
                      <a:r>
                        <a:rPr lang="en-US" sz="2700" b="1" dirty="0">
                          <a:effectLst/>
                          <a:latin typeface="Nunito Black" pitchFamily="2" charset="0"/>
                        </a:rPr>
                        <a:t> </a:t>
                      </a:r>
                    </a:p>
                    <a:p>
                      <a:pPr fontAlgn="t"/>
                      <a:r>
                        <a:rPr lang="en-US" sz="2700" b="1" dirty="0" err="1">
                          <a:effectLst/>
                          <a:latin typeface="Nunito Black" pitchFamily="2" charset="0"/>
                        </a:rPr>
                        <a:t>Biết</a:t>
                      </a:r>
                      <a:r>
                        <a:rPr lang="en-US" sz="2700" b="1" baseline="0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baseline="0" dirty="0" err="1">
                          <a:effectLst/>
                          <a:latin typeface="Nunito Black" pitchFamily="2" charset="0"/>
                        </a:rPr>
                        <a:t>bao</a:t>
                      </a:r>
                      <a:r>
                        <a:rPr lang="en-US" sz="2700" b="1" baseline="0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baseline="0" dirty="0" err="1">
                          <a:effectLst/>
                          <a:latin typeface="Nunito Black" pitchFamily="2" charset="0"/>
                        </a:rPr>
                        <a:t>điều</a:t>
                      </a:r>
                      <a:r>
                        <a:rPr lang="en-US" sz="2700" b="1" baseline="0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baseline="0" dirty="0" err="1">
                          <a:effectLst/>
                          <a:latin typeface="Nunito Black" pitchFamily="2" charset="0"/>
                        </a:rPr>
                        <a:t>lạ</a:t>
                      </a:r>
                      <a:endParaRPr lang="en-US" sz="2700" b="1" baseline="0" dirty="0">
                        <a:effectLst/>
                        <a:latin typeface="Nunito Black" pitchFamily="2" charset="0"/>
                      </a:endParaRPr>
                    </a:p>
                    <a:p>
                      <a:pPr fontAlgn="t"/>
                      <a:r>
                        <a:rPr lang="en-US" sz="2700" b="1" baseline="0" dirty="0" err="1">
                          <a:effectLst/>
                          <a:latin typeface="Nunito Black" pitchFamily="2" charset="0"/>
                        </a:rPr>
                        <a:t>Từ</a:t>
                      </a:r>
                      <a:r>
                        <a:rPr lang="en-US" sz="2700" b="1" baseline="0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baseline="0" dirty="0" err="1">
                          <a:effectLst/>
                          <a:latin typeface="Nunito Black" pitchFamily="2" charset="0"/>
                        </a:rPr>
                        <a:t>bàn</a:t>
                      </a:r>
                      <a:r>
                        <a:rPr lang="en-US" sz="2700" b="1" baseline="0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baseline="0" dirty="0" err="1">
                          <a:effectLst/>
                          <a:latin typeface="Nunito Black" pitchFamily="2" charset="0"/>
                        </a:rPr>
                        <a:t>tay</a:t>
                      </a:r>
                      <a:r>
                        <a:rPr lang="en-US" sz="2700" b="1" baseline="0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baseline="0" dirty="0" err="1">
                          <a:effectLst/>
                          <a:latin typeface="Nunito Black" pitchFamily="2" charset="0"/>
                        </a:rPr>
                        <a:t>cô</a:t>
                      </a:r>
                      <a:endParaRPr lang="en-US" sz="2700" b="1" baseline="0" dirty="0">
                        <a:effectLst/>
                        <a:latin typeface="Nunito Black" pitchFamily="2" charset="0"/>
                      </a:endParaRPr>
                    </a:p>
                    <a:p>
                      <a:pPr fontAlgn="t"/>
                      <a:r>
                        <a:rPr lang="en-US" sz="2700" b="1" baseline="0" dirty="0">
                          <a:effectLst/>
                          <a:latin typeface="Nunito Black" pitchFamily="2" charset="0"/>
                        </a:rPr>
                        <a:t>            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Nunito Black" pitchFamily="2" charset="0"/>
                        </a:rPr>
                        <a:t>(</a:t>
                      </a:r>
                      <a:r>
                        <a:rPr lang="en-US" sz="2000" b="1" baseline="0" dirty="0" err="1">
                          <a:solidFill>
                            <a:srgbClr val="FF0000"/>
                          </a:solidFill>
                          <a:effectLst/>
                          <a:latin typeface="Nunito Black" pitchFamily="2" charset="0"/>
                        </a:rPr>
                        <a:t>Nguyễn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FF0000"/>
                          </a:solidFill>
                          <a:effectLst/>
                          <a:latin typeface="Nunito Black" pitchFamily="2" charset="0"/>
                        </a:rPr>
                        <a:t>Trọng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FF0000"/>
                          </a:solidFill>
                          <a:effectLst/>
                          <a:latin typeface="Nunito Black" pitchFamily="2" charset="0"/>
                        </a:rPr>
                        <a:t>Hoàn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Nunito Black" pitchFamily="2" charset="0"/>
                        </a:rPr>
                        <a:t>)</a:t>
                      </a:r>
                      <a:endParaRPr lang="vi-VN" sz="2000" b="1" dirty="0">
                        <a:solidFill>
                          <a:srgbClr val="FF0000"/>
                        </a:solidFill>
                        <a:effectLst/>
                        <a:latin typeface="Nunito Black" pitchFamily="2" charset="0"/>
                      </a:endParaRPr>
                    </a:p>
                  </a:txBody>
                  <a:tcPr marL="36479" marR="36479" marT="36479" marB="3647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1006414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4602923" y="246686"/>
            <a:ext cx="35958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Nunito Black" pitchFamily="2" charset="0"/>
              </a:rPr>
              <a:t>Bàn</a:t>
            </a:r>
            <a:r>
              <a:rPr lang="en-US" sz="36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Nunito Black" pitchFamily="2" charset="0"/>
              </a:rPr>
              <a:t>tay</a:t>
            </a:r>
            <a:r>
              <a:rPr lang="en-US" sz="36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Nunito Black" pitchFamily="2" charset="0"/>
              </a:rPr>
              <a:t>cô</a:t>
            </a:r>
            <a:r>
              <a:rPr lang="en-US" sz="36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Nunito Black" pitchFamily="2" charset="0"/>
              </a:rPr>
              <a:t>giáo</a:t>
            </a:r>
            <a:endParaRPr lang="en-US" sz="36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E4F093-8EF5-FFBE-9B5C-4F6FEFDB5181}"/>
              </a:ext>
            </a:extLst>
          </p:cNvPr>
          <p:cNvSpPr txBox="1"/>
          <p:nvPr/>
        </p:nvSpPr>
        <p:spPr>
          <a:xfrm>
            <a:off x="984838" y="106681"/>
            <a:ext cx="2714965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Luyện đọc lại</a:t>
            </a: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6956740A-F6E3-2375-38C2-0BCF3E905B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5170652"/>
            <a:ext cx="3360420" cy="1793624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86BFCD3E-EC75-4216-A64F-A27CA16345A6}"/>
              </a:ext>
            </a:extLst>
          </p:cNvPr>
          <p:cNvSpPr txBox="1"/>
          <p:nvPr/>
        </p:nvSpPr>
        <p:spPr>
          <a:xfrm>
            <a:off x="2164722" y="4626717"/>
            <a:ext cx="7637473" cy="675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616"/>
              </a:lnSpc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9299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1491" r="20354"/>
          <a:stretch/>
        </p:blipFill>
        <p:spPr>
          <a:xfrm>
            <a:off x="3882570" y="10"/>
            <a:ext cx="8309429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3"/>
            <a:srcRect/>
            <a:tile tx="6350" ty="0" sx="100000" sy="99000" flip="none" algn="tl"/>
          </a:blipFill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4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C04B8856-E63A-5726-B954-73A401F82A65}"/>
              </a:ext>
            </a:extLst>
          </p:cNvPr>
          <p:cNvSpPr/>
          <p:nvPr/>
        </p:nvSpPr>
        <p:spPr>
          <a:xfrm>
            <a:off x="86377" y="320457"/>
            <a:ext cx="3601381" cy="3539430"/>
          </a:xfrm>
          <a:prstGeom prst="rect">
            <a:avLst/>
          </a:prstGeom>
          <a:effectLst>
            <a:reflection blurRad="6350" stA="50000" endA="300" endPos="90000" dir="5400000" sy="-100000" algn="bl" rotWithShape="0"/>
          </a:effectLst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Nội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dung: </a:t>
            </a:r>
          </a:p>
          <a:p>
            <a:r>
              <a:rPr lang="en-US" sz="2800" b="1" dirty="0">
                <a:solidFill>
                  <a:schemeClr val="bg1"/>
                </a:solidFill>
                <a:latin typeface="Nunito Black" pitchFamily="2" charset="0"/>
              </a:rPr>
              <a:t>   </a:t>
            </a:r>
            <a:r>
              <a:rPr lang="vi-VN" sz="2800" b="1" dirty="0">
                <a:solidFill>
                  <a:schemeClr val="bg1"/>
                </a:solidFill>
                <a:latin typeface="Nunito Black" pitchFamily="2" charset="0"/>
              </a:rPr>
              <a:t>Bài thơ ca ngợi bàn tay kì diệu của cô giáo. Cô đã tạo ra biết bao nhiêu điều lạ từ đôi bàn tay khéo léo của mình.</a:t>
            </a:r>
            <a:endParaRPr lang="en-US" sz="2800" b="1" dirty="0">
              <a:solidFill>
                <a:schemeClr val="bg1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39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BD07352-190E-90B0-58F1-9788600A3D17}"/>
              </a:ext>
            </a:extLst>
          </p:cNvPr>
          <p:cNvSpPr txBox="1"/>
          <p:nvPr/>
        </p:nvSpPr>
        <p:spPr>
          <a:xfrm>
            <a:off x="3331029" y="2126957"/>
            <a:ext cx="58637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Sigmar One" panose="00000500000000000000" pitchFamily="2" charset="0"/>
              </a:rPr>
              <a:t>Nói</a:t>
            </a:r>
            <a:r>
              <a:rPr lang="en-US" sz="6600" b="1" dirty="0">
                <a:solidFill>
                  <a:srgbClr val="FF0000"/>
                </a:solidFill>
                <a:latin typeface="Sigmar One" panose="00000500000000000000" pitchFamily="2" charset="0"/>
              </a:rPr>
              <a:t> - </a:t>
            </a:r>
            <a:r>
              <a:rPr lang="en-US" sz="6600" b="1" dirty="0" err="1">
                <a:solidFill>
                  <a:srgbClr val="FF0000"/>
                </a:solidFill>
                <a:latin typeface="Sigmar One" panose="00000500000000000000" pitchFamily="2" charset="0"/>
              </a:rPr>
              <a:t>nghe</a:t>
            </a:r>
            <a:endParaRPr lang="en-US" sz="6600" b="1" dirty="0">
              <a:solidFill>
                <a:srgbClr val="FF000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7279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24739" y="93234"/>
            <a:ext cx="11656465" cy="1200329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  <a:sym typeface="Arial"/>
              </a:rPr>
              <a:t>Suy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  <a:sym typeface="Arial"/>
              </a:rPr>
              <a:t>nghĩ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  <a:sym typeface="Arial"/>
              </a:rPr>
              <a:t>và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  <a:sym typeface="Arial"/>
              </a:rPr>
              <a:t>chọn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  <a:sym typeface="Arial"/>
              </a:rPr>
              <a:t> ra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  <a:sym typeface="Arial"/>
              </a:rPr>
              <a:t>một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  <a:sym typeface="Arial"/>
              </a:rPr>
              <a:t>giờ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  <a:sym typeface="Arial"/>
              </a:rPr>
              <a:t>học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  <a:sym typeface="Arial"/>
              </a:rPr>
              <a:t>em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  <a:sym typeface="Arial"/>
              </a:rPr>
              <a:t>cảm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  <a:sym typeface="Arial"/>
              </a:rPr>
              <a:t>thấy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  <a:sym typeface="Arial"/>
              </a:rPr>
              <a:t> 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  <a:sym typeface="Arial"/>
              </a:rPr>
              <a:t>thú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  <a:sym typeface="Arial"/>
              </a:rPr>
              <a:t>vị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  <a:sym typeface="Arial"/>
              </a:rPr>
              <a:t>và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  <a:sym typeface="Arial"/>
              </a:rPr>
              <a:t> chia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  <a:sym typeface="Arial"/>
              </a:rPr>
              <a:t>sẻ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  <a:sym typeface="Arial"/>
              </a:rPr>
              <a:t>với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  <a:sym typeface="Arial"/>
              </a:rPr>
              <a:t>bạn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]\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26" name="Picture 2" descr="18,818 BEST Kids Talking Cartoon IMAGES, STOCK PHOTOS &amp;amp; VECTORS | Adobe  Stock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200" r="98204">
                        <a14:foregroundMark x1="6387" y1="24444" x2="36926" y2="83611"/>
                        <a14:foregroundMark x1="33533" y1="21111" x2="17964" y2="36389"/>
                        <a14:foregroundMark x1="18762" y1="78056" x2="32735" y2="7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552" y="3657143"/>
            <a:ext cx="4454525" cy="320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Callout 1">
            <a:extLst>
              <a:ext uri="{FF2B5EF4-FFF2-40B4-BE49-F238E27FC236}">
                <a16:creationId xmlns:a16="http://schemas.microsoft.com/office/drawing/2014/main" id="{309CFA86-DB66-4BE4-8318-0EC24E24BDE3}"/>
              </a:ext>
            </a:extLst>
          </p:cNvPr>
          <p:cNvSpPr/>
          <p:nvPr/>
        </p:nvSpPr>
        <p:spPr>
          <a:xfrm>
            <a:off x="8739673" y="2495550"/>
            <a:ext cx="3347552" cy="2480251"/>
          </a:xfrm>
          <a:prstGeom prst="wedgeEllipseCallout">
            <a:avLst>
              <a:gd name="adj1" fmla="val -61763"/>
              <a:gd name="adj2" fmla="val 31462"/>
            </a:avLst>
          </a:prstGeom>
          <a:solidFill>
            <a:srgbClr val="FFFF99">
              <a:alpha val="59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</a:rPr>
              <a:t>thích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9" name="Oval Callout 8">
            <a:extLst>
              <a:ext uri="{FF2B5EF4-FFF2-40B4-BE49-F238E27FC236}">
                <a16:creationId xmlns:a16="http://schemas.microsoft.com/office/drawing/2014/main" id="{844AABFE-B918-45EC-B4C1-15BA9A8AA148}"/>
              </a:ext>
            </a:extLst>
          </p:cNvPr>
          <p:cNvSpPr/>
          <p:nvPr/>
        </p:nvSpPr>
        <p:spPr>
          <a:xfrm>
            <a:off x="4600575" y="1291771"/>
            <a:ext cx="4343401" cy="2137229"/>
          </a:xfrm>
          <a:prstGeom prst="wedgeEllipseCallout">
            <a:avLst>
              <a:gd name="adj1" fmla="val -5929"/>
              <a:gd name="adj2" fmla="val 91644"/>
            </a:avLst>
          </a:prstGeom>
          <a:solidFill>
            <a:srgbClr val="FFFF99">
              <a:alpha val="59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tham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gia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id="{8FF04699-4648-4E91-8123-74C5D2120139}"/>
              </a:ext>
            </a:extLst>
          </p:cNvPr>
          <p:cNvSpPr/>
          <p:nvPr/>
        </p:nvSpPr>
        <p:spPr>
          <a:xfrm>
            <a:off x="878113" y="3498067"/>
            <a:ext cx="3189062" cy="1872343"/>
          </a:xfrm>
          <a:prstGeom prst="wedgeEllipseCallout">
            <a:avLst>
              <a:gd name="adj1" fmla="val 69459"/>
              <a:gd name="adj2" fmla="val 53423"/>
            </a:avLst>
          </a:prstGeom>
          <a:solidFill>
            <a:srgbClr val="FFFF99">
              <a:alpha val="59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</a:rPr>
              <a:t>Đó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</a:rPr>
              <a:t>môn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]\"/>
                <a:ea typeface="杨任东竹石体-Semibold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5220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DABEB3B-273F-4988-8EB3-34FBCA4D2A48}"/>
              </a:ext>
            </a:extLst>
          </p:cNvPr>
          <p:cNvGrpSpPr/>
          <p:nvPr/>
        </p:nvGrpSpPr>
        <p:grpSpPr>
          <a:xfrm>
            <a:off x="2199774" y="1053706"/>
            <a:ext cx="3316277" cy="3030087"/>
            <a:chOff x="4453323" y="1312800"/>
            <a:chExt cx="3316277" cy="3030087"/>
          </a:xfrm>
        </p:grpSpPr>
        <p:sp>
          <p:nvSpPr>
            <p:cNvPr id="11" name="!!2">
              <a:extLst>
                <a:ext uri="{FF2B5EF4-FFF2-40B4-BE49-F238E27FC236}">
                  <a16:creationId xmlns:a16="http://schemas.microsoft.com/office/drawing/2014/main" id="{8E55EB71-A097-48D4-928B-896990A35126}"/>
                </a:ext>
              </a:extLst>
            </p:cNvPr>
            <p:cNvSpPr/>
            <p:nvPr/>
          </p:nvSpPr>
          <p:spPr>
            <a:xfrm rot="10800000">
              <a:off x="4453323" y="1312800"/>
              <a:ext cx="3271640" cy="303008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2" name="Picture 4" descr="Cô gái dễ thương hạnh phúc với logo văn phòng phẩm minh họa nhân vật hoạt hình Các vector miễn phí">
              <a:extLst>
                <a:ext uri="{FF2B5EF4-FFF2-40B4-BE49-F238E27FC236}">
                  <a16:creationId xmlns:a16="http://schemas.microsoft.com/office/drawing/2014/main" id="{0EF88A55-EED4-47C8-8865-2C5EC45DC2F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37700" y1="78800" x2="57987" y2="89600"/>
                          <a14:backgroundMark x1="36262" y1="72800" x2="36262" y2="72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82" t="26409" r="25058" b="5197"/>
            <a:stretch/>
          </p:blipFill>
          <p:spPr bwMode="auto">
            <a:xfrm>
              <a:off x="5123086" y="1906573"/>
              <a:ext cx="2155957" cy="2357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文本框 12">
              <a:extLst>
                <a:ext uri="{FF2B5EF4-FFF2-40B4-BE49-F238E27FC236}">
                  <a16:creationId xmlns:a16="http://schemas.microsoft.com/office/drawing/2014/main" id="{8A369CA8-842D-45C3-88CC-C0FDB9A69D2C}"/>
                </a:ext>
              </a:extLst>
            </p:cNvPr>
            <p:cNvSpPr txBox="1">
              <a:spLocks/>
            </p:cNvSpPr>
            <p:nvPr/>
          </p:nvSpPr>
          <p:spPr>
            <a:xfrm>
              <a:off x="4632527" y="1626914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VN Gia Dinh" panose="02020702060506020304" pitchFamily="18" charset="0"/>
                  <a:ea typeface="字魂115号-刀刀体" panose="00000500000000000000" pitchFamily="2" charset="-122"/>
                  <a:cs typeface="+mn-cs"/>
                </a:rPr>
                <a:t>Trình bày</a:t>
              </a:r>
              <a:endPara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1B5BE1C-61A4-4C19-A439-6463038F3A4F}"/>
              </a:ext>
            </a:extLst>
          </p:cNvPr>
          <p:cNvGrpSpPr/>
          <p:nvPr/>
        </p:nvGrpSpPr>
        <p:grpSpPr>
          <a:xfrm>
            <a:off x="6594120" y="1020668"/>
            <a:ext cx="3188834" cy="3108960"/>
            <a:chOff x="7921269" y="2763027"/>
            <a:chExt cx="3188834" cy="3108960"/>
          </a:xfrm>
        </p:grpSpPr>
        <p:sp>
          <p:nvSpPr>
            <p:cNvPr id="16" name="!!1">
              <a:extLst>
                <a:ext uri="{FF2B5EF4-FFF2-40B4-BE49-F238E27FC236}">
                  <a16:creationId xmlns:a16="http://schemas.microsoft.com/office/drawing/2014/main" id="{3D311650-F281-4FFD-9FF8-7E302A5AE947}"/>
                </a:ext>
              </a:extLst>
            </p:cNvPr>
            <p:cNvSpPr/>
            <p:nvPr/>
          </p:nvSpPr>
          <p:spPr>
            <a:xfrm rot="10800000">
              <a:off x="7921269" y="2763027"/>
              <a:ext cx="3108960" cy="31089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7" name="Picture 6" descr="Cô gái dễ thương cầm bút chì vẽ minh họa cho nhân vật hoạt hình Miễn phí Vector">
              <a:extLst>
                <a:ext uri="{FF2B5EF4-FFF2-40B4-BE49-F238E27FC236}">
                  <a16:creationId xmlns:a16="http://schemas.microsoft.com/office/drawing/2014/main" id="{C16BA82E-2D1F-498F-9F83-5B9881CF8F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600" b="91200" l="8946" r="90895">
                          <a14:foregroundMark x1="35463" y1="9000" x2="48562" y2="6600"/>
                          <a14:foregroundMark x1="48562" y1="6600" x2="51278" y2="6600"/>
                          <a14:foregroundMark x1="24281" y1="14600" x2="24281" y2="14600"/>
                          <a14:foregroundMark x1="54153" y1="30600" x2="50799" y2="63000"/>
                          <a14:foregroundMark x1="46805" y1="63800" x2="58466" y2="54600"/>
                          <a14:foregroundMark x1="53994" y1="52400" x2="57348" y2="54800"/>
                          <a14:foregroundMark x1="72684" y1="17000" x2="85942" y2="30600"/>
                          <a14:foregroundMark x1="85942" y1="30600" x2="90895" y2="40400"/>
                          <a14:foregroundMark x1="85144" y1="21200" x2="51597" y2="50000"/>
                          <a14:foregroundMark x1="51597" y1="50000" x2="51597" y2="50000"/>
                          <a14:foregroundMark x1="70927" y1="20000" x2="76198" y2="25400"/>
                          <a14:foregroundMark x1="50639" y1="91200" x2="56070" y2="90800"/>
                          <a14:foregroundMark x1="70927" y1="27000" x2="83227" y2="20400"/>
                          <a14:foregroundMark x1="8946" y1="54600" x2="8946" y2="54600"/>
                          <a14:foregroundMark x1="22524" y1="63800" x2="23323" y2="64200"/>
                          <a14:foregroundMark x1="13419" y1="42600" x2="13419" y2="42600"/>
                          <a14:foregroundMark x1="27796" y1="78800" x2="27796" y2="78800"/>
                          <a14:foregroundMark x1="18051" y1="75000" x2="18051" y2="75000"/>
                          <a14:backgroundMark x1="60383" y1="6600" x2="60383" y2="6600"/>
                          <a14:backgroundMark x1="25719" y1="56600" x2="25719" y2="56600"/>
                          <a14:backgroundMark x1="73802" y1="81000" x2="73802" y2="8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061" y="3724709"/>
              <a:ext cx="2681954" cy="2142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文本框 12">
              <a:extLst>
                <a:ext uri="{FF2B5EF4-FFF2-40B4-BE49-F238E27FC236}">
                  <a16:creationId xmlns:a16="http://schemas.microsoft.com/office/drawing/2014/main" id="{AEB05383-82D9-4375-9E46-F4FE05CD2CCD}"/>
                </a:ext>
              </a:extLst>
            </p:cNvPr>
            <p:cNvSpPr txBox="1">
              <a:spLocks/>
            </p:cNvSpPr>
            <p:nvPr/>
          </p:nvSpPr>
          <p:spPr>
            <a:xfrm>
              <a:off x="7973030" y="3016823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VN Gia Dinh" panose="02020702060506020304" pitchFamily="18" charset="0"/>
                  <a:ea typeface="字魂115号-刀刀体" panose="00000500000000000000" pitchFamily="2" charset="-122"/>
                  <a:cs typeface="+mn-cs"/>
                </a:rPr>
                <a:t>Nhận xét</a:t>
              </a:r>
              <a:endPara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  <a:cs typeface="+mn-cs"/>
              </a:endParaRPr>
            </a:p>
          </p:txBody>
        </p:sp>
      </p:grpSp>
      <p:pic>
        <p:nvPicPr>
          <p:cNvPr id="19" name="Picture 18" descr="A picture containing toy, doll, indoor, clipart&#10;&#10;Description automatically generated">
            <a:extLst>
              <a:ext uri="{FF2B5EF4-FFF2-40B4-BE49-F238E27FC236}">
                <a16:creationId xmlns:a16="http://schemas.microsoft.com/office/drawing/2014/main" id="{3A7E3F76-5D21-42F0-9EEC-09D0294BD6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720" y="4245326"/>
            <a:ext cx="3176094" cy="247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14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C0509B-C71F-3B54-5442-8BAB03929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3387" y="1070830"/>
            <a:ext cx="6515100" cy="3590925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55F488A4-7C37-9016-FF1B-302C21ACA5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0797" y="5499970"/>
            <a:ext cx="1769603" cy="1229070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E71EC008-F504-D0AD-D92C-DF6F102791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73041" y="4968766"/>
            <a:ext cx="9897604" cy="163680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E98DEF1-E81A-A0A1-EC2A-9014ED23DFAF}"/>
              </a:ext>
            </a:extLst>
          </p:cNvPr>
          <p:cNvSpPr/>
          <p:nvPr/>
        </p:nvSpPr>
        <p:spPr>
          <a:xfrm>
            <a:off x="2235200" y="5332983"/>
            <a:ext cx="9573287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CE9CDAD8-5159-AF51-C0C0-1DFC735F25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314504" y="-130629"/>
            <a:ext cx="5800903" cy="38793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CF6BA09-A426-0022-9F9F-7A93577892CF}"/>
              </a:ext>
            </a:extLst>
          </p:cNvPr>
          <p:cNvSpPr txBox="1"/>
          <p:nvPr/>
        </p:nvSpPr>
        <p:spPr>
          <a:xfrm>
            <a:off x="833456" y="1242200"/>
            <a:ext cx="414494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874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2C9144B-730C-4C84-99FB-E2AEE45D7B03}"/>
              </a:ext>
            </a:extLst>
          </p:cNvPr>
          <p:cNvSpPr/>
          <p:nvPr/>
        </p:nvSpPr>
        <p:spPr>
          <a:xfrm>
            <a:off x="1110065" y="1490008"/>
            <a:ext cx="883403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2. </a:t>
            </a:r>
            <a:r>
              <a:rPr kumimoji="0" lang="en-US" sz="6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Em</a:t>
            </a:r>
            <a:r>
              <a:rPr kumimoji="0" lang="en-US" sz="6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cảm</a:t>
            </a:r>
            <a:r>
              <a:rPr kumimoji="0" lang="en-US" sz="6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nhận</a:t>
            </a:r>
            <a:r>
              <a:rPr kumimoji="0" lang="en-US" sz="6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thế</a:t>
            </a:r>
            <a:r>
              <a:rPr kumimoji="0" lang="en-US" sz="6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nào</a:t>
            </a:r>
            <a:r>
              <a:rPr kumimoji="0" lang="en-US" sz="6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về</a:t>
            </a:r>
            <a:r>
              <a:rPr kumimoji="0" lang="en-US" sz="6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giờ</a:t>
            </a:r>
            <a:r>
              <a:rPr kumimoji="0" lang="en-US" sz="6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học</a:t>
            </a:r>
            <a:r>
              <a:rPr kumimoji="0" lang="en-US" sz="6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đó</a:t>
            </a:r>
            <a:r>
              <a:rPr kumimoji="0" lang="en-US" sz="6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8089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0833E-6 3.7037E-6 L 2.70833E-6 -0.07223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C020411-2AE3-4198-A563-D2BD02360A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134" y="1593234"/>
            <a:ext cx="6539995" cy="37490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F7AA45D-6B59-4DE2-85A5-5762D4FF459D}"/>
              </a:ext>
            </a:extLst>
          </p:cNvPr>
          <p:cNvSpPr txBox="1"/>
          <p:nvPr/>
        </p:nvSpPr>
        <p:spPr>
          <a:xfrm>
            <a:off x="613280" y="1912075"/>
            <a:ext cx="6539995" cy="7128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xúc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5EC8266-5802-4572-A2BD-41FEF06857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5822" y="615438"/>
            <a:ext cx="6712278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81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AC910B-2C37-9EEB-5D3A-B147749797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72" y="1364566"/>
            <a:ext cx="7106638" cy="3916963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E26CEBD8-F00A-98CF-CC98-98FD3B348F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74765" y="5281530"/>
            <a:ext cx="7534814" cy="15764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DA400CD-8E6E-F8E4-0BDA-7ED55B6AE9EA}"/>
              </a:ext>
            </a:extLst>
          </p:cNvPr>
          <p:cNvSpPr txBox="1"/>
          <p:nvPr/>
        </p:nvSpPr>
        <p:spPr>
          <a:xfrm>
            <a:off x="1028700" y="5654266"/>
            <a:ext cx="63282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>
                <a:latin typeface="Nunito Black" pitchFamily="2" charset="0"/>
              </a:rPr>
              <a:t>Nói với bạn những điều em nhớ nhất về thầy cô giáo cũ của mình.</a:t>
            </a:r>
            <a:endParaRPr lang="en-US" sz="240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D737DC16-4344-D22A-8DCC-09C58A80DA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477853" y="802738"/>
            <a:ext cx="5714147" cy="34394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7AFA04-9A78-BA30-2119-C1E3B8A1D1B4}"/>
              </a:ext>
            </a:extLst>
          </p:cNvPr>
          <p:cNvSpPr txBox="1"/>
          <p:nvPr/>
        </p:nvSpPr>
        <p:spPr>
          <a:xfrm>
            <a:off x="7286128" y="1318175"/>
            <a:ext cx="4526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rgbClr val="00B050"/>
                </a:solidFill>
                <a:latin typeface="Nunito Black" pitchFamily="2" charset="0"/>
              </a:rPr>
              <a:t>- Tớ rất quý cô Thảo – cô giáo dạy tớ năm lớp 1. Cô Thảo rất nhẹ nhàng với học sinh, cô luôn ân cần chỉ dạy chúng tớ.</a:t>
            </a:r>
          </a:p>
        </p:txBody>
      </p:sp>
    </p:spTree>
    <p:extLst>
      <p:ext uri="{BB962C8B-B14F-4D97-AF65-F5344CB8AC3E}">
        <p14:creationId xmlns:p14="http://schemas.microsoft.com/office/powerpoint/2010/main" val="3743557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93C76EF-0F62-D408-8AAC-DE7AC3E3D12A}"/>
              </a:ext>
            </a:extLst>
          </p:cNvPr>
          <p:cNvSpPr txBox="1"/>
          <p:nvPr/>
        </p:nvSpPr>
        <p:spPr>
          <a:xfrm>
            <a:off x="2532682" y="2739101"/>
            <a:ext cx="655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Sigmar One" panose="00000500000000000000"/>
              </a:rPr>
              <a:t>ĐỌC VĂN BẢN</a:t>
            </a:r>
          </a:p>
        </p:txBody>
      </p:sp>
    </p:spTree>
    <p:extLst>
      <p:ext uri="{BB962C8B-B14F-4D97-AF65-F5344CB8AC3E}">
        <p14:creationId xmlns:p14="http://schemas.microsoft.com/office/powerpoint/2010/main" val="1556050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ECD2493-3747-2EAB-D9B5-7C19CD0745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18457" y="-51584"/>
            <a:ext cx="35958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Nunito Black" pitchFamily="2" charset="0"/>
              </a:rPr>
              <a:t>Bàn</a:t>
            </a:r>
            <a:r>
              <a:rPr lang="en-US" sz="36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Nunito Black" pitchFamily="2" charset="0"/>
              </a:rPr>
              <a:t>tay</a:t>
            </a:r>
            <a:r>
              <a:rPr lang="en-US" sz="36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Nunito Black" pitchFamily="2" charset="0"/>
              </a:rPr>
              <a:t>cô</a:t>
            </a:r>
            <a:r>
              <a:rPr lang="en-US" sz="36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Nunito Black" pitchFamily="2" charset="0"/>
              </a:rPr>
              <a:t>giáo</a:t>
            </a:r>
            <a:endParaRPr lang="en-US" sz="3600" dirty="0">
              <a:solidFill>
                <a:srgbClr val="FF0000"/>
              </a:solidFill>
              <a:latin typeface="Nunito Black" pitchFamily="2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9EF2C52-B0F6-BE96-7B74-F0055E5D21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1639075"/>
              </p:ext>
            </p:extLst>
          </p:nvPr>
        </p:nvGraphicFramePr>
        <p:xfrm>
          <a:off x="1038873" y="527922"/>
          <a:ext cx="10743181" cy="6250423"/>
        </p:xfrm>
        <a:graphic>
          <a:graphicData uri="http://schemas.openxmlformats.org/drawingml/2006/table">
            <a:tbl>
              <a:tblPr/>
              <a:tblGrid>
                <a:gridCol w="5288564">
                  <a:extLst>
                    <a:ext uri="{9D8B030D-6E8A-4147-A177-3AD203B41FA5}">
                      <a16:colId xmlns:a16="http://schemas.microsoft.com/office/drawing/2014/main" val="2954022573"/>
                    </a:ext>
                  </a:extLst>
                </a:gridCol>
                <a:gridCol w="5454617">
                  <a:extLst>
                    <a:ext uri="{9D8B030D-6E8A-4147-A177-3AD203B41FA5}">
                      <a16:colId xmlns:a16="http://schemas.microsoft.com/office/drawing/2014/main" val="793779562"/>
                    </a:ext>
                  </a:extLst>
                </a:gridCol>
              </a:tblGrid>
              <a:tr h="2276025"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Một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tờ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giấy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trắng</a:t>
                      </a:r>
                      <a:endParaRPr lang="en-US" sz="3200" b="1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  <a:p>
                      <a:pPr algn="just" fontAlgn="t"/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Cô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gấp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cong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cong</a:t>
                      </a:r>
                      <a:endParaRPr lang="en-US" sz="3200" b="1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  <a:p>
                      <a:pPr algn="just" fontAlgn="t"/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Thoắt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cái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đã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xong</a:t>
                      </a:r>
                      <a:endParaRPr lang="en-US" sz="3200" b="1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  <a:p>
                      <a:pPr algn="just" fontAlgn="t"/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Chiếc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thuyền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xinh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quá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!</a:t>
                      </a:r>
                    </a:p>
                  </a:txBody>
                  <a:tcPr marL="36479" marR="36479" marT="36479" marB="3647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Một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tờ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giấy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đỏ</a:t>
                      </a:r>
                      <a:endParaRPr lang="en-US" sz="3200" b="1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  <a:p>
                      <a:pPr algn="just" fontAlgn="t"/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Mềm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mại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tay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cô</a:t>
                      </a:r>
                      <a:endParaRPr lang="en-US" sz="3200" b="1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  <a:p>
                      <a:pPr algn="just" fontAlgn="t"/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Mặt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trời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đã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phô</a:t>
                      </a:r>
                      <a:endParaRPr lang="en-US" sz="3200" b="1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  <a:p>
                      <a:pPr algn="just" fontAlgn="t"/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Nhiều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tia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nắng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tỏa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.</a:t>
                      </a:r>
                    </a:p>
                  </a:txBody>
                  <a:tcPr marL="36479" marR="36479" marT="36479" marB="3647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9121385"/>
                  </a:ext>
                </a:extLst>
              </a:tr>
              <a:tr h="3368251">
                <a:tc>
                  <a:txBody>
                    <a:bodyPr/>
                    <a:lstStyle/>
                    <a:p>
                      <a:pPr algn="just" fontAlgn="t"/>
                      <a:r>
                        <a:rPr lang="vi-VN" sz="32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Thêm tờ xanh nữa</a:t>
                      </a:r>
                    </a:p>
                    <a:p>
                      <a:pPr algn="just" fontAlgn="t"/>
                      <a:r>
                        <a:rPr lang="vi-VN" sz="32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Cô cắt rất nhanh</a:t>
                      </a:r>
                    </a:p>
                    <a:p>
                      <a:pPr algn="just" fontAlgn="t"/>
                      <a:r>
                        <a:rPr lang="vi-VN" sz="32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Mặt nước dập dềnh</a:t>
                      </a:r>
                    </a:p>
                    <a:p>
                      <a:pPr algn="just" fontAlgn="t"/>
                      <a:r>
                        <a:rPr lang="vi-VN" sz="32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Quanh thuyền sóng lượn.</a:t>
                      </a:r>
                    </a:p>
                  </a:txBody>
                  <a:tcPr marL="36479" marR="36479" marT="36479" marB="3647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32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 Như phép mầu nhiệm</a:t>
                      </a:r>
                    </a:p>
                    <a:p>
                      <a:pPr algn="just" fontAlgn="t"/>
                      <a:r>
                        <a:rPr lang="vi-VN" sz="32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Hiện trước mắt em:</a:t>
                      </a:r>
                    </a:p>
                    <a:p>
                      <a:pPr algn="just" fontAlgn="t"/>
                      <a:r>
                        <a:rPr lang="vi-VN" sz="32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Biển biếc bình minh</a:t>
                      </a:r>
                    </a:p>
                    <a:p>
                      <a:pPr algn="just" fontAlgn="t"/>
                      <a:r>
                        <a:rPr lang="vi-VN" sz="32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Rì rào sóng vỗ…</a:t>
                      </a:r>
                      <a:endParaRPr lang="en-US" sz="3200" b="1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  <a:p>
                      <a:pPr algn="just" fontAlgn="t"/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</a:p>
                    <a:p>
                      <a:pPr algn="just" fontAlgn="t"/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Biết</a:t>
                      </a:r>
                      <a:r>
                        <a:rPr lang="en-US" sz="3200" b="1" baseline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bao</a:t>
                      </a:r>
                      <a:r>
                        <a:rPr lang="en-US" sz="3200" b="1" baseline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điều</a:t>
                      </a:r>
                      <a:r>
                        <a:rPr lang="en-US" sz="3200" b="1" baseline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lạ</a:t>
                      </a:r>
                      <a:endParaRPr lang="en-US" sz="3200" b="1" baseline="0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  <a:p>
                      <a:pPr algn="just" fontAlgn="t"/>
                      <a:r>
                        <a:rPr lang="en-US" sz="3200" b="1" baseline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Từ</a:t>
                      </a:r>
                      <a:r>
                        <a:rPr lang="en-US" sz="3200" b="1" baseline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bàn</a:t>
                      </a:r>
                      <a:r>
                        <a:rPr lang="en-US" sz="3200" b="1" baseline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tay</a:t>
                      </a:r>
                      <a:r>
                        <a:rPr lang="en-US" sz="3200" b="1" baseline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cô</a:t>
                      </a:r>
                      <a:endParaRPr lang="en-US" sz="3200" b="1" baseline="0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  <a:p>
                      <a:pPr algn="just" fontAlgn="t"/>
                      <a:r>
                        <a:rPr lang="en-US" sz="3200" b="1" baseline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   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effectLst/>
                          <a:latin typeface="Nunito Black" pitchFamily="2" charset="0"/>
                        </a:rPr>
                        <a:t>(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effectLst/>
                          <a:latin typeface="Nunito Black" pitchFamily="2" charset="0"/>
                        </a:rPr>
                        <a:t>Nguyễn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effectLst/>
                          <a:latin typeface="Nunito Black" pitchFamily="2" charset="0"/>
                        </a:rPr>
                        <a:t>Trọng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effectLst/>
                          <a:latin typeface="Nunito Black" pitchFamily="2" charset="0"/>
                        </a:rPr>
                        <a:t>Hoàn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effectLst/>
                          <a:latin typeface="Nunito Black" pitchFamily="2" charset="0"/>
                        </a:rPr>
                        <a:t>)</a:t>
                      </a:r>
                      <a:endParaRPr lang="vi-VN" sz="2800" b="1" dirty="0">
                        <a:solidFill>
                          <a:srgbClr val="FF0000"/>
                        </a:solidFill>
                        <a:effectLst/>
                        <a:latin typeface="Nunito Black" pitchFamily="2" charset="0"/>
                      </a:endParaRPr>
                    </a:p>
                  </a:txBody>
                  <a:tcPr marL="36479" marR="36479" marT="36479" marB="3647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10064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926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ED3B52-3A5F-AB20-7F65-EC8B1F8A50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D79AB46-40AB-EFE9-FFBC-2A477491E2C1}"/>
              </a:ext>
            </a:extLst>
          </p:cNvPr>
          <p:cNvSpPr txBox="1"/>
          <p:nvPr/>
        </p:nvSpPr>
        <p:spPr>
          <a:xfrm>
            <a:off x="1038873" y="147762"/>
            <a:ext cx="2909013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Luyện đọc câu </a:t>
            </a: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50984CCB-4F5E-3180-1E01-89E01FFCBB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579821" y="777306"/>
            <a:ext cx="6578895" cy="4114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9D4795-BE78-C3EE-4DAF-F7D11F5C8FFB}"/>
              </a:ext>
            </a:extLst>
          </p:cNvPr>
          <p:cNvSpPr txBox="1"/>
          <p:nvPr/>
        </p:nvSpPr>
        <p:spPr>
          <a:xfrm>
            <a:off x="4159109" y="1781023"/>
            <a:ext cx="5681575" cy="107721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1" i="0" dirty="0" err="1">
                <a:solidFill>
                  <a:srgbClr val="002060"/>
                </a:solidFill>
                <a:effectLst/>
                <a:latin typeface="Nunito Black" pitchFamily="2" charset="0"/>
                <a:cs typeface="Baloo 2 ExtraBold" pitchFamily="2" charset="0"/>
              </a:rPr>
              <a:t>Mặt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Nunito Black" pitchFamily="2" charset="0"/>
                <a:cs typeface="Baloo 2 ExtraBold" pitchFamily="2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Nunito Black" pitchFamily="2" charset="0"/>
                <a:cs typeface="Baloo 2 ExtraBold" pitchFamily="2" charset="0"/>
              </a:rPr>
              <a:t>nước</a:t>
            </a:r>
            <a:r>
              <a:rPr lang="en-US" sz="3200" b="1" dirty="0">
                <a:solidFill>
                  <a:srgbClr val="FF0000"/>
                </a:solidFill>
                <a:latin typeface="Nunito Black" pitchFamily="2" charset="0"/>
                <a:cs typeface="Baloo 2 ExtraBold" pitchFamily="2" charset="0"/>
              </a:rPr>
              <a:t>/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Nunito Black" pitchFamily="2" charset="0"/>
                <a:cs typeface="Baloo 2 ExtraBold" pitchFamily="2" charset="0"/>
              </a:rPr>
              <a:t>dập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Nunito Black" pitchFamily="2" charset="0"/>
                <a:cs typeface="Baloo 2 ExtraBold" pitchFamily="2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Nunito Black" pitchFamily="2" charset="0"/>
                <a:cs typeface="Baloo 2 ExtraBold" pitchFamily="2" charset="0"/>
              </a:rPr>
              <a:t>dềnh</a:t>
            </a:r>
            <a:endParaRPr lang="en-US" sz="3200" b="1" i="0" dirty="0">
              <a:solidFill>
                <a:srgbClr val="002060"/>
              </a:solidFill>
              <a:effectLst/>
              <a:latin typeface="Nunito Black" pitchFamily="2" charset="0"/>
              <a:cs typeface="Baloo 2 ExtraBold" pitchFamily="2" charset="0"/>
            </a:endParaRPr>
          </a:p>
          <a:p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  <a:cs typeface="Baloo 2 ExtraBold" pitchFamily="2" charset="0"/>
              </a:rPr>
              <a:t>Quanh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  <a:cs typeface="Baloo 2 ExtraBold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  <a:cs typeface="Baloo 2 ExtraBold" pitchFamily="2" charset="0"/>
              </a:rPr>
              <a:t>thuyền</a:t>
            </a:r>
            <a:r>
              <a:rPr lang="en-US" sz="3200" b="1" dirty="0">
                <a:solidFill>
                  <a:srgbClr val="FF0000"/>
                </a:solidFill>
                <a:latin typeface="Nunito Black" pitchFamily="2" charset="0"/>
                <a:cs typeface="Baloo 2 ExtraBold" pitchFamily="2" charset="0"/>
              </a:rPr>
              <a:t>/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  <a:cs typeface="Baloo 2 ExtraBold" pitchFamily="2" charset="0"/>
              </a:rPr>
              <a:t>sóng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  <a:cs typeface="Baloo 2 ExtraBold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  <a:cs typeface="Baloo 2 ExtraBold" pitchFamily="2" charset="0"/>
              </a:rPr>
              <a:t>lượn</a:t>
            </a:r>
            <a:r>
              <a:rPr lang="vi-VN" sz="3200" b="1" i="0" dirty="0">
                <a:solidFill>
                  <a:srgbClr val="002060"/>
                </a:solidFill>
                <a:effectLst/>
                <a:latin typeface="Nunito Black" pitchFamily="2" charset="0"/>
                <a:cs typeface="Baloo 2 ExtraBold" pitchFamily="2" charset="0"/>
              </a:rPr>
              <a:t> </a:t>
            </a:r>
            <a:endParaRPr lang="en-US" sz="3200" b="1" dirty="0">
              <a:latin typeface="Nunito Black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678572-1440-C574-F06B-8660857F8A07}"/>
              </a:ext>
            </a:extLst>
          </p:cNvPr>
          <p:cNvSpPr txBox="1"/>
          <p:nvPr/>
        </p:nvSpPr>
        <p:spPr>
          <a:xfrm>
            <a:off x="4159110" y="2963756"/>
            <a:ext cx="5681575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  <a:cs typeface="Baloo 2 ExtraBold" pitchFamily="2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Nunito Black" pitchFamily="2" charset="0"/>
                <a:cs typeface="Baloo 2 ExtraBold" pitchFamily="2" charset="0"/>
              </a:rPr>
              <a:t>/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  <a:cs typeface="Baloo 2 ExtraBold" pitchFamily="2" charset="0"/>
              </a:rPr>
              <a:t>tờ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  <a:cs typeface="Baloo 2 ExtraBold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  <a:cs typeface="Baloo 2 ExtraBold" pitchFamily="2" charset="0"/>
              </a:rPr>
              <a:t>giấy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  <a:cs typeface="Baloo 2 ExtraBold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  <a:cs typeface="Baloo 2 ExtraBold" pitchFamily="2" charset="0"/>
              </a:rPr>
              <a:t>trắng</a:t>
            </a:r>
            <a:endParaRPr lang="en-US" sz="3200" b="1" dirty="0">
              <a:solidFill>
                <a:srgbClr val="002060"/>
              </a:solidFill>
              <a:latin typeface="Nunito Black" pitchFamily="2" charset="0"/>
              <a:cs typeface="Baloo 2 ExtraBo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674590-1613-D7E7-2A73-94D66EB6BDF1}"/>
              </a:ext>
            </a:extLst>
          </p:cNvPr>
          <p:cNvSpPr txBox="1"/>
          <p:nvPr/>
        </p:nvSpPr>
        <p:spPr>
          <a:xfrm>
            <a:off x="4159110" y="3548531"/>
            <a:ext cx="5681576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  <a:cs typeface="Baloo 2 ExtraBold" pitchFamily="2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Nunito Black" pitchFamily="2" charset="0"/>
                <a:cs typeface="Baloo 2 ExtraBold" pitchFamily="2" charset="0"/>
              </a:rPr>
              <a:t>/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  <a:cs typeface="Baloo 2 ExtraBold" pitchFamily="2" charset="0"/>
              </a:rPr>
              <a:t>tờ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  <a:cs typeface="Baloo 2 ExtraBold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  <a:cs typeface="Baloo 2 ExtraBold" pitchFamily="2" charset="0"/>
              </a:rPr>
              <a:t>giấy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  <a:cs typeface="Baloo 2 ExtraBold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  <a:cs typeface="Baloo 2 ExtraBold" pitchFamily="2" charset="0"/>
              </a:rPr>
              <a:t>đỏ</a:t>
            </a:r>
            <a:endParaRPr lang="vi-VN" sz="3200" b="1" i="0" dirty="0">
              <a:solidFill>
                <a:srgbClr val="002060"/>
              </a:solidFill>
              <a:effectLst/>
              <a:latin typeface="Nunito Black" pitchFamily="2" charset="0"/>
              <a:cs typeface="Baloo 2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731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ECD2493-3747-2EAB-D9B5-7C19CD074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8304286"/>
              </p:ext>
            </p:extLst>
          </p:nvPr>
        </p:nvGraphicFramePr>
        <p:xfrm>
          <a:off x="2634143" y="698928"/>
          <a:ext cx="10062311" cy="5638489"/>
        </p:xfrm>
        <a:graphic>
          <a:graphicData uri="http://schemas.openxmlformats.org/drawingml/2006/table">
            <a:tbl>
              <a:tblPr/>
              <a:tblGrid>
                <a:gridCol w="4955377">
                  <a:extLst>
                    <a:ext uri="{9D8B030D-6E8A-4147-A177-3AD203B41FA5}">
                      <a16:colId xmlns:a16="http://schemas.microsoft.com/office/drawing/2014/main" val="2954022573"/>
                    </a:ext>
                  </a:extLst>
                </a:gridCol>
                <a:gridCol w="5106934">
                  <a:extLst>
                    <a:ext uri="{9D8B030D-6E8A-4147-A177-3AD203B41FA5}">
                      <a16:colId xmlns:a16="http://schemas.microsoft.com/office/drawing/2014/main" val="793779562"/>
                    </a:ext>
                  </a:extLst>
                </a:gridCol>
              </a:tblGrid>
              <a:tr h="227369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7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Một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tờ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giấy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trắng</a:t>
                      </a:r>
                      <a:endParaRPr lang="en-US" sz="2700" b="1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  <a:p>
                      <a:pPr algn="just" fontAlgn="t"/>
                      <a:r>
                        <a:rPr lang="en-US" sz="27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Cô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gấp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cong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cong</a:t>
                      </a:r>
                      <a:endParaRPr lang="en-US" sz="2700" b="1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  <a:p>
                      <a:pPr algn="just" fontAlgn="t"/>
                      <a:r>
                        <a:rPr lang="en-US" sz="27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Thoắt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cái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đã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xong</a:t>
                      </a:r>
                      <a:endParaRPr lang="en-US" sz="2700" b="1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  <a:p>
                      <a:pPr algn="just" fontAlgn="t"/>
                      <a:r>
                        <a:rPr lang="en-US" sz="27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Chiếc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thuyền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xinh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quá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!</a:t>
                      </a:r>
                    </a:p>
                  </a:txBody>
                  <a:tcPr marL="36479" marR="36479" marT="36479" marB="3647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700" b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Một tờ giấy đỏ</a:t>
                      </a:r>
                    </a:p>
                    <a:p>
                      <a:pPr algn="just" fontAlgn="t"/>
                      <a:r>
                        <a:rPr lang="en-US" sz="2700" b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Mềm mại tay cô</a:t>
                      </a:r>
                    </a:p>
                    <a:p>
                      <a:pPr algn="just" fontAlgn="t"/>
                      <a:r>
                        <a:rPr lang="en-US" sz="2700" b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Mặt trời đã phô</a:t>
                      </a:r>
                    </a:p>
                    <a:p>
                      <a:pPr algn="just" fontAlgn="t"/>
                      <a:r>
                        <a:rPr lang="en-US" sz="2700" b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Nhiều tia nắng tỏa.</a:t>
                      </a:r>
                    </a:p>
                  </a:txBody>
                  <a:tcPr marL="36479" marR="36479" marT="36479" marB="3647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9121385"/>
                  </a:ext>
                </a:extLst>
              </a:tr>
              <a:tr h="3175253">
                <a:tc>
                  <a:txBody>
                    <a:bodyPr/>
                    <a:lstStyle/>
                    <a:p>
                      <a:pPr fontAlgn="t"/>
                      <a:r>
                        <a:rPr lang="vi-VN" sz="27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Thêm tờ xanh nữa</a:t>
                      </a:r>
                    </a:p>
                    <a:p>
                      <a:pPr fontAlgn="t"/>
                      <a:r>
                        <a:rPr lang="vi-VN" sz="27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Cô cắt rất nhanh</a:t>
                      </a:r>
                    </a:p>
                    <a:p>
                      <a:pPr fontAlgn="t"/>
                      <a:r>
                        <a:rPr lang="vi-VN" sz="27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Mặt nước dập dềnh</a:t>
                      </a:r>
                    </a:p>
                    <a:p>
                      <a:pPr fontAlgn="t"/>
                      <a:r>
                        <a:rPr lang="vi-VN" sz="27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Quanh thuyền sóng lượn.</a:t>
                      </a:r>
                    </a:p>
                  </a:txBody>
                  <a:tcPr marL="36479" marR="36479" marT="36479" marB="3647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7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 Như phép mầu nhiệm</a:t>
                      </a:r>
                    </a:p>
                    <a:p>
                      <a:pPr fontAlgn="t"/>
                      <a:r>
                        <a:rPr lang="vi-VN" sz="27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Hiện trước mắt em:</a:t>
                      </a:r>
                    </a:p>
                    <a:p>
                      <a:pPr fontAlgn="t"/>
                      <a:r>
                        <a:rPr lang="vi-VN" sz="27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Biển biếc bình minh</a:t>
                      </a:r>
                    </a:p>
                    <a:p>
                      <a:pPr fontAlgn="t"/>
                      <a:r>
                        <a:rPr lang="vi-VN" sz="27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Rì rào sóng vỗ…</a:t>
                      </a:r>
                      <a:endParaRPr lang="en-US" sz="2700" b="1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  <a:p>
                      <a:pPr fontAlgn="t"/>
                      <a:r>
                        <a:rPr lang="en-US" sz="2700" b="1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</a:p>
                    <a:p>
                      <a:pPr fontAlgn="t"/>
                      <a:r>
                        <a:rPr lang="en-US" sz="2700" b="1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Biết</a:t>
                      </a:r>
                      <a:r>
                        <a:rPr lang="en-US" sz="2700" b="1" baseline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bao </a:t>
                      </a:r>
                      <a:r>
                        <a:rPr lang="en-US" sz="2700" b="1" baseline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điều</a:t>
                      </a:r>
                      <a:r>
                        <a:rPr lang="en-US" sz="2700" b="1" baseline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baseline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lạ</a:t>
                      </a:r>
                      <a:endParaRPr lang="en-US" sz="2700" b="1" baseline="0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  <a:p>
                      <a:pPr fontAlgn="t"/>
                      <a:r>
                        <a:rPr lang="en-US" sz="2700" b="1" baseline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Từ</a:t>
                      </a:r>
                      <a:r>
                        <a:rPr lang="en-US" sz="2700" b="1" baseline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baseline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bàn</a:t>
                      </a:r>
                      <a:r>
                        <a:rPr lang="en-US" sz="2700" b="1" baseline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baseline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tay</a:t>
                      </a:r>
                      <a:r>
                        <a:rPr lang="en-US" sz="2700" b="1" baseline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baseline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cô</a:t>
                      </a:r>
                      <a:endParaRPr lang="en-US" sz="2700" b="1" baseline="0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  <a:p>
                      <a:pPr fontAlgn="t"/>
                      <a:r>
                        <a:rPr lang="en-US" sz="2700" b="1" baseline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           </a:t>
                      </a:r>
                      <a:r>
                        <a:rPr lang="en-US" sz="2000" b="1" baseline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(</a:t>
                      </a:r>
                      <a:r>
                        <a:rPr lang="en-US" sz="2000" b="1" baseline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Nguyễn</a:t>
                      </a:r>
                      <a:r>
                        <a:rPr lang="en-US" sz="2000" b="1" baseline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Trọng</a:t>
                      </a:r>
                      <a:r>
                        <a:rPr lang="en-US" sz="2000" b="1" baseline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Hoàn</a:t>
                      </a:r>
                      <a:r>
                        <a:rPr lang="en-US" sz="2000" b="1" baseline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)</a:t>
                      </a:r>
                      <a:endParaRPr lang="vi-VN" sz="2000" b="1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</a:txBody>
                  <a:tcPr marL="36479" marR="36479" marT="36479" marB="3647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1006414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4954926" y="106681"/>
            <a:ext cx="35958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Nunito Black" pitchFamily="2" charset="0"/>
              </a:rPr>
              <a:t>Bàn tay cô giáo</a:t>
            </a:r>
            <a:endParaRPr lang="en-US" sz="360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9" name="Flowchart: Connector 8"/>
          <p:cNvSpPr/>
          <p:nvPr/>
        </p:nvSpPr>
        <p:spPr>
          <a:xfrm>
            <a:off x="1979140" y="741596"/>
            <a:ext cx="613954" cy="548640"/>
          </a:xfrm>
          <a:prstGeom prst="flowChartConnector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Nunito Black" pitchFamily="2" charset="0"/>
              </a:rPr>
              <a:t>1</a:t>
            </a:r>
          </a:p>
        </p:txBody>
      </p:sp>
      <p:sp>
        <p:nvSpPr>
          <p:cNvPr id="10" name="Flowchart: Connector 9"/>
          <p:cNvSpPr/>
          <p:nvPr/>
        </p:nvSpPr>
        <p:spPr>
          <a:xfrm>
            <a:off x="6935734" y="2957795"/>
            <a:ext cx="613954" cy="548640"/>
          </a:xfrm>
          <a:prstGeom prst="flowChartConnector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Nunito Black" pitchFamily="2" charset="0"/>
              </a:rPr>
              <a:t>4</a:t>
            </a:r>
          </a:p>
        </p:txBody>
      </p:sp>
      <p:sp>
        <p:nvSpPr>
          <p:cNvPr id="11" name="Flowchart: Connector 10"/>
          <p:cNvSpPr/>
          <p:nvPr/>
        </p:nvSpPr>
        <p:spPr>
          <a:xfrm>
            <a:off x="1998297" y="2891246"/>
            <a:ext cx="613954" cy="548640"/>
          </a:xfrm>
          <a:prstGeom prst="flowChartConnector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Nunito Black" pitchFamily="2" charset="0"/>
              </a:rPr>
              <a:t>2</a:t>
            </a:r>
          </a:p>
        </p:txBody>
      </p:sp>
      <p:sp>
        <p:nvSpPr>
          <p:cNvPr id="12" name="Flowchart: Connector 11"/>
          <p:cNvSpPr/>
          <p:nvPr/>
        </p:nvSpPr>
        <p:spPr>
          <a:xfrm>
            <a:off x="6935734" y="698928"/>
            <a:ext cx="613954" cy="548640"/>
          </a:xfrm>
          <a:prstGeom prst="flowChartConnector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Nunito Black" pitchFamily="2" charset="0"/>
              </a:rPr>
              <a:t>3</a:t>
            </a:r>
          </a:p>
        </p:txBody>
      </p:sp>
      <p:sp>
        <p:nvSpPr>
          <p:cNvPr id="13" name="Flowchart: Connector 12"/>
          <p:cNvSpPr/>
          <p:nvPr/>
        </p:nvSpPr>
        <p:spPr>
          <a:xfrm>
            <a:off x="10528812" y="5030435"/>
            <a:ext cx="613954" cy="548640"/>
          </a:xfrm>
          <a:prstGeom prst="flowChartConnector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Nunito Black" pitchFamily="2" charset="0"/>
              </a:rPr>
              <a:t>5</a:t>
            </a: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21677532-A6AE-65E2-8D4D-9172D8B85C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61256" y="1528320"/>
            <a:ext cx="1711237" cy="366779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B748260-9E7E-279C-CC95-FB4A0F6A77A4}"/>
              </a:ext>
            </a:extLst>
          </p:cNvPr>
          <p:cNvSpPr txBox="1"/>
          <p:nvPr/>
        </p:nvSpPr>
        <p:spPr>
          <a:xfrm>
            <a:off x="261256" y="1290236"/>
            <a:ext cx="12954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  <a:cs typeface="Baloo 2 SemiBold" pitchFamily="2" charset="0"/>
              </a:rPr>
              <a:t>Luyện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  <a:cs typeface="Baloo 2 SemiBold" pitchFamily="2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  <a:cs typeface="Baloo 2 SemiBold" pitchFamily="2" charset="0"/>
              </a:rPr>
              <a:t>đoạn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  <a:cs typeface="Baloo 2 SemiBold" pitchFamily="2" charset="0"/>
              </a:rPr>
              <a:t>nối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  <a:cs typeface="Baloo 2 SemiBold" pitchFamily="2" charset="0"/>
              </a:rPr>
              <a:t>tiếp</a:t>
            </a:r>
            <a:endParaRPr lang="en-US" sz="2800" b="1" dirty="0">
              <a:solidFill>
                <a:srgbClr val="FF0000"/>
              </a:solidFill>
              <a:latin typeface="Nunito Black" pitchFamily="2" charset="0"/>
              <a:cs typeface="Baloo 2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221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7567" y="3004457"/>
            <a:ext cx="7891401" cy="3853542"/>
          </a:xfrm>
          <a:prstGeom prst="rect">
            <a:avLst/>
          </a:prstGeom>
          <a:blipFill dpi="0" rotWithShape="1">
            <a:blip r:embed="rId3"/>
            <a:srcRect/>
            <a:tile tx="6350" ty="0" sx="100000" sy="99000" flip="none" algn="tl"/>
          </a:blip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CD2493-3747-2EAB-D9B5-7C19CD0745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7055127"/>
              </p:ext>
            </p:extLst>
          </p:nvPr>
        </p:nvGraphicFramePr>
        <p:xfrm>
          <a:off x="2638054" y="698928"/>
          <a:ext cx="9340586" cy="5638489"/>
        </p:xfrm>
        <a:graphic>
          <a:graphicData uri="http://schemas.openxmlformats.org/drawingml/2006/table">
            <a:tbl>
              <a:tblPr/>
              <a:tblGrid>
                <a:gridCol w="4598106">
                  <a:extLst>
                    <a:ext uri="{9D8B030D-6E8A-4147-A177-3AD203B41FA5}">
                      <a16:colId xmlns:a16="http://schemas.microsoft.com/office/drawing/2014/main" val="2954022573"/>
                    </a:ext>
                  </a:extLst>
                </a:gridCol>
                <a:gridCol w="4742480">
                  <a:extLst>
                    <a:ext uri="{9D8B030D-6E8A-4147-A177-3AD203B41FA5}">
                      <a16:colId xmlns:a16="http://schemas.microsoft.com/office/drawing/2014/main" val="793779562"/>
                    </a:ext>
                  </a:extLst>
                </a:gridCol>
              </a:tblGrid>
              <a:tr h="227369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700" b="1" dirty="0" err="1">
                          <a:effectLst/>
                          <a:latin typeface="Nunito Black" pitchFamily="2" charset="0"/>
                        </a:rPr>
                        <a:t>Một</a:t>
                      </a:r>
                      <a:r>
                        <a:rPr lang="en-US" sz="2700" b="1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dirty="0" err="1">
                          <a:effectLst/>
                          <a:latin typeface="Nunito Black" pitchFamily="2" charset="0"/>
                        </a:rPr>
                        <a:t>tờ</a:t>
                      </a:r>
                      <a:r>
                        <a:rPr lang="en-US" sz="2700" b="1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dirty="0" err="1">
                          <a:effectLst/>
                          <a:latin typeface="Nunito Black" pitchFamily="2" charset="0"/>
                        </a:rPr>
                        <a:t>giấy</a:t>
                      </a:r>
                      <a:r>
                        <a:rPr lang="en-US" sz="2700" b="1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dirty="0" err="1">
                          <a:effectLst/>
                          <a:latin typeface="Nunito Black" pitchFamily="2" charset="0"/>
                        </a:rPr>
                        <a:t>trắng</a:t>
                      </a:r>
                      <a:endParaRPr lang="en-US" sz="2700" b="1" dirty="0">
                        <a:effectLst/>
                        <a:latin typeface="Nunito Black" pitchFamily="2" charset="0"/>
                      </a:endParaRPr>
                    </a:p>
                    <a:p>
                      <a:pPr algn="just" fontAlgn="t"/>
                      <a:r>
                        <a:rPr lang="en-US" sz="2700" b="1" dirty="0" err="1">
                          <a:effectLst/>
                          <a:latin typeface="Nunito Black" pitchFamily="2" charset="0"/>
                        </a:rPr>
                        <a:t>Cô</a:t>
                      </a:r>
                      <a:r>
                        <a:rPr lang="en-US" sz="2700" b="1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dirty="0" err="1">
                          <a:effectLst/>
                          <a:latin typeface="Nunito Black" pitchFamily="2" charset="0"/>
                        </a:rPr>
                        <a:t>gấp</a:t>
                      </a:r>
                      <a:r>
                        <a:rPr lang="en-US" sz="2700" b="1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dirty="0" err="1">
                          <a:effectLst/>
                          <a:latin typeface="Nunito Black" pitchFamily="2" charset="0"/>
                        </a:rPr>
                        <a:t>cong</a:t>
                      </a:r>
                      <a:r>
                        <a:rPr lang="en-US" sz="2700" b="1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dirty="0" err="1">
                          <a:effectLst/>
                          <a:latin typeface="Nunito Black" pitchFamily="2" charset="0"/>
                        </a:rPr>
                        <a:t>cong</a:t>
                      </a:r>
                      <a:endParaRPr lang="en-US" sz="2700" b="1" dirty="0">
                        <a:effectLst/>
                        <a:latin typeface="Nunito Black" pitchFamily="2" charset="0"/>
                      </a:endParaRPr>
                    </a:p>
                    <a:p>
                      <a:pPr algn="just" fontAlgn="t"/>
                      <a:r>
                        <a:rPr lang="en-US" sz="2700" b="1" dirty="0" err="1">
                          <a:effectLst/>
                          <a:latin typeface="Nunito Black" pitchFamily="2" charset="0"/>
                        </a:rPr>
                        <a:t>Thoắt</a:t>
                      </a:r>
                      <a:r>
                        <a:rPr lang="en-US" sz="2700" b="1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dirty="0" err="1">
                          <a:effectLst/>
                          <a:latin typeface="Nunito Black" pitchFamily="2" charset="0"/>
                        </a:rPr>
                        <a:t>cái</a:t>
                      </a:r>
                      <a:r>
                        <a:rPr lang="en-US" sz="2700" b="1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dirty="0" err="1">
                          <a:effectLst/>
                          <a:latin typeface="Nunito Black" pitchFamily="2" charset="0"/>
                        </a:rPr>
                        <a:t>đã</a:t>
                      </a:r>
                      <a:r>
                        <a:rPr lang="en-US" sz="2700" b="1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dirty="0" err="1">
                          <a:effectLst/>
                          <a:latin typeface="Nunito Black" pitchFamily="2" charset="0"/>
                        </a:rPr>
                        <a:t>xong</a:t>
                      </a:r>
                      <a:endParaRPr lang="en-US" sz="2700" b="1" dirty="0">
                        <a:effectLst/>
                        <a:latin typeface="Nunito Black" pitchFamily="2" charset="0"/>
                      </a:endParaRPr>
                    </a:p>
                    <a:p>
                      <a:pPr algn="just" fontAlgn="t"/>
                      <a:r>
                        <a:rPr lang="en-US" sz="2700" b="1" dirty="0" err="1">
                          <a:effectLst/>
                          <a:latin typeface="Nunito Black" pitchFamily="2" charset="0"/>
                        </a:rPr>
                        <a:t>Chiếc</a:t>
                      </a:r>
                      <a:r>
                        <a:rPr lang="en-US" sz="2700" b="1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dirty="0" err="1">
                          <a:effectLst/>
                          <a:latin typeface="Nunito Black" pitchFamily="2" charset="0"/>
                        </a:rPr>
                        <a:t>thuyền</a:t>
                      </a:r>
                      <a:r>
                        <a:rPr lang="en-US" sz="2700" b="1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dirty="0" err="1">
                          <a:effectLst/>
                          <a:latin typeface="Nunito Black" pitchFamily="2" charset="0"/>
                        </a:rPr>
                        <a:t>xinh</a:t>
                      </a:r>
                      <a:r>
                        <a:rPr lang="en-US" sz="2700" b="1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dirty="0" err="1">
                          <a:effectLst/>
                          <a:latin typeface="Nunito Black" pitchFamily="2" charset="0"/>
                        </a:rPr>
                        <a:t>quá</a:t>
                      </a:r>
                      <a:r>
                        <a:rPr lang="en-US" sz="2700" b="1" dirty="0">
                          <a:effectLst/>
                          <a:latin typeface="Nunito Black" pitchFamily="2" charset="0"/>
                        </a:rPr>
                        <a:t>!</a:t>
                      </a:r>
                    </a:p>
                  </a:txBody>
                  <a:tcPr marL="36479" marR="36479" marT="36479" marB="3647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700" b="1">
                          <a:effectLst/>
                          <a:latin typeface="Nunito Black" pitchFamily="2" charset="0"/>
                        </a:rPr>
                        <a:t>Một tờ giấy đỏ</a:t>
                      </a:r>
                    </a:p>
                    <a:p>
                      <a:pPr algn="just" fontAlgn="t"/>
                      <a:r>
                        <a:rPr lang="en-US" sz="2700" b="1">
                          <a:effectLst/>
                          <a:latin typeface="Nunito Black" pitchFamily="2" charset="0"/>
                        </a:rPr>
                        <a:t>Mềm mại tay cô</a:t>
                      </a:r>
                    </a:p>
                    <a:p>
                      <a:pPr algn="just" fontAlgn="t"/>
                      <a:r>
                        <a:rPr lang="en-US" sz="2700" b="1">
                          <a:effectLst/>
                          <a:latin typeface="Nunito Black" pitchFamily="2" charset="0"/>
                        </a:rPr>
                        <a:t>Mặt trời đã phô</a:t>
                      </a:r>
                    </a:p>
                    <a:p>
                      <a:pPr algn="just" fontAlgn="t"/>
                      <a:r>
                        <a:rPr lang="en-US" sz="2700" b="1">
                          <a:effectLst/>
                          <a:latin typeface="Nunito Black" pitchFamily="2" charset="0"/>
                        </a:rPr>
                        <a:t>Nhiều tia nắng tỏa.</a:t>
                      </a:r>
                    </a:p>
                  </a:txBody>
                  <a:tcPr marL="36479" marR="36479" marT="36479" marB="3647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9121385"/>
                  </a:ext>
                </a:extLst>
              </a:tr>
              <a:tr h="3175253">
                <a:tc>
                  <a:txBody>
                    <a:bodyPr/>
                    <a:lstStyle/>
                    <a:p>
                      <a:pPr fontAlgn="t"/>
                      <a:r>
                        <a:rPr lang="vi-VN" sz="2700" b="1">
                          <a:effectLst/>
                          <a:latin typeface="Nunito Black" pitchFamily="2" charset="0"/>
                        </a:rPr>
                        <a:t>Thêm tờ xanh nữa</a:t>
                      </a:r>
                    </a:p>
                    <a:p>
                      <a:pPr fontAlgn="t"/>
                      <a:r>
                        <a:rPr lang="vi-VN" sz="2700" b="1">
                          <a:effectLst/>
                          <a:latin typeface="Nunito Black" pitchFamily="2" charset="0"/>
                        </a:rPr>
                        <a:t>Cô cắt rất nhanh</a:t>
                      </a:r>
                    </a:p>
                    <a:p>
                      <a:pPr fontAlgn="t"/>
                      <a:r>
                        <a:rPr lang="vi-VN" sz="2700" b="1">
                          <a:effectLst/>
                          <a:latin typeface="Nunito Black" pitchFamily="2" charset="0"/>
                        </a:rPr>
                        <a:t>Mặt nước dập dềnh</a:t>
                      </a:r>
                    </a:p>
                    <a:p>
                      <a:pPr fontAlgn="t"/>
                      <a:r>
                        <a:rPr lang="vi-VN" sz="2700" b="1">
                          <a:effectLst/>
                          <a:latin typeface="Nunito Black" pitchFamily="2" charset="0"/>
                        </a:rPr>
                        <a:t>Quanh thuyền sóng lượn.</a:t>
                      </a:r>
                    </a:p>
                  </a:txBody>
                  <a:tcPr marL="36479" marR="36479" marT="36479" marB="3647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700" b="1" dirty="0">
                          <a:effectLst/>
                          <a:latin typeface="Nunito Black" pitchFamily="2" charset="0"/>
                        </a:rPr>
                        <a:t> Như phép mầu nhiệm</a:t>
                      </a:r>
                    </a:p>
                    <a:p>
                      <a:pPr fontAlgn="t"/>
                      <a:r>
                        <a:rPr lang="vi-VN" sz="2700" b="1" dirty="0">
                          <a:effectLst/>
                          <a:latin typeface="Nunito Black" pitchFamily="2" charset="0"/>
                        </a:rPr>
                        <a:t>Hiện trước mắt em:</a:t>
                      </a:r>
                    </a:p>
                    <a:p>
                      <a:pPr fontAlgn="t"/>
                      <a:r>
                        <a:rPr lang="vi-VN" sz="2700" b="1" dirty="0">
                          <a:effectLst/>
                          <a:latin typeface="Nunito Black" pitchFamily="2" charset="0"/>
                        </a:rPr>
                        <a:t>Biển biếc bình minh</a:t>
                      </a:r>
                    </a:p>
                    <a:p>
                      <a:pPr fontAlgn="t"/>
                      <a:r>
                        <a:rPr lang="vi-VN" sz="2700" b="1" dirty="0">
                          <a:effectLst/>
                          <a:latin typeface="Nunito Black" pitchFamily="2" charset="0"/>
                        </a:rPr>
                        <a:t>Rì rào sóng vỗ…</a:t>
                      </a:r>
                      <a:endParaRPr lang="en-US" sz="2700" b="1" dirty="0">
                        <a:effectLst/>
                        <a:latin typeface="Nunito Black" pitchFamily="2" charset="0"/>
                      </a:endParaRPr>
                    </a:p>
                    <a:p>
                      <a:pPr fontAlgn="t"/>
                      <a:r>
                        <a:rPr lang="en-US" sz="2700" b="1" dirty="0">
                          <a:effectLst/>
                          <a:latin typeface="Nunito Black" pitchFamily="2" charset="0"/>
                        </a:rPr>
                        <a:t> </a:t>
                      </a:r>
                    </a:p>
                    <a:p>
                      <a:pPr fontAlgn="t"/>
                      <a:r>
                        <a:rPr lang="en-US" sz="2700" b="1" dirty="0" err="1">
                          <a:effectLst/>
                          <a:latin typeface="Nunito Black" pitchFamily="2" charset="0"/>
                        </a:rPr>
                        <a:t>Biết</a:t>
                      </a:r>
                      <a:r>
                        <a:rPr lang="en-US" sz="2700" b="1" baseline="0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baseline="0" dirty="0" err="1">
                          <a:effectLst/>
                          <a:latin typeface="Nunito Black" pitchFamily="2" charset="0"/>
                        </a:rPr>
                        <a:t>bao</a:t>
                      </a:r>
                      <a:r>
                        <a:rPr lang="en-US" sz="2700" b="1" baseline="0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baseline="0" dirty="0" err="1">
                          <a:effectLst/>
                          <a:latin typeface="Nunito Black" pitchFamily="2" charset="0"/>
                        </a:rPr>
                        <a:t>điều</a:t>
                      </a:r>
                      <a:r>
                        <a:rPr lang="en-US" sz="2700" b="1" baseline="0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baseline="0" dirty="0" err="1">
                          <a:effectLst/>
                          <a:latin typeface="Nunito Black" pitchFamily="2" charset="0"/>
                        </a:rPr>
                        <a:t>lạ</a:t>
                      </a:r>
                      <a:endParaRPr lang="en-US" sz="2700" b="1" baseline="0" dirty="0">
                        <a:effectLst/>
                        <a:latin typeface="Nunito Black" pitchFamily="2" charset="0"/>
                      </a:endParaRPr>
                    </a:p>
                    <a:p>
                      <a:pPr fontAlgn="t"/>
                      <a:r>
                        <a:rPr lang="en-US" sz="2700" b="1" baseline="0" dirty="0" err="1">
                          <a:effectLst/>
                          <a:latin typeface="Nunito Black" pitchFamily="2" charset="0"/>
                        </a:rPr>
                        <a:t>Từ</a:t>
                      </a:r>
                      <a:r>
                        <a:rPr lang="en-US" sz="2700" b="1" baseline="0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baseline="0" dirty="0" err="1">
                          <a:effectLst/>
                          <a:latin typeface="Nunito Black" pitchFamily="2" charset="0"/>
                        </a:rPr>
                        <a:t>bàn</a:t>
                      </a:r>
                      <a:r>
                        <a:rPr lang="en-US" sz="2700" b="1" baseline="0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baseline="0" dirty="0" err="1">
                          <a:effectLst/>
                          <a:latin typeface="Nunito Black" pitchFamily="2" charset="0"/>
                        </a:rPr>
                        <a:t>tay</a:t>
                      </a:r>
                      <a:r>
                        <a:rPr lang="en-US" sz="2700" b="1" baseline="0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700" b="1" baseline="0" dirty="0" err="1">
                          <a:effectLst/>
                          <a:latin typeface="Nunito Black" pitchFamily="2" charset="0"/>
                        </a:rPr>
                        <a:t>cô</a:t>
                      </a:r>
                      <a:endParaRPr lang="en-US" sz="2700" b="1" baseline="0" dirty="0">
                        <a:effectLst/>
                        <a:latin typeface="Nunito Black" pitchFamily="2" charset="0"/>
                      </a:endParaRPr>
                    </a:p>
                    <a:p>
                      <a:pPr fontAlgn="t"/>
                      <a:r>
                        <a:rPr lang="en-US" sz="2700" b="1" baseline="0" dirty="0">
                          <a:effectLst/>
                          <a:latin typeface="Nunito Black" pitchFamily="2" charset="0"/>
                        </a:rPr>
                        <a:t>            </a:t>
                      </a:r>
                      <a:r>
                        <a:rPr lang="en-US" sz="2000" b="1" baseline="0" dirty="0">
                          <a:effectLst/>
                          <a:latin typeface="Nunito Black" pitchFamily="2" charset="0"/>
                        </a:rPr>
                        <a:t>(</a:t>
                      </a:r>
                      <a:r>
                        <a:rPr lang="en-US" sz="2000" b="1" baseline="0" dirty="0" err="1">
                          <a:effectLst/>
                          <a:latin typeface="Nunito Black" pitchFamily="2" charset="0"/>
                        </a:rPr>
                        <a:t>Nguyễn</a:t>
                      </a:r>
                      <a:r>
                        <a:rPr lang="en-US" sz="2000" b="1" baseline="0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000" b="1" baseline="0" dirty="0" err="1">
                          <a:effectLst/>
                          <a:latin typeface="Nunito Black" pitchFamily="2" charset="0"/>
                        </a:rPr>
                        <a:t>Trọng</a:t>
                      </a:r>
                      <a:r>
                        <a:rPr lang="en-US" sz="2000" b="1" baseline="0" dirty="0"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000" b="1" baseline="0" dirty="0" err="1">
                          <a:effectLst/>
                          <a:latin typeface="Nunito Black" pitchFamily="2" charset="0"/>
                        </a:rPr>
                        <a:t>Hoàn</a:t>
                      </a:r>
                      <a:r>
                        <a:rPr lang="en-US" sz="2000" b="1" baseline="0" dirty="0">
                          <a:effectLst/>
                          <a:latin typeface="Nunito Black" pitchFamily="2" charset="0"/>
                        </a:rPr>
                        <a:t>)</a:t>
                      </a:r>
                      <a:endParaRPr lang="vi-VN" sz="2000" b="1" dirty="0">
                        <a:effectLst/>
                        <a:latin typeface="Nunito Black" pitchFamily="2" charset="0"/>
                      </a:endParaRPr>
                    </a:p>
                  </a:txBody>
                  <a:tcPr marL="36479" marR="36479" marT="36479" marB="3647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1006414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4954926" y="106681"/>
            <a:ext cx="35958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Nunito Black" pitchFamily="2" charset="0"/>
              </a:rPr>
              <a:t>Bàn tay cô giáo</a:t>
            </a:r>
            <a:endParaRPr lang="en-US" sz="360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E4F093-8EF5-FFBE-9B5C-4F6FEFDB5181}"/>
              </a:ext>
            </a:extLst>
          </p:cNvPr>
          <p:cNvSpPr txBox="1"/>
          <p:nvPr/>
        </p:nvSpPr>
        <p:spPr>
          <a:xfrm>
            <a:off x="131214" y="925223"/>
            <a:ext cx="1707250" cy="1907024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Đọc toàn bài</a:t>
            </a:r>
          </a:p>
        </p:txBody>
      </p:sp>
    </p:spTree>
    <p:extLst>
      <p:ext uri="{BB962C8B-B14F-4D97-AF65-F5344CB8AC3E}">
        <p14:creationId xmlns:p14="http://schemas.microsoft.com/office/powerpoint/2010/main" val="233576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97862BC-1BBA-41AF-A871-6AFE8FF551E6}"/>
              </a:ext>
            </a:extLst>
          </p:cNvPr>
          <p:cNvSpPr txBox="1"/>
          <p:nvPr/>
        </p:nvSpPr>
        <p:spPr>
          <a:xfrm>
            <a:off x="3277270" y="2254323"/>
            <a:ext cx="6552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rgbClr val="FF0000"/>
                </a:solidFill>
                <a:latin typeface="Sigmar One" panose="00000500000000000000" pitchFamily="2" charset="0"/>
              </a:rPr>
              <a:t>Trả</a:t>
            </a:r>
            <a:r>
              <a:rPr lang="en-US" sz="5000" b="1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Sigmar One" panose="00000500000000000000" pitchFamily="2" charset="0"/>
              </a:rPr>
              <a:t>lời</a:t>
            </a:r>
            <a:r>
              <a:rPr lang="en-US" sz="5000" b="1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Sigmar One" panose="00000500000000000000" pitchFamily="2" charset="0"/>
              </a:rPr>
              <a:t>câu</a:t>
            </a:r>
            <a:r>
              <a:rPr lang="en-US" sz="5000" b="1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Sigmar One" panose="00000500000000000000" pitchFamily="2" charset="0"/>
              </a:rPr>
              <a:t>hỏi</a:t>
            </a:r>
            <a:endParaRPr lang="en-US" sz="5000" b="1" dirty="0">
              <a:solidFill>
                <a:srgbClr val="FF000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5037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自定义 62">
      <a:dk1>
        <a:srgbClr val="7F7F7F"/>
      </a:dk1>
      <a:lt1>
        <a:sysClr val="window" lastClr="FFFFFF"/>
      </a:lt1>
      <a:dk2>
        <a:srgbClr val="44546A"/>
      </a:dk2>
      <a:lt2>
        <a:srgbClr val="E7E6E6"/>
      </a:lt2>
      <a:accent1>
        <a:srgbClr val="A5CFFB"/>
      </a:accent1>
      <a:accent2>
        <a:srgbClr val="5B9BD5"/>
      </a:accent2>
      <a:accent3>
        <a:srgbClr val="5B9BD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杨任东竹石体-Semibold">
      <a:majorFont>
        <a:latin typeface="杨任东竹石体-Semibold"/>
        <a:ea typeface="杨任东竹石体-Semibold"/>
        <a:cs typeface=""/>
      </a:majorFont>
      <a:minorFont>
        <a:latin typeface="杨任东竹石体-Semibold"/>
        <a:ea typeface="杨任东竹石体-Semibol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71A3AF">
            <a:alpha val="59000"/>
          </a:srgbClr>
        </a:solidFill>
        <a:ln>
          <a:noFill/>
        </a:ln>
      </a:spPr>
      <a:bodyPr rot="0" spcFirstLastPara="0" vertOverflow="overflow" horzOverflow="overflow" vert="horz" wrap="square" lIns="0" tIns="0" rIns="0" bIns="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860</Words>
  <Application>Microsoft Office PowerPoint</Application>
  <PresentationFormat>Màn hình rộng</PresentationFormat>
  <Paragraphs>135</Paragraphs>
  <Slides>21</Slides>
  <Notes>1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21</vt:i4>
      </vt:variant>
    </vt:vector>
  </HeadingPairs>
  <TitlesOfParts>
    <vt:vector size="35" baseType="lpstr">
      <vt:lpstr>等线</vt:lpstr>
      <vt:lpstr>Arial</vt:lpstr>
      <vt:lpstr>Calibri</vt:lpstr>
      <vt:lpstr>Calibri Light</vt:lpstr>
      <vt:lpstr>Nunito Black</vt:lpstr>
      <vt:lpstr>Sigmar One</vt:lpstr>
      <vt:lpstr>Ti]\</vt:lpstr>
      <vt:lpstr>Times New Roman</vt:lpstr>
      <vt:lpstr>UVN Gia Dinh</vt:lpstr>
      <vt:lpstr>ไอติม Bold</vt:lpstr>
      <vt:lpstr>杨任东竹石体-Semibold</vt:lpstr>
      <vt:lpstr>Office Theme</vt:lpstr>
      <vt:lpstr>1_Office Theme</vt:lpstr>
      <vt:lpstr>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nguyenthi lien</dc:creator>
  <cp:lastModifiedBy>Windows 10</cp:lastModifiedBy>
  <cp:revision>19</cp:revision>
  <dcterms:created xsi:type="dcterms:W3CDTF">2022-07-23T09:44:17Z</dcterms:created>
  <dcterms:modified xsi:type="dcterms:W3CDTF">2023-10-31T02:11:59Z</dcterms:modified>
</cp:coreProperties>
</file>