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7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8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9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8" r:id="rId2"/>
    <p:sldMasterId id="2147483681" r:id="rId3"/>
  </p:sldMasterIdLst>
  <p:notesMasterIdLst>
    <p:notesMasterId r:id="rId26"/>
  </p:notesMasterIdLst>
  <p:sldIdLst>
    <p:sldId id="2641" r:id="rId4"/>
    <p:sldId id="2637" r:id="rId5"/>
    <p:sldId id="285" r:id="rId6"/>
    <p:sldId id="2642" r:id="rId7"/>
    <p:sldId id="258" r:id="rId8"/>
    <p:sldId id="2643" r:id="rId9"/>
    <p:sldId id="2638" r:id="rId10"/>
    <p:sldId id="2644" r:id="rId11"/>
    <p:sldId id="2645" r:id="rId12"/>
    <p:sldId id="2646" r:id="rId13"/>
    <p:sldId id="2647" r:id="rId14"/>
    <p:sldId id="286" r:id="rId15"/>
    <p:sldId id="287" r:id="rId16"/>
    <p:sldId id="289" r:id="rId17"/>
    <p:sldId id="308" r:id="rId18"/>
    <p:sldId id="2648" r:id="rId19"/>
    <p:sldId id="310" r:id="rId20"/>
    <p:sldId id="2650" r:id="rId21"/>
    <p:sldId id="2640" r:id="rId22"/>
    <p:sldId id="2635" r:id="rId23"/>
    <p:sldId id="2632" r:id="rId24"/>
    <p:sldId id="280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838" autoAdjust="0"/>
    <p:restoredTop sz="94660"/>
  </p:normalViewPr>
  <p:slideViewPr>
    <p:cSldViewPr snapToGrid="0">
      <p:cViewPr varScale="1">
        <p:scale>
          <a:sx n="68" d="100"/>
          <a:sy n="68" d="100"/>
        </p:scale>
        <p:origin x="52" y="1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C5CBDCA-D042-4F29-9C3B-CE4BD3580798}" type="doc">
      <dgm:prSet loTypeId="urn:microsoft.com/office/officeart/2005/8/layout/chevron2" loCatId="process" qsTypeId="urn:microsoft.com/office/officeart/2005/8/quickstyle/simple3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5467C030-DF16-44E5-8516-B7D136B2B6EC}">
      <dgm:prSet phldrT="[Text]" custT="1"/>
      <dgm:spPr/>
      <dgm:t>
        <a:bodyPr/>
        <a:lstStyle/>
        <a:p>
          <a:r>
            <a:rPr lang="en-US" sz="3600" b="1" dirty="0" smtClean="0">
              <a:solidFill>
                <a:srgbClr val="FF0000"/>
              </a:solidFill>
            </a:rPr>
            <a:t>1</a:t>
          </a:r>
          <a:endParaRPr lang="en-US" sz="3600" b="1" dirty="0">
            <a:solidFill>
              <a:srgbClr val="FF0000"/>
            </a:solidFill>
          </a:endParaRPr>
        </a:p>
      </dgm:t>
    </dgm:pt>
    <dgm:pt modelId="{BFB92793-1B5E-4C94-9ACD-C230457D117F}" type="parTrans" cxnId="{CE524CBF-DDF4-4B15-9A79-ABB6B0A24ADC}">
      <dgm:prSet/>
      <dgm:spPr/>
      <dgm:t>
        <a:bodyPr/>
        <a:lstStyle/>
        <a:p>
          <a:endParaRPr lang="en-US"/>
        </a:p>
      </dgm:t>
    </dgm:pt>
    <dgm:pt modelId="{3EAA8C5D-3C07-4A40-AEF5-E4CEBEE2CFB2}" type="sibTrans" cxnId="{CE524CBF-DDF4-4B15-9A79-ABB6B0A24ADC}">
      <dgm:prSet/>
      <dgm:spPr/>
      <dgm:t>
        <a:bodyPr/>
        <a:lstStyle/>
        <a:p>
          <a:endParaRPr lang="en-US"/>
        </a:p>
      </dgm:t>
    </dgm:pt>
    <dgm:pt modelId="{BB55AB08-37CB-4A87-B6A6-38224B640BC5}">
      <dgm:prSet phldrT="[Text]" custT="1"/>
      <dgm:spPr>
        <a:solidFill>
          <a:schemeClr val="accent4">
            <a:lumMod val="20000"/>
            <a:lumOff val="80000"/>
          </a:schemeClr>
        </a:solidFill>
      </dgm:spPr>
      <dgm:t>
        <a:bodyPr/>
        <a:lstStyle/>
        <a:p>
          <a:r>
            <a:rPr lang="en-US" sz="2800" dirty="0" err="1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Nghe</a:t>
          </a:r>
          <a:r>
            <a:rPr lang="en-US" sz="28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dirty="0" err="1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viết</a:t>
          </a:r>
          <a:r>
            <a:rPr lang="en-US" sz="28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dirty="0" err="1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đúng</a:t>
          </a:r>
          <a:r>
            <a:rPr lang="en-US" sz="28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dirty="0" err="1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chính</a:t>
          </a:r>
          <a:r>
            <a:rPr lang="en-US" sz="28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dirty="0" err="1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tả</a:t>
          </a:r>
          <a:r>
            <a:rPr lang="en-US" sz="28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b="0" dirty="0" err="1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bài</a:t>
          </a:r>
          <a:r>
            <a:rPr lang="en-US" sz="2800" b="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b="0" i="0" dirty="0" err="1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thơ</a:t>
          </a:r>
          <a:r>
            <a:rPr lang="en-US" sz="2800" b="0" i="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b="0" i="1" dirty="0" err="1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Em</a:t>
          </a:r>
          <a:r>
            <a:rPr lang="en-US" sz="2800" b="0" i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b="0" i="1" dirty="0" err="1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yêu</a:t>
          </a:r>
          <a:r>
            <a:rPr lang="en-US" sz="2800" b="0" i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b="0" i="1" dirty="0" err="1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mùa</a:t>
          </a:r>
          <a:r>
            <a:rPr lang="en-US" sz="2800" b="0" i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b="0" i="1" dirty="0" err="1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hè</a:t>
          </a:r>
          <a:endParaRPr lang="en-US" sz="2800" dirty="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FC1596F-4899-4143-BF86-1AE1E7F9579E}" type="parTrans" cxnId="{FDDE25C9-AB05-4666-8DED-B165A73D01AE}">
      <dgm:prSet/>
      <dgm:spPr/>
      <dgm:t>
        <a:bodyPr/>
        <a:lstStyle/>
        <a:p>
          <a:endParaRPr lang="en-US"/>
        </a:p>
      </dgm:t>
    </dgm:pt>
    <dgm:pt modelId="{05C4717B-0B4A-491E-8C3C-8F9829BC2242}" type="sibTrans" cxnId="{FDDE25C9-AB05-4666-8DED-B165A73D01AE}">
      <dgm:prSet/>
      <dgm:spPr/>
      <dgm:t>
        <a:bodyPr/>
        <a:lstStyle/>
        <a:p>
          <a:endParaRPr lang="en-US"/>
        </a:p>
      </dgm:t>
    </dgm:pt>
    <dgm:pt modelId="{0710F2C9-397D-421F-838C-985DF6AFFCDB}">
      <dgm:prSet phldrT="[Text]" custT="1"/>
      <dgm:spPr/>
      <dgm:t>
        <a:bodyPr/>
        <a:lstStyle/>
        <a:p>
          <a:r>
            <a:rPr lang="en-US" sz="3600" b="1" dirty="0" smtClean="0">
              <a:solidFill>
                <a:srgbClr val="FF0000"/>
              </a:solidFill>
            </a:rPr>
            <a:t>2</a:t>
          </a:r>
          <a:endParaRPr lang="en-US" sz="3600" b="1" dirty="0">
            <a:solidFill>
              <a:srgbClr val="FF0000"/>
            </a:solidFill>
          </a:endParaRPr>
        </a:p>
      </dgm:t>
    </dgm:pt>
    <dgm:pt modelId="{05E4A41D-7F96-450F-B791-26E0C065F250}" type="parTrans" cxnId="{207894FC-E7E4-4FB7-9539-383B7A5888E2}">
      <dgm:prSet/>
      <dgm:spPr/>
      <dgm:t>
        <a:bodyPr/>
        <a:lstStyle/>
        <a:p>
          <a:endParaRPr lang="en-US"/>
        </a:p>
      </dgm:t>
    </dgm:pt>
    <dgm:pt modelId="{77A8AABC-882D-4B34-9052-8F44601F3B4B}" type="sibTrans" cxnId="{207894FC-E7E4-4FB7-9539-383B7A5888E2}">
      <dgm:prSet/>
      <dgm:spPr/>
      <dgm:t>
        <a:bodyPr/>
        <a:lstStyle/>
        <a:p>
          <a:endParaRPr lang="en-US"/>
        </a:p>
      </dgm:t>
    </dgm:pt>
    <dgm:pt modelId="{122363BB-8ADA-4552-8B43-DC56F85BA677}">
      <dgm:prSet phldrT="[Text]" custT="1"/>
      <dgm:spPr>
        <a:solidFill>
          <a:schemeClr val="accent6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en-US" sz="2800" dirty="0" err="1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Trình</a:t>
          </a:r>
          <a:r>
            <a:rPr lang="en-US" sz="28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dirty="0" err="1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bày</a:t>
          </a:r>
          <a:r>
            <a:rPr lang="en-US" sz="28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dirty="0" err="1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đúng</a:t>
          </a:r>
          <a:r>
            <a:rPr lang="en-US" sz="28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b="0" dirty="0" err="1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bài</a:t>
          </a:r>
          <a:r>
            <a:rPr lang="en-US" sz="2800" b="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b="0" dirty="0" err="1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thơ</a:t>
          </a:r>
          <a:r>
            <a:rPr lang="en-US" sz="2800" b="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en-US" sz="2800" b="0" dirty="0" err="1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biết</a:t>
          </a:r>
          <a:r>
            <a:rPr lang="en-US" sz="2800" b="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b="0" dirty="0" err="1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viết</a:t>
          </a:r>
          <a:r>
            <a:rPr lang="en-US" sz="2800" b="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b="0" dirty="0" err="1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hoa</a:t>
          </a:r>
          <a:r>
            <a:rPr lang="en-US" sz="2800" b="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b="0" dirty="0" err="1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các</a:t>
          </a:r>
          <a:r>
            <a:rPr lang="en-US" sz="2800" b="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b="0" dirty="0" err="1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chữ</a:t>
          </a:r>
          <a:r>
            <a:rPr lang="en-US" sz="2800" b="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b="0" dirty="0" err="1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cái</a:t>
          </a:r>
          <a:r>
            <a:rPr lang="en-US" sz="2800" b="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b="0" dirty="0" err="1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đầu</a:t>
          </a:r>
          <a:r>
            <a:rPr lang="en-US" sz="2800" b="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b="0" dirty="0" err="1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câu</a:t>
          </a:r>
          <a:r>
            <a:rPr lang="en-US" sz="2800" b="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.</a:t>
          </a:r>
          <a:endParaRPr lang="en-US" sz="28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005DE4C-58D6-4B04-BB79-85E14F9870BF}" type="parTrans" cxnId="{5304FE6F-D7C9-41E4-AF0C-D4526F5DF7B5}">
      <dgm:prSet/>
      <dgm:spPr/>
      <dgm:t>
        <a:bodyPr/>
        <a:lstStyle/>
        <a:p>
          <a:endParaRPr lang="en-US"/>
        </a:p>
      </dgm:t>
    </dgm:pt>
    <dgm:pt modelId="{CFBBBB70-484E-453C-BF48-84DCFC774693}" type="sibTrans" cxnId="{5304FE6F-D7C9-41E4-AF0C-D4526F5DF7B5}">
      <dgm:prSet/>
      <dgm:spPr/>
      <dgm:t>
        <a:bodyPr/>
        <a:lstStyle/>
        <a:p>
          <a:endParaRPr lang="en-US"/>
        </a:p>
      </dgm:t>
    </dgm:pt>
    <dgm:pt modelId="{A2D223EB-7016-44CA-9E20-6DAAE7A99B13}">
      <dgm:prSet phldrT="[Text]" custT="1"/>
      <dgm:spPr/>
      <dgm:t>
        <a:bodyPr/>
        <a:lstStyle/>
        <a:p>
          <a:r>
            <a:rPr lang="en-US" sz="3600" dirty="0" smtClean="0">
              <a:solidFill>
                <a:srgbClr val="FF0000"/>
              </a:solidFill>
            </a:rPr>
            <a:t>3</a:t>
          </a:r>
          <a:endParaRPr lang="en-US" sz="3600" dirty="0">
            <a:solidFill>
              <a:srgbClr val="FF0000"/>
            </a:solidFill>
          </a:endParaRPr>
        </a:p>
      </dgm:t>
    </dgm:pt>
    <dgm:pt modelId="{5096AFB6-C1FC-4D15-BFC5-E68EEE3ED3EF}" type="parTrans" cxnId="{F0FB042E-6FCC-4416-9849-B44F18348314}">
      <dgm:prSet/>
      <dgm:spPr/>
      <dgm:t>
        <a:bodyPr/>
        <a:lstStyle/>
        <a:p>
          <a:endParaRPr lang="en-US"/>
        </a:p>
      </dgm:t>
    </dgm:pt>
    <dgm:pt modelId="{8A4EA8E9-8A6F-4F32-8D9C-19CDE21C992D}" type="sibTrans" cxnId="{F0FB042E-6FCC-4416-9849-B44F18348314}">
      <dgm:prSet/>
      <dgm:spPr/>
      <dgm:t>
        <a:bodyPr/>
        <a:lstStyle/>
        <a:p>
          <a:endParaRPr lang="en-US"/>
        </a:p>
      </dgm:t>
    </dgm:pt>
    <dgm:pt modelId="{7A6170BF-1FA5-4D46-B94F-4BC2CA8E2D41}">
      <dgm:prSet phldrT="[Text]" custT="1"/>
      <dgm:spPr>
        <a:solidFill>
          <a:srgbClr val="FFCCFF"/>
        </a:solidFill>
      </dgm:spPr>
      <dgm:t>
        <a:bodyPr/>
        <a:lstStyle/>
        <a:p>
          <a:r>
            <a:rPr lang="en-US" sz="2800" dirty="0" err="1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Làm</a:t>
          </a:r>
          <a:r>
            <a:rPr lang="en-US" sz="28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dirty="0" err="1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đúng</a:t>
          </a:r>
          <a:r>
            <a:rPr lang="en-US" sz="28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dirty="0" err="1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các</a:t>
          </a:r>
          <a:r>
            <a:rPr lang="en-US" sz="28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dirty="0" err="1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bài</a:t>
          </a:r>
          <a:r>
            <a:rPr lang="en-US" sz="28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dirty="0" err="1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tập</a:t>
          </a:r>
          <a:r>
            <a:rPr lang="en-US" sz="28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dirty="0" err="1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phân</a:t>
          </a:r>
          <a:r>
            <a:rPr lang="en-US" sz="28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dirty="0" err="1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biệt</a:t>
          </a:r>
          <a:r>
            <a:rPr lang="en-US" sz="28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 c/k</a:t>
          </a:r>
          <a:endParaRPr lang="en-US" sz="2800" dirty="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13E4ED3-ECCA-47B0-9F42-1F94D2C98F4F}" type="parTrans" cxnId="{BCC72246-3EA5-42BB-851B-C4CBB7EECF55}">
      <dgm:prSet/>
      <dgm:spPr/>
      <dgm:t>
        <a:bodyPr/>
        <a:lstStyle/>
        <a:p>
          <a:endParaRPr lang="en-US"/>
        </a:p>
      </dgm:t>
    </dgm:pt>
    <dgm:pt modelId="{2883C757-E023-4096-9E2E-1AE111B1B959}" type="sibTrans" cxnId="{BCC72246-3EA5-42BB-851B-C4CBB7EECF55}">
      <dgm:prSet/>
      <dgm:spPr/>
      <dgm:t>
        <a:bodyPr/>
        <a:lstStyle/>
        <a:p>
          <a:endParaRPr lang="en-US"/>
        </a:p>
      </dgm:t>
    </dgm:pt>
    <dgm:pt modelId="{83BD1A22-E9EA-42A2-AEB9-DB6BB22A53CE}" type="pres">
      <dgm:prSet presAssocID="{7C5CBDCA-D042-4F29-9C3B-CE4BD3580798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E743A2B4-BDC1-4359-AA98-D54913608AC8}" type="pres">
      <dgm:prSet presAssocID="{5467C030-DF16-44E5-8516-B7D136B2B6EC}" presName="composite" presStyleCnt="0"/>
      <dgm:spPr/>
    </dgm:pt>
    <dgm:pt modelId="{45AC7A12-05E8-41A2-BB25-A7C72DC20EB5}" type="pres">
      <dgm:prSet presAssocID="{5467C030-DF16-44E5-8516-B7D136B2B6EC}" presName="parentText" presStyleLbl="align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BF219ED-B051-4239-9825-7B8592D53CB2}" type="pres">
      <dgm:prSet presAssocID="{5467C030-DF16-44E5-8516-B7D136B2B6EC}" presName="descendantText" presStyleLbl="alignAcc1" presStyleIdx="0" presStyleCnt="3" custLinFactY="-33413" custLinFactNeighborX="1202" custLinFactNeighborY="-1000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9DCA5A8-0F92-4F18-B8AD-44ED873BC9D0}" type="pres">
      <dgm:prSet presAssocID="{3EAA8C5D-3C07-4A40-AEF5-E4CEBEE2CFB2}" presName="sp" presStyleCnt="0"/>
      <dgm:spPr/>
    </dgm:pt>
    <dgm:pt modelId="{AC53E97C-04C8-4023-89B8-3D4A5814A8A7}" type="pres">
      <dgm:prSet presAssocID="{0710F2C9-397D-421F-838C-985DF6AFFCDB}" presName="composite" presStyleCnt="0"/>
      <dgm:spPr/>
    </dgm:pt>
    <dgm:pt modelId="{F2A4A8C6-0491-4428-905D-6CA9BBBD4ACE}" type="pres">
      <dgm:prSet presAssocID="{0710F2C9-397D-421F-838C-985DF6AFFCDB}" presName="parentText" presStyleLbl="align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EB8A531-9156-43B0-AA13-A24DA2EB95D0}" type="pres">
      <dgm:prSet presAssocID="{0710F2C9-397D-421F-838C-985DF6AFFCDB}" presName="descendantText" presStyleLbl="alignAcc1" presStyleIdx="1" presStyleCnt="3" custLinFactNeighborX="267" custLinFactNeighborY="-266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32A274E-7394-4AEB-B5D9-5AB50F81C49B}" type="pres">
      <dgm:prSet presAssocID="{77A8AABC-882D-4B34-9052-8F44601F3B4B}" presName="sp" presStyleCnt="0"/>
      <dgm:spPr/>
    </dgm:pt>
    <dgm:pt modelId="{041DD703-2A56-4402-9244-F19ED2000A7C}" type="pres">
      <dgm:prSet presAssocID="{A2D223EB-7016-44CA-9E20-6DAAE7A99B13}" presName="composite" presStyleCnt="0"/>
      <dgm:spPr/>
    </dgm:pt>
    <dgm:pt modelId="{E7F0AA7D-50B4-4E19-9C31-3A264D40A4C5}" type="pres">
      <dgm:prSet presAssocID="{A2D223EB-7016-44CA-9E20-6DAAE7A99B13}" presName="parentText" presStyleLbl="align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3FEA516-038D-48A5-B7D5-1B8884C00603}" type="pres">
      <dgm:prSet presAssocID="{A2D223EB-7016-44CA-9E20-6DAAE7A99B13}" presName="descendantText" presStyleLbl="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0B579277-16CC-437F-8406-09BF1588C2EB}" type="presOf" srcId="{0710F2C9-397D-421F-838C-985DF6AFFCDB}" destId="{F2A4A8C6-0491-4428-905D-6CA9BBBD4ACE}" srcOrd="0" destOrd="0" presId="urn:microsoft.com/office/officeart/2005/8/layout/chevron2"/>
    <dgm:cxn modelId="{4D919249-89C8-4540-A9FE-4EDC4DAC19A2}" type="presOf" srcId="{7A6170BF-1FA5-4D46-B94F-4BC2CA8E2D41}" destId="{A3FEA516-038D-48A5-B7D5-1B8884C00603}" srcOrd="0" destOrd="0" presId="urn:microsoft.com/office/officeart/2005/8/layout/chevron2"/>
    <dgm:cxn modelId="{207894FC-E7E4-4FB7-9539-383B7A5888E2}" srcId="{7C5CBDCA-D042-4F29-9C3B-CE4BD3580798}" destId="{0710F2C9-397D-421F-838C-985DF6AFFCDB}" srcOrd="1" destOrd="0" parTransId="{05E4A41D-7F96-450F-B791-26E0C065F250}" sibTransId="{77A8AABC-882D-4B34-9052-8F44601F3B4B}"/>
    <dgm:cxn modelId="{CE524CBF-DDF4-4B15-9A79-ABB6B0A24ADC}" srcId="{7C5CBDCA-D042-4F29-9C3B-CE4BD3580798}" destId="{5467C030-DF16-44E5-8516-B7D136B2B6EC}" srcOrd="0" destOrd="0" parTransId="{BFB92793-1B5E-4C94-9ACD-C230457D117F}" sibTransId="{3EAA8C5D-3C07-4A40-AEF5-E4CEBEE2CFB2}"/>
    <dgm:cxn modelId="{AF25B199-161A-46C1-B6F1-A9CD2353AEDE}" type="presOf" srcId="{BB55AB08-37CB-4A87-B6A6-38224B640BC5}" destId="{5BF219ED-B051-4239-9825-7B8592D53CB2}" srcOrd="0" destOrd="0" presId="urn:microsoft.com/office/officeart/2005/8/layout/chevron2"/>
    <dgm:cxn modelId="{96B9D52A-C6E6-4E43-88AB-62963143ED02}" type="presOf" srcId="{A2D223EB-7016-44CA-9E20-6DAAE7A99B13}" destId="{E7F0AA7D-50B4-4E19-9C31-3A264D40A4C5}" srcOrd="0" destOrd="0" presId="urn:microsoft.com/office/officeart/2005/8/layout/chevron2"/>
    <dgm:cxn modelId="{FDDE25C9-AB05-4666-8DED-B165A73D01AE}" srcId="{5467C030-DF16-44E5-8516-B7D136B2B6EC}" destId="{BB55AB08-37CB-4A87-B6A6-38224B640BC5}" srcOrd="0" destOrd="0" parTransId="{CFC1596F-4899-4143-BF86-1AE1E7F9579E}" sibTransId="{05C4717B-0B4A-491E-8C3C-8F9829BC2242}"/>
    <dgm:cxn modelId="{BCC72246-3EA5-42BB-851B-C4CBB7EECF55}" srcId="{A2D223EB-7016-44CA-9E20-6DAAE7A99B13}" destId="{7A6170BF-1FA5-4D46-B94F-4BC2CA8E2D41}" srcOrd="0" destOrd="0" parTransId="{B13E4ED3-ECCA-47B0-9F42-1F94D2C98F4F}" sibTransId="{2883C757-E023-4096-9E2E-1AE111B1B959}"/>
    <dgm:cxn modelId="{267C0896-6470-4145-9FE0-CB239F1D173C}" type="presOf" srcId="{122363BB-8ADA-4552-8B43-DC56F85BA677}" destId="{FEB8A531-9156-43B0-AA13-A24DA2EB95D0}" srcOrd="0" destOrd="0" presId="urn:microsoft.com/office/officeart/2005/8/layout/chevron2"/>
    <dgm:cxn modelId="{F0FB042E-6FCC-4416-9849-B44F18348314}" srcId="{7C5CBDCA-D042-4F29-9C3B-CE4BD3580798}" destId="{A2D223EB-7016-44CA-9E20-6DAAE7A99B13}" srcOrd="2" destOrd="0" parTransId="{5096AFB6-C1FC-4D15-BFC5-E68EEE3ED3EF}" sibTransId="{8A4EA8E9-8A6F-4F32-8D9C-19CDE21C992D}"/>
    <dgm:cxn modelId="{D435BC51-F909-4DFC-8AC4-584B0EAF3A9C}" type="presOf" srcId="{5467C030-DF16-44E5-8516-B7D136B2B6EC}" destId="{45AC7A12-05E8-41A2-BB25-A7C72DC20EB5}" srcOrd="0" destOrd="0" presId="urn:microsoft.com/office/officeart/2005/8/layout/chevron2"/>
    <dgm:cxn modelId="{5304FE6F-D7C9-41E4-AF0C-D4526F5DF7B5}" srcId="{0710F2C9-397D-421F-838C-985DF6AFFCDB}" destId="{122363BB-8ADA-4552-8B43-DC56F85BA677}" srcOrd="0" destOrd="0" parTransId="{5005DE4C-58D6-4B04-BB79-85E14F9870BF}" sibTransId="{CFBBBB70-484E-453C-BF48-84DCFC774693}"/>
    <dgm:cxn modelId="{48827776-8915-4177-8A8C-05901B08446E}" type="presOf" srcId="{7C5CBDCA-D042-4F29-9C3B-CE4BD3580798}" destId="{83BD1A22-E9EA-42A2-AEB9-DB6BB22A53CE}" srcOrd="0" destOrd="0" presId="urn:microsoft.com/office/officeart/2005/8/layout/chevron2"/>
    <dgm:cxn modelId="{B391E7EC-C402-402D-B952-0A9E0B9C8459}" type="presParOf" srcId="{83BD1A22-E9EA-42A2-AEB9-DB6BB22A53CE}" destId="{E743A2B4-BDC1-4359-AA98-D54913608AC8}" srcOrd="0" destOrd="0" presId="urn:microsoft.com/office/officeart/2005/8/layout/chevron2"/>
    <dgm:cxn modelId="{03B4139E-29E6-45FD-96AF-7E0C1CA925BC}" type="presParOf" srcId="{E743A2B4-BDC1-4359-AA98-D54913608AC8}" destId="{45AC7A12-05E8-41A2-BB25-A7C72DC20EB5}" srcOrd="0" destOrd="0" presId="urn:microsoft.com/office/officeart/2005/8/layout/chevron2"/>
    <dgm:cxn modelId="{131C57F7-4F46-4AA1-8555-3BF48C88489E}" type="presParOf" srcId="{E743A2B4-BDC1-4359-AA98-D54913608AC8}" destId="{5BF219ED-B051-4239-9825-7B8592D53CB2}" srcOrd="1" destOrd="0" presId="urn:microsoft.com/office/officeart/2005/8/layout/chevron2"/>
    <dgm:cxn modelId="{E00D23D2-ED13-4D96-866E-2D21C6495DDC}" type="presParOf" srcId="{83BD1A22-E9EA-42A2-AEB9-DB6BB22A53CE}" destId="{69DCA5A8-0F92-4F18-B8AD-44ED873BC9D0}" srcOrd="1" destOrd="0" presId="urn:microsoft.com/office/officeart/2005/8/layout/chevron2"/>
    <dgm:cxn modelId="{CBA85011-F8EF-47BF-86B2-F25A8E8AC367}" type="presParOf" srcId="{83BD1A22-E9EA-42A2-AEB9-DB6BB22A53CE}" destId="{AC53E97C-04C8-4023-89B8-3D4A5814A8A7}" srcOrd="2" destOrd="0" presId="urn:microsoft.com/office/officeart/2005/8/layout/chevron2"/>
    <dgm:cxn modelId="{2C29D27C-7FFA-4052-966F-67E6249EF73E}" type="presParOf" srcId="{AC53E97C-04C8-4023-89B8-3D4A5814A8A7}" destId="{F2A4A8C6-0491-4428-905D-6CA9BBBD4ACE}" srcOrd="0" destOrd="0" presId="urn:microsoft.com/office/officeart/2005/8/layout/chevron2"/>
    <dgm:cxn modelId="{D5FE2BE0-290F-439E-989F-8C6CD80B8A25}" type="presParOf" srcId="{AC53E97C-04C8-4023-89B8-3D4A5814A8A7}" destId="{FEB8A531-9156-43B0-AA13-A24DA2EB95D0}" srcOrd="1" destOrd="0" presId="urn:microsoft.com/office/officeart/2005/8/layout/chevron2"/>
    <dgm:cxn modelId="{FAA34308-0E17-470B-828C-C19208F4B39A}" type="presParOf" srcId="{83BD1A22-E9EA-42A2-AEB9-DB6BB22A53CE}" destId="{E32A274E-7394-4AEB-B5D9-5AB50F81C49B}" srcOrd="3" destOrd="0" presId="urn:microsoft.com/office/officeart/2005/8/layout/chevron2"/>
    <dgm:cxn modelId="{3156E34C-D225-41DC-A3A6-ECD9B1AF7AB3}" type="presParOf" srcId="{83BD1A22-E9EA-42A2-AEB9-DB6BB22A53CE}" destId="{041DD703-2A56-4402-9244-F19ED2000A7C}" srcOrd="4" destOrd="0" presId="urn:microsoft.com/office/officeart/2005/8/layout/chevron2"/>
    <dgm:cxn modelId="{3AC1AA9B-655C-495E-A618-7E62C39E9878}" type="presParOf" srcId="{041DD703-2A56-4402-9244-F19ED2000A7C}" destId="{E7F0AA7D-50B4-4E19-9C31-3A264D40A4C5}" srcOrd="0" destOrd="0" presId="urn:microsoft.com/office/officeart/2005/8/layout/chevron2"/>
    <dgm:cxn modelId="{481A7397-5D1C-4130-82B0-BA26E347D6E8}" type="presParOf" srcId="{041DD703-2A56-4402-9244-F19ED2000A7C}" destId="{A3FEA516-038D-48A5-B7D5-1B8884C00603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5AC7A12-05E8-41A2-BB25-A7C72DC20EB5}">
      <dsp:nvSpPr>
        <dsp:cNvPr id="0" name=""/>
        <dsp:cNvSpPr/>
      </dsp:nvSpPr>
      <dsp:spPr>
        <a:xfrm rot="5400000">
          <a:off x="-237273" y="240884"/>
          <a:ext cx="1581826" cy="1107278"/>
        </a:xfrm>
        <a:prstGeom prst="chevron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b="1" kern="1200" dirty="0" smtClean="0">
              <a:solidFill>
                <a:srgbClr val="FF0000"/>
              </a:solidFill>
            </a:rPr>
            <a:t>1</a:t>
          </a:r>
          <a:endParaRPr lang="en-US" sz="3600" b="1" kern="1200" dirty="0">
            <a:solidFill>
              <a:srgbClr val="FF0000"/>
            </a:solidFill>
          </a:endParaRPr>
        </a:p>
      </dsp:txBody>
      <dsp:txXfrm rot="-5400000">
        <a:off x="1" y="557249"/>
        <a:ext cx="1107278" cy="474548"/>
      </dsp:txXfrm>
    </dsp:sp>
    <dsp:sp modelId="{5BF219ED-B051-4239-9825-7B8592D53CB2}">
      <dsp:nvSpPr>
        <dsp:cNvPr id="0" name=""/>
        <dsp:cNvSpPr/>
      </dsp:nvSpPr>
      <dsp:spPr>
        <a:xfrm rot="5400000">
          <a:off x="4015899" y="-2908620"/>
          <a:ext cx="1028727" cy="6845969"/>
        </a:xfrm>
        <a:prstGeom prst="round2SameRect">
          <a:avLst/>
        </a:prstGeom>
        <a:solidFill>
          <a:schemeClr val="accent4">
            <a:lumMod val="20000"/>
            <a:lumOff val="80000"/>
          </a:schemeClr>
        </a:solidFill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7780" rIns="17780" bIns="17780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800" kern="1200" dirty="0" err="1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Nghe</a:t>
          </a:r>
          <a:r>
            <a:rPr lang="en-US" sz="2800" kern="12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kern="1200" dirty="0" err="1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viết</a:t>
          </a:r>
          <a:r>
            <a:rPr lang="en-US" sz="2800" kern="12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kern="1200" dirty="0" err="1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đúng</a:t>
          </a:r>
          <a:r>
            <a:rPr lang="en-US" sz="2800" kern="12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kern="1200" dirty="0" err="1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chính</a:t>
          </a:r>
          <a:r>
            <a:rPr lang="en-US" sz="2800" kern="12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kern="1200" dirty="0" err="1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tả</a:t>
          </a:r>
          <a:r>
            <a:rPr lang="en-US" sz="2800" kern="12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b="0" kern="1200" dirty="0" err="1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bài</a:t>
          </a:r>
          <a:r>
            <a:rPr lang="en-US" sz="2800" b="0" kern="12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b="0" i="0" kern="1200" dirty="0" err="1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thơ</a:t>
          </a:r>
          <a:r>
            <a:rPr lang="en-US" sz="2800" b="0" i="0" kern="12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b="0" i="1" kern="1200" dirty="0" err="1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Em</a:t>
          </a:r>
          <a:r>
            <a:rPr lang="en-US" sz="2800" b="0" i="1" kern="12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b="0" i="1" kern="1200" dirty="0" err="1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yêu</a:t>
          </a:r>
          <a:r>
            <a:rPr lang="en-US" sz="2800" b="0" i="1" kern="12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b="0" i="1" kern="1200" dirty="0" err="1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mùa</a:t>
          </a:r>
          <a:r>
            <a:rPr lang="en-US" sz="2800" b="0" i="1" kern="12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b="0" i="1" kern="1200" dirty="0" err="1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hè</a:t>
          </a:r>
          <a:endParaRPr lang="en-US" sz="2800" kern="1200" dirty="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-5400000">
        <a:off x="1107278" y="50219"/>
        <a:ext cx="6795751" cy="928291"/>
      </dsp:txXfrm>
    </dsp:sp>
    <dsp:sp modelId="{F2A4A8C6-0491-4428-905D-6CA9BBBD4ACE}">
      <dsp:nvSpPr>
        <dsp:cNvPr id="0" name=""/>
        <dsp:cNvSpPr/>
      </dsp:nvSpPr>
      <dsp:spPr>
        <a:xfrm rot="5400000">
          <a:off x="-237273" y="1628559"/>
          <a:ext cx="1581826" cy="1107278"/>
        </a:xfrm>
        <a:prstGeom prst="chevron">
          <a:avLst/>
        </a:prstGeom>
        <a:gradFill rotWithShape="0">
          <a:gsLst>
            <a:gs pos="0">
              <a:schemeClr val="accent4">
                <a:hueOff val="4900445"/>
                <a:satOff val="-20388"/>
                <a:lumOff val="4804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4900445"/>
                <a:satOff val="-20388"/>
                <a:lumOff val="4804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4900445"/>
                <a:satOff val="-20388"/>
                <a:lumOff val="4804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4">
              <a:hueOff val="4900445"/>
              <a:satOff val="-20388"/>
              <a:lumOff val="4804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b="1" kern="1200" dirty="0" smtClean="0">
              <a:solidFill>
                <a:srgbClr val="FF0000"/>
              </a:solidFill>
            </a:rPr>
            <a:t>2</a:t>
          </a:r>
          <a:endParaRPr lang="en-US" sz="3600" b="1" kern="1200" dirty="0">
            <a:solidFill>
              <a:srgbClr val="FF0000"/>
            </a:solidFill>
          </a:endParaRPr>
        </a:p>
      </dsp:txBody>
      <dsp:txXfrm rot="-5400000">
        <a:off x="1" y="1944924"/>
        <a:ext cx="1107278" cy="474548"/>
      </dsp:txXfrm>
    </dsp:sp>
    <dsp:sp modelId="{FEB8A531-9156-43B0-AA13-A24DA2EB95D0}">
      <dsp:nvSpPr>
        <dsp:cNvPr id="0" name=""/>
        <dsp:cNvSpPr/>
      </dsp:nvSpPr>
      <dsp:spPr>
        <a:xfrm rot="5400000">
          <a:off x="4016169" y="-1545007"/>
          <a:ext cx="1028187" cy="6845969"/>
        </a:xfrm>
        <a:prstGeom prst="round2SameRect">
          <a:avLst/>
        </a:prstGeom>
        <a:solidFill>
          <a:schemeClr val="accent6">
            <a:lumMod val="20000"/>
            <a:lumOff val="80000"/>
            <a:alpha val="90000"/>
          </a:schemeClr>
        </a:solidFill>
        <a:ln w="6350" cap="flat" cmpd="sng" algn="ctr">
          <a:solidFill>
            <a:schemeClr val="accent4">
              <a:hueOff val="4900445"/>
              <a:satOff val="-20388"/>
              <a:lumOff val="4804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7780" rIns="17780" bIns="17780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800" kern="1200" dirty="0" err="1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Trình</a:t>
          </a:r>
          <a:r>
            <a:rPr lang="en-US" sz="2800" kern="12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kern="1200" dirty="0" err="1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bày</a:t>
          </a:r>
          <a:r>
            <a:rPr lang="en-US" sz="2800" kern="12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kern="1200" dirty="0" err="1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đúng</a:t>
          </a:r>
          <a:r>
            <a:rPr lang="en-US" sz="2800" kern="12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b="0" kern="1200" dirty="0" err="1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bài</a:t>
          </a:r>
          <a:r>
            <a:rPr lang="en-US" sz="2800" b="0" kern="12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b="0" kern="1200" dirty="0" err="1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thơ</a:t>
          </a:r>
          <a:r>
            <a:rPr lang="en-US" sz="2800" b="0" kern="12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en-US" sz="2800" b="0" kern="1200" dirty="0" err="1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biết</a:t>
          </a:r>
          <a:r>
            <a:rPr lang="en-US" sz="2800" b="0" kern="12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b="0" kern="1200" dirty="0" err="1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viết</a:t>
          </a:r>
          <a:r>
            <a:rPr lang="en-US" sz="2800" b="0" kern="12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b="0" kern="1200" dirty="0" err="1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hoa</a:t>
          </a:r>
          <a:r>
            <a:rPr lang="en-US" sz="2800" b="0" kern="12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b="0" kern="1200" dirty="0" err="1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các</a:t>
          </a:r>
          <a:r>
            <a:rPr lang="en-US" sz="2800" b="0" kern="12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b="0" kern="1200" dirty="0" err="1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chữ</a:t>
          </a:r>
          <a:r>
            <a:rPr lang="en-US" sz="2800" b="0" kern="12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b="0" kern="1200" dirty="0" err="1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cái</a:t>
          </a:r>
          <a:r>
            <a:rPr lang="en-US" sz="2800" b="0" kern="12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b="0" kern="1200" dirty="0" err="1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đầu</a:t>
          </a:r>
          <a:r>
            <a:rPr lang="en-US" sz="2800" b="0" kern="12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b="0" kern="1200" dirty="0" err="1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câu</a:t>
          </a:r>
          <a:r>
            <a:rPr lang="en-US" sz="2800" b="0" kern="12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.</a:t>
          </a:r>
          <a:endParaRPr lang="en-US" sz="28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-5400000">
        <a:off x="1107278" y="1414076"/>
        <a:ext cx="6795777" cy="927803"/>
      </dsp:txXfrm>
    </dsp:sp>
    <dsp:sp modelId="{E7F0AA7D-50B4-4E19-9C31-3A264D40A4C5}">
      <dsp:nvSpPr>
        <dsp:cNvPr id="0" name=""/>
        <dsp:cNvSpPr/>
      </dsp:nvSpPr>
      <dsp:spPr>
        <a:xfrm rot="5400000">
          <a:off x="-237273" y="3016234"/>
          <a:ext cx="1581826" cy="1107278"/>
        </a:xfrm>
        <a:prstGeom prst="chevron">
          <a:avLst/>
        </a:prstGeom>
        <a:gradFill rotWithShape="0">
          <a:gsLst>
            <a:gs pos="0">
              <a:schemeClr val="accent4">
                <a:hueOff val="9800891"/>
                <a:satOff val="-40777"/>
                <a:lumOff val="9608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9800891"/>
                <a:satOff val="-40777"/>
                <a:lumOff val="9608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9800891"/>
                <a:satOff val="-40777"/>
                <a:lumOff val="9608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4">
              <a:hueOff val="9800891"/>
              <a:satOff val="-40777"/>
              <a:lumOff val="9608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kern="1200" dirty="0" smtClean="0">
              <a:solidFill>
                <a:srgbClr val="FF0000"/>
              </a:solidFill>
            </a:rPr>
            <a:t>3</a:t>
          </a:r>
          <a:endParaRPr lang="en-US" sz="3600" kern="1200" dirty="0">
            <a:solidFill>
              <a:srgbClr val="FF0000"/>
            </a:solidFill>
          </a:endParaRPr>
        </a:p>
      </dsp:txBody>
      <dsp:txXfrm rot="-5400000">
        <a:off x="1" y="3332599"/>
        <a:ext cx="1107278" cy="474548"/>
      </dsp:txXfrm>
    </dsp:sp>
    <dsp:sp modelId="{A3FEA516-038D-48A5-B7D5-1B8884C00603}">
      <dsp:nvSpPr>
        <dsp:cNvPr id="0" name=""/>
        <dsp:cNvSpPr/>
      </dsp:nvSpPr>
      <dsp:spPr>
        <a:xfrm rot="5400000">
          <a:off x="4016169" y="-129930"/>
          <a:ext cx="1028187" cy="6845969"/>
        </a:xfrm>
        <a:prstGeom prst="round2SameRect">
          <a:avLst/>
        </a:prstGeom>
        <a:solidFill>
          <a:srgbClr val="FFCCFF"/>
        </a:solidFill>
        <a:ln w="6350" cap="flat" cmpd="sng" algn="ctr">
          <a:solidFill>
            <a:schemeClr val="accent4">
              <a:hueOff val="9800891"/>
              <a:satOff val="-40777"/>
              <a:lumOff val="9608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7780" rIns="17780" bIns="17780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800" kern="1200" dirty="0" err="1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Làm</a:t>
          </a:r>
          <a:r>
            <a:rPr lang="en-US" sz="2800" kern="12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kern="1200" dirty="0" err="1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đúng</a:t>
          </a:r>
          <a:r>
            <a:rPr lang="en-US" sz="2800" kern="12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kern="1200" dirty="0" err="1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các</a:t>
          </a:r>
          <a:r>
            <a:rPr lang="en-US" sz="2800" kern="12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kern="1200" dirty="0" err="1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bài</a:t>
          </a:r>
          <a:r>
            <a:rPr lang="en-US" sz="2800" kern="12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kern="1200" dirty="0" err="1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tập</a:t>
          </a:r>
          <a:r>
            <a:rPr lang="en-US" sz="2800" kern="12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kern="1200" dirty="0" err="1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phân</a:t>
          </a:r>
          <a:r>
            <a:rPr lang="en-US" sz="2800" kern="12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800" kern="1200" dirty="0" err="1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biệt</a:t>
          </a:r>
          <a:r>
            <a:rPr lang="en-US" sz="2800" kern="12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 c/k</a:t>
          </a:r>
          <a:endParaRPr lang="en-US" sz="2800" kern="1200" dirty="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-5400000">
        <a:off x="1107278" y="2829153"/>
        <a:ext cx="6795777" cy="92780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D141C4-792E-432D-AD84-8F06203D837D}" type="datetimeFigureOut">
              <a:rPr lang="en-US" smtClean="0"/>
              <a:t>9/2/2022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B62C7A-5006-4F69-B5A4-D76723DBC7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58727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71289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D6AD9F8-C5F4-44F1-B06C-F2E34AD3C735}" type="slidenum">
              <a:rPr lang="zh-CN" altLang="en-US" smtClean="0">
                <a:solidFill>
                  <a:prstClr val="black"/>
                </a:solidFill>
                <a:ea typeface="宋体" panose="02010600030101010101" pitchFamily="2" charset="-122"/>
              </a:rPr>
              <a:pPr>
                <a:defRPr/>
              </a:pPr>
              <a:t>11</a:t>
            </a:fld>
            <a:endParaRPr lang="zh-CN" altLang="en-US">
              <a:solidFill>
                <a:prstClr val="black"/>
              </a:solidFill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0980771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772490-676B-4287-AD1F-63873F1EA6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70号-灵悦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70号-灵悦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791456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  <a:p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772490-676B-4287-AD1F-63873F1EA6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70号-灵悦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70号-灵悦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277084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  <a:p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772490-676B-4287-AD1F-63873F1EA6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70号-灵悦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70号-灵悦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886115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772490-676B-4287-AD1F-63873F1EA6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70号-灵悦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70号-灵悦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05354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772490-676B-4287-AD1F-63873F1EA6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70号-灵悦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70号-灵悦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75657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772490-676B-4287-AD1F-63873F1EA6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70号-灵悦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70号-灵悦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83555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5772490-676B-4287-AD1F-63873F1EA647}" type="slidenum">
              <a:rPr lang="zh-CN" altLang="en-US" smtClean="0">
                <a:solidFill>
                  <a:prstClr val="black"/>
                </a:solidFill>
                <a:ea typeface="字魂70号-灵悦黑体" panose="00000500000000000000" pitchFamily="2" charset="-122"/>
              </a:rPr>
              <a:pPr>
                <a:defRPr/>
              </a:pPr>
              <a:t>4</a:t>
            </a:fld>
            <a:endParaRPr lang="zh-CN" altLang="en-US" dirty="0">
              <a:solidFill>
                <a:prstClr val="black"/>
              </a:solidFill>
              <a:ea typeface="字魂70号-灵悦黑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4622776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772490-676B-4287-AD1F-63873F1EA6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70号-灵悦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70号-灵悦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17378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772490-676B-4287-AD1F-63873F1EA6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70号-灵悦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70号-灵悦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27095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D6AD9F8-C5F4-44F1-B06C-F2E34AD3C735}" type="slidenum">
              <a:rPr lang="zh-CN" altLang="en-US" smtClean="0">
                <a:solidFill>
                  <a:prstClr val="black"/>
                </a:solidFill>
                <a:ea typeface="宋体" panose="02010600030101010101" pitchFamily="2" charset="-122"/>
              </a:rPr>
              <a:pPr>
                <a:defRPr/>
              </a:pPr>
              <a:t>8</a:t>
            </a:fld>
            <a:endParaRPr lang="zh-CN" altLang="en-US">
              <a:solidFill>
                <a:prstClr val="black"/>
              </a:solidFill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282444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D6AD9F8-C5F4-44F1-B06C-F2E34AD3C735}" type="slidenum">
              <a:rPr lang="zh-CN" altLang="en-US" smtClean="0">
                <a:solidFill>
                  <a:prstClr val="black"/>
                </a:solidFill>
                <a:ea typeface="宋体" panose="02010600030101010101" pitchFamily="2" charset="-122"/>
              </a:rPr>
              <a:pPr>
                <a:defRPr/>
              </a:pPr>
              <a:t>9</a:t>
            </a:fld>
            <a:endParaRPr lang="zh-CN" altLang="en-US">
              <a:solidFill>
                <a:prstClr val="black"/>
              </a:solidFill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9361840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D6AD9F8-C5F4-44F1-B06C-F2E34AD3C735}" type="slidenum">
              <a:rPr lang="zh-CN" altLang="en-US" smtClean="0">
                <a:solidFill>
                  <a:prstClr val="black"/>
                </a:solidFill>
                <a:ea typeface="宋体" panose="02010600030101010101" pitchFamily="2" charset="-122"/>
              </a:rPr>
              <a:pPr>
                <a:defRPr/>
              </a:pPr>
              <a:t>10</a:t>
            </a:fld>
            <a:endParaRPr lang="zh-CN" altLang="en-US">
              <a:solidFill>
                <a:prstClr val="black"/>
              </a:solidFill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3224050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6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moban/" TargetMode="External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13.png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B5F65422-4F15-4F65-BF63-A810BB43A4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="" xmlns:a16="http://schemas.microsoft.com/office/drawing/2014/main" id="{78B06899-8EB2-4232-8660-AEC4B0BD752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="" xmlns:a16="http://schemas.microsoft.com/office/drawing/2014/main" id="{FEE96F2F-E668-4B9C-A4FF-78DC61D5223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3" name="图片 2" descr="图片包含 文字&#10;&#10;描述已自动生成">
            <a:extLst>
              <a:ext uri="{FF2B5EF4-FFF2-40B4-BE49-F238E27FC236}">
                <a16:creationId xmlns="" xmlns:a16="http://schemas.microsoft.com/office/drawing/2014/main" id="{F19FEB38-260B-4884-88F0-932576E65CF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9642" y="131198"/>
            <a:ext cx="9571530" cy="5972859"/>
          </a:xfrm>
          <a:prstGeom prst="rect">
            <a:avLst/>
          </a:prstGeom>
        </p:spPr>
      </p:pic>
      <p:pic>
        <p:nvPicPr>
          <p:cNvPr id="18" name="图片 17" descr="图片包含 屏幕截图&#10;&#10;描述已自动生成">
            <a:extLst>
              <a:ext uri="{FF2B5EF4-FFF2-40B4-BE49-F238E27FC236}">
                <a16:creationId xmlns="" xmlns:a16="http://schemas.microsoft.com/office/drawing/2014/main" id="{15798669-13D6-4E0C-973B-7AE155AFC93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9989" y="4979321"/>
            <a:ext cx="2801426" cy="1796076"/>
          </a:xfrm>
          <a:prstGeom prst="rect">
            <a:avLst/>
          </a:prstGeom>
        </p:spPr>
      </p:pic>
      <p:pic>
        <p:nvPicPr>
          <p:cNvPr id="9" name="图片 8" descr="图片包含 矢量图形&#10;&#10;描述已自动生成">
            <a:extLst>
              <a:ext uri="{FF2B5EF4-FFF2-40B4-BE49-F238E27FC236}">
                <a16:creationId xmlns="" xmlns:a16="http://schemas.microsoft.com/office/drawing/2014/main" id="{08906958-A621-4AA1-BB37-4729008BD30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3851" y="441609"/>
            <a:ext cx="3033543" cy="267601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46301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8443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467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999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964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8523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3698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2798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037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2935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0" y="6121400"/>
            <a:ext cx="12192000" cy="749300"/>
          </a:xfrm>
          <a:prstGeom prst="rect">
            <a:avLst/>
          </a:prstGeom>
          <a:solidFill>
            <a:srgbClr val="8363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3" name="矩形: 圆角 2"/>
          <p:cNvSpPr/>
          <p:nvPr userDrawn="1"/>
        </p:nvSpPr>
        <p:spPr>
          <a:xfrm>
            <a:off x="895350" y="489218"/>
            <a:ext cx="10172700" cy="5384800"/>
          </a:xfrm>
          <a:prstGeom prst="roundRect">
            <a:avLst>
              <a:gd name="adj" fmla="val 6347"/>
            </a:avLst>
          </a:prstGeom>
          <a:solidFill>
            <a:srgbClr val="156C80"/>
          </a:solidFill>
          <a:ln w="152400">
            <a:solidFill>
              <a:srgbClr val="D49955"/>
            </a:solidFill>
          </a:ln>
          <a:effectLst>
            <a:outerShdw blurRad="50800" dist="139700" dir="2700000" algn="tl" rotWithShape="0">
              <a:prstClr val="black">
                <a:alpha val="2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50" t="34783" r="63486" b="31300"/>
          <a:stretch>
            <a:fillRect/>
          </a:stretch>
        </p:blipFill>
        <p:spPr>
          <a:xfrm>
            <a:off x="0" y="0"/>
            <a:ext cx="1574351" cy="3429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63" t="25371" r="7374" b="38201"/>
          <a:stretch>
            <a:fillRect/>
          </a:stretch>
        </p:blipFill>
        <p:spPr>
          <a:xfrm>
            <a:off x="8221366" y="-1565460"/>
            <a:ext cx="4975819" cy="710655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4" t="78330" r="74723" b="6671"/>
          <a:stretch>
            <a:fillRect/>
          </a:stretch>
        </p:blipFill>
        <p:spPr>
          <a:xfrm>
            <a:off x="10378114" y="5292724"/>
            <a:ext cx="1243859" cy="1325692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41" t="93144" r="57777" b="1486"/>
          <a:stretch>
            <a:fillRect/>
          </a:stretch>
        </p:blipFill>
        <p:spPr>
          <a:xfrm>
            <a:off x="10378114" y="6489700"/>
            <a:ext cx="1498600" cy="36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080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930B1641-9EB7-4B70-856B-460AB458EF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7ABEDC77-C7EB-4647-8B12-BB4B09C6C9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67083" y="678654"/>
            <a:ext cx="9457833" cy="5368785"/>
          </a:xfrm>
          <a:prstGeom prst="rect">
            <a:avLst/>
          </a:prstGeom>
        </p:spPr>
      </p:pic>
      <p:pic>
        <p:nvPicPr>
          <p:cNvPr id="3" name="图片 2" descr="图片包含 矢量图形&#10;&#10;描述已自动生成">
            <a:extLst>
              <a:ext uri="{FF2B5EF4-FFF2-40B4-BE49-F238E27FC236}">
                <a16:creationId xmlns="" xmlns:a16="http://schemas.microsoft.com/office/drawing/2014/main" id="{089F4924-B610-4B01-AAF0-EB6D4C2B84E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837625" y="182880"/>
            <a:ext cx="2828348" cy="24950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02636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720217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742438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8677537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3967687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720488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5351213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/>
                </a:solidFill>
              </a:rPr>
              <a:pPr/>
              <a:t>2022/9/2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921689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5" y="273052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666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0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4265"/>
            </a:lvl1pPr>
            <a:lvl2pPr>
              <a:defRPr sz="3732"/>
            </a:lvl2pPr>
            <a:lvl3pPr>
              <a:defRPr sz="3199"/>
            </a:lvl3pPr>
            <a:lvl4pPr>
              <a:defRPr sz="2666"/>
            </a:lvl4pPr>
            <a:lvl5pPr>
              <a:defRPr sz="2666"/>
            </a:lvl5pPr>
            <a:lvl6pPr>
              <a:defRPr sz="2666"/>
            </a:lvl6pPr>
            <a:lvl7pPr>
              <a:defRPr sz="2666"/>
            </a:lvl7pPr>
            <a:lvl8pPr>
              <a:defRPr sz="2666"/>
            </a:lvl8pPr>
            <a:lvl9pPr>
              <a:defRPr sz="2666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5" y="1435103"/>
            <a:ext cx="4011084" cy="46910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6"/>
            </a:lvl1pPr>
            <a:lvl2pPr marL="609402" indent="0">
              <a:buNone/>
              <a:defRPr sz="1599"/>
            </a:lvl2pPr>
            <a:lvl3pPr marL="1218804" indent="0">
              <a:buNone/>
              <a:defRPr sz="1333"/>
            </a:lvl3pPr>
            <a:lvl4pPr marL="1828206" indent="0">
              <a:buNone/>
              <a:defRPr sz="1200"/>
            </a:lvl4pPr>
            <a:lvl5pPr marL="2437608" indent="0">
              <a:buNone/>
              <a:defRPr sz="1200"/>
            </a:lvl5pPr>
            <a:lvl6pPr marL="3047009" indent="0">
              <a:buNone/>
              <a:defRPr sz="1200"/>
            </a:lvl6pPr>
            <a:lvl7pPr marL="3656411" indent="0">
              <a:buNone/>
              <a:defRPr sz="1200"/>
            </a:lvl7pPr>
            <a:lvl8pPr marL="4265813" indent="0">
              <a:buNone/>
              <a:defRPr sz="1200"/>
            </a:lvl8pPr>
            <a:lvl9pPr marL="4875215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/>
                </a:solidFill>
              </a:rPr>
              <a:pPr/>
              <a:t>2022/9/2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257369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5" y="273052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666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0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4265"/>
            </a:lvl1pPr>
            <a:lvl2pPr>
              <a:defRPr sz="3732"/>
            </a:lvl2pPr>
            <a:lvl3pPr>
              <a:defRPr sz="3199"/>
            </a:lvl3pPr>
            <a:lvl4pPr>
              <a:defRPr sz="2666"/>
            </a:lvl4pPr>
            <a:lvl5pPr>
              <a:defRPr sz="2666"/>
            </a:lvl5pPr>
            <a:lvl6pPr>
              <a:defRPr sz="2666"/>
            </a:lvl6pPr>
            <a:lvl7pPr>
              <a:defRPr sz="2666"/>
            </a:lvl7pPr>
            <a:lvl8pPr>
              <a:defRPr sz="2666"/>
            </a:lvl8pPr>
            <a:lvl9pPr>
              <a:defRPr sz="2666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5" y="1435103"/>
            <a:ext cx="4011084" cy="46910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6"/>
            </a:lvl1pPr>
            <a:lvl2pPr marL="609402" indent="0">
              <a:buNone/>
              <a:defRPr sz="1599"/>
            </a:lvl2pPr>
            <a:lvl3pPr marL="1218804" indent="0">
              <a:buNone/>
              <a:defRPr sz="1333"/>
            </a:lvl3pPr>
            <a:lvl4pPr marL="1828206" indent="0">
              <a:buNone/>
              <a:defRPr sz="1200"/>
            </a:lvl4pPr>
            <a:lvl5pPr marL="2437608" indent="0">
              <a:buNone/>
              <a:defRPr sz="1200"/>
            </a:lvl5pPr>
            <a:lvl6pPr marL="3047009" indent="0">
              <a:buNone/>
              <a:defRPr sz="1200"/>
            </a:lvl6pPr>
            <a:lvl7pPr marL="3656411" indent="0">
              <a:buNone/>
              <a:defRPr sz="1200"/>
            </a:lvl7pPr>
            <a:lvl8pPr marL="4265813" indent="0">
              <a:buNone/>
              <a:defRPr sz="1200"/>
            </a:lvl8pPr>
            <a:lvl9pPr marL="4875215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/>
                </a:solidFill>
              </a:rPr>
              <a:pPr/>
              <a:t>2022/9/2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2506921" y="6700143"/>
            <a:ext cx="2400267" cy="1271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8804">
              <a:lnSpc>
                <a:spcPct val="200000"/>
              </a:lnSpc>
              <a:defRPr/>
            </a:pPr>
            <a:r>
              <a:rPr lang="en-US" altLang="zh-CN" sz="133" kern="0" dirty="0">
                <a:solidFill>
                  <a:prstClr val="black"/>
                </a:solidFill>
                <a:hlinkClick r:id="rId2"/>
              </a:rPr>
              <a:t>PPT</a:t>
            </a:r>
            <a:r>
              <a:rPr lang="zh-CN" altLang="en-US" sz="133" kern="0" dirty="0">
                <a:solidFill>
                  <a:prstClr val="black"/>
                </a:solidFill>
                <a:hlinkClick r:id="rId2"/>
              </a:rPr>
              <a:t>模板</a:t>
            </a:r>
            <a:r>
              <a:rPr lang="zh-CN" altLang="en-US" sz="133" kern="0" dirty="0">
                <a:solidFill>
                  <a:prstClr val="black"/>
                </a:solidFill>
              </a:rPr>
              <a:t> </a:t>
            </a:r>
            <a:r>
              <a:rPr lang="en-US" altLang="zh-CN" sz="133" kern="0" dirty="0">
                <a:solidFill>
                  <a:prstClr val="black"/>
                </a:solidFill>
              </a:rPr>
              <a:t>http://www.1ppt.com/moban/</a:t>
            </a:r>
            <a:r>
              <a:rPr lang="zh-CN" altLang="en-US" sz="133" kern="0" dirty="0">
                <a:solidFill>
                  <a:prstClr val="black"/>
                </a:solidFill>
              </a:rPr>
              <a:t> </a:t>
            </a:r>
            <a:endParaRPr lang="en-US" altLang="zh-CN" sz="133" kern="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496193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666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5"/>
            </a:lvl1pPr>
            <a:lvl2pPr marL="609402" indent="0">
              <a:buNone/>
              <a:defRPr sz="3732"/>
            </a:lvl2pPr>
            <a:lvl3pPr marL="1218804" indent="0">
              <a:buNone/>
              <a:defRPr sz="3199"/>
            </a:lvl3pPr>
            <a:lvl4pPr marL="1828206" indent="0">
              <a:buNone/>
              <a:defRPr sz="2666"/>
            </a:lvl4pPr>
            <a:lvl5pPr marL="2437608" indent="0">
              <a:buNone/>
              <a:defRPr sz="2666"/>
            </a:lvl5pPr>
            <a:lvl6pPr marL="3047009" indent="0">
              <a:buNone/>
              <a:defRPr sz="2666"/>
            </a:lvl6pPr>
            <a:lvl7pPr marL="3656411" indent="0">
              <a:buNone/>
              <a:defRPr sz="2666"/>
            </a:lvl7pPr>
            <a:lvl8pPr marL="4265813" indent="0">
              <a:buNone/>
              <a:defRPr sz="2666"/>
            </a:lvl8pPr>
            <a:lvl9pPr marL="4875215" indent="0">
              <a:buNone/>
              <a:defRPr sz="2666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6"/>
            </a:lvl1pPr>
            <a:lvl2pPr marL="609402" indent="0">
              <a:buNone/>
              <a:defRPr sz="1599"/>
            </a:lvl2pPr>
            <a:lvl3pPr marL="1218804" indent="0">
              <a:buNone/>
              <a:defRPr sz="1333"/>
            </a:lvl3pPr>
            <a:lvl4pPr marL="1828206" indent="0">
              <a:buNone/>
              <a:defRPr sz="1200"/>
            </a:lvl4pPr>
            <a:lvl5pPr marL="2437608" indent="0">
              <a:buNone/>
              <a:defRPr sz="1200"/>
            </a:lvl5pPr>
            <a:lvl6pPr marL="3047009" indent="0">
              <a:buNone/>
              <a:defRPr sz="1200"/>
            </a:lvl6pPr>
            <a:lvl7pPr marL="3656411" indent="0">
              <a:buNone/>
              <a:defRPr sz="1200"/>
            </a:lvl7pPr>
            <a:lvl8pPr marL="4265813" indent="0">
              <a:buNone/>
              <a:defRPr sz="1200"/>
            </a:lvl8pPr>
            <a:lvl9pPr marL="4875215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/>
                </a:solidFill>
              </a:rPr>
              <a:pPr/>
              <a:t>2022/9/2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05525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="" xmlns:a16="http://schemas.microsoft.com/office/drawing/2014/main" id="{A6DF10BD-A049-4E16-8D62-126B709B9A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A7D0DFF0-46F8-4187-942E-DEA6A4808A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93623" y="182880"/>
            <a:ext cx="7406640" cy="5525284"/>
          </a:xfrm>
          <a:prstGeom prst="rect">
            <a:avLst/>
          </a:prstGeom>
        </p:spPr>
      </p:pic>
      <p:pic>
        <p:nvPicPr>
          <p:cNvPr id="8" name="图片 7" descr="图片包含 矢量图形&#10;&#10;描述已自动生成">
            <a:extLst>
              <a:ext uri="{FF2B5EF4-FFF2-40B4-BE49-F238E27FC236}">
                <a16:creationId xmlns="" xmlns:a16="http://schemas.microsoft.com/office/drawing/2014/main" id="{C7F48FFE-631C-4540-807B-CB3B602A1B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0629" y="182880"/>
            <a:ext cx="2573382" cy="232518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08999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40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/>
                </a:solidFill>
              </a:rPr>
              <a:pPr/>
              <a:t>2022/9/2</a:t>
            </a:fld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/>
                </a:solidFill>
              </a:rPr>
              <a:pPr/>
              <a:t>‹#›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248849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719465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6073"/>
            <a:ext cx="10515600" cy="132462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7879684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="" xmlns:a16="http://schemas.microsoft.com/office/drawing/2014/main" id="{296B9FBB-375B-4234-8084-D21169B3D7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AD825717-EB93-4D97-8146-7B6F069812A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70B9CAD3-6FBF-4316-9AFA-3E4E5603A45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5" name="图片 4" descr="图片包含 矢量图形&#10;&#10;描述已自动生成">
            <a:extLst>
              <a:ext uri="{FF2B5EF4-FFF2-40B4-BE49-F238E27FC236}">
                <a16:creationId xmlns="" xmlns:a16="http://schemas.microsoft.com/office/drawing/2014/main" id="{19EB3F4D-4A1E-4A61-9D3D-3A5A195B16C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987" y="142638"/>
            <a:ext cx="2747350" cy="242355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73619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="" xmlns:a16="http://schemas.microsoft.com/office/drawing/2014/main" id="{151A1023-4220-4CE5-B5EF-344DCFB667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17AB1272-66D6-4F7C-8D48-6903E68214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7524" y="182880"/>
            <a:ext cx="11436951" cy="6492241"/>
          </a:xfrm>
          <a:prstGeom prst="rect">
            <a:avLst/>
          </a:prstGeom>
        </p:spPr>
      </p:pic>
      <p:pic>
        <p:nvPicPr>
          <p:cNvPr id="5" name="图片 4" descr="图片包含 矢量图形&#10;&#10;描述已自动生成">
            <a:extLst>
              <a:ext uri="{FF2B5EF4-FFF2-40B4-BE49-F238E27FC236}">
                <a16:creationId xmlns="" xmlns:a16="http://schemas.microsoft.com/office/drawing/2014/main" id="{AD4EFE15-4A23-403E-8AF7-9B5B0641F98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192905" y="0"/>
            <a:ext cx="1999094" cy="17634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矩形: 圆角 5">
            <a:extLst>
              <a:ext uri="{FF2B5EF4-FFF2-40B4-BE49-F238E27FC236}">
                <a16:creationId xmlns="" xmlns:a16="http://schemas.microsoft.com/office/drawing/2014/main" id="{3C33D859-34D3-4234-AB03-95A8549D8C6D}"/>
              </a:ext>
            </a:extLst>
          </p:cNvPr>
          <p:cNvSpPr/>
          <p:nvPr userDrawn="1"/>
        </p:nvSpPr>
        <p:spPr>
          <a:xfrm>
            <a:off x="4306387" y="992777"/>
            <a:ext cx="3579223" cy="535577"/>
          </a:xfrm>
          <a:prstGeom prst="roundRect">
            <a:avLst>
              <a:gd name="adj" fmla="val 50000"/>
            </a:avLst>
          </a:prstGeom>
          <a:solidFill>
            <a:srgbClr val="396B67"/>
          </a:solidFill>
          <a:ln w="508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70号-灵悦黑体" panose="00000500000000000000" pitchFamily="2" charset="-122"/>
              <a:ea typeface="字魂70号-灵悦黑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327938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872C1917-4A94-41D7-817F-74CD2F2A0B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65570613-31EB-44B1-B34B-ED17A47DBAE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DB8F8CF6-17E6-4DF0-A26B-C4FA7E13137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="" xmlns:a16="http://schemas.microsoft.com/office/drawing/2014/main" id="{E8EBB76D-25D6-4143-8107-479AA58A61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79989" y="22860"/>
            <a:ext cx="9432022" cy="5854499"/>
          </a:xfrm>
          <a:prstGeom prst="rect">
            <a:avLst/>
          </a:prstGeom>
        </p:spPr>
      </p:pic>
      <p:pic>
        <p:nvPicPr>
          <p:cNvPr id="12" name="图片 11" descr="图片包含 屏幕截图&#10;&#10;描述已自动生成">
            <a:extLst>
              <a:ext uri="{FF2B5EF4-FFF2-40B4-BE49-F238E27FC236}">
                <a16:creationId xmlns="" xmlns:a16="http://schemas.microsoft.com/office/drawing/2014/main" id="{CB8760D8-84F5-48F1-B4FE-BC163B1CD80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9989" y="4979321"/>
            <a:ext cx="2801426" cy="1796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139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BBFFCB55-A78E-4DE0-92B1-EAB6AD237F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="" xmlns:a16="http://schemas.microsoft.com/office/drawing/2014/main" id="{338ADA5F-C62D-4273-AD50-E22051455C04}"/>
              </a:ext>
            </a:extLst>
          </p:cNvPr>
          <p:cNvSpPr/>
          <p:nvPr userDrawn="1"/>
        </p:nvSpPr>
        <p:spPr>
          <a:xfrm>
            <a:off x="992504" y="422910"/>
            <a:ext cx="10206990" cy="6023610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70号-灵悦黑体" panose="00000500000000000000" pitchFamily="2" charset="-122"/>
              <a:ea typeface="字魂70号-灵悦黑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5352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3586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7708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19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31.xml"/><Relationship Id="rId2" Type="http://schemas.openxmlformats.org/officeDocument/2006/relationships/slideLayout" Target="../slideLayouts/slideLayout21.xml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5" Type="http://schemas.openxmlformats.org/officeDocument/2006/relationships/image" Target="../media/image17.jpeg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包含 户外&#10;&#10;描述已自动生成">
            <a:extLst>
              <a:ext uri="{FF2B5EF4-FFF2-40B4-BE49-F238E27FC236}">
                <a16:creationId xmlns="" xmlns:a16="http://schemas.microsoft.com/office/drawing/2014/main" id="{51D981AD-9FC1-4415-8F8F-8DBB61E1CAAF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7810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39852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  <p:sldLayoutId id="2147483680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  <p:pic>
        <p:nvPicPr>
          <p:cNvPr id="4" name="Picture 3" descr="Shape&#10;&#10;Description automatically generated with medium confidence">
            <a:extLst>
              <a:ext uri="{FF2B5EF4-FFF2-40B4-BE49-F238E27FC236}">
                <a16:creationId xmlns="" xmlns:a16="http://schemas.microsoft.com/office/drawing/2014/main" id="{92D02643-C061-424C-9763-5AF0B9858137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20824" y="460248"/>
            <a:ext cx="1600664" cy="1600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5097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  <p:sldLayoutId id="2147483693" r:id="rId12"/>
    <p:sldLayoutId id="2147483694" r:id="rId13"/>
  </p:sldLayoutIdLst>
  <p:txStyles>
    <p:titleStyle>
      <a:lvl1pPr algn="ctr" defTabSz="1218804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51" indent="-457051" algn="l" defTabSz="1218804" rtl="0" eaLnBrk="1" latinLnBrk="0" hangingPunct="1">
        <a:spcBef>
          <a:spcPct val="20000"/>
        </a:spcBef>
        <a:buFont typeface="Arial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278" indent="-380876" algn="l" defTabSz="1218804" rtl="0" eaLnBrk="1" latinLnBrk="0" hangingPunct="1">
        <a:spcBef>
          <a:spcPct val="20000"/>
        </a:spcBef>
        <a:buFont typeface="Arial" pitchFamily="34" charset="0"/>
        <a:buChar char="–"/>
        <a:defRPr sz="3732" kern="1200">
          <a:solidFill>
            <a:schemeClr val="tx1"/>
          </a:solidFill>
          <a:latin typeface="+mn-lt"/>
          <a:ea typeface="+mn-ea"/>
          <a:cs typeface="+mn-cs"/>
        </a:defRPr>
      </a:lvl2pPr>
      <a:lvl3pPr marL="1523505" indent="-304701" algn="l" defTabSz="1218804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2907" indent="-304701" algn="l" defTabSz="1218804" rtl="0" eaLnBrk="1" latinLnBrk="0" hangingPunct="1">
        <a:spcBef>
          <a:spcPct val="20000"/>
        </a:spcBef>
        <a:buFont typeface="Arial" pitchFamily="34" charset="0"/>
        <a:buChar char="–"/>
        <a:defRPr sz="2666" kern="1200">
          <a:solidFill>
            <a:schemeClr val="tx1"/>
          </a:solidFill>
          <a:latin typeface="+mn-lt"/>
          <a:ea typeface="+mn-ea"/>
          <a:cs typeface="+mn-cs"/>
        </a:defRPr>
      </a:lvl4pPr>
      <a:lvl5pPr marL="2742308" indent="-304701" algn="l" defTabSz="1218804" rtl="0" eaLnBrk="1" latinLnBrk="0" hangingPunct="1">
        <a:spcBef>
          <a:spcPct val="20000"/>
        </a:spcBef>
        <a:buFont typeface="Arial" pitchFamily="34" charset="0"/>
        <a:buChar char="»"/>
        <a:defRPr sz="2666" kern="1200">
          <a:solidFill>
            <a:schemeClr val="tx1"/>
          </a:solidFill>
          <a:latin typeface="+mn-lt"/>
          <a:ea typeface="+mn-ea"/>
          <a:cs typeface="+mn-cs"/>
        </a:defRPr>
      </a:lvl5pPr>
      <a:lvl6pPr marL="3351710" indent="-304701" algn="l" defTabSz="1218804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6pPr>
      <a:lvl7pPr marL="3961112" indent="-304701" algn="l" defTabSz="1218804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7pPr>
      <a:lvl8pPr marL="4570514" indent="-304701" algn="l" defTabSz="1218804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8pPr>
      <a:lvl9pPr marL="5179916" indent="-304701" algn="l" defTabSz="1218804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1pPr>
      <a:lvl2pPr marL="609402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218804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3pPr>
      <a:lvl4pPr marL="1828206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4pPr>
      <a:lvl5pPr marL="2437608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5pPr>
      <a:lvl6pPr marL="3047009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6pPr>
      <a:lvl7pPr marL="3656411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7pPr>
      <a:lvl8pPr marL="4265813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8pPr>
      <a:lvl9pPr marL="4875215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gif"/><Relationship Id="rId3" Type="http://schemas.openxmlformats.org/officeDocument/2006/relationships/image" Target="../media/image19.jpe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32.png"/><Relationship Id="rId2" Type="http://schemas.openxmlformats.org/officeDocument/2006/relationships/slideLayout" Target="../slideLayouts/slideLayout20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10" Type="http://schemas.openxmlformats.org/officeDocument/2006/relationships/image" Target="../media/image35.jpe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32.png"/><Relationship Id="rId2" Type="http://schemas.openxmlformats.org/officeDocument/2006/relationships/slideLayout" Target="../slideLayouts/slideLayout20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10" Type="http://schemas.openxmlformats.org/officeDocument/2006/relationships/image" Target="../media/image35.jpe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48.png"/><Relationship Id="rId3" Type="http://schemas.openxmlformats.org/officeDocument/2006/relationships/image" Target="../media/image19.jpeg"/><Relationship Id="rId7" Type="http://schemas.openxmlformats.org/officeDocument/2006/relationships/image" Target="../media/image27.png"/><Relationship Id="rId12" Type="http://schemas.openxmlformats.org/officeDocument/2006/relationships/image" Target="../media/image4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6" Type="http://schemas.microsoft.com/office/2007/relationships/hdphoto" Target="../media/hdphoto4.wdp"/><Relationship Id="rId11" Type="http://schemas.microsoft.com/office/2007/relationships/hdphoto" Target="../media/hdphoto5.wdp"/><Relationship Id="rId5" Type="http://schemas.openxmlformats.org/officeDocument/2006/relationships/image" Target="../media/image44.png"/><Relationship Id="rId15" Type="http://schemas.openxmlformats.org/officeDocument/2006/relationships/audio" Target="NULL"/><Relationship Id="rId10" Type="http://schemas.openxmlformats.org/officeDocument/2006/relationships/image" Target="../media/image46.png"/><Relationship Id="rId4" Type="http://schemas.openxmlformats.org/officeDocument/2006/relationships/image" Target="../media/image43.png"/><Relationship Id="rId9" Type="http://schemas.openxmlformats.org/officeDocument/2006/relationships/image" Target="../media/image45.gif"/><Relationship Id="rId14" Type="http://schemas.openxmlformats.org/officeDocument/2006/relationships/image" Target="../media/image49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5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1.png"/><Relationship Id="rId4" Type="http://schemas.openxmlformats.org/officeDocument/2006/relationships/image" Target="../media/image34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5" Type="http://schemas.microsoft.com/office/2007/relationships/hdphoto" Target="../media/hdphoto1.wdp"/><Relationship Id="rId4" Type="http://schemas.openxmlformats.org/officeDocument/2006/relationships/image" Target="../media/image2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8.jp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32.png"/><Relationship Id="rId2" Type="http://schemas.openxmlformats.org/officeDocument/2006/relationships/slideLayout" Target="../slideLayouts/slideLayout20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10" Type="http://schemas.openxmlformats.org/officeDocument/2006/relationships/image" Target="../media/image35.jpe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32.png"/><Relationship Id="rId2" Type="http://schemas.openxmlformats.org/officeDocument/2006/relationships/slideLayout" Target="../slideLayouts/slideLayout20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10" Type="http://schemas.openxmlformats.org/officeDocument/2006/relationships/image" Target="../media/image35.jpe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610654865b9c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" y="0"/>
            <a:ext cx="12192635" cy="6858000"/>
          </a:xfrm>
          <a:prstGeom prst="rect">
            <a:avLst/>
          </a:prstGeom>
        </p:spPr>
      </p:pic>
      <p:grpSp>
        <p:nvGrpSpPr>
          <p:cNvPr id="32" name="组合 31"/>
          <p:cNvGrpSpPr/>
          <p:nvPr/>
        </p:nvGrpSpPr>
        <p:grpSpPr>
          <a:xfrm>
            <a:off x="2166991" y="431820"/>
            <a:ext cx="7938098" cy="4862829"/>
            <a:chOff x="1227083" y="675833"/>
            <a:chExt cx="10162697" cy="5898322"/>
          </a:xfr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grpSpPr>
        <p:sp>
          <p:nvSpPr>
            <p:cNvPr id="34" name="矩形 33"/>
            <p:cNvSpPr/>
            <p:nvPr/>
          </p:nvSpPr>
          <p:spPr>
            <a:xfrm rot="344791">
              <a:off x="1331381" y="828233"/>
              <a:ext cx="10058399" cy="5745922"/>
            </a:xfrm>
            <a:prstGeom prst="rect">
              <a:avLst/>
            </a:prstGeom>
            <a:solidFill>
              <a:srgbClr val="FE8E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1" name="矩形 30"/>
            <p:cNvSpPr/>
            <p:nvPr/>
          </p:nvSpPr>
          <p:spPr>
            <a:xfrm>
              <a:off x="1227083" y="675833"/>
              <a:ext cx="10058399" cy="574592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</p:grpSp>
      <p:pic>
        <p:nvPicPr>
          <p:cNvPr id="6" name="图片 5" descr="610654865b9c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817" y="2362106"/>
            <a:ext cx="12192635" cy="450215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" name="图片 6" descr="54re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25123" y="4132560"/>
            <a:ext cx="2766695" cy="207454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3900" y="0"/>
            <a:ext cx="1588100" cy="171069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6033" y="644639"/>
            <a:ext cx="1727420" cy="109767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626C9D12-9981-4602-9C4C-2A6DDEF69639}"/>
              </a:ext>
            </a:extLst>
          </p:cNvPr>
          <p:cNvSpPr txBox="1"/>
          <p:nvPr/>
        </p:nvSpPr>
        <p:spPr>
          <a:xfrm>
            <a:off x="2943225" y="2254695"/>
            <a:ext cx="663909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9600" spc="-150" dirty="0" err="1">
                <a:solidFill>
                  <a:srgbClr val="FF2543"/>
                </a:solidFill>
                <a:latin typeface="Coiny" panose="02000903060500060000" pitchFamily="2" charset="0"/>
                <a:ea typeface="LNTH-Kids  Chinese Font 1" panose="02010600030101010101" pitchFamily="2" charset="-128"/>
              </a:rPr>
              <a:t>Khởi</a:t>
            </a:r>
            <a:r>
              <a:rPr lang="en-US" sz="9600" spc="-150" dirty="0">
                <a:solidFill>
                  <a:srgbClr val="FF2543"/>
                </a:solidFill>
                <a:latin typeface="Coiny" panose="02000903060500060000" pitchFamily="2" charset="0"/>
                <a:ea typeface="LNTH-Kids  Chinese Font 1" panose="02010600030101010101" pitchFamily="2" charset="-128"/>
              </a:rPr>
              <a:t> </a:t>
            </a:r>
            <a:r>
              <a:rPr lang="en-US" sz="9600" spc="-150" dirty="0" err="1">
                <a:solidFill>
                  <a:srgbClr val="FF2543"/>
                </a:solidFill>
                <a:latin typeface="Coiny" panose="02000903060500060000" pitchFamily="2" charset="0"/>
                <a:ea typeface="LNTH-Kids  Chinese Font 1" panose="02010600030101010101" pitchFamily="2" charset="-128"/>
              </a:rPr>
              <a:t>động</a:t>
            </a:r>
            <a:endParaRPr lang="vi-VN" sz="9600" spc="-150" dirty="0">
              <a:solidFill>
                <a:srgbClr val="FF2543"/>
              </a:solidFill>
              <a:latin typeface="SVN-Dumpling" panose="02000000000000000000" pitchFamily="50" charset="0"/>
              <a:ea typeface="LNTH-Kids  Chinese Font 1" panose="02010600030101010101" pitchFamily="2" charset="-128"/>
            </a:endParaRPr>
          </a:p>
        </p:txBody>
      </p:sp>
      <p:pic>
        <p:nvPicPr>
          <p:cNvPr id="12" name="Picture 4" descr="Rainbow Sticker for iOS &amp;amp; Android | GIPHY">
            <a:extLst>
              <a:ext uri="{FF2B5EF4-FFF2-40B4-BE49-F238E27FC236}">
                <a16:creationId xmlns:a16="http://schemas.microsoft.com/office/drawing/2014/main" xmlns="" id="{7FF5C157-04CB-482C-93D9-DE1A27EF04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32" y="-685110"/>
            <a:ext cx="3657600" cy="3657600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695058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46254" y="6350976"/>
            <a:ext cx="12188116" cy="210179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0147" y="564857"/>
            <a:ext cx="1691694" cy="710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组合 15"/>
          <p:cNvGrpSpPr/>
          <p:nvPr/>
        </p:nvGrpSpPr>
        <p:grpSpPr>
          <a:xfrm>
            <a:off x="11521904" y="6403472"/>
            <a:ext cx="481747" cy="633747"/>
            <a:chOff x="-2033679" y="889419"/>
            <a:chExt cx="463503" cy="619473"/>
          </a:xfrm>
        </p:grpSpPr>
        <p:pic>
          <p:nvPicPr>
            <p:cNvPr id="17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363737">
            <a:off x="-406032" y="-79900"/>
            <a:ext cx="1370681" cy="1270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9330" y="394586"/>
            <a:ext cx="1796589" cy="754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0" name="组合 15">
            <a:extLst>
              <a:ext uri="{FF2B5EF4-FFF2-40B4-BE49-F238E27FC236}">
                <a16:creationId xmlns="" xmlns:a16="http://schemas.microsoft.com/office/drawing/2014/main" id="{4C4B35B1-6185-49A8-872F-B73B04C5929A}"/>
              </a:ext>
            </a:extLst>
          </p:cNvPr>
          <p:cNvGrpSpPr/>
          <p:nvPr/>
        </p:nvGrpSpPr>
        <p:grpSpPr>
          <a:xfrm>
            <a:off x="10830982" y="6322168"/>
            <a:ext cx="481747" cy="633747"/>
            <a:chOff x="-2033679" y="889419"/>
            <a:chExt cx="463503" cy="619473"/>
          </a:xfrm>
        </p:grpSpPr>
        <p:pic>
          <p:nvPicPr>
            <p:cNvPr id="41" name="Picture 10" descr="E:\丫头\png\小人\卡通类素材\ry.png">
              <a:extLst>
                <a:ext uri="{FF2B5EF4-FFF2-40B4-BE49-F238E27FC236}">
                  <a16:creationId xmlns="" xmlns:a16="http://schemas.microsoft.com/office/drawing/2014/main" id="{32C75C76-78ED-443B-9147-32071E7AAD4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2" name="Picture 10" descr="E:\丫头\png\小人\卡通类素材\ry.png">
              <a:extLst>
                <a:ext uri="{FF2B5EF4-FFF2-40B4-BE49-F238E27FC236}">
                  <a16:creationId xmlns="" xmlns:a16="http://schemas.microsoft.com/office/drawing/2014/main" id="{ED3AC429-1D04-4704-958D-32BD7339A35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3" name="组合 15">
            <a:extLst>
              <a:ext uri="{FF2B5EF4-FFF2-40B4-BE49-F238E27FC236}">
                <a16:creationId xmlns="" xmlns:a16="http://schemas.microsoft.com/office/drawing/2014/main" id="{75D6EB3C-2E27-4FA0-97F0-C772D56F5DE7}"/>
              </a:ext>
            </a:extLst>
          </p:cNvPr>
          <p:cNvGrpSpPr/>
          <p:nvPr/>
        </p:nvGrpSpPr>
        <p:grpSpPr>
          <a:xfrm>
            <a:off x="11188760" y="6322168"/>
            <a:ext cx="481747" cy="633747"/>
            <a:chOff x="-2033679" y="889419"/>
            <a:chExt cx="463503" cy="619473"/>
          </a:xfrm>
        </p:grpSpPr>
        <p:pic>
          <p:nvPicPr>
            <p:cNvPr id="44" name="Picture 10" descr="E:\丫头\png\小人\卡通类素材\ry.png">
              <a:extLst>
                <a:ext uri="{FF2B5EF4-FFF2-40B4-BE49-F238E27FC236}">
                  <a16:creationId xmlns="" xmlns:a16="http://schemas.microsoft.com/office/drawing/2014/main" id="{A7D65A2F-8A59-48CC-B8FE-196C047550B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5" name="Picture 10" descr="E:\丫头\png\小人\卡通类素材\ry.png">
              <a:extLst>
                <a:ext uri="{FF2B5EF4-FFF2-40B4-BE49-F238E27FC236}">
                  <a16:creationId xmlns="" xmlns:a16="http://schemas.microsoft.com/office/drawing/2014/main" id="{67504AE2-A34B-4916-8DBD-B0796362189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7" name="Picture 2" descr="Cách tạo nền bảng xanh trên Powerpoint - Cách tạo nền slide trong  Powerpoint - VnDoc.com">
            <a:extLst>
              <a:ext uri="{FF2B5EF4-FFF2-40B4-BE49-F238E27FC236}">
                <a16:creationId xmlns="" xmlns:a16="http://schemas.microsoft.com/office/drawing/2014/main" id="{EA6F740B-2DAE-42C0-8D11-2E6658332D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555" y="-32858"/>
            <a:ext cx="11161222" cy="6988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Rectangle 27">
            <a:extLst>
              <a:ext uri="{FF2B5EF4-FFF2-40B4-BE49-F238E27FC236}">
                <a16:creationId xmlns="" xmlns:a16="http://schemas.microsoft.com/office/drawing/2014/main" id="{ABB1ACF6-457D-4A6B-8124-0F0826308099}"/>
              </a:ext>
            </a:extLst>
          </p:cNvPr>
          <p:cNvSpPr/>
          <p:nvPr/>
        </p:nvSpPr>
        <p:spPr>
          <a:xfrm>
            <a:off x="4487741" y="1509922"/>
            <a:ext cx="275908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3000"/>
              </a:spcBef>
              <a:defRPr/>
            </a:pPr>
            <a:r>
              <a:rPr lang="en-US" sz="2800" b="1" dirty="0" err="1" smtClean="0">
                <a:solidFill>
                  <a:srgbClr val="FFFF00"/>
                </a:solidFill>
                <a:latin typeface="HP001 4 hàng" panose="020B0603050302020204" pitchFamily="34" charset="0"/>
              </a:rPr>
              <a:t>Em</a:t>
            </a:r>
            <a:r>
              <a:rPr lang="en-US" sz="2800" b="1" dirty="0" smtClean="0">
                <a:solidFill>
                  <a:srgbClr val="FFFF0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HP001 4 hàng" panose="020B0603050302020204" pitchFamily="34" charset="0"/>
              </a:rPr>
              <a:t>yêu</a:t>
            </a:r>
            <a:r>
              <a:rPr lang="en-US" sz="2800" b="1" dirty="0" smtClean="0">
                <a:solidFill>
                  <a:srgbClr val="FFFF0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HP001 4 hàng" panose="020B0603050302020204" pitchFamily="34" charset="0"/>
              </a:rPr>
              <a:t>mùa</a:t>
            </a:r>
            <a:r>
              <a:rPr lang="en-US" sz="2800" b="1" dirty="0" smtClean="0">
                <a:solidFill>
                  <a:srgbClr val="FFFF0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HP001 4 hàng" panose="020B0603050302020204" pitchFamily="34" charset="0"/>
              </a:rPr>
              <a:t>hè</a:t>
            </a:r>
            <a:endParaRPr lang="en-US" sz="2800" b="1" dirty="0">
              <a:solidFill>
                <a:srgbClr val="FFFF00"/>
              </a:solidFill>
              <a:latin typeface="HP001 4 hàng" panose="020B06030503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="" xmlns:a16="http://schemas.microsoft.com/office/drawing/2014/main" id="{B731248C-7A5B-4CE7-BB7B-E62E8BCC47B5}"/>
              </a:ext>
            </a:extLst>
          </p:cNvPr>
          <p:cNvSpPr txBox="1"/>
          <p:nvPr/>
        </p:nvSpPr>
        <p:spPr>
          <a:xfrm>
            <a:off x="1439889" y="2047686"/>
            <a:ext cx="88547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61950">
              <a:spcAft>
                <a:spcPts val="500"/>
              </a:spcAft>
              <a:defRPr/>
            </a:pPr>
            <a:r>
              <a:rPr lang="en-US" sz="2800" dirty="0" err="1" smtClean="0">
                <a:solidFill>
                  <a:srgbClr val="FFFFFF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Em</a:t>
            </a:r>
            <a:r>
              <a:rPr lang="en-US" sz="2800" dirty="0" smtClean="0">
                <a:solidFill>
                  <a:srgbClr val="FFFFFF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FFFF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yêu</a:t>
            </a:r>
            <a:r>
              <a:rPr lang="en-US" sz="2800" dirty="0" smtClean="0">
                <a:solidFill>
                  <a:srgbClr val="FFFFFF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FFFF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mùa</a:t>
            </a:r>
            <a:r>
              <a:rPr lang="en-US" sz="2800" dirty="0" smtClean="0">
                <a:solidFill>
                  <a:srgbClr val="FFFFFF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FFFF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hè</a:t>
            </a:r>
            <a:r>
              <a:rPr lang="en-US" sz="2800" dirty="0" smtClean="0">
                <a:solidFill>
                  <a:srgbClr val="FFFFFF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,</a:t>
            </a:r>
            <a:endParaRPr lang="vi-VN" sz="2800" b="1" dirty="0">
              <a:solidFill>
                <a:srgbClr val="FFFFFF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="" xmlns:a16="http://schemas.microsoft.com/office/drawing/2014/main" id="{BF7F8065-5D56-439D-97C2-34D3D5ED1785}"/>
              </a:ext>
            </a:extLst>
          </p:cNvPr>
          <p:cNvSpPr txBox="1"/>
          <p:nvPr/>
        </p:nvSpPr>
        <p:spPr>
          <a:xfrm>
            <a:off x="1439889" y="2580583"/>
            <a:ext cx="94916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61950">
              <a:spcAft>
                <a:spcPts val="500"/>
              </a:spcAft>
              <a:defRPr/>
            </a:pPr>
            <a:r>
              <a:rPr lang="en-US" sz="2800" b="1" dirty="0" err="1" smtClean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800" b="1" dirty="0" smtClean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 smtClean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2800" b="1" dirty="0" smtClean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sim </a:t>
            </a:r>
            <a:r>
              <a:rPr lang="en-US" sz="2800" b="1" dirty="0" err="1" smtClean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tím</a:t>
            </a:r>
            <a:endParaRPr lang="vi-VN" sz="2800" b="1" dirty="0">
              <a:solidFill>
                <a:prstClr val="white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="" xmlns:a16="http://schemas.microsoft.com/office/drawing/2014/main" id="{D3654BF0-CB13-41BC-B5CC-335A400E09BF}"/>
              </a:ext>
            </a:extLst>
          </p:cNvPr>
          <p:cNvSpPr txBox="1"/>
          <p:nvPr/>
        </p:nvSpPr>
        <p:spPr>
          <a:xfrm>
            <a:off x="1439889" y="3127301"/>
            <a:ext cx="90267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61950">
              <a:spcAft>
                <a:spcPts val="500"/>
              </a:spcAft>
              <a:defRPr/>
            </a:pPr>
            <a:r>
              <a:rPr lang="en-US" sz="2800" b="1" dirty="0" err="1" smtClean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Mọc</a:t>
            </a:r>
            <a:r>
              <a:rPr lang="en-US" sz="2800" b="1" dirty="0" smtClean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 smtClean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2800" b="1" dirty="0" smtClean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 smtClean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đồi</a:t>
            </a:r>
            <a:r>
              <a:rPr lang="en-US" sz="2800" b="1" dirty="0" smtClean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 smtClean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quê</a:t>
            </a:r>
            <a:endParaRPr lang="vi-VN" sz="2800" b="1" dirty="0">
              <a:solidFill>
                <a:prstClr val="white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="" xmlns:a16="http://schemas.microsoft.com/office/drawing/2014/main" id="{C66770A4-5842-400C-9639-3BC84F4ED58D}"/>
              </a:ext>
            </a:extLst>
          </p:cNvPr>
          <p:cNvSpPr txBox="1"/>
          <p:nvPr/>
        </p:nvSpPr>
        <p:spPr>
          <a:xfrm>
            <a:off x="1472260" y="3702275"/>
            <a:ext cx="8954623" cy="20082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61950" algn="just">
              <a:spcAft>
                <a:spcPts val="500"/>
              </a:spcAft>
              <a:defRPr/>
            </a:pPr>
            <a:r>
              <a:rPr lang="en-US" sz="2800" b="1" dirty="0" smtClean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Rung </a:t>
            </a:r>
            <a:r>
              <a:rPr lang="en-US" sz="2800" b="1" dirty="0" err="1" smtClean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rinh</a:t>
            </a:r>
            <a:r>
              <a:rPr lang="en-US" sz="2800" b="1" dirty="0" smtClean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 smtClean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bướm</a:t>
            </a:r>
            <a:r>
              <a:rPr lang="en-US" sz="2800" b="1" dirty="0" smtClean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 smtClean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lượn</a:t>
            </a:r>
            <a:r>
              <a:rPr lang="en-US" sz="2800" b="1" dirty="0" smtClean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indent="361950" algn="just">
              <a:spcAft>
                <a:spcPts val="500"/>
              </a:spcAft>
              <a:defRPr/>
            </a:pPr>
            <a:endParaRPr lang="en-US" sz="2800" b="1" dirty="0">
              <a:solidFill>
                <a:prstClr val="white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indent="361950" algn="just">
              <a:spcAft>
                <a:spcPts val="500"/>
              </a:spcAft>
              <a:defRPr/>
            </a:pPr>
            <a:endParaRPr lang="en-US" sz="2800" b="1" dirty="0" smtClean="0">
              <a:solidFill>
                <a:prstClr val="white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indent="361950" algn="just">
              <a:spcAft>
                <a:spcPts val="500"/>
              </a:spcAft>
              <a:defRPr/>
            </a:pPr>
            <a:endParaRPr lang="vi-VN" sz="2800" b="1" dirty="0">
              <a:solidFill>
                <a:prstClr val="white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="" xmlns:a16="http://schemas.microsoft.com/office/drawing/2014/main" id="{B731248C-7A5B-4CE7-BB7B-E62E8BCC47B5}"/>
              </a:ext>
            </a:extLst>
          </p:cNvPr>
          <p:cNvSpPr txBox="1"/>
          <p:nvPr/>
        </p:nvSpPr>
        <p:spPr>
          <a:xfrm>
            <a:off x="2500876" y="411353"/>
            <a:ext cx="83700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61950" algn="just">
              <a:spcAft>
                <a:spcPts val="500"/>
              </a:spcAft>
              <a:defRPr/>
            </a:pPr>
            <a:r>
              <a:rPr lang="en-US" sz="28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</a:t>
            </a:r>
            <a:r>
              <a:rPr lang="en-US" sz="28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lang="en-US" sz="28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28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</a:t>
            </a:r>
            <a:r>
              <a:rPr lang="en-US" sz="28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tháng</a:t>
            </a:r>
            <a:r>
              <a:rPr lang="en-US" sz="28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</a:t>
            </a:r>
            <a:r>
              <a:rPr lang="en-US" sz="28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năm</a:t>
            </a:r>
            <a:r>
              <a:rPr lang="en-US" sz="28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2022</a:t>
            </a:r>
            <a:r>
              <a:rPr lang="vi-VN" sz="28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="" xmlns:a16="http://schemas.microsoft.com/office/drawing/2014/main" id="{B731248C-7A5B-4CE7-BB7B-E62E8BCC47B5}"/>
              </a:ext>
            </a:extLst>
          </p:cNvPr>
          <p:cNvSpPr txBox="1"/>
          <p:nvPr/>
        </p:nvSpPr>
        <p:spPr>
          <a:xfrm>
            <a:off x="4661807" y="955744"/>
            <a:ext cx="83700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61950" algn="just">
              <a:spcAft>
                <a:spcPts val="500"/>
              </a:spcAft>
              <a:defRPr/>
            </a:pPr>
            <a:r>
              <a:rPr lang="en-US" sz="28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Chính</a:t>
            </a:r>
            <a:r>
              <a:rPr lang="en-US" sz="28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tả</a:t>
            </a:r>
            <a:r>
              <a:rPr lang="vi-VN" sz="28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="" xmlns:a16="http://schemas.microsoft.com/office/drawing/2014/main" id="{B731248C-7A5B-4CE7-BB7B-E62E8BCC47B5}"/>
              </a:ext>
            </a:extLst>
          </p:cNvPr>
          <p:cNvSpPr txBox="1"/>
          <p:nvPr/>
        </p:nvSpPr>
        <p:spPr>
          <a:xfrm>
            <a:off x="1464104" y="4794985"/>
            <a:ext cx="8854791" cy="10182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61950">
              <a:spcAft>
                <a:spcPts val="500"/>
              </a:spcAft>
              <a:defRPr/>
            </a:pPr>
            <a:r>
              <a:rPr lang="en-US" sz="2800" dirty="0" smtClean="0">
                <a:solidFill>
                  <a:srgbClr val="FFFFFF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Thong </a:t>
            </a:r>
            <a:r>
              <a:rPr lang="en-US" sz="2800" dirty="0" err="1" smtClean="0">
                <a:solidFill>
                  <a:srgbClr val="FFFFFF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thả</a:t>
            </a:r>
            <a:r>
              <a:rPr lang="en-US" sz="2800" dirty="0" smtClean="0">
                <a:solidFill>
                  <a:srgbClr val="FFFFFF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FFFF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dắt</a:t>
            </a:r>
            <a:r>
              <a:rPr lang="en-US" sz="2800" dirty="0" smtClean="0">
                <a:solidFill>
                  <a:srgbClr val="FFFFFF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FFFF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trâu</a:t>
            </a:r>
            <a:endParaRPr lang="en-US" sz="2800" dirty="0" smtClean="0">
              <a:solidFill>
                <a:srgbClr val="FFFFFF"/>
              </a:solidFill>
              <a:latin typeface="HP001 4 hàng" panose="020B0603050302020204" pitchFamily="34" charset="0"/>
              <a:ea typeface="黑体"/>
              <a:cs typeface="Arial" panose="020B0604020202020204" pitchFamily="34" charset="0"/>
            </a:endParaRPr>
          </a:p>
          <a:p>
            <a:pPr indent="361950">
              <a:spcAft>
                <a:spcPts val="500"/>
              </a:spcAft>
              <a:defRPr/>
            </a:pPr>
            <a:endParaRPr lang="vi-VN" sz="2800" b="1" dirty="0">
              <a:solidFill>
                <a:srgbClr val="FFFFFF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="" xmlns:a16="http://schemas.microsoft.com/office/drawing/2014/main" id="{B731248C-7A5B-4CE7-BB7B-E62E8BCC47B5}"/>
              </a:ext>
            </a:extLst>
          </p:cNvPr>
          <p:cNvSpPr txBox="1"/>
          <p:nvPr/>
        </p:nvSpPr>
        <p:spPr>
          <a:xfrm>
            <a:off x="1439888" y="5318535"/>
            <a:ext cx="88547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61950">
              <a:spcAft>
                <a:spcPts val="500"/>
              </a:spcAft>
              <a:defRPr/>
            </a:pPr>
            <a:r>
              <a:rPr lang="en-US" sz="2800" dirty="0" err="1" smtClean="0">
                <a:solidFill>
                  <a:srgbClr val="FFFFFF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Trong</a:t>
            </a:r>
            <a:r>
              <a:rPr lang="en-US" sz="2800" dirty="0" smtClean="0">
                <a:solidFill>
                  <a:srgbClr val="FFFFFF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FFFF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chiều</a:t>
            </a:r>
            <a:r>
              <a:rPr lang="en-US" sz="2800" dirty="0" smtClean="0">
                <a:solidFill>
                  <a:srgbClr val="FFFFFF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FFFF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nắng</a:t>
            </a:r>
            <a:r>
              <a:rPr lang="en-US" sz="2800" dirty="0" smtClean="0">
                <a:solidFill>
                  <a:srgbClr val="FFFFFF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FFFF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xế</a:t>
            </a:r>
            <a:r>
              <a:rPr lang="en-US" sz="2800" dirty="0" smtClean="0">
                <a:solidFill>
                  <a:srgbClr val="FFFFFF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,</a:t>
            </a:r>
            <a:endParaRPr lang="vi-VN" sz="2800" b="1" dirty="0">
              <a:solidFill>
                <a:srgbClr val="FFFFFF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="" xmlns:a16="http://schemas.microsoft.com/office/drawing/2014/main" id="{B731248C-7A5B-4CE7-BB7B-E62E8BCC47B5}"/>
              </a:ext>
            </a:extLst>
          </p:cNvPr>
          <p:cNvSpPr txBox="1"/>
          <p:nvPr/>
        </p:nvSpPr>
        <p:spPr>
          <a:xfrm>
            <a:off x="1479822" y="5892147"/>
            <a:ext cx="88547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61950">
              <a:spcAft>
                <a:spcPts val="500"/>
              </a:spcAft>
              <a:defRPr/>
            </a:pPr>
            <a:r>
              <a:rPr lang="en-US" sz="2800" dirty="0" err="1" smtClean="0">
                <a:solidFill>
                  <a:srgbClr val="FFFFFF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Em</a:t>
            </a:r>
            <a:r>
              <a:rPr lang="en-US" sz="2800" dirty="0" smtClean="0">
                <a:solidFill>
                  <a:srgbClr val="FFFFFF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FFFF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hái</a:t>
            </a:r>
            <a:r>
              <a:rPr lang="en-US" sz="2800" dirty="0" smtClean="0">
                <a:solidFill>
                  <a:srgbClr val="FFFFFF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 sim </a:t>
            </a:r>
            <a:r>
              <a:rPr lang="en-US" sz="2800" dirty="0" err="1" smtClean="0">
                <a:solidFill>
                  <a:srgbClr val="FFFFFF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ăn</a:t>
            </a:r>
            <a:endParaRPr lang="vi-VN" sz="2800" b="1" dirty="0">
              <a:solidFill>
                <a:srgbClr val="FFFFFF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="" xmlns:a16="http://schemas.microsoft.com/office/drawing/2014/main" id="{B731248C-7A5B-4CE7-BB7B-E62E8BCC47B5}"/>
              </a:ext>
            </a:extLst>
          </p:cNvPr>
          <p:cNvSpPr txBox="1"/>
          <p:nvPr/>
        </p:nvSpPr>
        <p:spPr>
          <a:xfrm>
            <a:off x="1437977" y="6418083"/>
            <a:ext cx="88547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61950">
              <a:spcAft>
                <a:spcPts val="500"/>
              </a:spcAft>
              <a:defRPr/>
            </a:pPr>
            <a:r>
              <a:rPr lang="en-US" sz="2800" dirty="0" err="1" smtClean="0">
                <a:solidFill>
                  <a:srgbClr val="FFFFFF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Trời</a:t>
            </a:r>
            <a:r>
              <a:rPr lang="en-US" sz="2800" dirty="0" smtClean="0">
                <a:solidFill>
                  <a:srgbClr val="FFFFFF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, </a:t>
            </a:r>
            <a:r>
              <a:rPr lang="en-US" sz="2800" dirty="0" err="1" smtClean="0">
                <a:solidFill>
                  <a:srgbClr val="FFFFFF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sao</a:t>
            </a:r>
            <a:r>
              <a:rPr lang="en-US" sz="2800" dirty="0" smtClean="0">
                <a:solidFill>
                  <a:srgbClr val="FFFFFF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FFFF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ngọt</a:t>
            </a:r>
            <a:r>
              <a:rPr lang="en-US" sz="2800" dirty="0" smtClean="0">
                <a:solidFill>
                  <a:srgbClr val="FFFFFF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FFFF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thế</a:t>
            </a:r>
            <a:r>
              <a:rPr lang="en-US" sz="2800" dirty="0">
                <a:solidFill>
                  <a:srgbClr val="FFFFFF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!</a:t>
            </a:r>
            <a:endParaRPr lang="vi-VN" sz="2800" b="1" dirty="0">
              <a:solidFill>
                <a:srgbClr val="FFFFFF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="" xmlns:a16="http://schemas.microsoft.com/office/drawing/2014/main" id="{6D4BBBC2-E336-4504-998E-B36694545DAD}"/>
              </a:ext>
            </a:extLst>
          </p:cNvPr>
          <p:cNvSpPr/>
          <p:nvPr/>
        </p:nvSpPr>
        <p:spPr>
          <a:xfrm>
            <a:off x="6834611" y="2011631"/>
            <a:ext cx="5304047" cy="4987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61950" algn="just">
              <a:lnSpc>
                <a:spcPct val="113000"/>
              </a:lnSpc>
              <a:spcAft>
                <a:spcPts val="500"/>
              </a:spcAft>
            </a:pPr>
            <a:r>
              <a:rPr lang="vi-VN" sz="2800" dirty="0">
                <a:solidFill>
                  <a:srgbClr val="FFFFFF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Gió mát lưng </a:t>
            </a:r>
            <a:r>
              <a:rPr lang="vi-VN" sz="2800" dirty="0" smtClean="0">
                <a:solidFill>
                  <a:srgbClr val="FFFFFF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đồi</a:t>
            </a:r>
            <a:endParaRPr lang="en-US" sz="2800" dirty="0" smtClean="0">
              <a:solidFill>
                <a:srgbClr val="FFFFFF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indent="361950" algn="just">
              <a:lnSpc>
                <a:spcPct val="113000"/>
              </a:lnSpc>
              <a:spcAft>
                <a:spcPts val="500"/>
              </a:spcAft>
            </a:pPr>
            <a:r>
              <a:rPr lang="vi-VN" sz="2800" dirty="0" smtClean="0">
                <a:solidFill>
                  <a:srgbClr val="FFFFFF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Ve </a:t>
            </a:r>
            <a:r>
              <a:rPr lang="vi-VN" sz="2800" dirty="0">
                <a:solidFill>
                  <a:srgbClr val="FFFFFF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ngân ra </a:t>
            </a:r>
            <a:r>
              <a:rPr lang="vi-VN" sz="2800" dirty="0" smtClean="0">
                <a:solidFill>
                  <a:srgbClr val="FFFFFF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rả</a:t>
            </a:r>
            <a:endParaRPr lang="en-US" sz="2800" dirty="0" smtClean="0">
              <a:solidFill>
                <a:srgbClr val="FFFFFF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indent="361950" algn="just">
              <a:lnSpc>
                <a:spcPct val="113000"/>
              </a:lnSpc>
              <a:spcAft>
                <a:spcPts val="500"/>
              </a:spcAft>
            </a:pPr>
            <a:r>
              <a:rPr lang="vi-VN" sz="2800" dirty="0" smtClean="0">
                <a:solidFill>
                  <a:srgbClr val="FFFFFF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Trên </a:t>
            </a:r>
            <a:r>
              <a:rPr lang="vi-VN" sz="2800" dirty="0">
                <a:solidFill>
                  <a:srgbClr val="FFFFFF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cao lưng trời</a:t>
            </a:r>
          </a:p>
          <a:p>
            <a:pPr indent="361950" algn="just">
              <a:lnSpc>
                <a:spcPct val="113000"/>
              </a:lnSpc>
              <a:spcAft>
                <a:spcPts val="500"/>
              </a:spcAft>
            </a:pPr>
            <a:r>
              <a:rPr lang="vi-VN" sz="2800" dirty="0">
                <a:solidFill>
                  <a:srgbClr val="FFFFFF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Diều ai vừa thả.</a:t>
            </a:r>
          </a:p>
          <a:p>
            <a:pPr indent="361950" algn="just">
              <a:lnSpc>
                <a:spcPct val="113000"/>
              </a:lnSpc>
              <a:spcAft>
                <a:spcPts val="500"/>
              </a:spcAft>
            </a:pPr>
            <a:endParaRPr lang="vi-VN" sz="2800" dirty="0">
              <a:solidFill>
                <a:srgbClr val="FFFFFF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indent="361950" algn="just">
              <a:lnSpc>
                <a:spcPct val="113000"/>
              </a:lnSpc>
              <a:spcAft>
                <a:spcPts val="500"/>
              </a:spcAft>
            </a:pPr>
            <a:r>
              <a:rPr lang="vi-VN" sz="2800" dirty="0">
                <a:solidFill>
                  <a:srgbClr val="FFFFFF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 yêu mùa hè</a:t>
            </a:r>
          </a:p>
          <a:p>
            <a:pPr indent="361950" algn="just">
              <a:lnSpc>
                <a:spcPct val="113000"/>
              </a:lnSpc>
              <a:spcAft>
                <a:spcPts val="500"/>
              </a:spcAft>
            </a:pPr>
            <a:r>
              <a:rPr lang="vi-VN" sz="2800" dirty="0">
                <a:solidFill>
                  <a:srgbClr val="FFFFFF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 trái sim </a:t>
            </a:r>
            <a:r>
              <a:rPr lang="vi-VN" sz="2800" dirty="0" smtClean="0">
                <a:solidFill>
                  <a:srgbClr val="FFFFFF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ngọt</a:t>
            </a:r>
            <a:endParaRPr lang="en-US" sz="2800" dirty="0" smtClean="0">
              <a:solidFill>
                <a:srgbClr val="FFFFFF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indent="361950" algn="just">
              <a:lnSpc>
                <a:spcPct val="113000"/>
              </a:lnSpc>
              <a:spcAft>
                <a:spcPts val="500"/>
              </a:spcAft>
            </a:pPr>
            <a:r>
              <a:rPr lang="vi-VN" sz="2800" dirty="0" smtClean="0">
                <a:solidFill>
                  <a:srgbClr val="FFFFFF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 </a:t>
            </a:r>
            <a:r>
              <a:rPr lang="vi-VN" sz="2800" dirty="0">
                <a:solidFill>
                  <a:srgbClr val="FFFFFF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yêu đồi quê</a:t>
            </a:r>
          </a:p>
          <a:p>
            <a:pPr indent="361950" algn="just">
              <a:lnSpc>
                <a:spcPct val="113000"/>
              </a:lnSpc>
              <a:spcAft>
                <a:spcPts val="500"/>
              </a:spcAft>
            </a:pPr>
            <a:r>
              <a:rPr lang="vi-VN" sz="2800" dirty="0">
                <a:solidFill>
                  <a:srgbClr val="FFFFFF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 cơn gió mát</a:t>
            </a:r>
            <a:r>
              <a:rPr lang="vi-VN" sz="2800" dirty="0" smtClean="0">
                <a:solidFill>
                  <a:srgbClr val="FFFFFF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  <a:endParaRPr lang="en-US" sz="2800" dirty="0">
              <a:solidFill>
                <a:srgbClr val="FFFFFF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2" name="Cloud Callout 1"/>
          <p:cNvSpPr/>
          <p:nvPr/>
        </p:nvSpPr>
        <p:spPr>
          <a:xfrm>
            <a:off x="9313925" y="384597"/>
            <a:ext cx="2826335" cy="1801368"/>
          </a:xfrm>
          <a:prstGeom prst="cloudCallou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9893569" y="661471"/>
            <a:ext cx="2145727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25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5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khó</a:t>
            </a:r>
            <a:r>
              <a:rPr lang="en-US" sz="25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5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dễ</a:t>
            </a:r>
            <a:r>
              <a:rPr lang="en-US" sz="25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25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sai</a:t>
            </a:r>
            <a:r>
              <a:rPr lang="en-US" sz="25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chính</a:t>
            </a:r>
            <a:r>
              <a:rPr lang="en-US" sz="25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tả</a:t>
            </a:r>
            <a:r>
              <a:rPr lang="en-US" sz="25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5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3713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43 -0.00062 L 0.01875 2.46914E-6 " pathEditMode="relative" rAng="0" ptsTypes="AA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9" y="31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66667E-6 3.20988E-6 L -0.02362 0.00031 " pathEditMode="relative" ptsTypes="AA">
                                      <p:cBhvr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1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  <p:bldP spid="30" grpId="0"/>
      <p:bldP spid="31" grpId="0"/>
      <p:bldP spid="32" grpId="0"/>
      <p:bldP spid="33" grpId="0"/>
      <p:bldP spid="34" grpId="0"/>
      <p:bldP spid="36" grpId="0"/>
      <p:bldP spid="37" grpId="0"/>
      <p:bldP spid="38" grpId="0"/>
      <p:bldP spid="47" grpId="0"/>
      <p:bldP spid="48" grpId="0"/>
      <p:bldP spid="2" grpId="0" animBg="1"/>
      <p:bldP spid="4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46254" y="6350976"/>
            <a:ext cx="12188116" cy="210179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0147" y="564857"/>
            <a:ext cx="1691694" cy="710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组合 15"/>
          <p:cNvGrpSpPr/>
          <p:nvPr/>
        </p:nvGrpSpPr>
        <p:grpSpPr>
          <a:xfrm>
            <a:off x="11521904" y="6403472"/>
            <a:ext cx="481747" cy="633747"/>
            <a:chOff x="-2033679" y="889419"/>
            <a:chExt cx="463503" cy="619473"/>
          </a:xfrm>
        </p:grpSpPr>
        <p:pic>
          <p:nvPicPr>
            <p:cNvPr id="17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363737">
            <a:off x="-406032" y="-79900"/>
            <a:ext cx="1370681" cy="1270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9330" y="394586"/>
            <a:ext cx="1796589" cy="754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0" name="组合 15">
            <a:extLst>
              <a:ext uri="{FF2B5EF4-FFF2-40B4-BE49-F238E27FC236}">
                <a16:creationId xmlns="" xmlns:a16="http://schemas.microsoft.com/office/drawing/2014/main" id="{4C4B35B1-6185-49A8-872F-B73B04C5929A}"/>
              </a:ext>
            </a:extLst>
          </p:cNvPr>
          <p:cNvGrpSpPr/>
          <p:nvPr/>
        </p:nvGrpSpPr>
        <p:grpSpPr>
          <a:xfrm>
            <a:off x="10830982" y="6322168"/>
            <a:ext cx="481747" cy="633747"/>
            <a:chOff x="-2033679" y="889419"/>
            <a:chExt cx="463503" cy="619473"/>
          </a:xfrm>
        </p:grpSpPr>
        <p:pic>
          <p:nvPicPr>
            <p:cNvPr id="41" name="Picture 10" descr="E:\丫头\png\小人\卡通类素材\ry.png">
              <a:extLst>
                <a:ext uri="{FF2B5EF4-FFF2-40B4-BE49-F238E27FC236}">
                  <a16:creationId xmlns="" xmlns:a16="http://schemas.microsoft.com/office/drawing/2014/main" id="{32C75C76-78ED-443B-9147-32071E7AAD4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2" name="Picture 10" descr="E:\丫头\png\小人\卡通类素材\ry.png">
              <a:extLst>
                <a:ext uri="{FF2B5EF4-FFF2-40B4-BE49-F238E27FC236}">
                  <a16:creationId xmlns="" xmlns:a16="http://schemas.microsoft.com/office/drawing/2014/main" id="{ED3AC429-1D04-4704-958D-32BD7339A35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3" name="组合 15">
            <a:extLst>
              <a:ext uri="{FF2B5EF4-FFF2-40B4-BE49-F238E27FC236}">
                <a16:creationId xmlns="" xmlns:a16="http://schemas.microsoft.com/office/drawing/2014/main" id="{75D6EB3C-2E27-4FA0-97F0-C772D56F5DE7}"/>
              </a:ext>
            </a:extLst>
          </p:cNvPr>
          <p:cNvGrpSpPr/>
          <p:nvPr/>
        </p:nvGrpSpPr>
        <p:grpSpPr>
          <a:xfrm>
            <a:off x="11188760" y="6322168"/>
            <a:ext cx="481747" cy="633747"/>
            <a:chOff x="-2033679" y="889419"/>
            <a:chExt cx="463503" cy="619473"/>
          </a:xfrm>
        </p:grpSpPr>
        <p:pic>
          <p:nvPicPr>
            <p:cNvPr id="44" name="Picture 10" descr="E:\丫头\png\小人\卡通类素材\ry.png">
              <a:extLst>
                <a:ext uri="{FF2B5EF4-FFF2-40B4-BE49-F238E27FC236}">
                  <a16:creationId xmlns="" xmlns:a16="http://schemas.microsoft.com/office/drawing/2014/main" id="{A7D65A2F-8A59-48CC-B8FE-196C047550B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5" name="Picture 10" descr="E:\丫头\png\小人\卡通类素材\ry.png">
              <a:extLst>
                <a:ext uri="{FF2B5EF4-FFF2-40B4-BE49-F238E27FC236}">
                  <a16:creationId xmlns="" xmlns:a16="http://schemas.microsoft.com/office/drawing/2014/main" id="{67504AE2-A34B-4916-8DBD-B0796362189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7" name="Picture 2" descr="Cách tạo nền bảng xanh trên Powerpoint - Cách tạo nền slide trong  Powerpoint - VnDoc.com">
            <a:extLst>
              <a:ext uri="{FF2B5EF4-FFF2-40B4-BE49-F238E27FC236}">
                <a16:creationId xmlns="" xmlns:a16="http://schemas.microsoft.com/office/drawing/2014/main" id="{EA6F740B-2DAE-42C0-8D11-2E6658332D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555" y="-32858"/>
            <a:ext cx="11161222" cy="6988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Rectangle 27">
            <a:extLst>
              <a:ext uri="{FF2B5EF4-FFF2-40B4-BE49-F238E27FC236}">
                <a16:creationId xmlns="" xmlns:a16="http://schemas.microsoft.com/office/drawing/2014/main" id="{ABB1ACF6-457D-4A6B-8124-0F0826308099}"/>
              </a:ext>
            </a:extLst>
          </p:cNvPr>
          <p:cNvSpPr/>
          <p:nvPr/>
        </p:nvSpPr>
        <p:spPr>
          <a:xfrm>
            <a:off x="4487741" y="1509922"/>
            <a:ext cx="275908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3000"/>
              </a:spcBef>
              <a:defRPr/>
            </a:pPr>
            <a:r>
              <a:rPr lang="en-US" sz="2800" b="1" dirty="0" err="1" smtClean="0">
                <a:solidFill>
                  <a:srgbClr val="FFFF00"/>
                </a:solidFill>
                <a:latin typeface="HP001 4 hàng" panose="020B0603050302020204" pitchFamily="34" charset="0"/>
              </a:rPr>
              <a:t>Em</a:t>
            </a:r>
            <a:r>
              <a:rPr lang="en-US" sz="2800" b="1" dirty="0" smtClean="0">
                <a:solidFill>
                  <a:srgbClr val="FFFF0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HP001 4 hàng" panose="020B0603050302020204" pitchFamily="34" charset="0"/>
              </a:rPr>
              <a:t>yêu</a:t>
            </a:r>
            <a:r>
              <a:rPr lang="en-US" sz="2800" b="1" dirty="0" smtClean="0">
                <a:solidFill>
                  <a:srgbClr val="FFFF0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HP001 4 hàng" panose="020B0603050302020204" pitchFamily="34" charset="0"/>
              </a:rPr>
              <a:t>mùa</a:t>
            </a:r>
            <a:r>
              <a:rPr lang="en-US" sz="2800" b="1" dirty="0" smtClean="0">
                <a:solidFill>
                  <a:srgbClr val="FFFF0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HP001 4 hàng" panose="020B0603050302020204" pitchFamily="34" charset="0"/>
              </a:rPr>
              <a:t>hè</a:t>
            </a:r>
            <a:endParaRPr lang="en-US" sz="2800" b="1" dirty="0">
              <a:solidFill>
                <a:srgbClr val="FFFF00"/>
              </a:solidFill>
              <a:latin typeface="HP001 4 hàng" panose="020B06030503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="" xmlns:a16="http://schemas.microsoft.com/office/drawing/2014/main" id="{B731248C-7A5B-4CE7-BB7B-E62E8BCC47B5}"/>
              </a:ext>
            </a:extLst>
          </p:cNvPr>
          <p:cNvSpPr txBox="1"/>
          <p:nvPr/>
        </p:nvSpPr>
        <p:spPr>
          <a:xfrm>
            <a:off x="1439889" y="2047686"/>
            <a:ext cx="88547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61950">
              <a:spcAft>
                <a:spcPts val="500"/>
              </a:spcAft>
              <a:defRPr/>
            </a:pPr>
            <a:r>
              <a:rPr lang="en-US" sz="2800" dirty="0" err="1" smtClean="0">
                <a:solidFill>
                  <a:srgbClr val="FFFFFF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Em</a:t>
            </a:r>
            <a:r>
              <a:rPr lang="en-US" sz="2800" dirty="0" smtClean="0">
                <a:solidFill>
                  <a:srgbClr val="FFFFFF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FFFF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yêu</a:t>
            </a:r>
            <a:r>
              <a:rPr lang="en-US" sz="2800" dirty="0" smtClean="0">
                <a:solidFill>
                  <a:srgbClr val="FFFFFF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FFFF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mùa</a:t>
            </a:r>
            <a:r>
              <a:rPr lang="en-US" sz="2800" dirty="0" smtClean="0">
                <a:solidFill>
                  <a:srgbClr val="FFFFFF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FFFF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hè</a:t>
            </a:r>
            <a:r>
              <a:rPr lang="en-US" sz="2800" dirty="0" smtClean="0">
                <a:solidFill>
                  <a:srgbClr val="FFFFFF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,</a:t>
            </a:r>
            <a:endParaRPr lang="vi-VN" sz="2800" b="1" dirty="0">
              <a:solidFill>
                <a:srgbClr val="FFFFFF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="" xmlns:a16="http://schemas.microsoft.com/office/drawing/2014/main" id="{BF7F8065-5D56-439D-97C2-34D3D5ED1785}"/>
              </a:ext>
            </a:extLst>
          </p:cNvPr>
          <p:cNvSpPr txBox="1"/>
          <p:nvPr/>
        </p:nvSpPr>
        <p:spPr>
          <a:xfrm>
            <a:off x="1439889" y="2580583"/>
            <a:ext cx="94916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61950">
              <a:spcAft>
                <a:spcPts val="500"/>
              </a:spcAft>
              <a:defRPr/>
            </a:pPr>
            <a:r>
              <a:rPr lang="en-US" sz="2800" b="1" dirty="0" err="1" smtClean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800" b="1" dirty="0" smtClean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 smtClean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2800" b="1" dirty="0" smtClean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sim </a:t>
            </a:r>
            <a:r>
              <a:rPr lang="en-US" sz="2800" b="1" dirty="0" err="1" smtClean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tím</a:t>
            </a:r>
            <a:endParaRPr lang="vi-VN" sz="2800" b="1" dirty="0">
              <a:solidFill>
                <a:prstClr val="white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="" xmlns:a16="http://schemas.microsoft.com/office/drawing/2014/main" id="{D3654BF0-CB13-41BC-B5CC-335A400E09BF}"/>
              </a:ext>
            </a:extLst>
          </p:cNvPr>
          <p:cNvSpPr txBox="1"/>
          <p:nvPr/>
        </p:nvSpPr>
        <p:spPr>
          <a:xfrm>
            <a:off x="1439889" y="3127301"/>
            <a:ext cx="90267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61950">
              <a:spcAft>
                <a:spcPts val="500"/>
              </a:spcAft>
              <a:defRPr/>
            </a:pPr>
            <a:r>
              <a:rPr lang="en-US" sz="2800" b="1" dirty="0" err="1" smtClean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Mọc</a:t>
            </a:r>
            <a:r>
              <a:rPr lang="en-US" sz="2800" b="1" dirty="0" smtClean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 smtClean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2800" b="1" dirty="0" smtClean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 smtClean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đồi</a:t>
            </a:r>
            <a:r>
              <a:rPr lang="en-US" sz="2800" b="1" dirty="0" smtClean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 smtClean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quê</a:t>
            </a:r>
            <a:endParaRPr lang="vi-VN" sz="2800" b="1" dirty="0">
              <a:solidFill>
                <a:prstClr val="white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="" xmlns:a16="http://schemas.microsoft.com/office/drawing/2014/main" id="{C66770A4-5842-400C-9639-3BC84F4ED58D}"/>
              </a:ext>
            </a:extLst>
          </p:cNvPr>
          <p:cNvSpPr txBox="1"/>
          <p:nvPr/>
        </p:nvSpPr>
        <p:spPr>
          <a:xfrm>
            <a:off x="1472260" y="3702275"/>
            <a:ext cx="8954623" cy="20082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61950" algn="just">
              <a:spcAft>
                <a:spcPts val="500"/>
              </a:spcAft>
              <a:defRPr/>
            </a:pPr>
            <a:r>
              <a:rPr lang="en-US" sz="2800" b="1" dirty="0" smtClean="0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Rung </a:t>
            </a:r>
            <a:r>
              <a:rPr lang="en-US" sz="2800" b="1" dirty="0" err="1" smtClean="0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rinh</a:t>
            </a:r>
            <a:r>
              <a:rPr lang="en-US" sz="2800" b="1" dirty="0" smtClean="0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 smtClean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bướm</a:t>
            </a:r>
            <a:r>
              <a:rPr lang="en-US" sz="2800" b="1" dirty="0" smtClean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 smtClean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lượn</a:t>
            </a:r>
            <a:r>
              <a:rPr lang="en-US" sz="2800" b="1" dirty="0" smtClean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indent="361950" algn="just">
              <a:spcAft>
                <a:spcPts val="500"/>
              </a:spcAft>
              <a:defRPr/>
            </a:pPr>
            <a:endParaRPr lang="en-US" sz="2800" b="1" dirty="0">
              <a:solidFill>
                <a:prstClr val="white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indent="361950" algn="just">
              <a:spcAft>
                <a:spcPts val="500"/>
              </a:spcAft>
              <a:defRPr/>
            </a:pPr>
            <a:endParaRPr lang="en-US" sz="2800" b="1" dirty="0" smtClean="0">
              <a:solidFill>
                <a:prstClr val="white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indent="361950" algn="just">
              <a:spcAft>
                <a:spcPts val="500"/>
              </a:spcAft>
              <a:defRPr/>
            </a:pPr>
            <a:endParaRPr lang="vi-VN" sz="2800" b="1" dirty="0">
              <a:solidFill>
                <a:prstClr val="white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="" xmlns:a16="http://schemas.microsoft.com/office/drawing/2014/main" id="{B731248C-7A5B-4CE7-BB7B-E62E8BCC47B5}"/>
              </a:ext>
            </a:extLst>
          </p:cNvPr>
          <p:cNvSpPr txBox="1"/>
          <p:nvPr/>
        </p:nvSpPr>
        <p:spPr>
          <a:xfrm>
            <a:off x="2500876" y="411353"/>
            <a:ext cx="83700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61950" algn="just">
              <a:spcAft>
                <a:spcPts val="500"/>
              </a:spcAft>
              <a:defRPr/>
            </a:pPr>
            <a:r>
              <a:rPr lang="en-US" sz="28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</a:t>
            </a:r>
            <a:r>
              <a:rPr lang="en-US" sz="28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lang="en-US" sz="28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28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</a:t>
            </a:r>
            <a:r>
              <a:rPr lang="en-US" sz="28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tháng</a:t>
            </a:r>
            <a:r>
              <a:rPr lang="en-US" sz="28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</a:t>
            </a:r>
            <a:r>
              <a:rPr lang="en-US" sz="28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năm</a:t>
            </a:r>
            <a:r>
              <a:rPr lang="en-US" sz="28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2022</a:t>
            </a:r>
            <a:r>
              <a:rPr lang="vi-VN" sz="28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="" xmlns:a16="http://schemas.microsoft.com/office/drawing/2014/main" id="{B731248C-7A5B-4CE7-BB7B-E62E8BCC47B5}"/>
              </a:ext>
            </a:extLst>
          </p:cNvPr>
          <p:cNvSpPr txBox="1"/>
          <p:nvPr/>
        </p:nvSpPr>
        <p:spPr>
          <a:xfrm>
            <a:off x="4661807" y="955744"/>
            <a:ext cx="83700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61950" algn="just">
              <a:spcAft>
                <a:spcPts val="500"/>
              </a:spcAft>
              <a:defRPr/>
            </a:pPr>
            <a:r>
              <a:rPr lang="en-US" sz="28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Chính</a:t>
            </a:r>
            <a:r>
              <a:rPr lang="en-US" sz="28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tả</a:t>
            </a:r>
            <a:r>
              <a:rPr lang="vi-VN" sz="28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="" xmlns:a16="http://schemas.microsoft.com/office/drawing/2014/main" id="{B731248C-7A5B-4CE7-BB7B-E62E8BCC47B5}"/>
              </a:ext>
            </a:extLst>
          </p:cNvPr>
          <p:cNvSpPr txBox="1"/>
          <p:nvPr/>
        </p:nvSpPr>
        <p:spPr>
          <a:xfrm>
            <a:off x="1464104" y="4794985"/>
            <a:ext cx="8854791" cy="10182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61950">
              <a:spcAft>
                <a:spcPts val="500"/>
              </a:spcAft>
              <a:defRPr/>
            </a:pPr>
            <a:r>
              <a:rPr lang="en-US" sz="2800" dirty="0" smtClean="0">
                <a:solidFill>
                  <a:srgbClr val="FF000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Thong </a:t>
            </a:r>
            <a:r>
              <a:rPr lang="en-US" sz="2800" dirty="0" err="1" smtClean="0">
                <a:solidFill>
                  <a:srgbClr val="FF000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thả</a:t>
            </a:r>
            <a:r>
              <a:rPr lang="en-US" sz="2800" dirty="0" smtClean="0">
                <a:solidFill>
                  <a:srgbClr val="FF000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FFFF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dắt</a:t>
            </a:r>
            <a:r>
              <a:rPr lang="en-US" sz="2800" dirty="0" smtClean="0">
                <a:solidFill>
                  <a:srgbClr val="FFFFFF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FFFF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trâu</a:t>
            </a:r>
            <a:endParaRPr lang="en-US" sz="2800" dirty="0" smtClean="0">
              <a:solidFill>
                <a:srgbClr val="FFFFFF"/>
              </a:solidFill>
              <a:latin typeface="HP001 4 hàng" panose="020B0603050302020204" pitchFamily="34" charset="0"/>
              <a:ea typeface="黑体"/>
              <a:cs typeface="Arial" panose="020B0604020202020204" pitchFamily="34" charset="0"/>
            </a:endParaRPr>
          </a:p>
          <a:p>
            <a:pPr indent="361950">
              <a:spcAft>
                <a:spcPts val="500"/>
              </a:spcAft>
              <a:defRPr/>
            </a:pPr>
            <a:endParaRPr lang="vi-VN" sz="2800" b="1" dirty="0">
              <a:solidFill>
                <a:srgbClr val="FFFFFF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="" xmlns:a16="http://schemas.microsoft.com/office/drawing/2014/main" id="{B731248C-7A5B-4CE7-BB7B-E62E8BCC47B5}"/>
              </a:ext>
            </a:extLst>
          </p:cNvPr>
          <p:cNvSpPr txBox="1"/>
          <p:nvPr/>
        </p:nvSpPr>
        <p:spPr>
          <a:xfrm>
            <a:off x="1439888" y="5318535"/>
            <a:ext cx="88547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61950">
              <a:spcAft>
                <a:spcPts val="500"/>
              </a:spcAft>
              <a:defRPr/>
            </a:pPr>
            <a:r>
              <a:rPr lang="en-US" sz="2800" dirty="0" err="1" smtClean="0">
                <a:solidFill>
                  <a:srgbClr val="FFFFFF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Trong</a:t>
            </a:r>
            <a:r>
              <a:rPr lang="en-US" sz="2800" dirty="0" smtClean="0">
                <a:solidFill>
                  <a:srgbClr val="FFFFFF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FFFF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chiều</a:t>
            </a:r>
            <a:r>
              <a:rPr lang="en-US" sz="2800" dirty="0" smtClean="0">
                <a:solidFill>
                  <a:srgbClr val="FFFFFF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FFFF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nắng</a:t>
            </a:r>
            <a:r>
              <a:rPr lang="en-US" sz="2800" dirty="0" smtClean="0">
                <a:solidFill>
                  <a:srgbClr val="FFFFFF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FFFF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xế</a:t>
            </a:r>
            <a:r>
              <a:rPr lang="en-US" sz="2800" dirty="0" smtClean="0">
                <a:solidFill>
                  <a:srgbClr val="FFFFFF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,</a:t>
            </a:r>
            <a:endParaRPr lang="vi-VN" sz="2800" b="1" dirty="0">
              <a:solidFill>
                <a:srgbClr val="FFFFFF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="" xmlns:a16="http://schemas.microsoft.com/office/drawing/2014/main" id="{B731248C-7A5B-4CE7-BB7B-E62E8BCC47B5}"/>
              </a:ext>
            </a:extLst>
          </p:cNvPr>
          <p:cNvSpPr txBox="1"/>
          <p:nvPr/>
        </p:nvSpPr>
        <p:spPr>
          <a:xfrm>
            <a:off x="1479822" y="5892147"/>
            <a:ext cx="88547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61950">
              <a:spcAft>
                <a:spcPts val="500"/>
              </a:spcAft>
              <a:defRPr/>
            </a:pPr>
            <a:r>
              <a:rPr lang="en-US" sz="2800" dirty="0" err="1" smtClean="0">
                <a:solidFill>
                  <a:srgbClr val="FFFFFF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Em</a:t>
            </a:r>
            <a:r>
              <a:rPr lang="en-US" sz="2800" dirty="0" smtClean="0">
                <a:solidFill>
                  <a:srgbClr val="FFFFFF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FFFF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hái</a:t>
            </a:r>
            <a:r>
              <a:rPr lang="en-US" sz="2800" dirty="0" smtClean="0">
                <a:solidFill>
                  <a:srgbClr val="FFFFFF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 sim </a:t>
            </a:r>
            <a:r>
              <a:rPr lang="en-US" sz="2800" dirty="0" err="1" smtClean="0">
                <a:solidFill>
                  <a:srgbClr val="FFFFFF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ăn</a:t>
            </a:r>
            <a:endParaRPr lang="vi-VN" sz="2800" b="1" dirty="0">
              <a:solidFill>
                <a:srgbClr val="FFFFFF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="" xmlns:a16="http://schemas.microsoft.com/office/drawing/2014/main" id="{B731248C-7A5B-4CE7-BB7B-E62E8BCC47B5}"/>
              </a:ext>
            </a:extLst>
          </p:cNvPr>
          <p:cNvSpPr txBox="1"/>
          <p:nvPr/>
        </p:nvSpPr>
        <p:spPr>
          <a:xfrm>
            <a:off x="1437977" y="6418083"/>
            <a:ext cx="88547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61950">
              <a:spcAft>
                <a:spcPts val="500"/>
              </a:spcAft>
              <a:defRPr/>
            </a:pPr>
            <a:r>
              <a:rPr lang="en-US" sz="2800" dirty="0" err="1" smtClean="0">
                <a:solidFill>
                  <a:srgbClr val="FFFFFF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Trời</a:t>
            </a:r>
            <a:r>
              <a:rPr lang="en-US" sz="2800" dirty="0" smtClean="0">
                <a:solidFill>
                  <a:srgbClr val="FFFFFF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, </a:t>
            </a:r>
            <a:r>
              <a:rPr lang="en-US" sz="2800" dirty="0" err="1" smtClean="0">
                <a:solidFill>
                  <a:srgbClr val="FFFFFF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sao</a:t>
            </a:r>
            <a:r>
              <a:rPr lang="en-US" sz="2800" dirty="0" smtClean="0">
                <a:solidFill>
                  <a:srgbClr val="FFFFFF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FFFF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ngọt</a:t>
            </a:r>
            <a:r>
              <a:rPr lang="en-US" sz="2800" dirty="0" smtClean="0">
                <a:solidFill>
                  <a:srgbClr val="FFFFFF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FFFF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thế</a:t>
            </a:r>
            <a:r>
              <a:rPr lang="en-US" sz="2800" dirty="0">
                <a:solidFill>
                  <a:srgbClr val="FFFFFF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!</a:t>
            </a:r>
            <a:endParaRPr lang="vi-VN" sz="2800" b="1" dirty="0">
              <a:solidFill>
                <a:srgbClr val="FFFFFF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="" xmlns:a16="http://schemas.microsoft.com/office/drawing/2014/main" id="{6D4BBBC2-E336-4504-998E-B36694545DAD}"/>
              </a:ext>
            </a:extLst>
          </p:cNvPr>
          <p:cNvSpPr/>
          <p:nvPr/>
        </p:nvSpPr>
        <p:spPr>
          <a:xfrm>
            <a:off x="6834611" y="2011631"/>
            <a:ext cx="5304047" cy="4987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61950" algn="just">
              <a:lnSpc>
                <a:spcPct val="113000"/>
              </a:lnSpc>
              <a:spcAft>
                <a:spcPts val="500"/>
              </a:spcAft>
            </a:pPr>
            <a:r>
              <a:rPr lang="vi-VN" sz="2800" dirty="0">
                <a:solidFill>
                  <a:srgbClr val="FFFFFF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Gió mát lưng </a:t>
            </a:r>
            <a:r>
              <a:rPr lang="vi-VN" sz="2800" dirty="0" smtClean="0">
                <a:solidFill>
                  <a:srgbClr val="FFFFFF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đồi</a:t>
            </a:r>
            <a:endParaRPr lang="en-US" sz="2800" dirty="0" smtClean="0">
              <a:solidFill>
                <a:srgbClr val="FFFFFF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indent="361950" algn="just">
              <a:lnSpc>
                <a:spcPct val="113000"/>
              </a:lnSpc>
              <a:spcAft>
                <a:spcPts val="500"/>
              </a:spcAft>
            </a:pPr>
            <a:r>
              <a:rPr lang="vi-VN" sz="2800" dirty="0" smtClean="0">
                <a:solidFill>
                  <a:srgbClr val="FFFFFF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Ve </a:t>
            </a:r>
            <a:r>
              <a:rPr lang="vi-VN" sz="2800" dirty="0">
                <a:solidFill>
                  <a:srgbClr val="FFFFFF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ngân </a:t>
            </a:r>
            <a:r>
              <a:rPr lang="vi-VN" sz="2800" dirty="0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ra </a:t>
            </a:r>
            <a:r>
              <a:rPr lang="vi-VN" sz="2800" dirty="0" smtClean="0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rả</a:t>
            </a:r>
            <a:endParaRPr lang="en-US" sz="2800" dirty="0" smtClean="0">
              <a:solidFill>
                <a:srgbClr val="FF0000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indent="361950" algn="just">
              <a:lnSpc>
                <a:spcPct val="113000"/>
              </a:lnSpc>
              <a:spcAft>
                <a:spcPts val="500"/>
              </a:spcAft>
            </a:pPr>
            <a:r>
              <a:rPr lang="vi-VN" sz="2800" dirty="0" smtClean="0">
                <a:solidFill>
                  <a:srgbClr val="FFFFFF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Trên </a:t>
            </a:r>
            <a:r>
              <a:rPr lang="vi-VN" sz="2800" dirty="0">
                <a:solidFill>
                  <a:srgbClr val="FFFFFF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cao lưng trời</a:t>
            </a:r>
          </a:p>
          <a:p>
            <a:pPr indent="361950" algn="just">
              <a:lnSpc>
                <a:spcPct val="113000"/>
              </a:lnSpc>
              <a:spcAft>
                <a:spcPts val="500"/>
              </a:spcAft>
            </a:pPr>
            <a:r>
              <a:rPr lang="vi-VN" sz="2800" dirty="0">
                <a:solidFill>
                  <a:srgbClr val="FFFFFF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Diều ai vừa thả.</a:t>
            </a:r>
          </a:p>
          <a:p>
            <a:pPr indent="361950" algn="just">
              <a:lnSpc>
                <a:spcPct val="113000"/>
              </a:lnSpc>
              <a:spcAft>
                <a:spcPts val="500"/>
              </a:spcAft>
            </a:pPr>
            <a:endParaRPr lang="vi-VN" sz="2800" dirty="0">
              <a:solidFill>
                <a:srgbClr val="FFFFFF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indent="361950" algn="just">
              <a:lnSpc>
                <a:spcPct val="113000"/>
              </a:lnSpc>
              <a:spcAft>
                <a:spcPts val="500"/>
              </a:spcAft>
            </a:pPr>
            <a:r>
              <a:rPr lang="vi-VN" sz="2800" dirty="0">
                <a:solidFill>
                  <a:srgbClr val="FFFFFF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 yêu mùa hè</a:t>
            </a:r>
          </a:p>
          <a:p>
            <a:pPr indent="361950" algn="just">
              <a:lnSpc>
                <a:spcPct val="113000"/>
              </a:lnSpc>
              <a:spcAft>
                <a:spcPts val="500"/>
              </a:spcAft>
            </a:pPr>
            <a:r>
              <a:rPr lang="vi-VN" sz="2800" dirty="0">
                <a:solidFill>
                  <a:srgbClr val="FFFFFF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 trái sim </a:t>
            </a:r>
            <a:r>
              <a:rPr lang="vi-VN" sz="2800" dirty="0" smtClean="0">
                <a:solidFill>
                  <a:srgbClr val="FFFFFF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ngọt</a:t>
            </a:r>
            <a:endParaRPr lang="en-US" sz="2800" dirty="0" smtClean="0">
              <a:solidFill>
                <a:srgbClr val="FFFFFF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indent="361950" algn="just">
              <a:lnSpc>
                <a:spcPct val="113000"/>
              </a:lnSpc>
              <a:spcAft>
                <a:spcPts val="500"/>
              </a:spcAft>
            </a:pPr>
            <a:r>
              <a:rPr lang="vi-VN" sz="2800" dirty="0" smtClean="0">
                <a:solidFill>
                  <a:srgbClr val="FFFFFF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 </a:t>
            </a:r>
            <a:r>
              <a:rPr lang="vi-VN" sz="2800" dirty="0">
                <a:solidFill>
                  <a:srgbClr val="FFFFFF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yêu đồi quê</a:t>
            </a:r>
          </a:p>
          <a:p>
            <a:pPr indent="361950" algn="just">
              <a:lnSpc>
                <a:spcPct val="113000"/>
              </a:lnSpc>
              <a:spcAft>
                <a:spcPts val="500"/>
              </a:spcAft>
            </a:pPr>
            <a:r>
              <a:rPr lang="vi-VN" sz="2800" dirty="0">
                <a:solidFill>
                  <a:srgbClr val="FFFFFF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 cơn gió mát</a:t>
            </a:r>
            <a:r>
              <a:rPr lang="vi-VN" sz="2800" dirty="0" smtClean="0">
                <a:solidFill>
                  <a:srgbClr val="FFFFFF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  <a:endParaRPr lang="en-US" sz="2800" dirty="0">
              <a:solidFill>
                <a:srgbClr val="FFFFFF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0759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43 -0.00062 L 0.01875 2.46914E-6 " pathEditMode="relative" rAng="0" ptsTypes="AA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9" y="31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66667E-6 3.20988E-6 L -0.02362 0.00031 " pathEditMode="relative" ptsTypes="AA">
                                      <p:cBhvr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1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  <p:bldP spid="30" grpId="0"/>
      <p:bldP spid="31" grpId="0"/>
      <p:bldP spid="32" grpId="0"/>
      <p:bldP spid="33" grpId="0"/>
      <p:bldP spid="34" grpId="0"/>
      <p:bldP spid="36" grpId="0"/>
      <p:bldP spid="37" grpId="0"/>
      <p:bldP spid="38" grpId="0"/>
      <p:bldP spid="47" grpId="0"/>
      <p:bldP spid="4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5317;p41"/>
          <p:cNvSpPr txBox="1">
            <a:spLocks/>
          </p:cNvSpPr>
          <p:nvPr/>
        </p:nvSpPr>
        <p:spPr>
          <a:xfrm>
            <a:off x="3309349" y="507962"/>
            <a:ext cx="5965428" cy="6023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2800"/>
              <a:buFont typeface="Gloria Hallelujah"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Lưu ý khi trình bày </a:t>
            </a:r>
          </a:p>
        </p:txBody>
      </p:sp>
      <p:pic>
        <p:nvPicPr>
          <p:cNvPr id="1028" name="Picture 4" descr="Mẫu giấy 5 ô ly - Mẫu giấy luyện viết chữ - Download.vn"/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30532" b="54556"/>
          <a:stretch/>
        </p:blipFill>
        <p:spPr bwMode="auto">
          <a:xfrm>
            <a:off x="2837157" y="1982243"/>
            <a:ext cx="6909811" cy="3103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9" name="Straight Arrow Connector 28"/>
          <p:cNvCxnSpPr/>
          <p:nvPr/>
        </p:nvCxnSpPr>
        <p:spPr>
          <a:xfrm>
            <a:off x="2931692" y="1868796"/>
            <a:ext cx="2271844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tangle 34"/>
          <p:cNvSpPr/>
          <p:nvPr/>
        </p:nvSpPr>
        <p:spPr>
          <a:xfrm>
            <a:off x="3115665" y="1436919"/>
            <a:ext cx="18633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Lùi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2 ô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19" name="Rectangle 18"/>
          <p:cNvSpPr/>
          <p:nvPr/>
        </p:nvSpPr>
        <p:spPr>
          <a:xfrm>
            <a:off x="2931692" y="2027374"/>
            <a:ext cx="756000" cy="756000"/>
          </a:xfrm>
          <a:prstGeom prst="rect">
            <a:avLst/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691536" y="2026941"/>
            <a:ext cx="756000" cy="756000"/>
          </a:xfrm>
          <a:prstGeom prst="rect">
            <a:avLst/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1" name="Google Shape;5317;p41"/>
          <p:cNvSpPr txBox="1">
            <a:spLocks/>
          </p:cNvSpPr>
          <p:nvPr/>
        </p:nvSpPr>
        <p:spPr>
          <a:xfrm>
            <a:off x="3115665" y="5412069"/>
            <a:ext cx="6563441" cy="8143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2800"/>
              <a:buFont typeface="Gloria Hallelujah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6709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Cuối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6709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6709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mỗi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6709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6709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6709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6709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chú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6709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 ý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6709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chấm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6709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6709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câu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6709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.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6709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Gloria Hallelujah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0405BD91-98E0-444D-894F-AD5C92E4D5EF}"/>
              </a:ext>
            </a:extLst>
          </p:cNvPr>
          <p:cNvSpPr txBox="1"/>
          <p:nvPr/>
        </p:nvSpPr>
        <p:spPr>
          <a:xfrm>
            <a:off x="4413916" y="2435280"/>
            <a:ext cx="37562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HP001 4 hàng" panose="020B0603050302020204" pitchFamily="34" charset="0"/>
                <a:cs typeface="Arial" panose="020B0604020202020204" pitchFamily="34" charset="0"/>
              </a:rPr>
              <a:t>Em</a:t>
            </a:r>
            <a:r>
              <a:rPr lang="en-US" sz="3200" b="1" dirty="0"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  <a:cs typeface="Arial" panose="020B0604020202020204" pitchFamily="34" charset="0"/>
              </a:rPr>
              <a:t>yêu</a:t>
            </a:r>
            <a:r>
              <a:rPr lang="en-US" sz="3200" b="1" dirty="0"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  <a:cs typeface="Arial" panose="020B0604020202020204" pitchFamily="34" charset="0"/>
              </a:rPr>
              <a:t>mùa</a:t>
            </a:r>
            <a:r>
              <a:rPr lang="en-US" sz="3200" b="1" dirty="0"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latin typeface="HP001 4 hàng" panose="020B0603050302020204" pitchFamily="34" charset="0"/>
                <a:cs typeface="Arial" panose="020B0604020202020204" pitchFamily="34" charset="0"/>
              </a:rPr>
              <a:t>hè</a:t>
            </a:r>
            <a:endParaRPr lang="en-US" sz="3200" b="1" dirty="0">
              <a:latin typeface="HP001 4 hàng" panose="020B06030503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119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35" grpId="0"/>
      <p:bldP spid="19" grpId="0" animBg="1"/>
      <p:bldP spid="20" grpId="0" animBg="1"/>
      <p:bldP spid="31" grpId="0" animBg="1"/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335115" y="848412"/>
            <a:ext cx="7901750" cy="4845968"/>
            <a:chOff x="1335115" y="848412"/>
            <a:chExt cx="7901750" cy="4845968"/>
          </a:xfrm>
        </p:grpSpPr>
        <p:sp>
          <p:nvSpPr>
            <p:cNvPr id="3" name="Rounded Rectangle 2"/>
            <p:cNvSpPr/>
            <p:nvPr/>
          </p:nvSpPr>
          <p:spPr>
            <a:xfrm>
              <a:off x="3780148" y="848412"/>
              <a:ext cx="4911365" cy="838986"/>
            </a:xfrm>
            <a:prstGeom prst="roundRect">
              <a:avLst/>
            </a:prstGeom>
            <a:solidFill>
              <a:srgbClr val="396B67"/>
            </a:solidFill>
            <a:ln>
              <a:solidFill>
                <a:srgbClr val="396B6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8" name="Google Shape;5317;p41"/>
            <p:cNvSpPr txBox="1">
              <a:spLocks/>
            </p:cNvSpPr>
            <p:nvPr/>
          </p:nvSpPr>
          <p:spPr>
            <a:xfrm>
              <a:off x="2955135" y="886637"/>
              <a:ext cx="6281730" cy="64116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9486D"/>
                </a:buClr>
                <a:buSzPts val="2800"/>
                <a:buFont typeface="Gloria Hallelujah"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>
                  <a:ln>
                    <a:noFill/>
                  </a:ln>
                  <a:solidFill>
                    <a:srgbClr val="A7FF4A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Lưu ý về tư thế ngồi viết</a:t>
              </a:r>
              <a:endPara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A7FF4A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356338" y="2009400"/>
              <a:ext cx="4682597" cy="1191816"/>
            </a:xfrm>
            <a:prstGeom prst="roundRect">
              <a:avLst/>
            </a:prstGeom>
            <a:solidFill>
              <a:srgbClr val="76D9CA">
                <a:lumMod val="20000"/>
                <a:lumOff val="80000"/>
              </a:srgbClr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1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tay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cầm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viết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1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tay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giữ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trang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vở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335115" y="3263381"/>
              <a:ext cx="4703820" cy="1191816"/>
            </a:xfrm>
            <a:prstGeom prst="roundRect">
              <a:avLst/>
            </a:prstGeom>
            <a:solidFill>
              <a:srgbClr val="FC8E60">
                <a:lumMod val="20000"/>
                <a:lumOff val="80000"/>
              </a:srgbClr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Thẳng lưng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Chân đặt đúng vị trí</a:t>
              </a:r>
            </a:p>
          </p:txBody>
        </p:sp>
        <p:sp>
          <p:nvSpPr>
            <p:cNvPr id="11" name="Rounded Rectangle 10"/>
            <p:cNvSpPr/>
            <p:nvPr/>
          </p:nvSpPr>
          <p:spPr>
            <a:xfrm>
              <a:off x="1335115" y="4517363"/>
              <a:ext cx="4703820" cy="1177017"/>
            </a:xfrm>
            <a:prstGeom prst="roundRect">
              <a:avLst/>
            </a:prstGeom>
            <a:solidFill>
              <a:srgbClr val="FFCF06">
                <a:lumMod val="20000"/>
                <a:lumOff val="8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l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Khoảng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cách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từ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mắt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đến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vở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25 – 30cm</a:t>
              </a:r>
            </a:p>
          </p:txBody>
        </p:sp>
      </p:grpSp>
      <p:pic>
        <p:nvPicPr>
          <p:cNvPr id="15" name="Picture 2">
            <a:extLst>
              <a:ext uri="{FF2B5EF4-FFF2-40B4-BE49-F238E27FC236}">
                <a16:creationId xmlns="" xmlns:a16="http://schemas.microsoft.com/office/drawing/2014/main" id="{4D17E940-0562-490C-9868-76018FD1C71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27"/>
          <a:stretch/>
        </p:blipFill>
        <p:spPr>
          <a:xfrm>
            <a:off x="6967782" y="1862318"/>
            <a:ext cx="3447462" cy="3993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62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15B8D0CC-5DE1-4EFB-95A7-8925670B0FA2}"/>
              </a:ext>
            </a:extLst>
          </p:cNvPr>
          <p:cNvSpPr txBox="1"/>
          <p:nvPr/>
        </p:nvSpPr>
        <p:spPr>
          <a:xfrm>
            <a:off x="2822575" y="2921168"/>
            <a:ext cx="1028065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Phân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biệt</a:t>
            </a:r>
            <a:r>
              <a:rPr lang="en-US" sz="6000" b="1" dirty="0">
                <a:solidFill>
                  <a:srgbClr val="FFFF00"/>
                </a:solidFill>
                <a:latin typeface="Coiny" panose="02000903060500060000" pitchFamily="2" charset="0"/>
              </a:rPr>
              <a:t> c/k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8788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: Rounded Corners 43">
            <a:extLst>
              <a:ext uri="{FF2B5EF4-FFF2-40B4-BE49-F238E27FC236}">
                <a16:creationId xmlns="" xmlns:a16="http://schemas.microsoft.com/office/drawing/2014/main" id="{FC0962BA-C352-43F6-9521-CFC8FA4EC114}"/>
              </a:ext>
            </a:extLst>
          </p:cNvPr>
          <p:cNvSpPr/>
          <p:nvPr/>
        </p:nvSpPr>
        <p:spPr>
          <a:xfrm>
            <a:off x="240240" y="1402994"/>
            <a:ext cx="11454003" cy="5111420"/>
          </a:xfrm>
          <a:custGeom>
            <a:avLst/>
            <a:gdLst>
              <a:gd name="connsiteX0" fmla="*/ 0 w 11620500"/>
              <a:gd name="connsiteY0" fmla="*/ 811229 h 4867275"/>
              <a:gd name="connsiteX1" fmla="*/ 811229 w 11620500"/>
              <a:gd name="connsiteY1" fmla="*/ 0 h 4867275"/>
              <a:gd name="connsiteX2" fmla="*/ 1099408 w 11620500"/>
              <a:gd name="connsiteY2" fmla="*/ 0 h 4867275"/>
              <a:gd name="connsiteX3" fmla="*/ 1687528 w 11620500"/>
              <a:gd name="connsiteY3" fmla="*/ 0 h 4867275"/>
              <a:gd name="connsiteX4" fmla="*/ 2275648 w 11620500"/>
              <a:gd name="connsiteY4" fmla="*/ 0 h 4867275"/>
              <a:gd name="connsiteX5" fmla="*/ 3063729 w 11620500"/>
              <a:gd name="connsiteY5" fmla="*/ 0 h 4867275"/>
              <a:gd name="connsiteX6" fmla="*/ 3751830 w 11620500"/>
              <a:gd name="connsiteY6" fmla="*/ 0 h 4867275"/>
              <a:gd name="connsiteX7" fmla="*/ 4040008 w 11620500"/>
              <a:gd name="connsiteY7" fmla="*/ 0 h 4867275"/>
              <a:gd name="connsiteX8" fmla="*/ 4828089 w 11620500"/>
              <a:gd name="connsiteY8" fmla="*/ 0 h 4867275"/>
              <a:gd name="connsiteX9" fmla="*/ 5616170 w 11620500"/>
              <a:gd name="connsiteY9" fmla="*/ 0 h 4867275"/>
              <a:gd name="connsiteX10" fmla="*/ 6004330 w 11620500"/>
              <a:gd name="connsiteY10" fmla="*/ 0 h 4867275"/>
              <a:gd name="connsiteX11" fmla="*/ 6792411 w 11620500"/>
              <a:gd name="connsiteY11" fmla="*/ 0 h 4867275"/>
              <a:gd name="connsiteX12" fmla="*/ 7380531 w 11620500"/>
              <a:gd name="connsiteY12" fmla="*/ 0 h 4867275"/>
              <a:gd name="connsiteX13" fmla="*/ 7668710 w 11620500"/>
              <a:gd name="connsiteY13" fmla="*/ 0 h 4867275"/>
              <a:gd name="connsiteX14" fmla="*/ 8456791 w 11620500"/>
              <a:gd name="connsiteY14" fmla="*/ 0 h 4867275"/>
              <a:gd name="connsiteX15" fmla="*/ 9244871 w 11620500"/>
              <a:gd name="connsiteY15" fmla="*/ 0 h 4867275"/>
              <a:gd name="connsiteX16" fmla="*/ 9932972 w 11620500"/>
              <a:gd name="connsiteY16" fmla="*/ 0 h 4867275"/>
              <a:gd name="connsiteX17" fmla="*/ 10809271 w 11620500"/>
              <a:gd name="connsiteY17" fmla="*/ 0 h 4867275"/>
              <a:gd name="connsiteX18" fmla="*/ 11620500 w 11620500"/>
              <a:gd name="connsiteY18" fmla="*/ 811229 h 4867275"/>
              <a:gd name="connsiteX19" fmla="*/ 11620500 w 11620500"/>
              <a:gd name="connsiteY19" fmla="*/ 1384480 h 4867275"/>
              <a:gd name="connsiteX20" fmla="*/ 11620500 w 11620500"/>
              <a:gd name="connsiteY20" fmla="*/ 1827938 h 4867275"/>
              <a:gd name="connsiteX21" fmla="*/ 11620500 w 11620500"/>
              <a:gd name="connsiteY21" fmla="*/ 2271397 h 4867275"/>
              <a:gd name="connsiteX22" fmla="*/ 11620500 w 11620500"/>
              <a:gd name="connsiteY22" fmla="*/ 2747303 h 4867275"/>
              <a:gd name="connsiteX23" fmla="*/ 11620500 w 11620500"/>
              <a:gd name="connsiteY23" fmla="*/ 3223210 h 4867275"/>
              <a:gd name="connsiteX24" fmla="*/ 11620500 w 11620500"/>
              <a:gd name="connsiteY24" fmla="*/ 4056046 h 4867275"/>
              <a:gd name="connsiteX25" fmla="*/ 10809271 w 11620500"/>
              <a:gd name="connsiteY25" fmla="*/ 4867275 h 4867275"/>
              <a:gd name="connsiteX26" fmla="*/ 10121170 w 11620500"/>
              <a:gd name="connsiteY26" fmla="*/ 4867275 h 4867275"/>
              <a:gd name="connsiteX27" fmla="*/ 9633031 w 11620500"/>
              <a:gd name="connsiteY27" fmla="*/ 4867275 h 4867275"/>
              <a:gd name="connsiteX28" fmla="*/ 9344852 w 11620500"/>
              <a:gd name="connsiteY28" fmla="*/ 4867275 h 4867275"/>
              <a:gd name="connsiteX29" fmla="*/ 8656751 w 11620500"/>
              <a:gd name="connsiteY29" fmla="*/ 4867275 h 4867275"/>
              <a:gd name="connsiteX30" fmla="*/ 7968651 w 11620500"/>
              <a:gd name="connsiteY30" fmla="*/ 4867275 h 4867275"/>
              <a:gd name="connsiteX31" fmla="*/ 7280550 w 11620500"/>
              <a:gd name="connsiteY31" fmla="*/ 4867275 h 4867275"/>
              <a:gd name="connsiteX32" fmla="*/ 6592450 w 11620500"/>
              <a:gd name="connsiteY32" fmla="*/ 4867275 h 4867275"/>
              <a:gd name="connsiteX33" fmla="*/ 5904349 w 11620500"/>
              <a:gd name="connsiteY33" fmla="*/ 4867275 h 4867275"/>
              <a:gd name="connsiteX34" fmla="*/ 5116268 w 11620500"/>
              <a:gd name="connsiteY34" fmla="*/ 4867275 h 4867275"/>
              <a:gd name="connsiteX35" fmla="*/ 4428168 w 11620500"/>
              <a:gd name="connsiteY35" fmla="*/ 4867275 h 4867275"/>
              <a:gd name="connsiteX36" fmla="*/ 3740067 w 11620500"/>
              <a:gd name="connsiteY36" fmla="*/ 4867275 h 4867275"/>
              <a:gd name="connsiteX37" fmla="*/ 3051967 w 11620500"/>
              <a:gd name="connsiteY37" fmla="*/ 4867275 h 4867275"/>
              <a:gd name="connsiteX38" fmla="*/ 2363866 w 11620500"/>
              <a:gd name="connsiteY38" fmla="*/ 4867275 h 4867275"/>
              <a:gd name="connsiteX39" fmla="*/ 1575785 w 11620500"/>
              <a:gd name="connsiteY39" fmla="*/ 4867275 h 4867275"/>
              <a:gd name="connsiteX40" fmla="*/ 811229 w 11620500"/>
              <a:gd name="connsiteY40" fmla="*/ 4867275 h 4867275"/>
              <a:gd name="connsiteX41" fmla="*/ 0 w 11620500"/>
              <a:gd name="connsiteY41" fmla="*/ 4056046 h 4867275"/>
              <a:gd name="connsiteX42" fmla="*/ 0 w 11620500"/>
              <a:gd name="connsiteY42" fmla="*/ 3482795 h 4867275"/>
              <a:gd name="connsiteX43" fmla="*/ 0 w 11620500"/>
              <a:gd name="connsiteY43" fmla="*/ 2909544 h 4867275"/>
              <a:gd name="connsiteX44" fmla="*/ 0 w 11620500"/>
              <a:gd name="connsiteY44" fmla="*/ 2368741 h 4867275"/>
              <a:gd name="connsiteX45" fmla="*/ 0 w 11620500"/>
              <a:gd name="connsiteY45" fmla="*/ 1827938 h 4867275"/>
              <a:gd name="connsiteX46" fmla="*/ 0 w 11620500"/>
              <a:gd name="connsiteY46" fmla="*/ 811229 h 4867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11620500" h="4867275" fill="none" extrusionOk="0">
                <a:moveTo>
                  <a:pt x="0" y="811229"/>
                </a:moveTo>
                <a:cubicBezTo>
                  <a:pt x="-18342" y="332453"/>
                  <a:pt x="381288" y="-71277"/>
                  <a:pt x="811229" y="0"/>
                </a:cubicBezTo>
                <a:cubicBezTo>
                  <a:pt x="869489" y="-22377"/>
                  <a:pt x="1001341" y="7301"/>
                  <a:pt x="1099408" y="0"/>
                </a:cubicBezTo>
                <a:cubicBezTo>
                  <a:pt x="1197475" y="-7301"/>
                  <a:pt x="1434276" y="62152"/>
                  <a:pt x="1687528" y="0"/>
                </a:cubicBezTo>
                <a:cubicBezTo>
                  <a:pt x="1940780" y="-62152"/>
                  <a:pt x="2084500" y="25883"/>
                  <a:pt x="2275648" y="0"/>
                </a:cubicBezTo>
                <a:cubicBezTo>
                  <a:pt x="2466796" y="-25883"/>
                  <a:pt x="2767609" y="62387"/>
                  <a:pt x="3063729" y="0"/>
                </a:cubicBezTo>
                <a:cubicBezTo>
                  <a:pt x="3359849" y="-62387"/>
                  <a:pt x="3589232" y="21449"/>
                  <a:pt x="3751830" y="0"/>
                </a:cubicBezTo>
                <a:cubicBezTo>
                  <a:pt x="3914428" y="-21449"/>
                  <a:pt x="3951860" y="10291"/>
                  <a:pt x="4040008" y="0"/>
                </a:cubicBezTo>
                <a:cubicBezTo>
                  <a:pt x="4128156" y="-10291"/>
                  <a:pt x="4538221" y="47426"/>
                  <a:pt x="4828089" y="0"/>
                </a:cubicBezTo>
                <a:cubicBezTo>
                  <a:pt x="5117957" y="-47426"/>
                  <a:pt x="5352056" y="12266"/>
                  <a:pt x="5616170" y="0"/>
                </a:cubicBezTo>
                <a:cubicBezTo>
                  <a:pt x="5880284" y="-12266"/>
                  <a:pt x="5880844" y="27660"/>
                  <a:pt x="6004330" y="0"/>
                </a:cubicBezTo>
                <a:cubicBezTo>
                  <a:pt x="6127816" y="-27660"/>
                  <a:pt x="6591817" y="1620"/>
                  <a:pt x="6792411" y="0"/>
                </a:cubicBezTo>
                <a:cubicBezTo>
                  <a:pt x="6993005" y="-1620"/>
                  <a:pt x="7136179" y="32162"/>
                  <a:pt x="7380531" y="0"/>
                </a:cubicBezTo>
                <a:cubicBezTo>
                  <a:pt x="7624883" y="-32162"/>
                  <a:pt x="7592680" y="4706"/>
                  <a:pt x="7668710" y="0"/>
                </a:cubicBezTo>
                <a:cubicBezTo>
                  <a:pt x="7744740" y="-4706"/>
                  <a:pt x="8202467" y="6249"/>
                  <a:pt x="8456791" y="0"/>
                </a:cubicBezTo>
                <a:cubicBezTo>
                  <a:pt x="8711115" y="-6249"/>
                  <a:pt x="9037490" y="7365"/>
                  <a:pt x="9244871" y="0"/>
                </a:cubicBezTo>
                <a:cubicBezTo>
                  <a:pt x="9452252" y="-7365"/>
                  <a:pt x="9599281" y="19235"/>
                  <a:pt x="9932972" y="0"/>
                </a:cubicBezTo>
                <a:cubicBezTo>
                  <a:pt x="10266663" y="-19235"/>
                  <a:pt x="10381421" y="102950"/>
                  <a:pt x="10809271" y="0"/>
                </a:cubicBezTo>
                <a:cubicBezTo>
                  <a:pt x="11384089" y="-5931"/>
                  <a:pt x="11667294" y="323562"/>
                  <a:pt x="11620500" y="811229"/>
                </a:cubicBezTo>
                <a:cubicBezTo>
                  <a:pt x="11645403" y="937681"/>
                  <a:pt x="11557161" y="1178378"/>
                  <a:pt x="11620500" y="1384480"/>
                </a:cubicBezTo>
                <a:cubicBezTo>
                  <a:pt x="11683839" y="1590582"/>
                  <a:pt x="11604272" y="1634380"/>
                  <a:pt x="11620500" y="1827938"/>
                </a:cubicBezTo>
                <a:cubicBezTo>
                  <a:pt x="11636728" y="2021496"/>
                  <a:pt x="11571671" y="2125975"/>
                  <a:pt x="11620500" y="2271397"/>
                </a:cubicBezTo>
                <a:cubicBezTo>
                  <a:pt x="11669329" y="2416819"/>
                  <a:pt x="11576664" y="2583523"/>
                  <a:pt x="11620500" y="2747303"/>
                </a:cubicBezTo>
                <a:cubicBezTo>
                  <a:pt x="11664336" y="2911083"/>
                  <a:pt x="11576941" y="3120547"/>
                  <a:pt x="11620500" y="3223210"/>
                </a:cubicBezTo>
                <a:cubicBezTo>
                  <a:pt x="11664059" y="3325873"/>
                  <a:pt x="11584972" y="3782619"/>
                  <a:pt x="11620500" y="4056046"/>
                </a:cubicBezTo>
                <a:cubicBezTo>
                  <a:pt x="11642526" y="4485218"/>
                  <a:pt x="11273829" y="4880157"/>
                  <a:pt x="10809271" y="4867275"/>
                </a:cubicBezTo>
                <a:cubicBezTo>
                  <a:pt x="10581898" y="4906781"/>
                  <a:pt x="10303393" y="4807480"/>
                  <a:pt x="10121170" y="4867275"/>
                </a:cubicBezTo>
                <a:cubicBezTo>
                  <a:pt x="9938947" y="4927070"/>
                  <a:pt x="9797664" y="4843485"/>
                  <a:pt x="9633031" y="4867275"/>
                </a:cubicBezTo>
                <a:cubicBezTo>
                  <a:pt x="9468398" y="4891065"/>
                  <a:pt x="9413115" y="4840416"/>
                  <a:pt x="9344852" y="4867275"/>
                </a:cubicBezTo>
                <a:cubicBezTo>
                  <a:pt x="9276589" y="4894134"/>
                  <a:pt x="8940291" y="4865661"/>
                  <a:pt x="8656751" y="4867275"/>
                </a:cubicBezTo>
                <a:cubicBezTo>
                  <a:pt x="8373211" y="4868889"/>
                  <a:pt x="8178427" y="4815847"/>
                  <a:pt x="7968651" y="4867275"/>
                </a:cubicBezTo>
                <a:cubicBezTo>
                  <a:pt x="7758875" y="4918703"/>
                  <a:pt x="7573077" y="4806029"/>
                  <a:pt x="7280550" y="4867275"/>
                </a:cubicBezTo>
                <a:cubicBezTo>
                  <a:pt x="6988023" y="4928521"/>
                  <a:pt x="6907578" y="4797723"/>
                  <a:pt x="6592450" y="4867275"/>
                </a:cubicBezTo>
                <a:cubicBezTo>
                  <a:pt x="6277322" y="4936827"/>
                  <a:pt x="6209235" y="4806407"/>
                  <a:pt x="5904349" y="4867275"/>
                </a:cubicBezTo>
                <a:cubicBezTo>
                  <a:pt x="5599463" y="4928143"/>
                  <a:pt x="5402300" y="4837797"/>
                  <a:pt x="5116268" y="4867275"/>
                </a:cubicBezTo>
                <a:cubicBezTo>
                  <a:pt x="4830236" y="4896753"/>
                  <a:pt x="4624696" y="4836770"/>
                  <a:pt x="4428168" y="4867275"/>
                </a:cubicBezTo>
                <a:cubicBezTo>
                  <a:pt x="4231640" y="4897780"/>
                  <a:pt x="4035862" y="4855628"/>
                  <a:pt x="3740067" y="4867275"/>
                </a:cubicBezTo>
                <a:cubicBezTo>
                  <a:pt x="3444272" y="4878922"/>
                  <a:pt x="3254117" y="4829911"/>
                  <a:pt x="3051967" y="4867275"/>
                </a:cubicBezTo>
                <a:cubicBezTo>
                  <a:pt x="2849817" y="4904639"/>
                  <a:pt x="2616387" y="4803269"/>
                  <a:pt x="2363866" y="4867275"/>
                </a:cubicBezTo>
                <a:cubicBezTo>
                  <a:pt x="2111345" y="4931281"/>
                  <a:pt x="1770850" y="4850585"/>
                  <a:pt x="1575785" y="4867275"/>
                </a:cubicBezTo>
                <a:cubicBezTo>
                  <a:pt x="1380720" y="4883965"/>
                  <a:pt x="1012371" y="4780434"/>
                  <a:pt x="811229" y="4867275"/>
                </a:cubicBezTo>
                <a:cubicBezTo>
                  <a:pt x="292824" y="4888141"/>
                  <a:pt x="76827" y="4494684"/>
                  <a:pt x="0" y="4056046"/>
                </a:cubicBezTo>
                <a:cubicBezTo>
                  <a:pt x="-58992" y="3847972"/>
                  <a:pt x="39319" y="3648018"/>
                  <a:pt x="0" y="3482795"/>
                </a:cubicBezTo>
                <a:cubicBezTo>
                  <a:pt x="-39319" y="3317572"/>
                  <a:pt x="7958" y="3087470"/>
                  <a:pt x="0" y="2909544"/>
                </a:cubicBezTo>
                <a:cubicBezTo>
                  <a:pt x="-7958" y="2731618"/>
                  <a:pt x="9584" y="2519843"/>
                  <a:pt x="0" y="2368741"/>
                </a:cubicBezTo>
                <a:cubicBezTo>
                  <a:pt x="-9584" y="2217639"/>
                  <a:pt x="13983" y="1950151"/>
                  <a:pt x="0" y="1827938"/>
                </a:cubicBezTo>
                <a:cubicBezTo>
                  <a:pt x="-13983" y="1705725"/>
                  <a:pt x="58928" y="1297580"/>
                  <a:pt x="0" y="811229"/>
                </a:cubicBezTo>
                <a:close/>
              </a:path>
              <a:path w="11620500" h="4867275" stroke="0" extrusionOk="0">
                <a:moveTo>
                  <a:pt x="0" y="811229"/>
                </a:moveTo>
                <a:cubicBezTo>
                  <a:pt x="-84522" y="338230"/>
                  <a:pt x="395554" y="24631"/>
                  <a:pt x="811229" y="0"/>
                </a:cubicBezTo>
                <a:cubicBezTo>
                  <a:pt x="1068619" y="-10715"/>
                  <a:pt x="1297561" y="36570"/>
                  <a:pt x="1499330" y="0"/>
                </a:cubicBezTo>
                <a:cubicBezTo>
                  <a:pt x="1701099" y="-36570"/>
                  <a:pt x="1910544" y="51002"/>
                  <a:pt x="2187430" y="0"/>
                </a:cubicBezTo>
                <a:cubicBezTo>
                  <a:pt x="2464316" y="-51002"/>
                  <a:pt x="2633349" y="24681"/>
                  <a:pt x="2875531" y="0"/>
                </a:cubicBezTo>
                <a:cubicBezTo>
                  <a:pt x="3117713" y="-24681"/>
                  <a:pt x="3444782" y="50571"/>
                  <a:pt x="3663612" y="0"/>
                </a:cubicBezTo>
                <a:cubicBezTo>
                  <a:pt x="3882442" y="-50571"/>
                  <a:pt x="3876100" y="43278"/>
                  <a:pt x="4051771" y="0"/>
                </a:cubicBezTo>
                <a:cubicBezTo>
                  <a:pt x="4227442" y="-43278"/>
                  <a:pt x="4394376" y="39594"/>
                  <a:pt x="4639891" y="0"/>
                </a:cubicBezTo>
                <a:cubicBezTo>
                  <a:pt x="4885406" y="-39594"/>
                  <a:pt x="4925469" y="21465"/>
                  <a:pt x="5128031" y="0"/>
                </a:cubicBezTo>
                <a:cubicBezTo>
                  <a:pt x="5330593" y="-21465"/>
                  <a:pt x="5413815" y="223"/>
                  <a:pt x="5516190" y="0"/>
                </a:cubicBezTo>
                <a:cubicBezTo>
                  <a:pt x="5618565" y="-223"/>
                  <a:pt x="5901856" y="66308"/>
                  <a:pt x="6204290" y="0"/>
                </a:cubicBezTo>
                <a:cubicBezTo>
                  <a:pt x="6506724" y="-66308"/>
                  <a:pt x="6368200" y="875"/>
                  <a:pt x="6492469" y="0"/>
                </a:cubicBezTo>
                <a:cubicBezTo>
                  <a:pt x="6616738" y="-875"/>
                  <a:pt x="6658157" y="13104"/>
                  <a:pt x="6780648" y="0"/>
                </a:cubicBezTo>
                <a:cubicBezTo>
                  <a:pt x="6903139" y="-13104"/>
                  <a:pt x="7131325" y="60183"/>
                  <a:pt x="7468749" y="0"/>
                </a:cubicBezTo>
                <a:cubicBezTo>
                  <a:pt x="7806173" y="-60183"/>
                  <a:pt x="7706514" y="5685"/>
                  <a:pt x="7856908" y="0"/>
                </a:cubicBezTo>
                <a:cubicBezTo>
                  <a:pt x="8007302" y="-5685"/>
                  <a:pt x="8105411" y="36081"/>
                  <a:pt x="8245067" y="0"/>
                </a:cubicBezTo>
                <a:cubicBezTo>
                  <a:pt x="8384723" y="-36081"/>
                  <a:pt x="8832870" y="22531"/>
                  <a:pt x="9033148" y="0"/>
                </a:cubicBezTo>
                <a:cubicBezTo>
                  <a:pt x="9233426" y="-22531"/>
                  <a:pt x="9628650" y="78694"/>
                  <a:pt x="9821229" y="0"/>
                </a:cubicBezTo>
                <a:cubicBezTo>
                  <a:pt x="10013808" y="-78694"/>
                  <a:pt x="10449248" y="40447"/>
                  <a:pt x="10809271" y="0"/>
                </a:cubicBezTo>
                <a:cubicBezTo>
                  <a:pt x="11275415" y="-127800"/>
                  <a:pt x="11646654" y="425130"/>
                  <a:pt x="11620500" y="811229"/>
                </a:cubicBezTo>
                <a:cubicBezTo>
                  <a:pt x="11676909" y="994686"/>
                  <a:pt x="11618560" y="1139625"/>
                  <a:pt x="11620500" y="1384480"/>
                </a:cubicBezTo>
                <a:cubicBezTo>
                  <a:pt x="11622440" y="1629335"/>
                  <a:pt x="11615248" y="1735277"/>
                  <a:pt x="11620500" y="1860386"/>
                </a:cubicBezTo>
                <a:cubicBezTo>
                  <a:pt x="11625752" y="1985495"/>
                  <a:pt x="11568424" y="2146131"/>
                  <a:pt x="11620500" y="2336293"/>
                </a:cubicBezTo>
                <a:cubicBezTo>
                  <a:pt x="11672576" y="2526455"/>
                  <a:pt x="11564115" y="2615617"/>
                  <a:pt x="11620500" y="2877096"/>
                </a:cubicBezTo>
                <a:cubicBezTo>
                  <a:pt x="11676885" y="3138575"/>
                  <a:pt x="11599899" y="3266737"/>
                  <a:pt x="11620500" y="3417899"/>
                </a:cubicBezTo>
                <a:cubicBezTo>
                  <a:pt x="11641101" y="3569061"/>
                  <a:pt x="11546730" y="3803680"/>
                  <a:pt x="11620500" y="4056046"/>
                </a:cubicBezTo>
                <a:cubicBezTo>
                  <a:pt x="11632679" y="4563860"/>
                  <a:pt x="11281665" y="4836598"/>
                  <a:pt x="10809271" y="4867275"/>
                </a:cubicBezTo>
                <a:cubicBezTo>
                  <a:pt x="10744348" y="4893452"/>
                  <a:pt x="10643559" y="4833354"/>
                  <a:pt x="10521092" y="4867275"/>
                </a:cubicBezTo>
                <a:cubicBezTo>
                  <a:pt x="10398625" y="4901196"/>
                  <a:pt x="10152163" y="4828113"/>
                  <a:pt x="9832992" y="4867275"/>
                </a:cubicBezTo>
                <a:cubicBezTo>
                  <a:pt x="9513821" y="4906437"/>
                  <a:pt x="9625423" y="4828209"/>
                  <a:pt x="9444832" y="4867275"/>
                </a:cubicBezTo>
                <a:cubicBezTo>
                  <a:pt x="9264241" y="4906341"/>
                  <a:pt x="9102301" y="4849209"/>
                  <a:pt x="8856712" y="4867275"/>
                </a:cubicBezTo>
                <a:cubicBezTo>
                  <a:pt x="8611123" y="4885341"/>
                  <a:pt x="8504523" y="4850246"/>
                  <a:pt x="8368573" y="4867275"/>
                </a:cubicBezTo>
                <a:cubicBezTo>
                  <a:pt x="8232623" y="4884304"/>
                  <a:pt x="8165054" y="4857856"/>
                  <a:pt x="7980413" y="4867275"/>
                </a:cubicBezTo>
                <a:cubicBezTo>
                  <a:pt x="7795772" y="4876694"/>
                  <a:pt x="7516862" y="4819860"/>
                  <a:pt x="7192332" y="4867275"/>
                </a:cubicBezTo>
                <a:cubicBezTo>
                  <a:pt x="6867802" y="4914690"/>
                  <a:pt x="6929524" y="4850504"/>
                  <a:pt x="6804173" y="4867275"/>
                </a:cubicBezTo>
                <a:cubicBezTo>
                  <a:pt x="6678822" y="4884046"/>
                  <a:pt x="6396914" y="4841835"/>
                  <a:pt x="6116072" y="4867275"/>
                </a:cubicBezTo>
                <a:cubicBezTo>
                  <a:pt x="5835230" y="4892715"/>
                  <a:pt x="5865097" y="4859756"/>
                  <a:pt x="5727913" y="4867275"/>
                </a:cubicBezTo>
                <a:cubicBezTo>
                  <a:pt x="5590729" y="4874794"/>
                  <a:pt x="5510690" y="4854282"/>
                  <a:pt x="5339754" y="4867275"/>
                </a:cubicBezTo>
                <a:cubicBezTo>
                  <a:pt x="5168818" y="4880268"/>
                  <a:pt x="4911210" y="4787366"/>
                  <a:pt x="4551673" y="4867275"/>
                </a:cubicBezTo>
                <a:cubicBezTo>
                  <a:pt x="4192136" y="4947184"/>
                  <a:pt x="4131564" y="4843709"/>
                  <a:pt x="3863572" y="4867275"/>
                </a:cubicBezTo>
                <a:cubicBezTo>
                  <a:pt x="3595580" y="4890841"/>
                  <a:pt x="3686311" y="4838763"/>
                  <a:pt x="3575394" y="4867275"/>
                </a:cubicBezTo>
                <a:cubicBezTo>
                  <a:pt x="3464477" y="4895787"/>
                  <a:pt x="3318365" y="4861857"/>
                  <a:pt x="3087254" y="4867275"/>
                </a:cubicBezTo>
                <a:cubicBezTo>
                  <a:pt x="2856143" y="4872693"/>
                  <a:pt x="2551877" y="4833976"/>
                  <a:pt x="2399153" y="4867275"/>
                </a:cubicBezTo>
                <a:cubicBezTo>
                  <a:pt x="2246429" y="4900574"/>
                  <a:pt x="1884315" y="4827498"/>
                  <a:pt x="1711053" y="4867275"/>
                </a:cubicBezTo>
                <a:cubicBezTo>
                  <a:pt x="1537791" y="4907052"/>
                  <a:pt x="1489146" y="4846984"/>
                  <a:pt x="1422874" y="4867275"/>
                </a:cubicBezTo>
                <a:cubicBezTo>
                  <a:pt x="1356602" y="4887566"/>
                  <a:pt x="1013092" y="4801744"/>
                  <a:pt x="811229" y="4867275"/>
                </a:cubicBezTo>
                <a:cubicBezTo>
                  <a:pt x="268152" y="4867179"/>
                  <a:pt x="-17863" y="4525793"/>
                  <a:pt x="0" y="4056046"/>
                </a:cubicBezTo>
                <a:cubicBezTo>
                  <a:pt x="-7492" y="3900623"/>
                  <a:pt x="39566" y="3678831"/>
                  <a:pt x="0" y="3547691"/>
                </a:cubicBezTo>
                <a:cubicBezTo>
                  <a:pt x="-39566" y="3416552"/>
                  <a:pt x="46059" y="3286067"/>
                  <a:pt x="0" y="3104233"/>
                </a:cubicBezTo>
                <a:cubicBezTo>
                  <a:pt x="-46059" y="2922399"/>
                  <a:pt x="31591" y="2842262"/>
                  <a:pt x="0" y="2595878"/>
                </a:cubicBezTo>
                <a:cubicBezTo>
                  <a:pt x="-31591" y="2349495"/>
                  <a:pt x="31449" y="2257357"/>
                  <a:pt x="0" y="2119972"/>
                </a:cubicBezTo>
                <a:cubicBezTo>
                  <a:pt x="-31449" y="1982587"/>
                  <a:pt x="54213" y="1863703"/>
                  <a:pt x="0" y="1611617"/>
                </a:cubicBezTo>
                <a:cubicBezTo>
                  <a:pt x="-54213" y="1359531"/>
                  <a:pt x="43844" y="1072825"/>
                  <a:pt x="0" y="811229"/>
                </a:cubicBezTo>
                <a:close/>
              </a:path>
            </a:pathLst>
          </a:custGeom>
          <a:solidFill>
            <a:srgbClr val="FFFFD9"/>
          </a:solidFill>
          <a:ln w="12700" cap="flat" cmpd="sng" algn="ctr">
            <a:solidFill>
              <a:schemeClr val="accent2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xmlns="" sd="344437782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291" t="61399" r="36690" b="14343"/>
          <a:stretch/>
        </p:blipFill>
        <p:spPr>
          <a:xfrm>
            <a:off x="9972224" y="519952"/>
            <a:ext cx="580718" cy="584724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228811" y="173323"/>
            <a:ext cx="11706014" cy="54483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2. </a:t>
            </a:r>
            <a:r>
              <a:rPr kumimoji="0" lang="en-US" sz="26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Tìm</a:t>
            </a:r>
            <a:r>
              <a:rPr kumimoji="0" lang="en-US" sz="26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6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</a:t>
            </a:r>
            <a:r>
              <a:rPr kumimoji="0" lang="en-US" sz="26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6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viết</a:t>
            </a:r>
            <a:r>
              <a:rPr kumimoji="0" lang="en-US" sz="26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6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tên</a:t>
            </a:r>
            <a:r>
              <a:rPr kumimoji="0" lang="en-US" sz="26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6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sự</a:t>
            </a:r>
            <a:r>
              <a:rPr kumimoji="0" lang="en-US" sz="26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6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vật</a:t>
            </a:r>
            <a:r>
              <a:rPr kumimoji="0" lang="en-US" sz="26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6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bắt</a:t>
            </a:r>
            <a:r>
              <a:rPr kumimoji="0" lang="en-US" sz="26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6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đầu</a:t>
            </a:r>
            <a:r>
              <a:rPr kumimoji="0" lang="en-US" sz="26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6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bằng</a:t>
            </a:r>
            <a:r>
              <a:rPr kumimoji="0" lang="en-US" sz="260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 </a:t>
            </a:r>
            <a:r>
              <a:rPr kumimoji="0" lang="en-US" sz="26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hoặc</a:t>
            </a:r>
            <a:r>
              <a:rPr kumimoji="0" lang="en-US" sz="26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60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</a:t>
            </a:r>
            <a:r>
              <a:rPr kumimoji="0" lang="en-US" sz="26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6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trong</a:t>
            </a:r>
            <a:r>
              <a:rPr kumimoji="0" lang="en-US" sz="26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6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các</a:t>
            </a:r>
            <a:r>
              <a:rPr kumimoji="0" lang="en-US" sz="26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6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hình</a:t>
            </a:r>
            <a:r>
              <a:rPr kumimoji="0" lang="en-US" sz="26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6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dưới</a:t>
            </a:r>
            <a:r>
              <a:rPr kumimoji="0" lang="en-US" sz="26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6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đây</a:t>
            </a:r>
            <a:r>
              <a:rPr kumimoji="0" lang="en-US" sz="26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23B9F9B5-390C-4071-AA57-3F004E009E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422" y="1566666"/>
            <a:ext cx="10892791" cy="4395215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>
            <a:off x="1168924" y="641023"/>
            <a:ext cx="593888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2273432" y="641023"/>
            <a:ext cx="535756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4422743" y="623741"/>
            <a:ext cx="3260102" cy="17282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47496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: Rounded Corners 43">
            <a:extLst>
              <a:ext uri="{FF2B5EF4-FFF2-40B4-BE49-F238E27FC236}">
                <a16:creationId xmlns="" xmlns:a16="http://schemas.microsoft.com/office/drawing/2014/main" id="{FC0962BA-C352-43F6-9521-CFC8FA4EC114}"/>
              </a:ext>
            </a:extLst>
          </p:cNvPr>
          <p:cNvSpPr/>
          <p:nvPr/>
        </p:nvSpPr>
        <p:spPr>
          <a:xfrm>
            <a:off x="991973" y="136947"/>
            <a:ext cx="10540535" cy="4176768"/>
          </a:xfrm>
          <a:custGeom>
            <a:avLst/>
            <a:gdLst>
              <a:gd name="connsiteX0" fmla="*/ 0 w 11620500"/>
              <a:gd name="connsiteY0" fmla="*/ 811229 h 4867275"/>
              <a:gd name="connsiteX1" fmla="*/ 811229 w 11620500"/>
              <a:gd name="connsiteY1" fmla="*/ 0 h 4867275"/>
              <a:gd name="connsiteX2" fmla="*/ 1099408 w 11620500"/>
              <a:gd name="connsiteY2" fmla="*/ 0 h 4867275"/>
              <a:gd name="connsiteX3" fmla="*/ 1687528 w 11620500"/>
              <a:gd name="connsiteY3" fmla="*/ 0 h 4867275"/>
              <a:gd name="connsiteX4" fmla="*/ 2275648 w 11620500"/>
              <a:gd name="connsiteY4" fmla="*/ 0 h 4867275"/>
              <a:gd name="connsiteX5" fmla="*/ 3063729 w 11620500"/>
              <a:gd name="connsiteY5" fmla="*/ 0 h 4867275"/>
              <a:gd name="connsiteX6" fmla="*/ 3751830 w 11620500"/>
              <a:gd name="connsiteY6" fmla="*/ 0 h 4867275"/>
              <a:gd name="connsiteX7" fmla="*/ 4040008 w 11620500"/>
              <a:gd name="connsiteY7" fmla="*/ 0 h 4867275"/>
              <a:gd name="connsiteX8" fmla="*/ 4828089 w 11620500"/>
              <a:gd name="connsiteY8" fmla="*/ 0 h 4867275"/>
              <a:gd name="connsiteX9" fmla="*/ 5616170 w 11620500"/>
              <a:gd name="connsiteY9" fmla="*/ 0 h 4867275"/>
              <a:gd name="connsiteX10" fmla="*/ 6004330 w 11620500"/>
              <a:gd name="connsiteY10" fmla="*/ 0 h 4867275"/>
              <a:gd name="connsiteX11" fmla="*/ 6792411 w 11620500"/>
              <a:gd name="connsiteY11" fmla="*/ 0 h 4867275"/>
              <a:gd name="connsiteX12" fmla="*/ 7380531 w 11620500"/>
              <a:gd name="connsiteY12" fmla="*/ 0 h 4867275"/>
              <a:gd name="connsiteX13" fmla="*/ 7668710 w 11620500"/>
              <a:gd name="connsiteY13" fmla="*/ 0 h 4867275"/>
              <a:gd name="connsiteX14" fmla="*/ 8456791 w 11620500"/>
              <a:gd name="connsiteY14" fmla="*/ 0 h 4867275"/>
              <a:gd name="connsiteX15" fmla="*/ 9244871 w 11620500"/>
              <a:gd name="connsiteY15" fmla="*/ 0 h 4867275"/>
              <a:gd name="connsiteX16" fmla="*/ 9932972 w 11620500"/>
              <a:gd name="connsiteY16" fmla="*/ 0 h 4867275"/>
              <a:gd name="connsiteX17" fmla="*/ 10809271 w 11620500"/>
              <a:gd name="connsiteY17" fmla="*/ 0 h 4867275"/>
              <a:gd name="connsiteX18" fmla="*/ 11620500 w 11620500"/>
              <a:gd name="connsiteY18" fmla="*/ 811229 h 4867275"/>
              <a:gd name="connsiteX19" fmla="*/ 11620500 w 11620500"/>
              <a:gd name="connsiteY19" fmla="*/ 1384480 h 4867275"/>
              <a:gd name="connsiteX20" fmla="*/ 11620500 w 11620500"/>
              <a:gd name="connsiteY20" fmla="*/ 1827938 h 4867275"/>
              <a:gd name="connsiteX21" fmla="*/ 11620500 w 11620500"/>
              <a:gd name="connsiteY21" fmla="*/ 2271397 h 4867275"/>
              <a:gd name="connsiteX22" fmla="*/ 11620500 w 11620500"/>
              <a:gd name="connsiteY22" fmla="*/ 2747303 h 4867275"/>
              <a:gd name="connsiteX23" fmla="*/ 11620500 w 11620500"/>
              <a:gd name="connsiteY23" fmla="*/ 3223210 h 4867275"/>
              <a:gd name="connsiteX24" fmla="*/ 11620500 w 11620500"/>
              <a:gd name="connsiteY24" fmla="*/ 4056046 h 4867275"/>
              <a:gd name="connsiteX25" fmla="*/ 10809271 w 11620500"/>
              <a:gd name="connsiteY25" fmla="*/ 4867275 h 4867275"/>
              <a:gd name="connsiteX26" fmla="*/ 10121170 w 11620500"/>
              <a:gd name="connsiteY26" fmla="*/ 4867275 h 4867275"/>
              <a:gd name="connsiteX27" fmla="*/ 9633031 w 11620500"/>
              <a:gd name="connsiteY27" fmla="*/ 4867275 h 4867275"/>
              <a:gd name="connsiteX28" fmla="*/ 9344852 w 11620500"/>
              <a:gd name="connsiteY28" fmla="*/ 4867275 h 4867275"/>
              <a:gd name="connsiteX29" fmla="*/ 8656751 w 11620500"/>
              <a:gd name="connsiteY29" fmla="*/ 4867275 h 4867275"/>
              <a:gd name="connsiteX30" fmla="*/ 7968651 w 11620500"/>
              <a:gd name="connsiteY30" fmla="*/ 4867275 h 4867275"/>
              <a:gd name="connsiteX31" fmla="*/ 7280550 w 11620500"/>
              <a:gd name="connsiteY31" fmla="*/ 4867275 h 4867275"/>
              <a:gd name="connsiteX32" fmla="*/ 6592450 w 11620500"/>
              <a:gd name="connsiteY32" fmla="*/ 4867275 h 4867275"/>
              <a:gd name="connsiteX33" fmla="*/ 5904349 w 11620500"/>
              <a:gd name="connsiteY33" fmla="*/ 4867275 h 4867275"/>
              <a:gd name="connsiteX34" fmla="*/ 5116268 w 11620500"/>
              <a:gd name="connsiteY34" fmla="*/ 4867275 h 4867275"/>
              <a:gd name="connsiteX35" fmla="*/ 4428168 w 11620500"/>
              <a:gd name="connsiteY35" fmla="*/ 4867275 h 4867275"/>
              <a:gd name="connsiteX36" fmla="*/ 3740067 w 11620500"/>
              <a:gd name="connsiteY36" fmla="*/ 4867275 h 4867275"/>
              <a:gd name="connsiteX37" fmla="*/ 3051967 w 11620500"/>
              <a:gd name="connsiteY37" fmla="*/ 4867275 h 4867275"/>
              <a:gd name="connsiteX38" fmla="*/ 2363866 w 11620500"/>
              <a:gd name="connsiteY38" fmla="*/ 4867275 h 4867275"/>
              <a:gd name="connsiteX39" fmla="*/ 1575785 w 11620500"/>
              <a:gd name="connsiteY39" fmla="*/ 4867275 h 4867275"/>
              <a:gd name="connsiteX40" fmla="*/ 811229 w 11620500"/>
              <a:gd name="connsiteY40" fmla="*/ 4867275 h 4867275"/>
              <a:gd name="connsiteX41" fmla="*/ 0 w 11620500"/>
              <a:gd name="connsiteY41" fmla="*/ 4056046 h 4867275"/>
              <a:gd name="connsiteX42" fmla="*/ 0 w 11620500"/>
              <a:gd name="connsiteY42" fmla="*/ 3482795 h 4867275"/>
              <a:gd name="connsiteX43" fmla="*/ 0 w 11620500"/>
              <a:gd name="connsiteY43" fmla="*/ 2909544 h 4867275"/>
              <a:gd name="connsiteX44" fmla="*/ 0 w 11620500"/>
              <a:gd name="connsiteY44" fmla="*/ 2368741 h 4867275"/>
              <a:gd name="connsiteX45" fmla="*/ 0 w 11620500"/>
              <a:gd name="connsiteY45" fmla="*/ 1827938 h 4867275"/>
              <a:gd name="connsiteX46" fmla="*/ 0 w 11620500"/>
              <a:gd name="connsiteY46" fmla="*/ 811229 h 4867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11620500" h="4867275" fill="none" extrusionOk="0">
                <a:moveTo>
                  <a:pt x="0" y="811229"/>
                </a:moveTo>
                <a:cubicBezTo>
                  <a:pt x="-18342" y="332453"/>
                  <a:pt x="381288" y="-71277"/>
                  <a:pt x="811229" y="0"/>
                </a:cubicBezTo>
                <a:cubicBezTo>
                  <a:pt x="869489" y="-22377"/>
                  <a:pt x="1001341" y="7301"/>
                  <a:pt x="1099408" y="0"/>
                </a:cubicBezTo>
                <a:cubicBezTo>
                  <a:pt x="1197475" y="-7301"/>
                  <a:pt x="1434276" y="62152"/>
                  <a:pt x="1687528" y="0"/>
                </a:cubicBezTo>
                <a:cubicBezTo>
                  <a:pt x="1940780" y="-62152"/>
                  <a:pt x="2084500" y="25883"/>
                  <a:pt x="2275648" y="0"/>
                </a:cubicBezTo>
                <a:cubicBezTo>
                  <a:pt x="2466796" y="-25883"/>
                  <a:pt x="2767609" y="62387"/>
                  <a:pt x="3063729" y="0"/>
                </a:cubicBezTo>
                <a:cubicBezTo>
                  <a:pt x="3359849" y="-62387"/>
                  <a:pt x="3589232" y="21449"/>
                  <a:pt x="3751830" y="0"/>
                </a:cubicBezTo>
                <a:cubicBezTo>
                  <a:pt x="3914428" y="-21449"/>
                  <a:pt x="3951860" y="10291"/>
                  <a:pt x="4040008" y="0"/>
                </a:cubicBezTo>
                <a:cubicBezTo>
                  <a:pt x="4128156" y="-10291"/>
                  <a:pt x="4538221" y="47426"/>
                  <a:pt x="4828089" y="0"/>
                </a:cubicBezTo>
                <a:cubicBezTo>
                  <a:pt x="5117957" y="-47426"/>
                  <a:pt x="5352056" y="12266"/>
                  <a:pt x="5616170" y="0"/>
                </a:cubicBezTo>
                <a:cubicBezTo>
                  <a:pt x="5880284" y="-12266"/>
                  <a:pt x="5880844" y="27660"/>
                  <a:pt x="6004330" y="0"/>
                </a:cubicBezTo>
                <a:cubicBezTo>
                  <a:pt x="6127816" y="-27660"/>
                  <a:pt x="6591817" y="1620"/>
                  <a:pt x="6792411" y="0"/>
                </a:cubicBezTo>
                <a:cubicBezTo>
                  <a:pt x="6993005" y="-1620"/>
                  <a:pt x="7136179" y="32162"/>
                  <a:pt x="7380531" y="0"/>
                </a:cubicBezTo>
                <a:cubicBezTo>
                  <a:pt x="7624883" y="-32162"/>
                  <a:pt x="7592680" y="4706"/>
                  <a:pt x="7668710" y="0"/>
                </a:cubicBezTo>
                <a:cubicBezTo>
                  <a:pt x="7744740" y="-4706"/>
                  <a:pt x="8202467" y="6249"/>
                  <a:pt x="8456791" y="0"/>
                </a:cubicBezTo>
                <a:cubicBezTo>
                  <a:pt x="8711115" y="-6249"/>
                  <a:pt x="9037490" y="7365"/>
                  <a:pt x="9244871" y="0"/>
                </a:cubicBezTo>
                <a:cubicBezTo>
                  <a:pt x="9452252" y="-7365"/>
                  <a:pt x="9599281" y="19235"/>
                  <a:pt x="9932972" y="0"/>
                </a:cubicBezTo>
                <a:cubicBezTo>
                  <a:pt x="10266663" y="-19235"/>
                  <a:pt x="10381421" y="102950"/>
                  <a:pt x="10809271" y="0"/>
                </a:cubicBezTo>
                <a:cubicBezTo>
                  <a:pt x="11384089" y="-5931"/>
                  <a:pt x="11667294" y="323562"/>
                  <a:pt x="11620500" y="811229"/>
                </a:cubicBezTo>
                <a:cubicBezTo>
                  <a:pt x="11645403" y="937681"/>
                  <a:pt x="11557161" y="1178378"/>
                  <a:pt x="11620500" y="1384480"/>
                </a:cubicBezTo>
                <a:cubicBezTo>
                  <a:pt x="11683839" y="1590582"/>
                  <a:pt x="11604272" y="1634380"/>
                  <a:pt x="11620500" y="1827938"/>
                </a:cubicBezTo>
                <a:cubicBezTo>
                  <a:pt x="11636728" y="2021496"/>
                  <a:pt x="11571671" y="2125975"/>
                  <a:pt x="11620500" y="2271397"/>
                </a:cubicBezTo>
                <a:cubicBezTo>
                  <a:pt x="11669329" y="2416819"/>
                  <a:pt x="11576664" y="2583523"/>
                  <a:pt x="11620500" y="2747303"/>
                </a:cubicBezTo>
                <a:cubicBezTo>
                  <a:pt x="11664336" y="2911083"/>
                  <a:pt x="11576941" y="3120547"/>
                  <a:pt x="11620500" y="3223210"/>
                </a:cubicBezTo>
                <a:cubicBezTo>
                  <a:pt x="11664059" y="3325873"/>
                  <a:pt x="11584972" y="3782619"/>
                  <a:pt x="11620500" y="4056046"/>
                </a:cubicBezTo>
                <a:cubicBezTo>
                  <a:pt x="11642526" y="4485218"/>
                  <a:pt x="11273829" y="4880157"/>
                  <a:pt x="10809271" y="4867275"/>
                </a:cubicBezTo>
                <a:cubicBezTo>
                  <a:pt x="10581898" y="4906781"/>
                  <a:pt x="10303393" y="4807480"/>
                  <a:pt x="10121170" y="4867275"/>
                </a:cubicBezTo>
                <a:cubicBezTo>
                  <a:pt x="9938947" y="4927070"/>
                  <a:pt x="9797664" y="4843485"/>
                  <a:pt x="9633031" y="4867275"/>
                </a:cubicBezTo>
                <a:cubicBezTo>
                  <a:pt x="9468398" y="4891065"/>
                  <a:pt x="9413115" y="4840416"/>
                  <a:pt x="9344852" y="4867275"/>
                </a:cubicBezTo>
                <a:cubicBezTo>
                  <a:pt x="9276589" y="4894134"/>
                  <a:pt x="8940291" y="4865661"/>
                  <a:pt x="8656751" y="4867275"/>
                </a:cubicBezTo>
                <a:cubicBezTo>
                  <a:pt x="8373211" y="4868889"/>
                  <a:pt x="8178427" y="4815847"/>
                  <a:pt x="7968651" y="4867275"/>
                </a:cubicBezTo>
                <a:cubicBezTo>
                  <a:pt x="7758875" y="4918703"/>
                  <a:pt x="7573077" y="4806029"/>
                  <a:pt x="7280550" y="4867275"/>
                </a:cubicBezTo>
                <a:cubicBezTo>
                  <a:pt x="6988023" y="4928521"/>
                  <a:pt x="6907578" y="4797723"/>
                  <a:pt x="6592450" y="4867275"/>
                </a:cubicBezTo>
                <a:cubicBezTo>
                  <a:pt x="6277322" y="4936827"/>
                  <a:pt x="6209235" y="4806407"/>
                  <a:pt x="5904349" y="4867275"/>
                </a:cubicBezTo>
                <a:cubicBezTo>
                  <a:pt x="5599463" y="4928143"/>
                  <a:pt x="5402300" y="4837797"/>
                  <a:pt x="5116268" y="4867275"/>
                </a:cubicBezTo>
                <a:cubicBezTo>
                  <a:pt x="4830236" y="4896753"/>
                  <a:pt x="4624696" y="4836770"/>
                  <a:pt x="4428168" y="4867275"/>
                </a:cubicBezTo>
                <a:cubicBezTo>
                  <a:pt x="4231640" y="4897780"/>
                  <a:pt x="4035862" y="4855628"/>
                  <a:pt x="3740067" y="4867275"/>
                </a:cubicBezTo>
                <a:cubicBezTo>
                  <a:pt x="3444272" y="4878922"/>
                  <a:pt x="3254117" y="4829911"/>
                  <a:pt x="3051967" y="4867275"/>
                </a:cubicBezTo>
                <a:cubicBezTo>
                  <a:pt x="2849817" y="4904639"/>
                  <a:pt x="2616387" y="4803269"/>
                  <a:pt x="2363866" y="4867275"/>
                </a:cubicBezTo>
                <a:cubicBezTo>
                  <a:pt x="2111345" y="4931281"/>
                  <a:pt x="1770850" y="4850585"/>
                  <a:pt x="1575785" y="4867275"/>
                </a:cubicBezTo>
                <a:cubicBezTo>
                  <a:pt x="1380720" y="4883965"/>
                  <a:pt x="1012371" y="4780434"/>
                  <a:pt x="811229" y="4867275"/>
                </a:cubicBezTo>
                <a:cubicBezTo>
                  <a:pt x="292824" y="4888141"/>
                  <a:pt x="76827" y="4494684"/>
                  <a:pt x="0" y="4056046"/>
                </a:cubicBezTo>
                <a:cubicBezTo>
                  <a:pt x="-58992" y="3847972"/>
                  <a:pt x="39319" y="3648018"/>
                  <a:pt x="0" y="3482795"/>
                </a:cubicBezTo>
                <a:cubicBezTo>
                  <a:pt x="-39319" y="3317572"/>
                  <a:pt x="7958" y="3087470"/>
                  <a:pt x="0" y="2909544"/>
                </a:cubicBezTo>
                <a:cubicBezTo>
                  <a:pt x="-7958" y="2731618"/>
                  <a:pt x="9584" y="2519843"/>
                  <a:pt x="0" y="2368741"/>
                </a:cubicBezTo>
                <a:cubicBezTo>
                  <a:pt x="-9584" y="2217639"/>
                  <a:pt x="13983" y="1950151"/>
                  <a:pt x="0" y="1827938"/>
                </a:cubicBezTo>
                <a:cubicBezTo>
                  <a:pt x="-13983" y="1705725"/>
                  <a:pt x="58928" y="1297580"/>
                  <a:pt x="0" y="811229"/>
                </a:cubicBezTo>
                <a:close/>
              </a:path>
              <a:path w="11620500" h="4867275" stroke="0" extrusionOk="0">
                <a:moveTo>
                  <a:pt x="0" y="811229"/>
                </a:moveTo>
                <a:cubicBezTo>
                  <a:pt x="-84522" y="338230"/>
                  <a:pt x="395554" y="24631"/>
                  <a:pt x="811229" y="0"/>
                </a:cubicBezTo>
                <a:cubicBezTo>
                  <a:pt x="1068619" y="-10715"/>
                  <a:pt x="1297561" y="36570"/>
                  <a:pt x="1499330" y="0"/>
                </a:cubicBezTo>
                <a:cubicBezTo>
                  <a:pt x="1701099" y="-36570"/>
                  <a:pt x="1910544" y="51002"/>
                  <a:pt x="2187430" y="0"/>
                </a:cubicBezTo>
                <a:cubicBezTo>
                  <a:pt x="2464316" y="-51002"/>
                  <a:pt x="2633349" y="24681"/>
                  <a:pt x="2875531" y="0"/>
                </a:cubicBezTo>
                <a:cubicBezTo>
                  <a:pt x="3117713" y="-24681"/>
                  <a:pt x="3444782" y="50571"/>
                  <a:pt x="3663612" y="0"/>
                </a:cubicBezTo>
                <a:cubicBezTo>
                  <a:pt x="3882442" y="-50571"/>
                  <a:pt x="3876100" y="43278"/>
                  <a:pt x="4051771" y="0"/>
                </a:cubicBezTo>
                <a:cubicBezTo>
                  <a:pt x="4227442" y="-43278"/>
                  <a:pt x="4394376" y="39594"/>
                  <a:pt x="4639891" y="0"/>
                </a:cubicBezTo>
                <a:cubicBezTo>
                  <a:pt x="4885406" y="-39594"/>
                  <a:pt x="4925469" y="21465"/>
                  <a:pt x="5128031" y="0"/>
                </a:cubicBezTo>
                <a:cubicBezTo>
                  <a:pt x="5330593" y="-21465"/>
                  <a:pt x="5413815" y="223"/>
                  <a:pt x="5516190" y="0"/>
                </a:cubicBezTo>
                <a:cubicBezTo>
                  <a:pt x="5618565" y="-223"/>
                  <a:pt x="5901856" y="66308"/>
                  <a:pt x="6204290" y="0"/>
                </a:cubicBezTo>
                <a:cubicBezTo>
                  <a:pt x="6506724" y="-66308"/>
                  <a:pt x="6368200" y="875"/>
                  <a:pt x="6492469" y="0"/>
                </a:cubicBezTo>
                <a:cubicBezTo>
                  <a:pt x="6616738" y="-875"/>
                  <a:pt x="6658157" y="13104"/>
                  <a:pt x="6780648" y="0"/>
                </a:cubicBezTo>
                <a:cubicBezTo>
                  <a:pt x="6903139" y="-13104"/>
                  <a:pt x="7131325" y="60183"/>
                  <a:pt x="7468749" y="0"/>
                </a:cubicBezTo>
                <a:cubicBezTo>
                  <a:pt x="7806173" y="-60183"/>
                  <a:pt x="7706514" y="5685"/>
                  <a:pt x="7856908" y="0"/>
                </a:cubicBezTo>
                <a:cubicBezTo>
                  <a:pt x="8007302" y="-5685"/>
                  <a:pt x="8105411" y="36081"/>
                  <a:pt x="8245067" y="0"/>
                </a:cubicBezTo>
                <a:cubicBezTo>
                  <a:pt x="8384723" y="-36081"/>
                  <a:pt x="8832870" y="22531"/>
                  <a:pt x="9033148" y="0"/>
                </a:cubicBezTo>
                <a:cubicBezTo>
                  <a:pt x="9233426" y="-22531"/>
                  <a:pt x="9628650" y="78694"/>
                  <a:pt x="9821229" y="0"/>
                </a:cubicBezTo>
                <a:cubicBezTo>
                  <a:pt x="10013808" y="-78694"/>
                  <a:pt x="10449248" y="40447"/>
                  <a:pt x="10809271" y="0"/>
                </a:cubicBezTo>
                <a:cubicBezTo>
                  <a:pt x="11275415" y="-127800"/>
                  <a:pt x="11646654" y="425130"/>
                  <a:pt x="11620500" y="811229"/>
                </a:cubicBezTo>
                <a:cubicBezTo>
                  <a:pt x="11676909" y="994686"/>
                  <a:pt x="11618560" y="1139625"/>
                  <a:pt x="11620500" y="1384480"/>
                </a:cubicBezTo>
                <a:cubicBezTo>
                  <a:pt x="11622440" y="1629335"/>
                  <a:pt x="11615248" y="1735277"/>
                  <a:pt x="11620500" y="1860386"/>
                </a:cubicBezTo>
                <a:cubicBezTo>
                  <a:pt x="11625752" y="1985495"/>
                  <a:pt x="11568424" y="2146131"/>
                  <a:pt x="11620500" y="2336293"/>
                </a:cubicBezTo>
                <a:cubicBezTo>
                  <a:pt x="11672576" y="2526455"/>
                  <a:pt x="11564115" y="2615617"/>
                  <a:pt x="11620500" y="2877096"/>
                </a:cubicBezTo>
                <a:cubicBezTo>
                  <a:pt x="11676885" y="3138575"/>
                  <a:pt x="11599899" y="3266737"/>
                  <a:pt x="11620500" y="3417899"/>
                </a:cubicBezTo>
                <a:cubicBezTo>
                  <a:pt x="11641101" y="3569061"/>
                  <a:pt x="11546730" y="3803680"/>
                  <a:pt x="11620500" y="4056046"/>
                </a:cubicBezTo>
                <a:cubicBezTo>
                  <a:pt x="11632679" y="4563860"/>
                  <a:pt x="11281665" y="4836598"/>
                  <a:pt x="10809271" y="4867275"/>
                </a:cubicBezTo>
                <a:cubicBezTo>
                  <a:pt x="10744348" y="4893452"/>
                  <a:pt x="10643559" y="4833354"/>
                  <a:pt x="10521092" y="4867275"/>
                </a:cubicBezTo>
                <a:cubicBezTo>
                  <a:pt x="10398625" y="4901196"/>
                  <a:pt x="10152163" y="4828113"/>
                  <a:pt x="9832992" y="4867275"/>
                </a:cubicBezTo>
                <a:cubicBezTo>
                  <a:pt x="9513821" y="4906437"/>
                  <a:pt x="9625423" y="4828209"/>
                  <a:pt x="9444832" y="4867275"/>
                </a:cubicBezTo>
                <a:cubicBezTo>
                  <a:pt x="9264241" y="4906341"/>
                  <a:pt x="9102301" y="4849209"/>
                  <a:pt x="8856712" y="4867275"/>
                </a:cubicBezTo>
                <a:cubicBezTo>
                  <a:pt x="8611123" y="4885341"/>
                  <a:pt x="8504523" y="4850246"/>
                  <a:pt x="8368573" y="4867275"/>
                </a:cubicBezTo>
                <a:cubicBezTo>
                  <a:pt x="8232623" y="4884304"/>
                  <a:pt x="8165054" y="4857856"/>
                  <a:pt x="7980413" y="4867275"/>
                </a:cubicBezTo>
                <a:cubicBezTo>
                  <a:pt x="7795772" y="4876694"/>
                  <a:pt x="7516862" y="4819860"/>
                  <a:pt x="7192332" y="4867275"/>
                </a:cubicBezTo>
                <a:cubicBezTo>
                  <a:pt x="6867802" y="4914690"/>
                  <a:pt x="6929524" y="4850504"/>
                  <a:pt x="6804173" y="4867275"/>
                </a:cubicBezTo>
                <a:cubicBezTo>
                  <a:pt x="6678822" y="4884046"/>
                  <a:pt x="6396914" y="4841835"/>
                  <a:pt x="6116072" y="4867275"/>
                </a:cubicBezTo>
                <a:cubicBezTo>
                  <a:pt x="5835230" y="4892715"/>
                  <a:pt x="5865097" y="4859756"/>
                  <a:pt x="5727913" y="4867275"/>
                </a:cubicBezTo>
                <a:cubicBezTo>
                  <a:pt x="5590729" y="4874794"/>
                  <a:pt x="5510690" y="4854282"/>
                  <a:pt x="5339754" y="4867275"/>
                </a:cubicBezTo>
                <a:cubicBezTo>
                  <a:pt x="5168818" y="4880268"/>
                  <a:pt x="4911210" y="4787366"/>
                  <a:pt x="4551673" y="4867275"/>
                </a:cubicBezTo>
                <a:cubicBezTo>
                  <a:pt x="4192136" y="4947184"/>
                  <a:pt x="4131564" y="4843709"/>
                  <a:pt x="3863572" y="4867275"/>
                </a:cubicBezTo>
                <a:cubicBezTo>
                  <a:pt x="3595580" y="4890841"/>
                  <a:pt x="3686311" y="4838763"/>
                  <a:pt x="3575394" y="4867275"/>
                </a:cubicBezTo>
                <a:cubicBezTo>
                  <a:pt x="3464477" y="4895787"/>
                  <a:pt x="3318365" y="4861857"/>
                  <a:pt x="3087254" y="4867275"/>
                </a:cubicBezTo>
                <a:cubicBezTo>
                  <a:pt x="2856143" y="4872693"/>
                  <a:pt x="2551877" y="4833976"/>
                  <a:pt x="2399153" y="4867275"/>
                </a:cubicBezTo>
                <a:cubicBezTo>
                  <a:pt x="2246429" y="4900574"/>
                  <a:pt x="1884315" y="4827498"/>
                  <a:pt x="1711053" y="4867275"/>
                </a:cubicBezTo>
                <a:cubicBezTo>
                  <a:pt x="1537791" y="4907052"/>
                  <a:pt x="1489146" y="4846984"/>
                  <a:pt x="1422874" y="4867275"/>
                </a:cubicBezTo>
                <a:cubicBezTo>
                  <a:pt x="1356602" y="4887566"/>
                  <a:pt x="1013092" y="4801744"/>
                  <a:pt x="811229" y="4867275"/>
                </a:cubicBezTo>
                <a:cubicBezTo>
                  <a:pt x="268152" y="4867179"/>
                  <a:pt x="-17863" y="4525793"/>
                  <a:pt x="0" y="4056046"/>
                </a:cubicBezTo>
                <a:cubicBezTo>
                  <a:pt x="-7492" y="3900623"/>
                  <a:pt x="39566" y="3678831"/>
                  <a:pt x="0" y="3547691"/>
                </a:cubicBezTo>
                <a:cubicBezTo>
                  <a:pt x="-39566" y="3416552"/>
                  <a:pt x="46059" y="3286067"/>
                  <a:pt x="0" y="3104233"/>
                </a:cubicBezTo>
                <a:cubicBezTo>
                  <a:pt x="-46059" y="2922399"/>
                  <a:pt x="31591" y="2842262"/>
                  <a:pt x="0" y="2595878"/>
                </a:cubicBezTo>
                <a:cubicBezTo>
                  <a:pt x="-31591" y="2349495"/>
                  <a:pt x="31449" y="2257357"/>
                  <a:pt x="0" y="2119972"/>
                </a:cubicBezTo>
                <a:cubicBezTo>
                  <a:pt x="-31449" y="1982587"/>
                  <a:pt x="54213" y="1863703"/>
                  <a:pt x="0" y="1611617"/>
                </a:cubicBezTo>
                <a:cubicBezTo>
                  <a:pt x="-54213" y="1359531"/>
                  <a:pt x="43844" y="1072825"/>
                  <a:pt x="0" y="811229"/>
                </a:cubicBezTo>
                <a:close/>
              </a:path>
            </a:pathLst>
          </a:custGeom>
          <a:solidFill>
            <a:srgbClr val="FFFFD9"/>
          </a:solidFill>
          <a:ln w="12700" cap="flat" cmpd="sng" algn="ctr">
            <a:solidFill>
              <a:schemeClr val="accent2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xmlns="" sd="344437782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sz="2400" kern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291" t="61399" r="36690" b="14343"/>
          <a:stretch/>
        </p:blipFill>
        <p:spPr>
          <a:xfrm>
            <a:off x="11532508" y="4096"/>
            <a:ext cx="580718" cy="58472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23B9F9B5-390C-4071-AA57-3F004E009E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0250" y="365692"/>
            <a:ext cx="9597188" cy="387244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E0B4168E-6023-43DA-8D5E-ADCE08A28D20}"/>
              </a:ext>
            </a:extLst>
          </p:cNvPr>
          <p:cNvSpPr txBox="1"/>
          <p:nvPr/>
        </p:nvSpPr>
        <p:spPr>
          <a:xfrm>
            <a:off x="1340644" y="5803610"/>
            <a:ext cx="18192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ân</a:t>
            </a:r>
            <a:endParaRPr lang="en-US" sz="2400" dirty="0">
              <a:solidFill>
                <a:prstClr val="black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A2CA5A10-F074-4D58-B4E9-27233EF7C8F5}"/>
              </a:ext>
            </a:extLst>
          </p:cNvPr>
          <p:cNvSpPr txBox="1"/>
          <p:nvPr/>
        </p:nvSpPr>
        <p:spPr>
          <a:xfrm>
            <a:off x="4571798" y="5876708"/>
            <a:ext cx="18192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éo</a:t>
            </a:r>
            <a:endParaRPr lang="en-US" sz="2400" dirty="0">
              <a:solidFill>
                <a:prstClr val="black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8E5D3CCD-A083-4FB8-8ECD-B93DEF62D849}"/>
              </a:ext>
            </a:extLst>
          </p:cNvPr>
          <p:cNvSpPr txBox="1"/>
          <p:nvPr/>
        </p:nvSpPr>
        <p:spPr>
          <a:xfrm>
            <a:off x="8115134" y="5876708"/>
            <a:ext cx="18192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ờ</a:t>
            </a:r>
            <a:endParaRPr lang="en-US" sz="2400" dirty="0">
              <a:solidFill>
                <a:prstClr val="black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98484635-D566-4A11-AC25-1B171EF75E61}"/>
              </a:ext>
            </a:extLst>
          </p:cNvPr>
          <p:cNvSpPr txBox="1"/>
          <p:nvPr/>
        </p:nvSpPr>
        <p:spPr>
          <a:xfrm>
            <a:off x="10137276" y="5773362"/>
            <a:ext cx="18192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ửa</a:t>
            </a:r>
            <a:endParaRPr lang="en-US" sz="2400" dirty="0">
              <a:solidFill>
                <a:prstClr val="black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9378865" y="779588"/>
            <a:ext cx="1751462" cy="3097468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3369412" y="185647"/>
            <a:ext cx="1569926" cy="2116266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4552345" y="2529382"/>
            <a:ext cx="1574135" cy="1636840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Oval 22"/>
          <p:cNvSpPr/>
          <p:nvPr/>
        </p:nvSpPr>
        <p:spPr>
          <a:xfrm>
            <a:off x="8376449" y="497706"/>
            <a:ext cx="1331020" cy="1169974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Oval 23"/>
          <p:cNvSpPr/>
          <p:nvPr/>
        </p:nvSpPr>
        <p:spPr>
          <a:xfrm>
            <a:off x="1481292" y="2191962"/>
            <a:ext cx="1751462" cy="1990371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Oval 24"/>
          <p:cNvSpPr/>
          <p:nvPr/>
        </p:nvSpPr>
        <p:spPr>
          <a:xfrm>
            <a:off x="5066149" y="422923"/>
            <a:ext cx="1751462" cy="1725363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Oval 25"/>
          <p:cNvSpPr/>
          <p:nvPr/>
        </p:nvSpPr>
        <p:spPr>
          <a:xfrm>
            <a:off x="7353098" y="2148286"/>
            <a:ext cx="1968152" cy="2200829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Oval 26"/>
          <p:cNvSpPr/>
          <p:nvPr/>
        </p:nvSpPr>
        <p:spPr>
          <a:xfrm>
            <a:off x="1547822" y="741058"/>
            <a:ext cx="1751462" cy="1169974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Down Arrow Callout 7"/>
          <p:cNvSpPr/>
          <p:nvPr/>
        </p:nvSpPr>
        <p:spPr>
          <a:xfrm flipV="1">
            <a:off x="1340644" y="4313715"/>
            <a:ext cx="9908688" cy="1978570"/>
          </a:xfrm>
          <a:prstGeom prst="downArrowCallout">
            <a:avLst>
              <a:gd name="adj1" fmla="val 17320"/>
              <a:gd name="adj2" fmla="val 19868"/>
              <a:gd name="adj3" fmla="val 25000"/>
              <a:gd name="adj4" fmla="val 64977"/>
            </a:avLst>
          </a:prstGeom>
          <a:solidFill>
            <a:schemeClr val="accent4">
              <a:lumMod val="20000"/>
              <a:lumOff val="80000"/>
            </a:schemeClr>
          </a:solidFill>
          <a:ln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356204" y="5094428"/>
            <a:ext cx="41252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2400" dirty="0" err="1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ên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sự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vật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bắt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đầu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bằng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09CDE45B-9CAB-4CC7-B66C-DC65FB20C857}"/>
              </a:ext>
            </a:extLst>
          </p:cNvPr>
          <p:cNvSpPr txBox="1"/>
          <p:nvPr/>
        </p:nvSpPr>
        <p:spPr>
          <a:xfrm>
            <a:off x="5339412" y="5063054"/>
            <a:ext cx="11218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</a:t>
            </a:r>
            <a:r>
              <a:rPr lang="en-US" sz="2400" dirty="0" err="1" smtClean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ây</a:t>
            </a:r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</a:t>
            </a:r>
            <a:endParaRPr lang="en-US" sz="2400" dirty="0">
              <a:solidFill>
                <a:prstClr val="black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="" xmlns:a16="http://schemas.microsoft.com/office/drawing/2014/main" id="{09CDE45B-9CAB-4CC7-B66C-DC65FB20C857}"/>
              </a:ext>
            </a:extLst>
          </p:cNvPr>
          <p:cNvSpPr txBox="1"/>
          <p:nvPr/>
        </p:nvSpPr>
        <p:spPr>
          <a:xfrm>
            <a:off x="6126480" y="5072167"/>
            <a:ext cx="11218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</a:t>
            </a:r>
            <a:r>
              <a:rPr lang="en-US" sz="2400" dirty="0" err="1" smtClean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ân</a:t>
            </a:r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</a:t>
            </a:r>
            <a:endParaRPr lang="en-US" sz="2400" dirty="0">
              <a:solidFill>
                <a:prstClr val="black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="" xmlns:a16="http://schemas.microsoft.com/office/drawing/2014/main" id="{09CDE45B-9CAB-4CC7-B66C-DC65FB20C857}"/>
              </a:ext>
            </a:extLst>
          </p:cNvPr>
          <p:cNvSpPr txBox="1"/>
          <p:nvPr/>
        </p:nvSpPr>
        <p:spPr>
          <a:xfrm>
            <a:off x="6979055" y="5063053"/>
            <a:ext cx="11218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</a:t>
            </a:r>
            <a:r>
              <a:rPr lang="en-US" sz="2400" dirty="0" err="1" smtClean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ờ</a:t>
            </a:r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</a:t>
            </a:r>
            <a:endParaRPr lang="en-US" sz="2400" dirty="0">
              <a:solidFill>
                <a:prstClr val="black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="" xmlns:a16="http://schemas.microsoft.com/office/drawing/2014/main" id="{09CDE45B-9CAB-4CC7-B66C-DC65FB20C857}"/>
              </a:ext>
            </a:extLst>
          </p:cNvPr>
          <p:cNvSpPr txBox="1"/>
          <p:nvPr/>
        </p:nvSpPr>
        <p:spPr>
          <a:xfrm>
            <a:off x="7661126" y="5061695"/>
            <a:ext cx="11218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</a:t>
            </a:r>
            <a:r>
              <a:rPr lang="en-US" sz="2400" dirty="0" err="1" smtClean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ửa</a:t>
            </a:r>
            <a:endParaRPr lang="en-US" sz="2400" dirty="0">
              <a:solidFill>
                <a:prstClr val="black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353365" y="5649646"/>
            <a:ext cx="41252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2400" dirty="0" err="1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ên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sự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vật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bắt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đầu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bằng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B027FFF6-83AC-4898-B6ED-8A3B56DDEB54}"/>
              </a:ext>
            </a:extLst>
          </p:cNvPr>
          <p:cNvSpPr txBox="1"/>
          <p:nvPr/>
        </p:nvSpPr>
        <p:spPr>
          <a:xfrm>
            <a:off x="5383383" y="5613560"/>
            <a:ext cx="18192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</a:t>
            </a:r>
            <a:r>
              <a:rPr lang="en-US" sz="2400" dirty="0" err="1" smtClean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ính</a:t>
            </a:r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</a:t>
            </a:r>
            <a:endParaRPr lang="en-US" sz="2400" dirty="0">
              <a:solidFill>
                <a:prstClr val="black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="" xmlns:a16="http://schemas.microsoft.com/office/drawing/2014/main" id="{B027FFF6-83AC-4898-B6ED-8A3B56DDEB54}"/>
              </a:ext>
            </a:extLst>
          </p:cNvPr>
          <p:cNvSpPr txBox="1"/>
          <p:nvPr/>
        </p:nvSpPr>
        <p:spPr>
          <a:xfrm>
            <a:off x="6169172" y="5616373"/>
            <a:ext cx="18192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</a:t>
            </a:r>
            <a:r>
              <a:rPr lang="en-US" sz="2400" dirty="0" err="1" smtClean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ẹo</a:t>
            </a:r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</a:t>
            </a:r>
            <a:endParaRPr lang="en-US" sz="2400" dirty="0">
              <a:solidFill>
                <a:prstClr val="black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="" xmlns:a16="http://schemas.microsoft.com/office/drawing/2014/main" id="{B027FFF6-83AC-4898-B6ED-8A3B56DDEB54}"/>
              </a:ext>
            </a:extLst>
          </p:cNvPr>
          <p:cNvSpPr txBox="1"/>
          <p:nvPr/>
        </p:nvSpPr>
        <p:spPr>
          <a:xfrm>
            <a:off x="6859747" y="5634423"/>
            <a:ext cx="18192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</a:t>
            </a:r>
            <a:r>
              <a:rPr lang="en-US" sz="2400" dirty="0" err="1" smtClean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ìm</a:t>
            </a:r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</a:t>
            </a:r>
            <a:endParaRPr lang="en-US" sz="2400" dirty="0">
              <a:solidFill>
                <a:prstClr val="black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="" xmlns:a16="http://schemas.microsoft.com/office/drawing/2014/main" id="{B027FFF6-83AC-4898-B6ED-8A3B56DDEB54}"/>
              </a:ext>
            </a:extLst>
          </p:cNvPr>
          <p:cNvSpPr txBox="1"/>
          <p:nvPr/>
        </p:nvSpPr>
        <p:spPr>
          <a:xfrm>
            <a:off x="7646460" y="5609396"/>
            <a:ext cx="18192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</a:t>
            </a:r>
            <a:r>
              <a:rPr lang="en-US" sz="2400" dirty="0" err="1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éo</a:t>
            </a:r>
            <a:endParaRPr lang="en-US" sz="2400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3258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9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9" grpId="0"/>
      <p:bldP spid="3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CBFB2B20-9866-4CEA-8641-8CB91C817D3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21059"/>
            <a:ext cx="12192000" cy="1255814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="" xmlns:a16="http://schemas.microsoft.com/office/drawing/2014/main" id="{75628747-1900-4695-AF0F-35724EEA326B}"/>
              </a:ext>
            </a:extLst>
          </p:cNvPr>
          <p:cNvGrpSpPr/>
          <p:nvPr/>
        </p:nvGrpSpPr>
        <p:grpSpPr>
          <a:xfrm>
            <a:off x="4046114" y="1079418"/>
            <a:ext cx="4508169" cy="4264168"/>
            <a:chOff x="1142894" y="1018171"/>
            <a:chExt cx="4508169" cy="4264168"/>
          </a:xfrm>
        </p:grpSpPr>
        <p:sp>
          <p:nvSpPr>
            <p:cNvPr id="17" name="文本框 12">
              <a:extLst>
                <a:ext uri="{FF2B5EF4-FFF2-40B4-BE49-F238E27FC236}">
                  <a16:creationId xmlns="" xmlns:a16="http://schemas.microsoft.com/office/drawing/2014/main" id="{F4C47CB3-96BE-4929-BA01-FE15502A990B}"/>
                </a:ext>
              </a:extLst>
            </p:cNvPr>
            <p:cNvSpPr txBox="1"/>
            <p:nvPr/>
          </p:nvSpPr>
          <p:spPr>
            <a:xfrm>
              <a:off x="1683451" y="3619127"/>
              <a:ext cx="3456212" cy="1663212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bliqueTopLeft"/>
                <a:lightRig rig="flat" dir="t"/>
              </a:scene3d>
              <a:sp3d extrusionH="127000" prstMaterial="plastic"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0" i="0" u="none" strike="noStrike" kern="1200" cap="none" spc="0" normalizeH="0" baseline="0" noProof="0" dirty="0">
                  <a:ln w="19050">
                    <a:solidFill>
                      <a:srgbClr val="FF2F64"/>
                    </a:solidFill>
                  </a:ln>
                  <a:blipFill dpi="0" rotWithShape="1">
                    <a:blip r:embed="rId4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a:blipFill>
                  <a:effectLst/>
                  <a:uLnTx/>
                  <a:uFillTx/>
                  <a:latin typeface="Times New Roman" panose="02020603050405020304" pitchFamily="18" charset="0"/>
                  <a:ea typeface="字魂105号-简雅黑" panose="00000500000000000000" pitchFamily="2" charset="-122"/>
                  <a:cs typeface="Times New Roman" panose="02020603050405020304" pitchFamily="18" charset="0"/>
                </a:rPr>
                <a:t>THẢO</a:t>
              </a:r>
              <a:r>
                <a:rPr kumimoji="0" lang="en-US" altLang="zh-CN" sz="4400" b="0" i="0" u="none" strike="noStrike" kern="1200" cap="none" spc="0" normalizeH="0" noProof="0" dirty="0">
                  <a:ln w="19050">
                    <a:solidFill>
                      <a:srgbClr val="FF2F64"/>
                    </a:solidFill>
                  </a:ln>
                  <a:blipFill dpi="0" rotWithShape="1">
                    <a:blip r:embed="rId4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a:blipFill>
                  <a:effectLst/>
                  <a:uLnTx/>
                  <a:uFillTx/>
                  <a:latin typeface="Times New Roman" panose="02020603050405020304" pitchFamily="18" charset="0"/>
                  <a:ea typeface="字魂105号-简雅黑" panose="00000500000000000000" pitchFamily="2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4400" b="0" i="0" u="none" strike="noStrike" kern="1200" cap="none" spc="0" normalizeH="0" noProof="0">
                  <a:ln w="19050">
                    <a:solidFill>
                      <a:srgbClr val="FF2F64"/>
                    </a:solidFill>
                  </a:ln>
                  <a:blipFill dpi="0" rotWithShape="1">
                    <a:blip r:embed="rId4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a:blipFill>
                  <a:effectLst/>
                  <a:uLnTx/>
                  <a:uFillTx/>
                  <a:latin typeface="Times New Roman" panose="02020603050405020304" pitchFamily="18" charset="0"/>
                  <a:ea typeface="字魂105号-简雅黑" panose="00000500000000000000" pitchFamily="2" charset="-122"/>
                  <a:cs typeface="Times New Roman" panose="02020603050405020304" pitchFamily="18" charset="0"/>
                </a:rPr>
                <a:t>LUẬN NHÓM 4</a:t>
              </a:r>
              <a:endParaRPr kumimoji="0" lang="zh-CN" altLang="en-US" sz="4400" b="0" i="0" u="none" strike="noStrike" kern="1200" cap="none" spc="0" normalizeH="0" baseline="0" noProof="0" dirty="0">
                <a:ln w="19050">
                  <a:solidFill>
                    <a:srgbClr val="FF2F64"/>
                  </a:solidFill>
                </a:ln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/>
                <a:uLnTx/>
                <a:uFillTx/>
                <a:latin typeface="Times New Roman" panose="02020603050405020304" pitchFamily="18" charset="0"/>
                <a:ea typeface="字魂105号-简雅黑" panose="00000500000000000000" pitchFamily="2" charset="-122"/>
                <a:cs typeface="Times New Roman" panose="02020603050405020304" pitchFamily="18" charset="0"/>
              </a:endParaRPr>
            </a:p>
          </p:txBody>
        </p:sp>
        <p:pic>
          <p:nvPicPr>
            <p:cNvPr id="18" name="Picture 2">
              <a:extLst>
                <a:ext uri="{FF2B5EF4-FFF2-40B4-BE49-F238E27FC236}">
                  <a16:creationId xmlns="" xmlns:a16="http://schemas.microsoft.com/office/drawing/2014/main" id="{BAC8A503-1942-4570-9A85-3358AB01632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9938" b="95342" l="4263" r="93961">
                          <a14:foregroundMark x1="12433" y1="52484" x2="14920" y2="85714"/>
                          <a14:foregroundMark x1="14920" y1="85714" x2="29840" y2="93478"/>
                          <a14:foregroundMark x1="29840" y1="93478" x2="61101" y2="98137"/>
                          <a14:foregroundMark x1="61101" y1="98137" x2="74956" y2="94410"/>
                          <a14:foregroundMark x1="84186" y1="83752" x2="84369" y2="83540"/>
                          <a14:foregroundMark x1="74956" y1="94410" x2="81700" y2="86623"/>
                          <a14:foregroundMark x1="84369" y1="83540" x2="86323" y2="60870"/>
                          <a14:foregroundMark x1="9059" y1="56832" x2="10124" y2="95342"/>
                          <a14:foregroundMark x1="4263" y1="74224" x2="4263" y2="74224"/>
                          <a14:foregroundMark x1="13677" y1="33230" x2="13677" y2="33230"/>
                          <a14:foregroundMark x1="51687" y1="28261" x2="51687" y2="28261"/>
                          <a14:foregroundMark x1="49378" y1="32609" x2="49378" y2="32609"/>
                          <a14:foregroundMark x1="64831" y1="21739" x2="64831" y2="21739"/>
                          <a14:foregroundMark x1="66252" y1="26708" x2="66252" y2="26708"/>
                          <a14:foregroundMark x1="88903" y1="80745" x2="90409" y2="90683"/>
                          <a14:foregroundMark x1="88856" y1="80435" x2="88903" y2="80745"/>
                          <a14:foregroundMark x1="84902" y1="54348" x2="88856" y2="80435"/>
                          <a14:foregroundMark x1="90409" y1="90683" x2="92007" y2="95342"/>
                          <a14:foregroundMark x1="93961" y1="63043" x2="93961" y2="63043"/>
                          <a14:foregroundMark x1="78686" y1="31056" x2="78686" y2="31056"/>
                          <a14:foregroundMark x1="76909" y1="33230" x2="76909" y2="33230"/>
                          <a14:backgroundMark x1="13321" y1="35093" x2="13321" y2="35093"/>
                          <a14:backgroundMark x1="82948" y1="83851" x2="82948" y2="83851"/>
                          <a14:backgroundMark x1="82593" y1="82919" x2="81528" y2="82919"/>
                          <a14:backgroundMark x1="89165" y1="80745" x2="89165" y2="80745"/>
                          <a14:backgroundMark x1="84014" y1="83230" x2="79041" y2="81677"/>
                          <a14:backgroundMark x1="89698" y1="80435" x2="89698" y2="8043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2894" y="1018171"/>
              <a:ext cx="4508169" cy="25783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" name="Rounded Rectangle 6"/>
          <p:cNvSpPr/>
          <p:nvPr/>
        </p:nvSpPr>
        <p:spPr>
          <a:xfrm>
            <a:off x="44873" y="223064"/>
            <a:ext cx="12147127" cy="57888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2</a:t>
            </a:r>
            <a:r>
              <a:rPr kumimoji="0" lang="en-US" sz="26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Tìm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thêm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từ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ngữ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chỉ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sự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vật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hoạt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động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tiếng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bắt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đầu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bằng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i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hoặc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800" i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  <a:endParaRPr lang="en-US" sz="2800" dirty="0">
              <a:solidFill>
                <a:srgbClr val="00206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4403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610654865b9c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" y="-635"/>
            <a:ext cx="12192635" cy="685863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76032"/>
            <a:ext cx="12192000" cy="418196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7" name="组合 6"/>
          <p:cNvGrpSpPr/>
          <p:nvPr/>
        </p:nvGrpSpPr>
        <p:grpSpPr>
          <a:xfrm>
            <a:off x="1368274" y="846818"/>
            <a:ext cx="9455449" cy="5163728"/>
            <a:chOff x="1227083" y="675833"/>
            <a:chExt cx="10162697" cy="5898322"/>
          </a:xfr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grpSpPr>
        <p:sp>
          <p:nvSpPr>
            <p:cNvPr id="8" name="矩形 7"/>
            <p:cNvSpPr/>
            <p:nvPr/>
          </p:nvSpPr>
          <p:spPr>
            <a:xfrm rot="344791">
              <a:off x="1331380" y="828233"/>
              <a:ext cx="10058400" cy="5745922"/>
            </a:xfrm>
            <a:prstGeom prst="rect">
              <a:avLst/>
            </a:prstGeom>
            <a:solidFill>
              <a:srgbClr val="FE8E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1227083" y="675833"/>
              <a:ext cx="10058400" cy="574592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</p:grpSp>
      <p:pic>
        <p:nvPicPr>
          <p:cNvPr id="33" name="Picture 32" descr="A group of dolls&#10;&#10;Description automatically generated">
            <a:extLst>
              <a:ext uri="{FF2B5EF4-FFF2-40B4-BE49-F238E27FC236}">
                <a16:creationId xmlns="" xmlns:a16="http://schemas.microsoft.com/office/drawing/2014/main" id="{3B86A71E-A159-44D0-9AA9-9D506B4A781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72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19" t="49518" r="67692" b="14070"/>
          <a:stretch/>
        </p:blipFill>
        <p:spPr>
          <a:xfrm>
            <a:off x="6231782" y="2219525"/>
            <a:ext cx="2296240" cy="36576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5" name="Picture 34" descr="Graphical user interface, application&#10;&#10;Description automatically generated">
            <a:extLst>
              <a:ext uri="{FF2B5EF4-FFF2-40B4-BE49-F238E27FC236}">
                <a16:creationId xmlns="" xmlns:a16="http://schemas.microsoft.com/office/drawing/2014/main" id="{41C2281A-3366-4F6F-801F-F2362D2A8AA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72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515" t="49087" r="10697" b="13963"/>
          <a:stretch/>
        </p:blipFill>
        <p:spPr>
          <a:xfrm>
            <a:off x="3779356" y="2219525"/>
            <a:ext cx="2180263" cy="36576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078" name="Picture 6" descr="Kooky Gook GIFs - Find &amp;amp; Share on GIPHY">
            <a:extLst>
              <a:ext uri="{FF2B5EF4-FFF2-40B4-BE49-F238E27FC236}">
                <a16:creationId xmlns="" xmlns:a16="http://schemas.microsoft.com/office/drawing/2014/main" id="{045E6EFF-1B6B-4FC1-B0BB-1868AF592B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8986" y="4048326"/>
            <a:ext cx="1292437" cy="182880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6" descr="Kooky Gook GIFs - Find &amp;amp; Share on GIPHY">
            <a:extLst>
              <a:ext uri="{FF2B5EF4-FFF2-40B4-BE49-F238E27FC236}">
                <a16:creationId xmlns="" xmlns:a16="http://schemas.microsoft.com/office/drawing/2014/main" id="{BB848E2C-EB57-49F6-BF3B-5E1427B779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114026" y="4048326"/>
            <a:ext cx="1292437" cy="182880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1863" y="4858422"/>
            <a:ext cx="3454400" cy="199957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3" name="Picture 42" descr="A group of flowers&#10;&#10;Description automatically generated with low confidence">
            <a:extLst>
              <a:ext uri="{FF2B5EF4-FFF2-40B4-BE49-F238E27FC236}">
                <a16:creationId xmlns="" xmlns:a16="http://schemas.microsoft.com/office/drawing/2014/main" id="{9D75154C-5432-485F-B472-7BF22778BA8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6919" y="4504832"/>
            <a:ext cx="3657600" cy="36576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51A3B7E3-545B-40DC-B3DC-1811A99AD13B}"/>
              </a:ext>
            </a:extLst>
          </p:cNvPr>
          <p:cNvGrpSpPr/>
          <p:nvPr/>
        </p:nvGrpSpPr>
        <p:grpSpPr>
          <a:xfrm>
            <a:off x="1367765" y="662608"/>
            <a:ext cx="2560320" cy="2560320"/>
            <a:chOff x="1367765" y="662608"/>
            <a:chExt cx="2560320" cy="2560320"/>
          </a:xfrm>
        </p:grpSpPr>
        <p:pic>
          <p:nvPicPr>
            <p:cNvPr id="6146" name="Picture 2" descr="Purple Bubble Transparent">
              <a:extLst>
                <a:ext uri="{FF2B5EF4-FFF2-40B4-BE49-F238E27FC236}">
                  <a16:creationId xmlns="" xmlns:a16="http://schemas.microsoft.com/office/drawing/2014/main" id="{0BD33E40-6D27-4EE5-9E1A-01A1CA91301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67765" y="662608"/>
              <a:ext cx="2560320" cy="25603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TextBox 1">
              <a:extLst>
                <a:ext uri="{FF2B5EF4-FFF2-40B4-BE49-F238E27FC236}">
                  <a16:creationId xmlns="" xmlns:a16="http://schemas.microsoft.com/office/drawing/2014/main" id="{5B614322-B9CD-4980-B020-DC905480F42E}"/>
                </a:ext>
              </a:extLst>
            </p:cNvPr>
            <p:cNvSpPr txBox="1"/>
            <p:nvPr/>
          </p:nvSpPr>
          <p:spPr>
            <a:xfrm>
              <a:off x="1680216" y="1450085"/>
              <a:ext cx="193541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3200" dirty="0">
                  <a:solidFill>
                    <a:srgbClr val="FF00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TRÌNH BÀY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37248539-B00A-46D3-8149-8E9261958C43}"/>
              </a:ext>
            </a:extLst>
          </p:cNvPr>
          <p:cNvGrpSpPr/>
          <p:nvPr/>
        </p:nvGrpSpPr>
        <p:grpSpPr>
          <a:xfrm>
            <a:off x="8163514" y="662608"/>
            <a:ext cx="2560320" cy="2560320"/>
            <a:chOff x="8163514" y="662608"/>
            <a:chExt cx="2560320" cy="2560320"/>
          </a:xfrm>
        </p:grpSpPr>
        <p:pic>
          <p:nvPicPr>
            <p:cNvPr id="17" name="Picture 2" descr="Purple Bubble Transparent">
              <a:extLst>
                <a:ext uri="{FF2B5EF4-FFF2-40B4-BE49-F238E27FC236}">
                  <a16:creationId xmlns="" xmlns:a16="http://schemas.microsoft.com/office/drawing/2014/main" id="{5827F7EA-9D63-4D5D-9216-D223AD888DA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8163514" y="662608"/>
              <a:ext cx="2560320" cy="25603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TextBox 18">
              <a:extLst>
                <a:ext uri="{FF2B5EF4-FFF2-40B4-BE49-F238E27FC236}">
                  <a16:creationId xmlns="" xmlns:a16="http://schemas.microsoft.com/office/drawing/2014/main" id="{55325C05-252E-48D5-A395-14537A6C032C}"/>
                </a:ext>
              </a:extLst>
            </p:cNvPr>
            <p:cNvSpPr txBox="1"/>
            <p:nvPr/>
          </p:nvSpPr>
          <p:spPr>
            <a:xfrm>
              <a:off x="8480240" y="1450084"/>
              <a:ext cx="193541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3200" dirty="0">
                  <a:solidFill>
                    <a:srgbClr val="FF00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NHẬN XÉT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C8490F10-5CFC-46F0-9F7F-8308DEA6D6C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949934" y="1108432"/>
            <a:ext cx="4176122" cy="1268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081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0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5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4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2" dur="75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3" dur="75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25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0" dur="500"/>
                                            <p:tgtEl>
                                              <p:spTgt spid="307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33" dur="75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34" dur="75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6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8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1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0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5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75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75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25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0" dur="500"/>
                                            <p:tgtEl>
                                              <p:spTgt spid="307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75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75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6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8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1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3780148" y="848412"/>
            <a:ext cx="4911365" cy="838986"/>
          </a:xfrm>
          <a:prstGeom prst="roundRect">
            <a:avLst/>
          </a:prstGeom>
          <a:solidFill>
            <a:srgbClr val="396B67"/>
          </a:solidFill>
          <a:ln>
            <a:solidFill>
              <a:srgbClr val="396B6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97843" y="968703"/>
            <a:ext cx="9873637" cy="3098721"/>
          </a:xfrm>
          <a:prstGeom prst="roundRect">
            <a:avLst/>
          </a:prstGeom>
          <a:solidFill>
            <a:srgbClr val="76D9CA">
              <a:lumMod val="20000"/>
              <a:lumOff val="80000"/>
            </a:srgbClr>
          </a:solidFill>
        </p:spPr>
        <p:txBody>
          <a:bodyPr wrap="square" rtlCol="0">
            <a:spAutoFit/>
          </a:bodyPr>
          <a:lstStyle/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Từ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chỉ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sự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vật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: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800" baseline="0" dirty="0" smtClean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- </a:t>
            </a:r>
            <a:r>
              <a:rPr lang="en-US" sz="2800" b="1" i="1" baseline="0" dirty="0" smtClean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c: </a:t>
            </a:r>
            <a:r>
              <a:rPr lang="en-US" sz="2800" baseline="0" dirty="0" err="1" smtClean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cặp</a:t>
            </a:r>
            <a:r>
              <a:rPr lang="en-US" sz="2800" baseline="0" dirty="0" smtClean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,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cầu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cốc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cần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cẩu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cần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câu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củ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khoai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cái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cặp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, con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cóc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rau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cần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măng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cụt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, …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- </a:t>
            </a:r>
            <a:r>
              <a:rPr lang="en-US" sz="2800" b="1" i="1" dirty="0" smtClean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k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: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kem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kèn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kim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thước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kẻ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cái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kéo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keo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dán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dòng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kênh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củ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kiệu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, con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kiến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, … 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161851" y="4327785"/>
            <a:ext cx="9894860" cy="2009061"/>
          </a:xfrm>
          <a:prstGeom prst="roundRect">
            <a:avLst/>
          </a:prstGeom>
          <a:solidFill>
            <a:srgbClr val="FC8E60">
              <a:lumMod val="20000"/>
              <a:lumOff val="80000"/>
            </a:srgbClr>
          </a:solidFill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Từ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ngữ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chỉ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hoạt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động</a:t>
            </a:r>
            <a:endParaRPr lang="en-US" sz="2800" dirty="0" smtClean="0">
              <a:solidFill>
                <a:srgbClr val="FF0000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- </a:t>
            </a:r>
            <a:r>
              <a:rPr lang="en-US" sz="2800" b="1" i="1" dirty="0" smtClean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c: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cười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cầm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cắn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cắt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cúi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xuống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cắm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hoa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cất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giữ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,…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- </a:t>
            </a:r>
            <a:r>
              <a:rPr lang="en-US" sz="2800" b="1" i="1" dirty="0" smtClean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k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: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kí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công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kênh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kéo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co,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kiễng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chân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tìm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kiếm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kiểm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tra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,…</a:t>
            </a:r>
          </a:p>
        </p:txBody>
      </p:sp>
    </p:spTree>
    <p:extLst>
      <p:ext uri="{BB962C8B-B14F-4D97-AF65-F5344CB8AC3E}">
        <p14:creationId xmlns:p14="http://schemas.microsoft.com/office/powerpoint/2010/main" val="3594079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夏日欢快轻松口哨尤克里里">
            <a:hlinkClick r:id="" action="ppaction://media"/>
            <a:extLst>
              <a:ext uri="{FF2B5EF4-FFF2-40B4-BE49-F238E27FC236}">
                <a16:creationId xmlns="" xmlns:a16="http://schemas.microsoft.com/office/drawing/2014/main" id="{87D785C4-7DB5-4B95-8ABA-80A225AD33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500" out="5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57817" y="7248892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89650F97-2660-435D-A52C-DDD5CAA42F0D}"/>
              </a:ext>
            </a:extLst>
          </p:cNvPr>
          <p:cNvSpPr txBox="1"/>
          <p:nvPr/>
        </p:nvSpPr>
        <p:spPr>
          <a:xfrm>
            <a:off x="2194943" y="2562822"/>
            <a:ext cx="782136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TRÒ</a:t>
            </a:r>
            <a:r>
              <a:rPr kumimoji="0" lang="en-US" sz="66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CHƠI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b="1" noProof="0" dirty="0" smtClean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ĐỐ BẠN!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6274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audio>
              <p:cMediaNode vol="80000" showWhenStopped="0">
                <p:cTn id="2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3780148" y="848412"/>
            <a:ext cx="4911365" cy="838986"/>
          </a:xfrm>
          <a:prstGeom prst="roundRect">
            <a:avLst/>
          </a:prstGeom>
          <a:solidFill>
            <a:srgbClr val="396B67"/>
          </a:solidFill>
          <a:ln>
            <a:solidFill>
              <a:srgbClr val="396B6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8" name="Google Shape;5317;p41"/>
          <p:cNvSpPr txBox="1">
            <a:spLocks/>
          </p:cNvSpPr>
          <p:nvPr/>
        </p:nvSpPr>
        <p:spPr>
          <a:xfrm>
            <a:off x="2955135" y="526410"/>
            <a:ext cx="6281730" cy="6411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9486D"/>
              </a:buClr>
              <a:buSzPts val="2800"/>
              <a:buFont typeface="Gloria Hallelujah"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A7FF4A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Vận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A7FF4A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A7FF4A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dụng</a:t>
            </a:r>
            <a:endParaRPr kumimoji="0" lang="en-US" sz="7200" b="1" i="0" u="none" strike="noStrike" kern="0" cap="none" spc="0" normalizeH="0" baseline="0" noProof="0" dirty="0">
              <a:ln>
                <a:noFill/>
              </a:ln>
              <a:solidFill>
                <a:srgbClr val="A7FF4A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Gloria Hallelujah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356338" y="2009400"/>
            <a:ext cx="9873637" cy="1328023"/>
          </a:xfrm>
          <a:prstGeom prst="roundRect">
            <a:avLst/>
          </a:prstGeom>
          <a:solidFill>
            <a:srgbClr val="76D9CA">
              <a:lumMod val="20000"/>
              <a:lumOff val="80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Nghĩ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đến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những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hoạt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động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mà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em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thích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trong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kì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nghỉ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hè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(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về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quê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đi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du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lịch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tập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thể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thao…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458940" y="3844406"/>
            <a:ext cx="9894860" cy="1328023"/>
          </a:xfrm>
          <a:prstGeom prst="roundRect">
            <a:avLst/>
          </a:prstGeom>
          <a:solidFill>
            <a:srgbClr val="FC8E60">
              <a:lumMod val="20000"/>
              <a:lumOff val="80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Trao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đổi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với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người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thân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để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cùng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lên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kế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hoạch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cho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hè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năm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sau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2700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  <p:bldP spid="1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="" xmlns:a16="http://schemas.microsoft.com/office/drawing/2014/main" id="{C453D793-CDC3-4CD5-83EE-7B2FFF5D37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670523" y="3868075"/>
            <a:ext cx="2097105" cy="217881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E99A7E44-6142-4FD3-A034-48C212561F91}"/>
              </a:ext>
            </a:extLst>
          </p:cNvPr>
          <p:cNvSpPr txBox="1"/>
          <p:nvPr/>
        </p:nvSpPr>
        <p:spPr>
          <a:xfrm>
            <a:off x="5276850" y="914400"/>
            <a:ext cx="29622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nhà</a:t>
            </a:r>
            <a:endParaRPr lang="en-US" sz="4000" dirty="0">
              <a:solidFill>
                <a:schemeClr val="bg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="" xmlns:a16="http://schemas.microsoft.com/office/drawing/2014/main" id="{FAE0BA1A-580B-448A-BAF1-7ABF8BD62D79}"/>
              </a:ext>
            </a:extLst>
          </p:cNvPr>
          <p:cNvGrpSpPr/>
          <p:nvPr/>
        </p:nvGrpSpPr>
        <p:grpSpPr>
          <a:xfrm>
            <a:off x="3556875" y="1622286"/>
            <a:ext cx="4867499" cy="3907725"/>
            <a:chOff x="5457815" y="1325784"/>
            <a:chExt cx="4867499" cy="3907725"/>
          </a:xfrm>
        </p:grpSpPr>
        <p:sp>
          <p:nvSpPr>
            <p:cNvPr id="7" name="TextBox 8">
              <a:extLst>
                <a:ext uri="{FF2B5EF4-FFF2-40B4-BE49-F238E27FC236}">
                  <a16:creationId xmlns="" xmlns:a16="http://schemas.microsoft.com/office/drawing/2014/main" id="{B955FC60-4D9C-41C5-9DF1-21CAF1D8AFE9}"/>
                </a:ext>
              </a:extLst>
            </p:cNvPr>
            <p:cNvSpPr txBox="1"/>
            <p:nvPr/>
          </p:nvSpPr>
          <p:spPr>
            <a:xfrm flipH="1">
              <a:off x="7308541" y="3907366"/>
              <a:ext cx="742950" cy="596322"/>
            </a:xfrm>
            <a:prstGeom prst="rect">
              <a:avLst/>
            </a:prstGeom>
            <a:noFill/>
          </p:spPr>
          <p:txBody>
            <a:bodyPr wrap="none" lIns="480000" tIns="0" rIns="0" bIns="0" anchor="b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1E5AA4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+mn-lt"/>
                </a:rPr>
                <a:t>Từ</a:t>
              </a:r>
              <a:r>
                <a:rPr kumimoji="0" lang="en-US" altLang="zh-CN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1E5AA4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+mn-lt"/>
                </a:rPr>
                <a:t> </a:t>
              </a:r>
              <a:r>
                <a:rPr kumimoji="0" lang="en-US" altLang="zh-CN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1E5AA4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+mn-lt"/>
                </a:rPr>
                <a:t>ngữ</a:t>
              </a:r>
              <a:r>
                <a:rPr kumimoji="0" lang="en-US" altLang="zh-CN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1E5AA4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+mn-lt"/>
                </a:rPr>
                <a:t> </a:t>
              </a:r>
              <a:r>
                <a:rPr kumimoji="0" lang="en-US" altLang="zh-CN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1E5AA4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+mn-lt"/>
                </a:rPr>
                <a:t>chỉ</a:t>
              </a:r>
              <a:r>
                <a:rPr kumimoji="0" lang="en-US" altLang="zh-CN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1E5AA4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+mn-lt"/>
                </a:rPr>
                <a:t> </a:t>
              </a:r>
              <a:r>
                <a:rPr kumimoji="0" lang="en-US" altLang="zh-CN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1E5AA4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+mn-lt"/>
                </a:rPr>
                <a:t>sự</a:t>
              </a:r>
              <a:r>
                <a:rPr kumimoji="0" lang="en-US" altLang="zh-CN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1E5AA4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+mn-lt"/>
                </a:rPr>
                <a:t> </a:t>
              </a:r>
              <a:r>
                <a:rPr kumimoji="0" lang="en-US" altLang="zh-CN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1E5AA4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+mn-lt"/>
                </a:rPr>
                <a:t>vật</a:t>
              </a:r>
              <a:r>
                <a:rPr kumimoji="0" lang="en-US" altLang="zh-CN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1E5AA4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+mn-lt"/>
                </a:rPr>
                <a:t>,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1E5AA4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+mn-lt"/>
                </a:rPr>
                <a:t> </a:t>
              </a:r>
              <a:r>
                <a:rPr kumimoji="0" lang="en-US" altLang="zh-CN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1E5AA4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+mn-lt"/>
                </a:rPr>
                <a:t>hiện</a:t>
              </a:r>
              <a:r>
                <a:rPr kumimoji="0" lang="en-US" altLang="zh-CN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1E5AA4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+mn-lt"/>
                </a:rPr>
                <a:t> </a:t>
              </a:r>
              <a:r>
                <a:rPr kumimoji="0" lang="en-US" altLang="zh-CN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1E5AA4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+mn-lt"/>
                </a:rPr>
                <a:t>tượng</a:t>
              </a:r>
              <a:r>
                <a:rPr kumimoji="0" lang="en-US" altLang="zh-CN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1E5AA4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+mn-lt"/>
                </a:rPr>
                <a:t> </a:t>
              </a:r>
              <a:r>
                <a:rPr kumimoji="0" lang="en-US" altLang="zh-CN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1E5AA4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+mn-lt"/>
                </a:rPr>
                <a:t>bắt</a:t>
              </a:r>
              <a:r>
                <a:rPr kumimoji="0" lang="en-US" altLang="zh-CN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1E5AA4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+mn-lt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1E5AA4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+mn-lt"/>
                </a:rPr>
                <a:t>đầu</a:t>
              </a:r>
              <a:r>
                <a:rPr kumimoji="0" lang="en-US" altLang="zh-CN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1E5AA4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+mn-lt"/>
                </a:rPr>
                <a:t> </a:t>
              </a:r>
              <a:r>
                <a:rPr kumimoji="0" lang="en-US" altLang="zh-CN" sz="3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1E5AA4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+mn-lt"/>
                </a:rPr>
                <a:t>bằng</a:t>
              </a:r>
              <a:r>
                <a:rPr kumimoji="0" lang="en-US" altLang="zh-CN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1E5AA4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+mn-lt"/>
                </a:rPr>
                <a:t> k</a:t>
              </a:r>
              <a:endParaRPr kumimoji="0" lang="zh-CN" alt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1E5AA4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endParaRPr>
            </a:p>
          </p:txBody>
        </p:sp>
        <p:grpSp>
          <p:nvGrpSpPr>
            <p:cNvPr id="8" name="组合 9">
              <a:extLst>
                <a:ext uri="{FF2B5EF4-FFF2-40B4-BE49-F238E27FC236}">
                  <a16:creationId xmlns="" xmlns:a16="http://schemas.microsoft.com/office/drawing/2014/main" id="{E3FC09C7-5D50-410C-A0E3-64B1304E9B42}"/>
                </a:ext>
              </a:extLst>
            </p:cNvPr>
            <p:cNvGrpSpPr/>
            <p:nvPr/>
          </p:nvGrpSpPr>
          <p:grpSpPr>
            <a:xfrm>
              <a:off x="5457815" y="1325784"/>
              <a:ext cx="4867499" cy="3907725"/>
              <a:chOff x="5765220" y="1497546"/>
              <a:chExt cx="4636293" cy="3751203"/>
            </a:xfrm>
          </p:grpSpPr>
          <p:grpSp>
            <p:nvGrpSpPr>
              <p:cNvPr id="9" name="组合 214">
                <a:extLst>
                  <a:ext uri="{FF2B5EF4-FFF2-40B4-BE49-F238E27FC236}">
                    <a16:creationId xmlns="" xmlns:a16="http://schemas.microsoft.com/office/drawing/2014/main" id="{FA14E914-8A94-411D-8908-5D3B33814433}"/>
                  </a:ext>
                </a:extLst>
              </p:cNvPr>
              <p:cNvGrpSpPr/>
              <p:nvPr/>
            </p:nvGrpSpPr>
            <p:grpSpPr>
              <a:xfrm>
                <a:off x="5765220" y="1788799"/>
                <a:ext cx="4636293" cy="3459950"/>
                <a:chOff x="1402047" y="1491175"/>
                <a:chExt cx="4636293" cy="3459950"/>
              </a:xfrm>
            </p:grpSpPr>
            <p:sp>
              <p:nvSpPr>
                <p:cNvPr id="13" name="任意多边形 215">
                  <a:extLst>
                    <a:ext uri="{FF2B5EF4-FFF2-40B4-BE49-F238E27FC236}">
                      <a16:creationId xmlns="" xmlns:a16="http://schemas.microsoft.com/office/drawing/2014/main" id="{A1D535EC-3778-4984-B52D-E61CD9162AAD}"/>
                    </a:ext>
                  </a:extLst>
                </p:cNvPr>
                <p:cNvSpPr/>
                <p:nvPr/>
              </p:nvSpPr>
              <p:spPr>
                <a:xfrm>
                  <a:off x="1402047" y="1491175"/>
                  <a:ext cx="4636293" cy="3459950"/>
                </a:xfrm>
                <a:custGeom>
                  <a:avLst/>
                  <a:gdLst>
                    <a:gd name="connsiteX0" fmla="*/ 1721224 w 3808207"/>
                    <a:gd name="connsiteY0" fmla="*/ 102198 h 3399417"/>
                    <a:gd name="connsiteX1" fmla="*/ 817581 w 3808207"/>
                    <a:gd name="connsiteY1" fmla="*/ 220532 h 3399417"/>
                    <a:gd name="connsiteX2" fmla="*/ 564776 w 3808207"/>
                    <a:gd name="connsiteY2" fmla="*/ 720762 h 3399417"/>
                    <a:gd name="connsiteX3" fmla="*/ 107576 w 3808207"/>
                    <a:gd name="connsiteY3" fmla="*/ 1269402 h 3399417"/>
                    <a:gd name="connsiteX4" fmla="*/ 0 w 3808207"/>
                    <a:gd name="connsiteY4" fmla="*/ 2070847 h 3399417"/>
                    <a:gd name="connsiteX5" fmla="*/ 699247 w 3808207"/>
                    <a:gd name="connsiteY5" fmla="*/ 2732442 h 3399417"/>
                    <a:gd name="connsiteX6" fmla="*/ 1360842 w 3808207"/>
                    <a:gd name="connsiteY6" fmla="*/ 3383280 h 3399417"/>
                    <a:gd name="connsiteX7" fmla="*/ 2366682 w 3808207"/>
                    <a:gd name="connsiteY7" fmla="*/ 3302598 h 3399417"/>
                    <a:gd name="connsiteX8" fmla="*/ 3200400 w 3808207"/>
                    <a:gd name="connsiteY8" fmla="*/ 3399417 h 3399417"/>
                    <a:gd name="connsiteX9" fmla="*/ 3598433 w 3808207"/>
                    <a:gd name="connsiteY9" fmla="*/ 3055172 h 3399417"/>
                    <a:gd name="connsiteX10" fmla="*/ 3593054 w 3808207"/>
                    <a:gd name="connsiteY10" fmla="*/ 2490395 h 3399417"/>
                    <a:gd name="connsiteX11" fmla="*/ 3808207 w 3808207"/>
                    <a:gd name="connsiteY11" fmla="*/ 2017059 h 3399417"/>
                    <a:gd name="connsiteX12" fmla="*/ 3689873 w 3808207"/>
                    <a:gd name="connsiteY12" fmla="*/ 1371600 h 3399417"/>
                    <a:gd name="connsiteX13" fmla="*/ 3447826 w 3808207"/>
                    <a:gd name="connsiteY13" fmla="*/ 849854 h 3399417"/>
                    <a:gd name="connsiteX14" fmla="*/ 3458584 w 3808207"/>
                    <a:gd name="connsiteY14" fmla="*/ 446442 h 3399417"/>
                    <a:gd name="connsiteX15" fmla="*/ 2770094 w 3808207"/>
                    <a:gd name="connsiteY15" fmla="*/ 0 h 3399417"/>
                    <a:gd name="connsiteX16" fmla="*/ 2264485 w 3808207"/>
                    <a:gd name="connsiteY16" fmla="*/ 155986 h 3399417"/>
                    <a:gd name="connsiteX17" fmla="*/ 1721224 w 3808207"/>
                    <a:gd name="connsiteY17" fmla="*/ 102198 h 3399417"/>
                    <a:gd name="connsiteX0" fmla="*/ 1721224 w 3808207"/>
                    <a:gd name="connsiteY0" fmla="*/ 102198 h 3399417"/>
                    <a:gd name="connsiteX1" fmla="*/ 817581 w 3808207"/>
                    <a:gd name="connsiteY1" fmla="*/ 220532 h 3399417"/>
                    <a:gd name="connsiteX2" fmla="*/ 564776 w 3808207"/>
                    <a:gd name="connsiteY2" fmla="*/ 720762 h 3399417"/>
                    <a:gd name="connsiteX3" fmla="*/ 107576 w 3808207"/>
                    <a:gd name="connsiteY3" fmla="*/ 1269402 h 3399417"/>
                    <a:gd name="connsiteX4" fmla="*/ 0 w 3808207"/>
                    <a:gd name="connsiteY4" fmla="*/ 2070847 h 3399417"/>
                    <a:gd name="connsiteX5" fmla="*/ 699247 w 3808207"/>
                    <a:gd name="connsiteY5" fmla="*/ 2732442 h 3399417"/>
                    <a:gd name="connsiteX6" fmla="*/ 1360842 w 3808207"/>
                    <a:gd name="connsiteY6" fmla="*/ 3383280 h 3399417"/>
                    <a:gd name="connsiteX7" fmla="*/ 2366682 w 3808207"/>
                    <a:gd name="connsiteY7" fmla="*/ 3302598 h 3399417"/>
                    <a:gd name="connsiteX8" fmla="*/ 3200400 w 3808207"/>
                    <a:gd name="connsiteY8" fmla="*/ 3399417 h 3399417"/>
                    <a:gd name="connsiteX9" fmla="*/ 3598433 w 3808207"/>
                    <a:gd name="connsiteY9" fmla="*/ 3055172 h 3399417"/>
                    <a:gd name="connsiteX10" fmla="*/ 3593054 w 3808207"/>
                    <a:gd name="connsiteY10" fmla="*/ 2490395 h 3399417"/>
                    <a:gd name="connsiteX11" fmla="*/ 3808207 w 3808207"/>
                    <a:gd name="connsiteY11" fmla="*/ 2017059 h 3399417"/>
                    <a:gd name="connsiteX12" fmla="*/ 3689873 w 3808207"/>
                    <a:gd name="connsiteY12" fmla="*/ 1371600 h 3399417"/>
                    <a:gd name="connsiteX13" fmla="*/ 3447826 w 3808207"/>
                    <a:gd name="connsiteY13" fmla="*/ 849854 h 3399417"/>
                    <a:gd name="connsiteX14" fmla="*/ 3458584 w 3808207"/>
                    <a:gd name="connsiteY14" fmla="*/ 446442 h 3399417"/>
                    <a:gd name="connsiteX15" fmla="*/ 2770094 w 3808207"/>
                    <a:gd name="connsiteY15" fmla="*/ 0 h 3399417"/>
                    <a:gd name="connsiteX16" fmla="*/ 2264485 w 3808207"/>
                    <a:gd name="connsiteY16" fmla="*/ 155986 h 3399417"/>
                    <a:gd name="connsiteX17" fmla="*/ 1721224 w 3808207"/>
                    <a:gd name="connsiteY17" fmla="*/ 102198 h 3399417"/>
                    <a:gd name="connsiteX0" fmla="*/ 1721224 w 3808207"/>
                    <a:gd name="connsiteY0" fmla="*/ 102198 h 3399417"/>
                    <a:gd name="connsiteX1" fmla="*/ 817581 w 3808207"/>
                    <a:gd name="connsiteY1" fmla="*/ 220532 h 3399417"/>
                    <a:gd name="connsiteX2" fmla="*/ 564776 w 3808207"/>
                    <a:gd name="connsiteY2" fmla="*/ 720762 h 3399417"/>
                    <a:gd name="connsiteX3" fmla="*/ 107576 w 3808207"/>
                    <a:gd name="connsiteY3" fmla="*/ 1269402 h 3399417"/>
                    <a:gd name="connsiteX4" fmla="*/ 0 w 3808207"/>
                    <a:gd name="connsiteY4" fmla="*/ 2070847 h 3399417"/>
                    <a:gd name="connsiteX5" fmla="*/ 699247 w 3808207"/>
                    <a:gd name="connsiteY5" fmla="*/ 2732442 h 3399417"/>
                    <a:gd name="connsiteX6" fmla="*/ 1360842 w 3808207"/>
                    <a:gd name="connsiteY6" fmla="*/ 3383280 h 3399417"/>
                    <a:gd name="connsiteX7" fmla="*/ 2366682 w 3808207"/>
                    <a:gd name="connsiteY7" fmla="*/ 3302598 h 3399417"/>
                    <a:gd name="connsiteX8" fmla="*/ 3200400 w 3808207"/>
                    <a:gd name="connsiteY8" fmla="*/ 3399417 h 3399417"/>
                    <a:gd name="connsiteX9" fmla="*/ 3598433 w 3808207"/>
                    <a:gd name="connsiteY9" fmla="*/ 3055172 h 3399417"/>
                    <a:gd name="connsiteX10" fmla="*/ 3593054 w 3808207"/>
                    <a:gd name="connsiteY10" fmla="*/ 2490395 h 3399417"/>
                    <a:gd name="connsiteX11" fmla="*/ 3808207 w 3808207"/>
                    <a:gd name="connsiteY11" fmla="*/ 2017059 h 3399417"/>
                    <a:gd name="connsiteX12" fmla="*/ 3689873 w 3808207"/>
                    <a:gd name="connsiteY12" fmla="*/ 1371600 h 3399417"/>
                    <a:gd name="connsiteX13" fmla="*/ 3447826 w 3808207"/>
                    <a:gd name="connsiteY13" fmla="*/ 849854 h 3399417"/>
                    <a:gd name="connsiteX14" fmla="*/ 3458584 w 3808207"/>
                    <a:gd name="connsiteY14" fmla="*/ 446442 h 3399417"/>
                    <a:gd name="connsiteX15" fmla="*/ 2770094 w 3808207"/>
                    <a:gd name="connsiteY15" fmla="*/ 0 h 3399417"/>
                    <a:gd name="connsiteX16" fmla="*/ 2264485 w 3808207"/>
                    <a:gd name="connsiteY16" fmla="*/ 155986 h 3399417"/>
                    <a:gd name="connsiteX17" fmla="*/ 1721224 w 3808207"/>
                    <a:gd name="connsiteY17" fmla="*/ 102198 h 3399417"/>
                    <a:gd name="connsiteX0" fmla="*/ 1721224 w 3808207"/>
                    <a:gd name="connsiteY0" fmla="*/ 110193 h 3407412"/>
                    <a:gd name="connsiteX1" fmla="*/ 817581 w 3808207"/>
                    <a:gd name="connsiteY1" fmla="*/ 228527 h 3407412"/>
                    <a:gd name="connsiteX2" fmla="*/ 564776 w 3808207"/>
                    <a:gd name="connsiteY2" fmla="*/ 728757 h 3407412"/>
                    <a:gd name="connsiteX3" fmla="*/ 107576 w 3808207"/>
                    <a:gd name="connsiteY3" fmla="*/ 1277397 h 3407412"/>
                    <a:gd name="connsiteX4" fmla="*/ 0 w 3808207"/>
                    <a:gd name="connsiteY4" fmla="*/ 2078842 h 3407412"/>
                    <a:gd name="connsiteX5" fmla="*/ 699247 w 3808207"/>
                    <a:gd name="connsiteY5" fmla="*/ 2740437 h 3407412"/>
                    <a:gd name="connsiteX6" fmla="*/ 1360842 w 3808207"/>
                    <a:gd name="connsiteY6" fmla="*/ 3391275 h 3407412"/>
                    <a:gd name="connsiteX7" fmla="*/ 2366682 w 3808207"/>
                    <a:gd name="connsiteY7" fmla="*/ 3310593 h 3407412"/>
                    <a:gd name="connsiteX8" fmla="*/ 3200400 w 3808207"/>
                    <a:gd name="connsiteY8" fmla="*/ 3407412 h 3407412"/>
                    <a:gd name="connsiteX9" fmla="*/ 3598433 w 3808207"/>
                    <a:gd name="connsiteY9" fmla="*/ 3063167 h 3407412"/>
                    <a:gd name="connsiteX10" fmla="*/ 3593054 w 3808207"/>
                    <a:gd name="connsiteY10" fmla="*/ 2498390 h 3407412"/>
                    <a:gd name="connsiteX11" fmla="*/ 3808207 w 3808207"/>
                    <a:gd name="connsiteY11" fmla="*/ 2025054 h 3407412"/>
                    <a:gd name="connsiteX12" fmla="*/ 3689873 w 3808207"/>
                    <a:gd name="connsiteY12" fmla="*/ 1379595 h 3407412"/>
                    <a:gd name="connsiteX13" fmla="*/ 3447826 w 3808207"/>
                    <a:gd name="connsiteY13" fmla="*/ 857849 h 3407412"/>
                    <a:gd name="connsiteX14" fmla="*/ 3458584 w 3808207"/>
                    <a:gd name="connsiteY14" fmla="*/ 454437 h 3407412"/>
                    <a:gd name="connsiteX15" fmla="*/ 2770094 w 3808207"/>
                    <a:gd name="connsiteY15" fmla="*/ 7995 h 3407412"/>
                    <a:gd name="connsiteX16" fmla="*/ 2264485 w 3808207"/>
                    <a:gd name="connsiteY16" fmla="*/ 163981 h 3407412"/>
                    <a:gd name="connsiteX17" fmla="*/ 1721224 w 3808207"/>
                    <a:gd name="connsiteY17" fmla="*/ 110193 h 3407412"/>
                    <a:gd name="connsiteX0" fmla="*/ 1721224 w 3808207"/>
                    <a:gd name="connsiteY0" fmla="*/ 110956 h 3408175"/>
                    <a:gd name="connsiteX1" fmla="*/ 817581 w 3808207"/>
                    <a:gd name="connsiteY1" fmla="*/ 229290 h 3408175"/>
                    <a:gd name="connsiteX2" fmla="*/ 564776 w 3808207"/>
                    <a:gd name="connsiteY2" fmla="*/ 729520 h 3408175"/>
                    <a:gd name="connsiteX3" fmla="*/ 107576 w 3808207"/>
                    <a:gd name="connsiteY3" fmla="*/ 1278160 h 3408175"/>
                    <a:gd name="connsiteX4" fmla="*/ 0 w 3808207"/>
                    <a:gd name="connsiteY4" fmla="*/ 2079605 h 3408175"/>
                    <a:gd name="connsiteX5" fmla="*/ 699247 w 3808207"/>
                    <a:gd name="connsiteY5" fmla="*/ 2741200 h 3408175"/>
                    <a:gd name="connsiteX6" fmla="*/ 1360842 w 3808207"/>
                    <a:gd name="connsiteY6" fmla="*/ 3392038 h 3408175"/>
                    <a:gd name="connsiteX7" fmla="*/ 2366682 w 3808207"/>
                    <a:gd name="connsiteY7" fmla="*/ 3311356 h 3408175"/>
                    <a:gd name="connsiteX8" fmla="*/ 3200400 w 3808207"/>
                    <a:gd name="connsiteY8" fmla="*/ 3408175 h 3408175"/>
                    <a:gd name="connsiteX9" fmla="*/ 3598433 w 3808207"/>
                    <a:gd name="connsiteY9" fmla="*/ 3063930 h 3408175"/>
                    <a:gd name="connsiteX10" fmla="*/ 3593054 w 3808207"/>
                    <a:gd name="connsiteY10" fmla="*/ 2499153 h 3408175"/>
                    <a:gd name="connsiteX11" fmla="*/ 3808207 w 3808207"/>
                    <a:gd name="connsiteY11" fmla="*/ 2025817 h 3408175"/>
                    <a:gd name="connsiteX12" fmla="*/ 3689873 w 3808207"/>
                    <a:gd name="connsiteY12" fmla="*/ 1380358 h 3408175"/>
                    <a:gd name="connsiteX13" fmla="*/ 3447826 w 3808207"/>
                    <a:gd name="connsiteY13" fmla="*/ 858612 h 3408175"/>
                    <a:gd name="connsiteX14" fmla="*/ 3458584 w 3808207"/>
                    <a:gd name="connsiteY14" fmla="*/ 455200 h 3408175"/>
                    <a:gd name="connsiteX15" fmla="*/ 2770094 w 3808207"/>
                    <a:gd name="connsiteY15" fmla="*/ 8758 h 3408175"/>
                    <a:gd name="connsiteX16" fmla="*/ 2264485 w 3808207"/>
                    <a:gd name="connsiteY16" fmla="*/ 164744 h 3408175"/>
                    <a:gd name="connsiteX17" fmla="*/ 1721224 w 3808207"/>
                    <a:gd name="connsiteY17" fmla="*/ 110956 h 3408175"/>
                    <a:gd name="connsiteX0" fmla="*/ 1721224 w 3808207"/>
                    <a:gd name="connsiteY0" fmla="*/ 110956 h 3408175"/>
                    <a:gd name="connsiteX1" fmla="*/ 817581 w 3808207"/>
                    <a:gd name="connsiteY1" fmla="*/ 229290 h 3408175"/>
                    <a:gd name="connsiteX2" fmla="*/ 564776 w 3808207"/>
                    <a:gd name="connsiteY2" fmla="*/ 729520 h 3408175"/>
                    <a:gd name="connsiteX3" fmla="*/ 107576 w 3808207"/>
                    <a:gd name="connsiteY3" fmla="*/ 1278160 h 3408175"/>
                    <a:gd name="connsiteX4" fmla="*/ 0 w 3808207"/>
                    <a:gd name="connsiteY4" fmla="*/ 2079605 h 3408175"/>
                    <a:gd name="connsiteX5" fmla="*/ 699247 w 3808207"/>
                    <a:gd name="connsiteY5" fmla="*/ 2741200 h 3408175"/>
                    <a:gd name="connsiteX6" fmla="*/ 1360842 w 3808207"/>
                    <a:gd name="connsiteY6" fmla="*/ 3392038 h 3408175"/>
                    <a:gd name="connsiteX7" fmla="*/ 2366682 w 3808207"/>
                    <a:gd name="connsiteY7" fmla="*/ 3311356 h 3408175"/>
                    <a:gd name="connsiteX8" fmla="*/ 3200400 w 3808207"/>
                    <a:gd name="connsiteY8" fmla="*/ 3408175 h 3408175"/>
                    <a:gd name="connsiteX9" fmla="*/ 3598433 w 3808207"/>
                    <a:gd name="connsiteY9" fmla="*/ 3063930 h 3408175"/>
                    <a:gd name="connsiteX10" fmla="*/ 3593054 w 3808207"/>
                    <a:gd name="connsiteY10" fmla="*/ 2499153 h 3408175"/>
                    <a:gd name="connsiteX11" fmla="*/ 3808207 w 3808207"/>
                    <a:gd name="connsiteY11" fmla="*/ 2025817 h 3408175"/>
                    <a:gd name="connsiteX12" fmla="*/ 3689873 w 3808207"/>
                    <a:gd name="connsiteY12" fmla="*/ 1380358 h 3408175"/>
                    <a:gd name="connsiteX13" fmla="*/ 3447826 w 3808207"/>
                    <a:gd name="connsiteY13" fmla="*/ 858612 h 3408175"/>
                    <a:gd name="connsiteX14" fmla="*/ 3458584 w 3808207"/>
                    <a:gd name="connsiteY14" fmla="*/ 455200 h 3408175"/>
                    <a:gd name="connsiteX15" fmla="*/ 2770094 w 3808207"/>
                    <a:gd name="connsiteY15" fmla="*/ 8758 h 3408175"/>
                    <a:gd name="connsiteX16" fmla="*/ 2264485 w 3808207"/>
                    <a:gd name="connsiteY16" fmla="*/ 164744 h 3408175"/>
                    <a:gd name="connsiteX17" fmla="*/ 1721224 w 3808207"/>
                    <a:gd name="connsiteY17" fmla="*/ 110956 h 3408175"/>
                    <a:gd name="connsiteX0" fmla="*/ 1721224 w 3808207"/>
                    <a:gd name="connsiteY0" fmla="*/ 110956 h 3408175"/>
                    <a:gd name="connsiteX1" fmla="*/ 817581 w 3808207"/>
                    <a:gd name="connsiteY1" fmla="*/ 229290 h 3408175"/>
                    <a:gd name="connsiteX2" fmla="*/ 564776 w 3808207"/>
                    <a:gd name="connsiteY2" fmla="*/ 729520 h 3408175"/>
                    <a:gd name="connsiteX3" fmla="*/ 107576 w 3808207"/>
                    <a:gd name="connsiteY3" fmla="*/ 1278160 h 3408175"/>
                    <a:gd name="connsiteX4" fmla="*/ 0 w 3808207"/>
                    <a:gd name="connsiteY4" fmla="*/ 2079605 h 3408175"/>
                    <a:gd name="connsiteX5" fmla="*/ 699247 w 3808207"/>
                    <a:gd name="connsiteY5" fmla="*/ 2741200 h 3408175"/>
                    <a:gd name="connsiteX6" fmla="*/ 1360842 w 3808207"/>
                    <a:gd name="connsiteY6" fmla="*/ 3392038 h 3408175"/>
                    <a:gd name="connsiteX7" fmla="*/ 2366682 w 3808207"/>
                    <a:gd name="connsiteY7" fmla="*/ 3311356 h 3408175"/>
                    <a:gd name="connsiteX8" fmla="*/ 3200400 w 3808207"/>
                    <a:gd name="connsiteY8" fmla="*/ 3408175 h 3408175"/>
                    <a:gd name="connsiteX9" fmla="*/ 3598433 w 3808207"/>
                    <a:gd name="connsiteY9" fmla="*/ 3063930 h 3408175"/>
                    <a:gd name="connsiteX10" fmla="*/ 3593054 w 3808207"/>
                    <a:gd name="connsiteY10" fmla="*/ 2499153 h 3408175"/>
                    <a:gd name="connsiteX11" fmla="*/ 3808207 w 3808207"/>
                    <a:gd name="connsiteY11" fmla="*/ 2025817 h 3408175"/>
                    <a:gd name="connsiteX12" fmla="*/ 3689873 w 3808207"/>
                    <a:gd name="connsiteY12" fmla="*/ 1380358 h 3408175"/>
                    <a:gd name="connsiteX13" fmla="*/ 3447826 w 3808207"/>
                    <a:gd name="connsiteY13" fmla="*/ 858612 h 3408175"/>
                    <a:gd name="connsiteX14" fmla="*/ 3458584 w 3808207"/>
                    <a:gd name="connsiteY14" fmla="*/ 455200 h 3408175"/>
                    <a:gd name="connsiteX15" fmla="*/ 2770094 w 3808207"/>
                    <a:gd name="connsiteY15" fmla="*/ 8758 h 3408175"/>
                    <a:gd name="connsiteX16" fmla="*/ 2264485 w 3808207"/>
                    <a:gd name="connsiteY16" fmla="*/ 164744 h 3408175"/>
                    <a:gd name="connsiteX17" fmla="*/ 1721224 w 3808207"/>
                    <a:gd name="connsiteY17" fmla="*/ 110956 h 3408175"/>
                    <a:gd name="connsiteX0" fmla="*/ 1721224 w 3837701"/>
                    <a:gd name="connsiteY0" fmla="*/ 110956 h 3408175"/>
                    <a:gd name="connsiteX1" fmla="*/ 817581 w 3837701"/>
                    <a:gd name="connsiteY1" fmla="*/ 229290 h 3408175"/>
                    <a:gd name="connsiteX2" fmla="*/ 564776 w 3837701"/>
                    <a:gd name="connsiteY2" fmla="*/ 729520 h 3408175"/>
                    <a:gd name="connsiteX3" fmla="*/ 107576 w 3837701"/>
                    <a:gd name="connsiteY3" fmla="*/ 1278160 h 3408175"/>
                    <a:gd name="connsiteX4" fmla="*/ 0 w 3837701"/>
                    <a:gd name="connsiteY4" fmla="*/ 2079605 h 3408175"/>
                    <a:gd name="connsiteX5" fmla="*/ 699247 w 3837701"/>
                    <a:gd name="connsiteY5" fmla="*/ 2741200 h 3408175"/>
                    <a:gd name="connsiteX6" fmla="*/ 1360842 w 3837701"/>
                    <a:gd name="connsiteY6" fmla="*/ 3392038 h 3408175"/>
                    <a:gd name="connsiteX7" fmla="*/ 2366682 w 3837701"/>
                    <a:gd name="connsiteY7" fmla="*/ 3311356 h 3408175"/>
                    <a:gd name="connsiteX8" fmla="*/ 3200400 w 3837701"/>
                    <a:gd name="connsiteY8" fmla="*/ 3408175 h 3408175"/>
                    <a:gd name="connsiteX9" fmla="*/ 3598433 w 3837701"/>
                    <a:gd name="connsiteY9" fmla="*/ 3063930 h 3408175"/>
                    <a:gd name="connsiteX10" fmla="*/ 3593054 w 3837701"/>
                    <a:gd name="connsiteY10" fmla="*/ 2499153 h 3408175"/>
                    <a:gd name="connsiteX11" fmla="*/ 3808207 w 3837701"/>
                    <a:gd name="connsiteY11" fmla="*/ 2025817 h 3408175"/>
                    <a:gd name="connsiteX12" fmla="*/ 3689873 w 3837701"/>
                    <a:gd name="connsiteY12" fmla="*/ 1380358 h 3408175"/>
                    <a:gd name="connsiteX13" fmla="*/ 3447826 w 3837701"/>
                    <a:gd name="connsiteY13" fmla="*/ 858612 h 3408175"/>
                    <a:gd name="connsiteX14" fmla="*/ 3458584 w 3837701"/>
                    <a:gd name="connsiteY14" fmla="*/ 455200 h 3408175"/>
                    <a:gd name="connsiteX15" fmla="*/ 2770094 w 3837701"/>
                    <a:gd name="connsiteY15" fmla="*/ 8758 h 3408175"/>
                    <a:gd name="connsiteX16" fmla="*/ 2264485 w 3837701"/>
                    <a:gd name="connsiteY16" fmla="*/ 164744 h 3408175"/>
                    <a:gd name="connsiteX17" fmla="*/ 1721224 w 3837701"/>
                    <a:gd name="connsiteY17" fmla="*/ 110956 h 3408175"/>
                    <a:gd name="connsiteX0" fmla="*/ 1721224 w 3874332"/>
                    <a:gd name="connsiteY0" fmla="*/ 110956 h 3408175"/>
                    <a:gd name="connsiteX1" fmla="*/ 817581 w 3874332"/>
                    <a:gd name="connsiteY1" fmla="*/ 229290 h 3408175"/>
                    <a:gd name="connsiteX2" fmla="*/ 564776 w 3874332"/>
                    <a:gd name="connsiteY2" fmla="*/ 729520 h 3408175"/>
                    <a:gd name="connsiteX3" fmla="*/ 107576 w 3874332"/>
                    <a:gd name="connsiteY3" fmla="*/ 1278160 h 3408175"/>
                    <a:gd name="connsiteX4" fmla="*/ 0 w 3874332"/>
                    <a:gd name="connsiteY4" fmla="*/ 2079605 h 3408175"/>
                    <a:gd name="connsiteX5" fmla="*/ 699247 w 3874332"/>
                    <a:gd name="connsiteY5" fmla="*/ 2741200 h 3408175"/>
                    <a:gd name="connsiteX6" fmla="*/ 1360842 w 3874332"/>
                    <a:gd name="connsiteY6" fmla="*/ 3392038 h 3408175"/>
                    <a:gd name="connsiteX7" fmla="*/ 2366682 w 3874332"/>
                    <a:gd name="connsiteY7" fmla="*/ 3311356 h 3408175"/>
                    <a:gd name="connsiteX8" fmla="*/ 3200400 w 3874332"/>
                    <a:gd name="connsiteY8" fmla="*/ 3408175 h 3408175"/>
                    <a:gd name="connsiteX9" fmla="*/ 3598433 w 3874332"/>
                    <a:gd name="connsiteY9" fmla="*/ 3063930 h 3408175"/>
                    <a:gd name="connsiteX10" fmla="*/ 3593054 w 3874332"/>
                    <a:gd name="connsiteY10" fmla="*/ 2499153 h 3408175"/>
                    <a:gd name="connsiteX11" fmla="*/ 3808207 w 3874332"/>
                    <a:gd name="connsiteY11" fmla="*/ 2025817 h 3408175"/>
                    <a:gd name="connsiteX12" fmla="*/ 3689873 w 3874332"/>
                    <a:gd name="connsiteY12" fmla="*/ 1380358 h 3408175"/>
                    <a:gd name="connsiteX13" fmla="*/ 3447826 w 3874332"/>
                    <a:gd name="connsiteY13" fmla="*/ 858612 h 3408175"/>
                    <a:gd name="connsiteX14" fmla="*/ 3458584 w 3874332"/>
                    <a:gd name="connsiteY14" fmla="*/ 455200 h 3408175"/>
                    <a:gd name="connsiteX15" fmla="*/ 2770094 w 3874332"/>
                    <a:gd name="connsiteY15" fmla="*/ 8758 h 3408175"/>
                    <a:gd name="connsiteX16" fmla="*/ 2264485 w 3874332"/>
                    <a:gd name="connsiteY16" fmla="*/ 164744 h 3408175"/>
                    <a:gd name="connsiteX17" fmla="*/ 1721224 w 3874332"/>
                    <a:gd name="connsiteY17" fmla="*/ 110956 h 3408175"/>
                    <a:gd name="connsiteX0" fmla="*/ 1721224 w 3877234"/>
                    <a:gd name="connsiteY0" fmla="*/ 110956 h 3408175"/>
                    <a:gd name="connsiteX1" fmla="*/ 817581 w 3877234"/>
                    <a:gd name="connsiteY1" fmla="*/ 229290 h 3408175"/>
                    <a:gd name="connsiteX2" fmla="*/ 564776 w 3877234"/>
                    <a:gd name="connsiteY2" fmla="*/ 729520 h 3408175"/>
                    <a:gd name="connsiteX3" fmla="*/ 107576 w 3877234"/>
                    <a:gd name="connsiteY3" fmla="*/ 1278160 h 3408175"/>
                    <a:gd name="connsiteX4" fmla="*/ 0 w 3877234"/>
                    <a:gd name="connsiteY4" fmla="*/ 2079605 h 3408175"/>
                    <a:gd name="connsiteX5" fmla="*/ 699247 w 3877234"/>
                    <a:gd name="connsiteY5" fmla="*/ 2741200 h 3408175"/>
                    <a:gd name="connsiteX6" fmla="*/ 1360842 w 3877234"/>
                    <a:gd name="connsiteY6" fmla="*/ 3392038 h 3408175"/>
                    <a:gd name="connsiteX7" fmla="*/ 2366682 w 3877234"/>
                    <a:gd name="connsiteY7" fmla="*/ 3311356 h 3408175"/>
                    <a:gd name="connsiteX8" fmla="*/ 3200400 w 3877234"/>
                    <a:gd name="connsiteY8" fmla="*/ 3408175 h 3408175"/>
                    <a:gd name="connsiteX9" fmla="*/ 3598433 w 3877234"/>
                    <a:gd name="connsiteY9" fmla="*/ 3063930 h 3408175"/>
                    <a:gd name="connsiteX10" fmla="*/ 3593054 w 3877234"/>
                    <a:gd name="connsiteY10" fmla="*/ 2499153 h 3408175"/>
                    <a:gd name="connsiteX11" fmla="*/ 3813586 w 3877234"/>
                    <a:gd name="connsiteY11" fmla="*/ 2063468 h 3408175"/>
                    <a:gd name="connsiteX12" fmla="*/ 3689873 w 3877234"/>
                    <a:gd name="connsiteY12" fmla="*/ 1380358 h 3408175"/>
                    <a:gd name="connsiteX13" fmla="*/ 3447826 w 3877234"/>
                    <a:gd name="connsiteY13" fmla="*/ 858612 h 3408175"/>
                    <a:gd name="connsiteX14" fmla="*/ 3458584 w 3877234"/>
                    <a:gd name="connsiteY14" fmla="*/ 455200 h 3408175"/>
                    <a:gd name="connsiteX15" fmla="*/ 2770094 w 3877234"/>
                    <a:gd name="connsiteY15" fmla="*/ 8758 h 3408175"/>
                    <a:gd name="connsiteX16" fmla="*/ 2264485 w 3877234"/>
                    <a:gd name="connsiteY16" fmla="*/ 164744 h 3408175"/>
                    <a:gd name="connsiteX17" fmla="*/ 1721224 w 3877234"/>
                    <a:gd name="connsiteY17" fmla="*/ 110956 h 3408175"/>
                    <a:gd name="connsiteX0" fmla="*/ 1721224 w 3879373"/>
                    <a:gd name="connsiteY0" fmla="*/ 110956 h 3408175"/>
                    <a:gd name="connsiteX1" fmla="*/ 817581 w 3879373"/>
                    <a:gd name="connsiteY1" fmla="*/ 229290 h 3408175"/>
                    <a:gd name="connsiteX2" fmla="*/ 564776 w 3879373"/>
                    <a:gd name="connsiteY2" fmla="*/ 729520 h 3408175"/>
                    <a:gd name="connsiteX3" fmla="*/ 107576 w 3879373"/>
                    <a:gd name="connsiteY3" fmla="*/ 1278160 h 3408175"/>
                    <a:gd name="connsiteX4" fmla="*/ 0 w 3879373"/>
                    <a:gd name="connsiteY4" fmla="*/ 2079605 h 3408175"/>
                    <a:gd name="connsiteX5" fmla="*/ 699247 w 3879373"/>
                    <a:gd name="connsiteY5" fmla="*/ 2741200 h 3408175"/>
                    <a:gd name="connsiteX6" fmla="*/ 1360842 w 3879373"/>
                    <a:gd name="connsiteY6" fmla="*/ 3392038 h 3408175"/>
                    <a:gd name="connsiteX7" fmla="*/ 2366682 w 3879373"/>
                    <a:gd name="connsiteY7" fmla="*/ 3311356 h 3408175"/>
                    <a:gd name="connsiteX8" fmla="*/ 3200400 w 3879373"/>
                    <a:gd name="connsiteY8" fmla="*/ 3408175 h 3408175"/>
                    <a:gd name="connsiteX9" fmla="*/ 3598433 w 3879373"/>
                    <a:gd name="connsiteY9" fmla="*/ 3063930 h 3408175"/>
                    <a:gd name="connsiteX10" fmla="*/ 3593054 w 3879373"/>
                    <a:gd name="connsiteY10" fmla="*/ 2499153 h 3408175"/>
                    <a:gd name="connsiteX11" fmla="*/ 3813586 w 3879373"/>
                    <a:gd name="connsiteY11" fmla="*/ 2063468 h 3408175"/>
                    <a:gd name="connsiteX12" fmla="*/ 3689873 w 3879373"/>
                    <a:gd name="connsiteY12" fmla="*/ 1380358 h 3408175"/>
                    <a:gd name="connsiteX13" fmla="*/ 3447826 w 3879373"/>
                    <a:gd name="connsiteY13" fmla="*/ 858612 h 3408175"/>
                    <a:gd name="connsiteX14" fmla="*/ 3458584 w 3879373"/>
                    <a:gd name="connsiteY14" fmla="*/ 455200 h 3408175"/>
                    <a:gd name="connsiteX15" fmla="*/ 2770094 w 3879373"/>
                    <a:gd name="connsiteY15" fmla="*/ 8758 h 3408175"/>
                    <a:gd name="connsiteX16" fmla="*/ 2264485 w 3879373"/>
                    <a:gd name="connsiteY16" fmla="*/ 164744 h 3408175"/>
                    <a:gd name="connsiteX17" fmla="*/ 1721224 w 3879373"/>
                    <a:gd name="connsiteY17" fmla="*/ 110956 h 3408175"/>
                    <a:gd name="connsiteX0" fmla="*/ 1721224 w 3895073"/>
                    <a:gd name="connsiteY0" fmla="*/ 110956 h 3408175"/>
                    <a:gd name="connsiteX1" fmla="*/ 817581 w 3895073"/>
                    <a:gd name="connsiteY1" fmla="*/ 229290 h 3408175"/>
                    <a:gd name="connsiteX2" fmla="*/ 564776 w 3895073"/>
                    <a:gd name="connsiteY2" fmla="*/ 729520 h 3408175"/>
                    <a:gd name="connsiteX3" fmla="*/ 107576 w 3895073"/>
                    <a:gd name="connsiteY3" fmla="*/ 1278160 h 3408175"/>
                    <a:gd name="connsiteX4" fmla="*/ 0 w 3895073"/>
                    <a:gd name="connsiteY4" fmla="*/ 2079605 h 3408175"/>
                    <a:gd name="connsiteX5" fmla="*/ 699247 w 3895073"/>
                    <a:gd name="connsiteY5" fmla="*/ 2741200 h 3408175"/>
                    <a:gd name="connsiteX6" fmla="*/ 1360842 w 3895073"/>
                    <a:gd name="connsiteY6" fmla="*/ 3392038 h 3408175"/>
                    <a:gd name="connsiteX7" fmla="*/ 2366682 w 3895073"/>
                    <a:gd name="connsiteY7" fmla="*/ 3311356 h 3408175"/>
                    <a:gd name="connsiteX8" fmla="*/ 3200400 w 3895073"/>
                    <a:gd name="connsiteY8" fmla="*/ 3408175 h 3408175"/>
                    <a:gd name="connsiteX9" fmla="*/ 3598433 w 3895073"/>
                    <a:gd name="connsiteY9" fmla="*/ 3063930 h 3408175"/>
                    <a:gd name="connsiteX10" fmla="*/ 3593054 w 3895073"/>
                    <a:gd name="connsiteY10" fmla="*/ 2499153 h 3408175"/>
                    <a:gd name="connsiteX11" fmla="*/ 3840480 w 3895073"/>
                    <a:gd name="connsiteY11" fmla="*/ 2063468 h 3408175"/>
                    <a:gd name="connsiteX12" fmla="*/ 3689873 w 3895073"/>
                    <a:gd name="connsiteY12" fmla="*/ 1380358 h 3408175"/>
                    <a:gd name="connsiteX13" fmla="*/ 3447826 w 3895073"/>
                    <a:gd name="connsiteY13" fmla="*/ 858612 h 3408175"/>
                    <a:gd name="connsiteX14" fmla="*/ 3458584 w 3895073"/>
                    <a:gd name="connsiteY14" fmla="*/ 455200 h 3408175"/>
                    <a:gd name="connsiteX15" fmla="*/ 2770094 w 3895073"/>
                    <a:gd name="connsiteY15" fmla="*/ 8758 h 3408175"/>
                    <a:gd name="connsiteX16" fmla="*/ 2264485 w 3895073"/>
                    <a:gd name="connsiteY16" fmla="*/ 164744 h 3408175"/>
                    <a:gd name="connsiteX17" fmla="*/ 1721224 w 3895073"/>
                    <a:gd name="connsiteY17" fmla="*/ 110956 h 3408175"/>
                    <a:gd name="connsiteX0" fmla="*/ 1721224 w 3895073"/>
                    <a:gd name="connsiteY0" fmla="*/ 110956 h 3408175"/>
                    <a:gd name="connsiteX1" fmla="*/ 817581 w 3895073"/>
                    <a:gd name="connsiteY1" fmla="*/ 229290 h 3408175"/>
                    <a:gd name="connsiteX2" fmla="*/ 564776 w 3895073"/>
                    <a:gd name="connsiteY2" fmla="*/ 729520 h 3408175"/>
                    <a:gd name="connsiteX3" fmla="*/ 107576 w 3895073"/>
                    <a:gd name="connsiteY3" fmla="*/ 1278160 h 3408175"/>
                    <a:gd name="connsiteX4" fmla="*/ 0 w 3895073"/>
                    <a:gd name="connsiteY4" fmla="*/ 2079605 h 3408175"/>
                    <a:gd name="connsiteX5" fmla="*/ 699247 w 3895073"/>
                    <a:gd name="connsiteY5" fmla="*/ 2741200 h 3408175"/>
                    <a:gd name="connsiteX6" fmla="*/ 1360842 w 3895073"/>
                    <a:gd name="connsiteY6" fmla="*/ 3392038 h 3408175"/>
                    <a:gd name="connsiteX7" fmla="*/ 2366682 w 3895073"/>
                    <a:gd name="connsiteY7" fmla="*/ 3311356 h 3408175"/>
                    <a:gd name="connsiteX8" fmla="*/ 3200400 w 3895073"/>
                    <a:gd name="connsiteY8" fmla="*/ 3408175 h 3408175"/>
                    <a:gd name="connsiteX9" fmla="*/ 3598433 w 3895073"/>
                    <a:gd name="connsiteY9" fmla="*/ 3063930 h 3408175"/>
                    <a:gd name="connsiteX10" fmla="*/ 3593054 w 3895073"/>
                    <a:gd name="connsiteY10" fmla="*/ 2499153 h 3408175"/>
                    <a:gd name="connsiteX11" fmla="*/ 3840480 w 3895073"/>
                    <a:gd name="connsiteY11" fmla="*/ 2063468 h 3408175"/>
                    <a:gd name="connsiteX12" fmla="*/ 3689873 w 3895073"/>
                    <a:gd name="connsiteY12" fmla="*/ 1380358 h 3408175"/>
                    <a:gd name="connsiteX13" fmla="*/ 3447826 w 3895073"/>
                    <a:gd name="connsiteY13" fmla="*/ 858612 h 3408175"/>
                    <a:gd name="connsiteX14" fmla="*/ 3458584 w 3895073"/>
                    <a:gd name="connsiteY14" fmla="*/ 455200 h 3408175"/>
                    <a:gd name="connsiteX15" fmla="*/ 2770094 w 3895073"/>
                    <a:gd name="connsiteY15" fmla="*/ 8758 h 3408175"/>
                    <a:gd name="connsiteX16" fmla="*/ 2264485 w 3895073"/>
                    <a:gd name="connsiteY16" fmla="*/ 164744 h 3408175"/>
                    <a:gd name="connsiteX17" fmla="*/ 1721224 w 3895073"/>
                    <a:gd name="connsiteY17" fmla="*/ 110956 h 3408175"/>
                    <a:gd name="connsiteX0" fmla="*/ 1721224 w 3895073"/>
                    <a:gd name="connsiteY0" fmla="*/ 110956 h 3408175"/>
                    <a:gd name="connsiteX1" fmla="*/ 817581 w 3895073"/>
                    <a:gd name="connsiteY1" fmla="*/ 229290 h 3408175"/>
                    <a:gd name="connsiteX2" fmla="*/ 564776 w 3895073"/>
                    <a:gd name="connsiteY2" fmla="*/ 729520 h 3408175"/>
                    <a:gd name="connsiteX3" fmla="*/ 107576 w 3895073"/>
                    <a:gd name="connsiteY3" fmla="*/ 1278160 h 3408175"/>
                    <a:gd name="connsiteX4" fmla="*/ 0 w 3895073"/>
                    <a:gd name="connsiteY4" fmla="*/ 2079605 h 3408175"/>
                    <a:gd name="connsiteX5" fmla="*/ 699247 w 3895073"/>
                    <a:gd name="connsiteY5" fmla="*/ 2741200 h 3408175"/>
                    <a:gd name="connsiteX6" fmla="*/ 1360842 w 3895073"/>
                    <a:gd name="connsiteY6" fmla="*/ 3392038 h 3408175"/>
                    <a:gd name="connsiteX7" fmla="*/ 2366682 w 3895073"/>
                    <a:gd name="connsiteY7" fmla="*/ 3311356 h 3408175"/>
                    <a:gd name="connsiteX8" fmla="*/ 3200400 w 3895073"/>
                    <a:gd name="connsiteY8" fmla="*/ 3408175 h 3408175"/>
                    <a:gd name="connsiteX9" fmla="*/ 3598433 w 3895073"/>
                    <a:gd name="connsiteY9" fmla="*/ 3063930 h 3408175"/>
                    <a:gd name="connsiteX10" fmla="*/ 3593054 w 3895073"/>
                    <a:gd name="connsiteY10" fmla="*/ 2499153 h 3408175"/>
                    <a:gd name="connsiteX11" fmla="*/ 3840480 w 3895073"/>
                    <a:gd name="connsiteY11" fmla="*/ 2063468 h 3408175"/>
                    <a:gd name="connsiteX12" fmla="*/ 3689873 w 3895073"/>
                    <a:gd name="connsiteY12" fmla="*/ 1380358 h 3408175"/>
                    <a:gd name="connsiteX13" fmla="*/ 3447826 w 3895073"/>
                    <a:gd name="connsiteY13" fmla="*/ 858612 h 3408175"/>
                    <a:gd name="connsiteX14" fmla="*/ 3458584 w 3895073"/>
                    <a:gd name="connsiteY14" fmla="*/ 455200 h 3408175"/>
                    <a:gd name="connsiteX15" fmla="*/ 2770094 w 3895073"/>
                    <a:gd name="connsiteY15" fmla="*/ 8758 h 3408175"/>
                    <a:gd name="connsiteX16" fmla="*/ 2264485 w 3895073"/>
                    <a:gd name="connsiteY16" fmla="*/ 164744 h 3408175"/>
                    <a:gd name="connsiteX17" fmla="*/ 1721224 w 3895073"/>
                    <a:gd name="connsiteY17" fmla="*/ 110956 h 3408175"/>
                    <a:gd name="connsiteX0" fmla="*/ 1721224 w 3895073"/>
                    <a:gd name="connsiteY0" fmla="*/ 110956 h 3408175"/>
                    <a:gd name="connsiteX1" fmla="*/ 817581 w 3895073"/>
                    <a:gd name="connsiteY1" fmla="*/ 229290 h 3408175"/>
                    <a:gd name="connsiteX2" fmla="*/ 564776 w 3895073"/>
                    <a:gd name="connsiteY2" fmla="*/ 729520 h 3408175"/>
                    <a:gd name="connsiteX3" fmla="*/ 107576 w 3895073"/>
                    <a:gd name="connsiteY3" fmla="*/ 1278160 h 3408175"/>
                    <a:gd name="connsiteX4" fmla="*/ 0 w 3895073"/>
                    <a:gd name="connsiteY4" fmla="*/ 2079605 h 3408175"/>
                    <a:gd name="connsiteX5" fmla="*/ 699247 w 3895073"/>
                    <a:gd name="connsiteY5" fmla="*/ 2741200 h 3408175"/>
                    <a:gd name="connsiteX6" fmla="*/ 1360842 w 3895073"/>
                    <a:gd name="connsiteY6" fmla="*/ 3392038 h 3408175"/>
                    <a:gd name="connsiteX7" fmla="*/ 2366682 w 3895073"/>
                    <a:gd name="connsiteY7" fmla="*/ 3311356 h 3408175"/>
                    <a:gd name="connsiteX8" fmla="*/ 3200400 w 3895073"/>
                    <a:gd name="connsiteY8" fmla="*/ 3408175 h 3408175"/>
                    <a:gd name="connsiteX9" fmla="*/ 3598433 w 3895073"/>
                    <a:gd name="connsiteY9" fmla="*/ 3063930 h 3408175"/>
                    <a:gd name="connsiteX10" fmla="*/ 3593054 w 3895073"/>
                    <a:gd name="connsiteY10" fmla="*/ 2499153 h 3408175"/>
                    <a:gd name="connsiteX11" fmla="*/ 3840480 w 3895073"/>
                    <a:gd name="connsiteY11" fmla="*/ 2063468 h 3408175"/>
                    <a:gd name="connsiteX12" fmla="*/ 3689873 w 3895073"/>
                    <a:gd name="connsiteY12" fmla="*/ 1380358 h 3408175"/>
                    <a:gd name="connsiteX13" fmla="*/ 3447826 w 3895073"/>
                    <a:gd name="connsiteY13" fmla="*/ 858612 h 3408175"/>
                    <a:gd name="connsiteX14" fmla="*/ 3458584 w 3895073"/>
                    <a:gd name="connsiteY14" fmla="*/ 455200 h 3408175"/>
                    <a:gd name="connsiteX15" fmla="*/ 2770094 w 3895073"/>
                    <a:gd name="connsiteY15" fmla="*/ 8758 h 3408175"/>
                    <a:gd name="connsiteX16" fmla="*/ 2264485 w 3895073"/>
                    <a:gd name="connsiteY16" fmla="*/ 164744 h 3408175"/>
                    <a:gd name="connsiteX17" fmla="*/ 1721224 w 3895073"/>
                    <a:gd name="connsiteY17" fmla="*/ 110956 h 3408175"/>
                    <a:gd name="connsiteX0" fmla="*/ 1721224 w 3895073"/>
                    <a:gd name="connsiteY0" fmla="*/ 110956 h 3408175"/>
                    <a:gd name="connsiteX1" fmla="*/ 817581 w 3895073"/>
                    <a:gd name="connsiteY1" fmla="*/ 229290 h 3408175"/>
                    <a:gd name="connsiteX2" fmla="*/ 564776 w 3895073"/>
                    <a:gd name="connsiteY2" fmla="*/ 729520 h 3408175"/>
                    <a:gd name="connsiteX3" fmla="*/ 107576 w 3895073"/>
                    <a:gd name="connsiteY3" fmla="*/ 1278160 h 3408175"/>
                    <a:gd name="connsiteX4" fmla="*/ 0 w 3895073"/>
                    <a:gd name="connsiteY4" fmla="*/ 2079605 h 3408175"/>
                    <a:gd name="connsiteX5" fmla="*/ 699247 w 3895073"/>
                    <a:gd name="connsiteY5" fmla="*/ 2741200 h 3408175"/>
                    <a:gd name="connsiteX6" fmla="*/ 1360842 w 3895073"/>
                    <a:gd name="connsiteY6" fmla="*/ 3392038 h 3408175"/>
                    <a:gd name="connsiteX7" fmla="*/ 2366682 w 3895073"/>
                    <a:gd name="connsiteY7" fmla="*/ 3311356 h 3408175"/>
                    <a:gd name="connsiteX8" fmla="*/ 3200400 w 3895073"/>
                    <a:gd name="connsiteY8" fmla="*/ 3408175 h 3408175"/>
                    <a:gd name="connsiteX9" fmla="*/ 3598433 w 3895073"/>
                    <a:gd name="connsiteY9" fmla="*/ 3133854 h 3408175"/>
                    <a:gd name="connsiteX10" fmla="*/ 3593054 w 3895073"/>
                    <a:gd name="connsiteY10" fmla="*/ 2499153 h 3408175"/>
                    <a:gd name="connsiteX11" fmla="*/ 3840480 w 3895073"/>
                    <a:gd name="connsiteY11" fmla="*/ 2063468 h 3408175"/>
                    <a:gd name="connsiteX12" fmla="*/ 3689873 w 3895073"/>
                    <a:gd name="connsiteY12" fmla="*/ 1380358 h 3408175"/>
                    <a:gd name="connsiteX13" fmla="*/ 3447826 w 3895073"/>
                    <a:gd name="connsiteY13" fmla="*/ 858612 h 3408175"/>
                    <a:gd name="connsiteX14" fmla="*/ 3458584 w 3895073"/>
                    <a:gd name="connsiteY14" fmla="*/ 455200 h 3408175"/>
                    <a:gd name="connsiteX15" fmla="*/ 2770094 w 3895073"/>
                    <a:gd name="connsiteY15" fmla="*/ 8758 h 3408175"/>
                    <a:gd name="connsiteX16" fmla="*/ 2264485 w 3895073"/>
                    <a:gd name="connsiteY16" fmla="*/ 164744 h 3408175"/>
                    <a:gd name="connsiteX17" fmla="*/ 1721224 w 3895073"/>
                    <a:gd name="connsiteY17" fmla="*/ 110956 h 3408175"/>
                    <a:gd name="connsiteX0" fmla="*/ 1721224 w 3895073"/>
                    <a:gd name="connsiteY0" fmla="*/ 110956 h 3408175"/>
                    <a:gd name="connsiteX1" fmla="*/ 817581 w 3895073"/>
                    <a:gd name="connsiteY1" fmla="*/ 229290 h 3408175"/>
                    <a:gd name="connsiteX2" fmla="*/ 564776 w 3895073"/>
                    <a:gd name="connsiteY2" fmla="*/ 729520 h 3408175"/>
                    <a:gd name="connsiteX3" fmla="*/ 107576 w 3895073"/>
                    <a:gd name="connsiteY3" fmla="*/ 1278160 h 3408175"/>
                    <a:gd name="connsiteX4" fmla="*/ 0 w 3895073"/>
                    <a:gd name="connsiteY4" fmla="*/ 2079605 h 3408175"/>
                    <a:gd name="connsiteX5" fmla="*/ 699247 w 3895073"/>
                    <a:gd name="connsiteY5" fmla="*/ 2741200 h 3408175"/>
                    <a:gd name="connsiteX6" fmla="*/ 1360842 w 3895073"/>
                    <a:gd name="connsiteY6" fmla="*/ 3392038 h 3408175"/>
                    <a:gd name="connsiteX7" fmla="*/ 2366682 w 3895073"/>
                    <a:gd name="connsiteY7" fmla="*/ 3311356 h 3408175"/>
                    <a:gd name="connsiteX8" fmla="*/ 3200400 w 3895073"/>
                    <a:gd name="connsiteY8" fmla="*/ 3408175 h 3408175"/>
                    <a:gd name="connsiteX9" fmla="*/ 3598433 w 3895073"/>
                    <a:gd name="connsiteY9" fmla="*/ 3133854 h 3408175"/>
                    <a:gd name="connsiteX10" fmla="*/ 3593054 w 3895073"/>
                    <a:gd name="connsiteY10" fmla="*/ 2499153 h 3408175"/>
                    <a:gd name="connsiteX11" fmla="*/ 3840480 w 3895073"/>
                    <a:gd name="connsiteY11" fmla="*/ 2063468 h 3408175"/>
                    <a:gd name="connsiteX12" fmla="*/ 3689873 w 3895073"/>
                    <a:gd name="connsiteY12" fmla="*/ 1380358 h 3408175"/>
                    <a:gd name="connsiteX13" fmla="*/ 3447826 w 3895073"/>
                    <a:gd name="connsiteY13" fmla="*/ 858612 h 3408175"/>
                    <a:gd name="connsiteX14" fmla="*/ 3458584 w 3895073"/>
                    <a:gd name="connsiteY14" fmla="*/ 455200 h 3408175"/>
                    <a:gd name="connsiteX15" fmla="*/ 2770094 w 3895073"/>
                    <a:gd name="connsiteY15" fmla="*/ 8758 h 3408175"/>
                    <a:gd name="connsiteX16" fmla="*/ 2264485 w 3895073"/>
                    <a:gd name="connsiteY16" fmla="*/ 164744 h 3408175"/>
                    <a:gd name="connsiteX17" fmla="*/ 1721224 w 3895073"/>
                    <a:gd name="connsiteY17" fmla="*/ 110956 h 3408175"/>
                    <a:gd name="connsiteX0" fmla="*/ 1721224 w 3895073"/>
                    <a:gd name="connsiteY0" fmla="*/ 110956 h 3408175"/>
                    <a:gd name="connsiteX1" fmla="*/ 817581 w 3895073"/>
                    <a:gd name="connsiteY1" fmla="*/ 229290 h 3408175"/>
                    <a:gd name="connsiteX2" fmla="*/ 564776 w 3895073"/>
                    <a:gd name="connsiteY2" fmla="*/ 729520 h 3408175"/>
                    <a:gd name="connsiteX3" fmla="*/ 107576 w 3895073"/>
                    <a:gd name="connsiteY3" fmla="*/ 1278160 h 3408175"/>
                    <a:gd name="connsiteX4" fmla="*/ 0 w 3895073"/>
                    <a:gd name="connsiteY4" fmla="*/ 2079605 h 3408175"/>
                    <a:gd name="connsiteX5" fmla="*/ 699247 w 3895073"/>
                    <a:gd name="connsiteY5" fmla="*/ 2741200 h 3408175"/>
                    <a:gd name="connsiteX6" fmla="*/ 1360842 w 3895073"/>
                    <a:gd name="connsiteY6" fmla="*/ 3392038 h 3408175"/>
                    <a:gd name="connsiteX7" fmla="*/ 2366682 w 3895073"/>
                    <a:gd name="connsiteY7" fmla="*/ 3311356 h 3408175"/>
                    <a:gd name="connsiteX8" fmla="*/ 3200400 w 3895073"/>
                    <a:gd name="connsiteY8" fmla="*/ 3408175 h 3408175"/>
                    <a:gd name="connsiteX9" fmla="*/ 3598433 w 3895073"/>
                    <a:gd name="connsiteY9" fmla="*/ 3133854 h 3408175"/>
                    <a:gd name="connsiteX10" fmla="*/ 3593054 w 3895073"/>
                    <a:gd name="connsiteY10" fmla="*/ 2499153 h 3408175"/>
                    <a:gd name="connsiteX11" fmla="*/ 3840480 w 3895073"/>
                    <a:gd name="connsiteY11" fmla="*/ 2063468 h 3408175"/>
                    <a:gd name="connsiteX12" fmla="*/ 3689873 w 3895073"/>
                    <a:gd name="connsiteY12" fmla="*/ 1380358 h 3408175"/>
                    <a:gd name="connsiteX13" fmla="*/ 3447826 w 3895073"/>
                    <a:gd name="connsiteY13" fmla="*/ 858612 h 3408175"/>
                    <a:gd name="connsiteX14" fmla="*/ 3458584 w 3895073"/>
                    <a:gd name="connsiteY14" fmla="*/ 455200 h 3408175"/>
                    <a:gd name="connsiteX15" fmla="*/ 2770094 w 3895073"/>
                    <a:gd name="connsiteY15" fmla="*/ 8758 h 3408175"/>
                    <a:gd name="connsiteX16" fmla="*/ 2264485 w 3895073"/>
                    <a:gd name="connsiteY16" fmla="*/ 164744 h 3408175"/>
                    <a:gd name="connsiteX17" fmla="*/ 1721224 w 3895073"/>
                    <a:gd name="connsiteY17" fmla="*/ 110956 h 3408175"/>
                    <a:gd name="connsiteX0" fmla="*/ 1721224 w 3895073"/>
                    <a:gd name="connsiteY0" fmla="*/ 110956 h 3408175"/>
                    <a:gd name="connsiteX1" fmla="*/ 817581 w 3895073"/>
                    <a:gd name="connsiteY1" fmla="*/ 229290 h 3408175"/>
                    <a:gd name="connsiteX2" fmla="*/ 564776 w 3895073"/>
                    <a:gd name="connsiteY2" fmla="*/ 729520 h 3408175"/>
                    <a:gd name="connsiteX3" fmla="*/ 107576 w 3895073"/>
                    <a:gd name="connsiteY3" fmla="*/ 1278160 h 3408175"/>
                    <a:gd name="connsiteX4" fmla="*/ 0 w 3895073"/>
                    <a:gd name="connsiteY4" fmla="*/ 2079605 h 3408175"/>
                    <a:gd name="connsiteX5" fmla="*/ 699247 w 3895073"/>
                    <a:gd name="connsiteY5" fmla="*/ 2741200 h 3408175"/>
                    <a:gd name="connsiteX6" fmla="*/ 1360842 w 3895073"/>
                    <a:gd name="connsiteY6" fmla="*/ 3392038 h 3408175"/>
                    <a:gd name="connsiteX7" fmla="*/ 2366682 w 3895073"/>
                    <a:gd name="connsiteY7" fmla="*/ 3311356 h 3408175"/>
                    <a:gd name="connsiteX8" fmla="*/ 3200400 w 3895073"/>
                    <a:gd name="connsiteY8" fmla="*/ 3408175 h 3408175"/>
                    <a:gd name="connsiteX9" fmla="*/ 3598433 w 3895073"/>
                    <a:gd name="connsiteY9" fmla="*/ 3133854 h 3408175"/>
                    <a:gd name="connsiteX10" fmla="*/ 3593054 w 3895073"/>
                    <a:gd name="connsiteY10" fmla="*/ 2499153 h 3408175"/>
                    <a:gd name="connsiteX11" fmla="*/ 3840480 w 3895073"/>
                    <a:gd name="connsiteY11" fmla="*/ 2063468 h 3408175"/>
                    <a:gd name="connsiteX12" fmla="*/ 3689873 w 3895073"/>
                    <a:gd name="connsiteY12" fmla="*/ 1380358 h 3408175"/>
                    <a:gd name="connsiteX13" fmla="*/ 3447826 w 3895073"/>
                    <a:gd name="connsiteY13" fmla="*/ 858612 h 3408175"/>
                    <a:gd name="connsiteX14" fmla="*/ 3458584 w 3895073"/>
                    <a:gd name="connsiteY14" fmla="*/ 455200 h 3408175"/>
                    <a:gd name="connsiteX15" fmla="*/ 2770094 w 3895073"/>
                    <a:gd name="connsiteY15" fmla="*/ 8758 h 3408175"/>
                    <a:gd name="connsiteX16" fmla="*/ 2264485 w 3895073"/>
                    <a:gd name="connsiteY16" fmla="*/ 164744 h 3408175"/>
                    <a:gd name="connsiteX17" fmla="*/ 1721224 w 3895073"/>
                    <a:gd name="connsiteY17" fmla="*/ 110956 h 3408175"/>
                    <a:gd name="connsiteX0" fmla="*/ 1721224 w 3895073"/>
                    <a:gd name="connsiteY0" fmla="*/ 110956 h 3408175"/>
                    <a:gd name="connsiteX1" fmla="*/ 817581 w 3895073"/>
                    <a:gd name="connsiteY1" fmla="*/ 229290 h 3408175"/>
                    <a:gd name="connsiteX2" fmla="*/ 564776 w 3895073"/>
                    <a:gd name="connsiteY2" fmla="*/ 729520 h 3408175"/>
                    <a:gd name="connsiteX3" fmla="*/ 107576 w 3895073"/>
                    <a:gd name="connsiteY3" fmla="*/ 1278160 h 3408175"/>
                    <a:gd name="connsiteX4" fmla="*/ 0 w 3895073"/>
                    <a:gd name="connsiteY4" fmla="*/ 2079605 h 3408175"/>
                    <a:gd name="connsiteX5" fmla="*/ 699247 w 3895073"/>
                    <a:gd name="connsiteY5" fmla="*/ 2741200 h 3408175"/>
                    <a:gd name="connsiteX6" fmla="*/ 1360842 w 3895073"/>
                    <a:gd name="connsiteY6" fmla="*/ 3392038 h 3408175"/>
                    <a:gd name="connsiteX7" fmla="*/ 2366682 w 3895073"/>
                    <a:gd name="connsiteY7" fmla="*/ 3311356 h 3408175"/>
                    <a:gd name="connsiteX8" fmla="*/ 3200400 w 3895073"/>
                    <a:gd name="connsiteY8" fmla="*/ 3408175 h 3408175"/>
                    <a:gd name="connsiteX9" fmla="*/ 3598433 w 3895073"/>
                    <a:gd name="connsiteY9" fmla="*/ 3133854 h 3408175"/>
                    <a:gd name="connsiteX10" fmla="*/ 3593054 w 3895073"/>
                    <a:gd name="connsiteY10" fmla="*/ 2499153 h 3408175"/>
                    <a:gd name="connsiteX11" fmla="*/ 3840480 w 3895073"/>
                    <a:gd name="connsiteY11" fmla="*/ 2063468 h 3408175"/>
                    <a:gd name="connsiteX12" fmla="*/ 3689873 w 3895073"/>
                    <a:gd name="connsiteY12" fmla="*/ 1380358 h 3408175"/>
                    <a:gd name="connsiteX13" fmla="*/ 3447826 w 3895073"/>
                    <a:gd name="connsiteY13" fmla="*/ 858612 h 3408175"/>
                    <a:gd name="connsiteX14" fmla="*/ 3458584 w 3895073"/>
                    <a:gd name="connsiteY14" fmla="*/ 455200 h 3408175"/>
                    <a:gd name="connsiteX15" fmla="*/ 2770094 w 3895073"/>
                    <a:gd name="connsiteY15" fmla="*/ 8758 h 3408175"/>
                    <a:gd name="connsiteX16" fmla="*/ 2264485 w 3895073"/>
                    <a:gd name="connsiteY16" fmla="*/ 164744 h 3408175"/>
                    <a:gd name="connsiteX17" fmla="*/ 1721224 w 3895073"/>
                    <a:gd name="connsiteY17" fmla="*/ 110956 h 3408175"/>
                    <a:gd name="connsiteX0" fmla="*/ 1721224 w 3895073"/>
                    <a:gd name="connsiteY0" fmla="*/ 110956 h 3413275"/>
                    <a:gd name="connsiteX1" fmla="*/ 817581 w 3895073"/>
                    <a:gd name="connsiteY1" fmla="*/ 229290 h 3413275"/>
                    <a:gd name="connsiteX2" fmla="*/ 564776 w 3895073"/>
                    <a:gd name="connsiteY2" fmla="*/ 729520 h 3413275"/>
                    <a:gd name="connsiteX3" fmla="*/ 107576 w 3895073"/>
                    <a:gd name="connsiteY3" fmla="*/ 1278160 h 3413275"/>
                    <a:gd name="connsiteX4" fmla="*/ 0 w 3895073"/>
                    <a:gd name="connsiteY4" fmla="*/ 2079605 h 3413275"/>
                    <a:gd name="connsiteX5" fmla="*/ 699247 w 3895073"/>
                    <a:gd name="connsiteY5" fmla="*/ 2741200 h 3413275"/>
                    <a:gd name="connsiteX6" fmla="*/ 1360842 w 3895073"/>
                    <a:gd name="connsiteY6" fmla="*/ 3392038 h 3413275"/>
                    <a:gd name="connsiteX7" fmla="*/ 2366682 w 3895073"/>
                    <a:gd name="connsiteY7" fmla="*/ 3311356 h 3413275"/>
                    <a:gd name="connsiteX8" fmla="*/ 3200400 w 3895073"/>
                    <a:gd name="connsiteY8" fmla="*/ 3408175 h 3413275"/>
                    <a:gd name="connsiteX9" fmla="*/ 3598433 w 3895073"/>
                    <a:gd name="connsiteY9" fmla="*/ 3133854 h 3413275"/>
                    <a:gd name="connsiteX10" fmla="*/ 3593054 w 3895073"/>
                    <a:gd name="connsiteY10" fmla="*/ 2499153 h 3413275"/>
                    <a:gd name="connsiteX11" fmla="*/ 3840480 w 3895073"/>
                    <a:gd name="connsiteY11" fmla="*/ 2063468 h 3413275"/>
                    <a:gd name="connsiteX12" fmla="*/ 3689873 w 3895073"/>
                    <a:gd name="connsiteY12" fmla="*/ 1380358 h 3413275"/>
                    <a:gd name="connsiteX13" fmla="*/ 3447826 w 3895073"/>
                    <a:gd name="connsiteY13" fmla="*/ 858612 h 3413275"/>
                    <a:gd name="connsiteX14" fmla="*/ 3458584 w 3895073"/>
                    <a:gd name="connsiteY14" fmla="*/ 455200 h 3413275"/>
                    <a:gd name="connsiteX15" fmla="*/ 2770094 w 3895073"/>
                    <a:gd name="connsiteY15" fmla="*/ 8758 h 3413275"/>
                    <a:gd name="connsiteX16" fmla="*/ 2264485 w 3895073"/>
                    <a:gd name="connsiteY16" fmla="*/ 164744 h 3413275"/>
                    <a:gd name="connsiteX17" fmla="*/ 1721224 w 3895073"/>
                    <a:gd name="connsiteY17" fmla="*/ 110956 h 3413275"/>
                    <a:gd name="connsiteX0" fmla="*/ 1721224 w 3895073"/>
                    <a:gd name="connsiteY0" fmla="*/ 110956 h 3428654"/>
                    <a:gd name="connsiteX1" fmla="*/ 817581 w 3895073"/>
                    <a:gd name="connsiteY1" fmla="*/ 229290 h 3428654"/>
                    <a:gd name="connsiteX2" fmla="*/ 564776 w 3895073"/>
                    <a:gd name="connsiteY2" fmla="*/ 729520 h 3428654"/>
                    <a:gd name="connsiteX3" fmla="*/ 107576 w 3895073"/>
                    <a:gd name="connsiteY3" fmla="*/ 1278160 h 3428654"/>
                    <a:gd name="connsiteX4" fmla="*/ 0 w 3895073"/>
                    <a:gd name="connsiteY4" fmla="*/ 2079605 h 3428654"/>
                    <a:gd name="connsiteX5" fmla="*/ 699247 w 3895073"/>
                    <a:gd name="connsiteY5" fmla="*/ 2741200 h 3428654"/>
                    <a:gd name="connsiteX6" fmla="*/ 1360842 w 3895073"/>
                    <a:gd name="connsiteY6" fmla="*/ 3392038 h 3428654"/>
                    <a:gd name="connsiteX7" fmla="*/ 2366682 w 3895073"/>
                    <a:gd name="connsiteY7" fmla="*/ 3311356 h 3428654"/>
                    <a:gd name="connsiteX8" fmla="*/ 3200400 w 3895073"/>
                    <a:gd name="connsiteY8" fmla="*/ 3408175 h 3428654"/>
                    <a:gd name="connsiteX9" fmla="*/ 3598433 w 3895073"/>
                    <a:gd name="connsiteY9" fmla="*/ 3133854 h 3428654"/>
                    <a:gd name="connsiteX10" fmla="*/ 3593054 w 3895073"/>
                    <a:gd name="connsiteY10" fmla="*/ 2499153 h 3428654"/>
                    <a:gd name="connsiteX11" fmla="*/ 3840480 w 3895073"/>
                    <a:gd name="connsiteY11" fmla="*/ 2063468 h 3428654"/>
                    <a:gd name="connsiteX12" fmla="*/ 3689873 w 3895073"/>
                    <a:gd name="connsiteY12" fmla="*/ 1380358 h 3428654"/>
                    <a:gd name="connsiteX13" fmla="*/ 3447826 w 3895073"/>
                    <a:gd name="connsiteY13" fmla="*/ 858612 h 3428654"/>
                    <a:gd name="connsiteX14" fmla="*/ 3458584 w 3895073"/>
                    <a:gd name="connsiteY14" fmla="*/ 455200 h 3428654"/>
                    <a:gd name="connsiteX15" fmla="*/ 2770094 w 3895073"/>
                    <a:gd name="connsiteY15" fmla="*/ 8758 h 3428654"/>
                    <a:gd name="connsiteX16" fmla="*/ 2264485 w 3895073"/>
                    <a:gd name="connsiteY16" fmla="*/ 164744 h 3428654"/>
                    <a:gd name="connsiteX17" fmla="*/ 1721224 w 3895073"/>
                    <a:gd name="connsiteY17" fmla="*/ 110956 h 3428654"/>
                    <a:gd name="connsiteX0" fmla="*/ 1721224 w 3895073"/>
                    <a:gd name="connsiteY0" fmla="*/ 110956 h 3423733"/>
                    <a:gd name="connsiteX1" fmla="*/ 817581 w 3895073"/>
                    <a:gd name="connsiteY1" fmla="*/ 229290 h 3423733"/>
                    <a:gd name="connsiteX2" fmla="*/ 564776 w 3895073"/>
                    <a:gd name="connsiteY2" fmla="*/ 729520 h 3423733"/>
                    <a:gd name="connsiteX3" fmla="*/ 107576 w 3895073"/>
                    <a:gd name="connsiteY3" fmla="*/ 1278160 h 3423733"/>
                    <a:gd name="connsiteX4" fmla="*/ 0 w 3895073"/>
                    <a:gd name="connsiteY4" fmla="*/ 2079605 h 3423733"/>
                    <a:gd name="connsiteX5" fmla="*/ 699247 w 3895073"/>
                    <a:gd name="connsiteY5" fmla="*/ 2741200 h 3423733"/>
                    <a:gd name="connsiteX6" fmla="*/ 1376979 w 3895073"/>
                    <a:gd name="connsiteY6" fmla="*/ 3386659 h 3423733"/>
                    <a:gd name="connsiteX7" fmla="*/ 2366682 w 3895073"/>
                    <a:gd name="connsiteY7" fmla="*/ 3311356 h 3423733"/>
                    <a:gd name="connsiteX8" fmla="*/ 3200400 w 3895073"/>
                    <a:gd name="connsiteY8" fmla="*/ 3408175 h 3423733"/>
                    <a:gd name="connsiteX9" fmla="*/ 3598433 w 3895073"/>
                    <a:gd name="connsiteY9" fmla="*/ 3133854 h 3423733"/>
                    <a:gd name="connsiteX10" fmla="*/ 3593054 w 3895073"/>
                    <a:gd name="connsiteY10" fmla="*/ 2499153 h 3423733"/>
                    <a:gd name="connsiteX11" fmla="*/ 3840480 w 3895073"/>
                    <a:gd name="connsiteY11" fmla="*/ 2063468 h 3423733"/>
                    <a:gd name="connsiteX12" fmla="*/ 3689873 w 3895073"/>
                    <a:gd name="connsiteY12" fmla="*/ 1380358 h 3423733"/>
                    <a:gd name="connsiteX13" fmla="*/ 3447826 w 3895073"/>
                    <a:gd name="connsiteY13" fmla="*/ 858612 h 3423733"/>
                    <a:gd name="connsiteX14" fmla="*/ 3458584 w 3895073"/>
                    <a:gd name="connsiteY14" fmla="*/ 455200 h 3423733"/>
                    <a:gd name="connsiteX15" fmla="*/ 2770094 w 3895073"/>
                    <a:gd name="connsiteY15" fmla="*/ 8758 h 3423733"/>
                    <a:gd name="connsiteX16" fmla="*/ 2264485 w 3895073"/>
                    <a:gd name="connsiteY16" fmla="*/ 164744 h 3423733"/>
                    <a:gd name="connsiteX17" fmla="*/ 1721224 w 3895073"/>
                    <a:gd name="connsiteY17" fmla="*/ 110956 h 3423733"/>
                    <a:gd name="connsiteX0" fmla="*/ 1721224 w 3895073"/>
                    <a:gd name="connsiteY0" fmla="*/ 110956 h 3450277"/>
                    <a:gd name="connsiteX1" fmla="*/ 817581 w 3895073"/>
                    <a:gd name="connsiteY1" fmla="*/ 229290 h 3450277"/>
                    <a:gd name="connsiteX2" fmla="*/ 564776 w 3895073"/>
                    <a:gd name="connsiteY2" fmla="*/ 729520 h 3450277"/>
                    <a:gd name="connsiteX3" fmla="*/ 107576 w 3895073"/>
                    <a:gd name="connsiteY3" fmla="*/ 1278160 h 3450277"/>
                    <a:gd name="connsiteX4" fmla="*/ 0 w 3895073"/>
                    <a:gd name="connsiteY4" fmla="*/ 2079605 h 3450277"/>
                    <a:gd name="connsiteX5" fmla="*/ 699247 w 3895073"/>
                    <a:gd name="connsiteY5" fmla="*/ 2741200 h 3450277"/>
                    <a:gd name="connsiteX6" fmla="*/ 1376979 w 3895073"/>
                    <a:gd name="connsiteY6" fmla="*/ 3386659 h 3450277"/>
                    <a:gd name="connsiteX7" fmla="*/ 2366682 w 3895073"/>
                    <a:gd name="connsiteY7" fmla="*/ 3311356 h 3450277"/>
                    <a:gd name="connsiteX8" fmla="*/ 3200400 w 3895073"/>
                    <a:gd name="connsiteY8" fmla="*/ 3408175 h 3450277"/>
                    <a:gd name="connsiteX9" fmla="*/ 3598433 w 3895073"/>
                    <a:gd name="connsiteY9" fmla="*/ 3133854 h 3450277"/>
                    <a:gd name="connsiteX10" fmla="*/ 3593054 w 3895073"/>
                    <a:gd name="connsiteY10" fmla="*/ 2499153 h 3450277"/>
                    <a:gd name="connsiteX11" fmla="*/ 3840480 w 3895073"/>
                    <a:gd name="connsiteY11" fmla="*/ 2063468 h 3450277"/>
                    <a:gd name="connsiteX12" fmla="*/ 3689873 w 3895073"/>
                    <a:gd name="connsiteY12" fmla="*/ 1380358 h 3450277"/>
                    <a:gd name="connsiteX13" fmla="*/ 3447826 w 3895073"/>
                    <a:gd name="connsiteY13" fmla="*/ 858612 h 3450277"/>
                    <a:gd name="connsiteX14" fmla="*/ 3458584 w 3895073"/>
                    <a:gd name="connsiteY14" fmla="*/ 455200 h 3450277"/>
                    <a:gd name="connsiteX15" fmla="*/ 2770094 w 3895073"/>
                    <a:gd name="connsiteY15" fmla="*/ 8758 h 3450277"/>
                    <a:gd name="connsiteX16" fmla="*/ 2264485 w 3895073"/>
                    <a:gd name="connsiteY16" fmla="*/ 164744 h 3450277"/>
                    <a:gd name="connsiteX17" fmla="*/ 1721224 w 3895073"/>
                    <a:gd name="connsiteY17" fmla="*/ 110956 h 3450277"/>
                    <a:gd name="connsiteX0" fmla="*/ 1721224 w 3895073"/>
                    <a:gd name="connsiteY0" fmla="*/ 110956 h 3450277"/>
                    <a:gd name="connsiteX1" fmla="*/ 817581 w 3895073"/>
                    <a:gd name="connsiteY1" fmla="*/ 229290 h 3450277"/>
                    <a:gd name="connsiteX2" fmla="*/ 564776 w 3895073"/>
                    <a:gd name="connsiteY2" fmla="*/ 729520 h 3450277"/>
                    <a:gd name="connsiteX3" fmla="*/ 107576 w 3895073"/>
                    <a:gd name="connsiteY3" fmla="*/ 1278160 h 3450277"/>
                    <a:gd name="connsiteX4" fmla="*/ 0 w 3895073"/>
                    <a:gd name="connsiteY4" fmla="*/ 2079605 h 3450277"/>
                    <a:gd name="connsiteX5" fmla="*/ 699247 w 3895073"/>
                    <a:gd name="connsiteY5" fmla="*/ 2741200 h 3450277"/>
                    <a:gd name="connsiteX6" fmla="*/ 1376979 w 3895073"/>
                    <a:gd name="connsiteY6" fmla="*/ 3386659 h 3450277"/>
                    <a:gd name="connsiteX7" fmla="*/ 2366682 w 3895073"/>
                    <a:gd name="connsiteY7" fmla="*/ 3311356 h 3450277"/>
                    <a:gd name="connsiteX8" fmla="*/ 3200400 w 3895073"/>
                    <a:gd name="connsiteY8" fmla="*/ 3408175 h 3450277"/>
                    <a:gd name="connsiteX9" fmla="*/ 3598433 w 3895073"/>
                    <a:gd name="connsiteY9" fmla="*/ 3133854 h 3450277"/>
                    <a:gd name="connsiteX10" fmla="*/ 3593054 w 3895073"/>
                    <a:gd name="connsiteY10" fmla="*/ 2499153 h 3450277"/>
                    <a:gd name="connsiteX11" fmla="*/ 3840480 w 3895073"/>
                    <a:gd name="connsiteY11" fmla="*/ 2063468 h 3450277"/>
                    <a:gd name="connsiteX12" fmla="*/ 3689873 w 3895073"/>
                    <a:gd name="connsiteY12" fmla="*/ 1380358 h 3450277"/>
                    <a:gd name="connsiteX13" fmla="*/ 3447826 w 3895073"/>
                    <a:gd name="connsiteY13" fmla="*/ 858612 h 3450277"/>
                    <a:gd name="connsiteX14" fmla="*/ 3458584 w 3895073"/>
                    <a:gd name="connsiteY14" fmla="*/ 455200 h 3450277"/>
                    <a:gd name="connsiteX15" fmla="*/ 2770094 w 3895073"/>
                    <a:gd name="connsiteY15" fmla="*/ 8758 h 3450277"/>
                    <a:gd name="connsiteX16" fmla="*/ 2264485 w 3895073"/>
                    <a:gd name="connsiteY16" fmla="*/ 164744 h 3450277"/>
                    <a:gd name="connsiteX17" fmla="*/ 1721224 w 3895073"/>
                    <a:gd name="connsiteY17" fmla="*/ 110956 h 3450277"/>
                    <a:gd name="connsiteX0" fmla="*/ 1721224 w 3895073"/>
                    <a:gd name="connsiteY0" fmla="*/ 110956 h 3450277"/>
                    <a:gd name="connsiteX1" fmla="*/ 817581 w 3895073"/>
                    <a:gd name="connsiteY1" fmla="*/ 229290 h 3450277"/>
                    <a:gd name="connsiteX2" fmla="*/ 564776 w 3895073"/>
                    <a:gd name="connsiteY2" fmla="*/ 729520 h 3450277"/>
                    <a:gd name="connsiteX3" fmla="*/ 107576 w 3895073"/>
                    <a:gd name="connsiteY3" fmla="*/ 1278160 h 3450277"/>
                    <a:gd name="connsiteX4" fmla="*/ 0 w 3895073"/>
                    <a:gd name="connsiteY4" fmla="*/ 2079605 h 3450277"/>
                    <a:gd name="connsiteX5" fmla="*/ 699247 w 3895073"/>
                    <a:gd name="connsiteY5" fmla="*/ 2741200 h 3450277"/>
                    <a:gd name="connsiteX6" fmla="*/ 1376979 w 3895073"/>
                    <a:gd name="connsiteY6" fmla="*/ 3386659 h 3450277"/>
                    <a:gd name="connsiteX7" fmla="*/ 2366682 w 3895073"/>
                    <a:gd name="connsiteY7" fmla="*/ 3311356 h 3450277"/>
                    <a:gd name="connsiteX8" fmla="*/ 3200400 w 3895073"/>
                    <a:gd name="connsiteY8" fmla="*/ 3408175 h 3450277"/>
                    <a:gd name="connsiteX9" fmla="*/ 3598433 w 3895073"/>
                    <a:gd name="connsiteY9" fmla="*/ 3133854 h 3450277"/>
                    <a:gd name="connsiteX10" fmla="*/ 3593054 w 3895073"/>
                    <a:gd name="connsiteY10" fmla="*/ 2499153 h 3450277"/>
                    <a:gd name="connsiteX11" fmla="*/ 3840480 w 3895073"/>
                    <a:gd name="connsiteY11" fmla="*/ 2063468 h 3450277"/>
                    <a:gd name="connsiteX12" fmla="*/ 3689873 w 3895073"/>
                    <a:gd name="connsiteY12" fmla="*/ 1380358 h 3450277"/>
                    <a:gd name="connsiteX13" fmla="*/ 3447826 w 3895073"/>
                    <a:gd name="connsiteY13" fmla="*/ 858612 h 3450277"/>
                    <a:gd name="connsiteX14" fmla="*/ 3458584 w 3895073"/>
                    <a:gd name="connsiteY14" fmla="*/ 455200 h 3450277"/>
                    <a:gd name="connsiteX15" fmla="*/ 2770094 w 3895073"/>
                    <a:gd name="connsiteY15" fmla="*/ 8758 h 3450277"/>
                    <a:gd name="connsiteX16" fmla="*/ 2264485 w 3895073"/>
                    <a:gd name="connsiteY16" fmla="*/ 164744 h 3450277"/>
                    <a:gd name="connsiteX17" fmla="*/ 1721224 w 3895073"/>
                    <a:gd name="connsiteY17" fmla="*/ 110956 h 3450277"/>
                    <a:gd name="connsiteX0" fmla="*/ 1859872 w 4033721"/>
                    <a:gd name="connsiteY0" fmla="*/ 110956 h 3450277"/>
                    <a:gd name="connsiteX1" fmla="*/ 956229 w 4033721"/>
                    <a:gd name="connsiteY1" fmla="*/ 229290 h 3450277"/>
                    <a:gd name="connsiteX2" fmla="*/ 703424 w 4033721"/>
                    <a:gd name="connsiteY2" fmla="*/ 729520 h 3450277"/>
                    <a:gd name="connsiteX3" fmla="*/ 246224 w 4033721"/>
                    <a:gd name="connsiteY3" fmla="*/ 1278160 h 3450277"/>
                    <a:gd name="connsiteX4" fmla="*/ 138648 w 4033721"/>
                    <a:gd name="connsiteY4" fmla="*/ 2079605 h 3450277"/>
                    <a:gd name="connsiteX5" fmla="*/ 837895 w 4033721"/>
                    <a:gd name="connsiteY5" fmla="*/ 2741200 h 3450277"/>
                    <a:gd name="connsiteX6" fmla="*/ 1515627 w 4033721"/>
                    <a:gd name="connsiteY6" fmla="*/ 3386659 h 3450277"/>
                    <a:gd name="connsiteX7" fmla="*/ 2505330 w 4033721"/>
                    <a:gd name="connsiteY7" fmla="*/ 3311356 h 3450277"/>
                    <a:gd name="connsiteX8" fmla="*/ 3339048 w 4033721"/>
                    <a:gd name="connsiteY8" fmla="*/ 3408175 h 3450277"/>
                    <a:gd name="connsiteX9" fmla="*/ 3737081 w 4033721"/>
                    <a:gd name="connsiteY9" fmla="*/ 3133854 h 3450277"/>
                    <a:gd name="connsiteX10" fmla="*/ 3731702 w 4033721"/>
                    <a:gd name="connsiteY10" fmla="*/ 2499153 h 3450277"/>
                    <a:gd name="connsiteX11" fmla="*/ 3979128 w 4033721"/>
                    <a:gd name="connsiteY11" fmla="*/ 2063468 h 3450277"/>
                    <a:gd name="connsiteX12" fmla="*/ 3828521 w 4033721"/>
                    <a:gd name="connsiteY12" fmla="*/ 1380358 h 3450277"/>
                    <a:gd name="connsiteX13" fmla="*/ 3586474 w 4033721"/>
                    <a:gd name="connsiteY13" fmla="*/ 858612 h 3450277"/>
                    <a:gd name="connsiteX14" fmla="*/ 3597232 w 4033721"/>
                    <a:gd name="connsiteY14" fmla="*/ 455200 h 3450277"/>
                    <a:gd name="connsiteX15" fmla="*/ 2908742 w 4033721"/>
                    <a:gd name="connsiteY15" fmla="*/ 8758 h 3450277"/>
                    <a:gd name="connsiteX16" fmla="*/ 2403133 w 4033721"/>
                    <a:gd name="connsiteY16" fmla="*/ 164744 h 3450277"/>
                    <a:gd name="connsiteX17" fmla="*/ 1859872 w 4033721"/>
                    <a:gd name="connsiteY17" fmla="*/ 110956 h 3450277"/>
                    <a:gd name="connsiteX0" fmla="*/ 1873327 w 4047176"/>
                    <a:gd name="connsiteY0" fmla="*/ 110956 h 3450277"/>
                    <a:gd name="connsiteX1" fmla="*/ 969684 w 4047176"/>
                    <a:gd name="connsiteY1" fmla="*/ 229290 h 3450277"/>
                    <a:gd name="connsiteX2" fmla="*/ 716879 w 4047176"/>
                    <a:gd name="connsiteY2" fmla="*/ 729520 h 3450277"/>
                    <a:gd name="connsiteX3" fmla="*/ 259679 w 4047176"/>
                    <a:gd name="connsiteY3" fmla="*/ 1278160 h 3450277"/>
                    <a:gd name="connsiteX4" fmla="*/ 152103 w 4047176"/>
                    <a:gd name="connsiteY4" fmla="*/ 2079605 h 3450277"/>
                    <a:gd name="connsiteX5" fmla="*/ 851350 w 4047176"/>
                    <a:gd name="connsiteY5" fmla="*/ 2741200 h 3450277"/>
                    <a:gd name="connsiteX6" fmla="*/ 1529082 w 4047176"/>
                    <a:gd name="connsiteY6" fmla="*/ 3386659 h 3450277"/>
                    <a:gd name="connsiteX7" fmla="*/ 2518785 w 4047176"/>
                    <a:gd name="connsiteY7" fmla="*/ 3311356 h 3450277"/>
                    <a:gd name="connsiteX8" fmla="*/ 3352503 w 4047176"/>
                    <a:gd name="connsiteY8" fmla="*/ 3408175 h 3450277"/>
                    <a:gd name="connsiteX9" fmla="*/ 3750536 w 4047176"/>
                    <a:gd name="connsiteY9" fmla="*/ 3133854 h 3450277"/>
                    <a:gd name="connsiteX10" fmla="*/ 3745157 w 4047176"/>
                    <a:gd name="connsiteY10" fmla="*/ 2499153 h 3450277"/>
                    <a:gd name="connsiteX11" fmla="*/ 3992583 w 4047176"/>
                    <a:gd name="connsiteY11" fmla="*/ 2063468 h 3450277"/>
                    <a:gd name="connsiteX12" fmla="*/ 3841976 w 4047176"/>
                    <a:gd name="connsiteY12" fmla="*/ 1380358 h 3450277"/>
                    <a:gd name="connsiteX13" fmla="*/ 3599929 w 4047176"/>
                    <a:gd name="connsiteY13" fmla="*/ 858612 h 3450277"/>
                    <a:gd name="connsiteX14" fmla="*/ 3610687 w 4047176"/>
                    <a:gd name="connsiteY14" fmla="*/ 455200 h 3450277"/>
                    <a:gd name="connsiteX15" fmla="*/ 2922197 w 4047176"/>
                    <a:gd name="connsiteY15" fmla="*/ 8758 h 3450277"/>
                    <a:gd name="connsiteX16" fmla="*/ 2416588 w 4047176"/>
                    <a:gd name="connsiteY16" fmla="*/ 164744 h 3450277"/>
                    <a:gd name="connsiteX17" fmla="*/ 1873327 w 4047176"/>
                    <a:gd name="connsiteY17" fmla="*/ 110956 h 3450277"/>
                    <a:gd name="connsiteX0" fmla="*/ 1873327 w 4047176"/>
                    <a:gd name="connsiteY0" fmla="*/ 110956 h 3450277"/>
                    <a:gd name="connsiteX1" fmla="*/ 969684 w 4047176"/>
                    <a:gd name="connsiteY1" fmla="*/ 229290 h 3450277"/>
                    <a:gd name="connsiteX2" fmla="*/ 716879 w 4047176"/>
                    <a:gd name="connsiteY2" fmla="*/ 729520 h 3450277"/>
                    <a:gd name="connsiteX3" fmla="*/ 259679 w 4047176"/>
                    <a:gd name="connsiteY3" fmla="*/ 1278160 h 3450277"/>
                    <a:gd name="connsiteX4" fmla="*/ 152103 w 4047176"/>
                    <a:gd name="connsiteY4" fmla="*/ 2079605 h 3450277"/>
                    <a:gd name="connsiteX5" fmla="*/ 851350 w 4047176"/>
                    <a:gd name="connsiteY5" fmla="*/ 2741200 h 3450277"/>
                    <a:gd name="connsiteX6" fmla="*/ 1529082 w 4047176"/>
                    <a:gd name="connsiteY6" fmla="*/ 3386659 h 3450277"/>
                    <a:gd name="connsiteX7" fmla="*/ 2518785 w 4047176"/>
                    <a:gd name="connsiteY7" fmla="*/ 3311356 h 3450277"/>
                    <a:gd name="connsiteX8" fmla="*/ 3352503 w 4047176"/>
                    <a:gd name="connsiteY8" fmla="*/ 3408175 h 3450277"/>
                    <a:gd name="connsiteX9" fmla="*/ 3750536 w 4047176"/>
                    <a:gd name="connsiteY9" fmla="*/ 3133854 h 3450277"/>
                    <a:gd name="connsiteX10" fmla="*/ 3745157 w 4047176"/>
                    <a:gd name="connsiteY10" fmla="*/ 2499153 h 3450277"/>
                    <a:gd name="connsiteX11" fmla="*/ 3992583 w 4047176"/>
                    <a:gd name="connsiteY11" fmla="*/ 2063468 h 3450277"/>
                    <a:gd name="connsiteX12" fmla="*/ 3841976 w 4047176"/>
                    <a:gd name="connsiteY12" fmla="*/ 1380358 h 3450277"/>
                    <a:gd name="connsiteX13" fmla="*/ 3599929 w 4047176"/>
                    <a:gd name="connsiteY13" fmla="*/ 858612 h 3450277"/>
                    <a:gd name="connsiteX14" fmla="*/ 3610687 w 4047176"/>
                    <a:gd name="connsiteY14" fmla="*/ 455200 h 3450277"/>
                    <a:gd name="connsiteX15" fmla="*/ 2922197 w 4047176"/>
                    <a:gd name="connsiteY15" fmla="*/ 8758 h 3450277"/>
                    <a:gd name="connsiteX16" fmla="*/ 2416588 w 4047176"/>
                    <a:gd name="connsiteY16" fmla="*/ 164744 h 3450277"/>
                    <a:gd name="connsiteX17" fmla="*/ 1873327 w 4047176"/>
                    <a:gd name="connsiteY17" fmla="*/ 110956 h 3450277"/>
                    <a:gd name="connsiteX0" fmla="*/ 1873327 w 4047176"/>
                    <a:gd name="connsiteY0" fmla="*/ 110956 h 3450277"/>
                    <a:gd name="connsiteX1" fmla="*/ 969684 w 4047176"/>
                    <a:gd name="connsiteY1" fmla="*/ 229290 h 3450277"/>
                    <a:gd name="connsiteX2" fmla="*/ 716879 w 4047176"/>
                    <a:gd name="connsiteY2" fmla="*/ 729520 h 3450277"/>
                    <a:gd name="connsiteX3" fmla="*/ 259679 w 4047176"/>
                    <a:gd name="connsiteY3" fmla="*/ 1278160 h 3450277"/>
                    <a:gd name="connsiteX4" fmla="*/ 152103 w 4047176"/>
                    <a:gd name="connsiteY4" fmla="*/ 2079605 h 3450277"/>
                    <a:gd name="connsiteX5" fmla="*/ 851350 w 4047176"/>
                    <a:gd name="connsiteY5" fmla="*/ 2741200 h 3450277"/>
                    <a:gd name="connsiteX6" fmla="*/ 1529082 w 4047176"/>
                    <a:gd name="connsiteY6" fmla="*/ 3386659 h 3450277"/>
                    <a:gd name="connsiteX7" fmla="*/ 2518785 w 4047176"/>
                    <a:gd name="connsiteY7" fmla="*/ 3311356 h 3450277"/>
                    <a:gd name="connsiteX8" fmla="*/ 3352503 w 4047176"/>
                    <a:gd name="connsiteY8" fmla="*/ 3408175 h 3450277"/>
                    <a:gd name="connsiteX9" fmla="*/ 3750536 w 4047176"/>
                    <a:gd name="connsiteY9" fmla="*/ 3133854 h 3450277"/>
                    <a:gd name="connsiteX10" fmla="*/ 3745157 w 4047176"/>
                    <a:gd name="connsiteY10" fmla="*/ 2499153 h 3450277"/>
                    <a:gd name="connsiteX11" fmla="*/ 3992583 w 4047176"/>
                    <a:gd name="connsiteY11" fmla="*/ 2063468 h 3450277"/>
                    <a:gd name="connsiteX12" fmla="*/ 3841976 w 4047176"/>
                    <a:gd name="connsiteY12" fmla="*/ 1380358 h 3450277"/>
                    <a:gd name="connsiteX13" fmla="*/ 3599929 w 4047176"/>
                    <a:gd name="connsiteY13" fmla="*/ 858612 h 3450277"/>
                    <a:gd name="connsiteX14" fmla="*/ 3610687 w 4047176"/>
                    <a:gd name="connsiteY14" fmla="*/ 455200 h 3450277"/>
                    <a:gd name="connsiteX15" fmla="*/ 2922197 w 4047176"/>
                    <a:gd name="connsiteY15" fmla="*/ 8758 h 3450277"/>
                    <a:gd name="connsiteX16" fmla="*/ 2416588 w 4047176"/>
                    <a:gd name="connsiteY16" fmla="*/ 164744 h 3450277"/>
                    <a:gd name="connsiteX17" fmla="*/ 1873327 w 4047176"/>
                    <a:gd name="connsiteY17" fmla="*/ 110956 h 3450277"/>
                    <a:gd name="connsiteX0" fmla="*/ 1847085 w 4020934"/>
                    <a:gd name="connsiteY0" fmla="*/ 110956 h 3450277"/>
                    <a:gd name="connsiteX1" fmla="*/ 943442 w 4020934"/>
                    <a:gd name="connsiteY1" fmla="*/ 229290 h 3450277"/>
                    <a:gd name="connsiteX2" fmla="*/ 690637 w 4020934"/>
                    <a:gd name="connsiteY2" fmla="*/ 729520 h 3450277"/>
                    <a:gd name="connsiteX3" fmla="*/ 233437 w 4020934"/>
                    <a:gd name="connsiteY3" fmla="*/ 1278160 h 3450277"/>
                    <a:gd name="connsiteX4" fmla="*/ 125861 w 4020934"/>
                    <a:gd name="connsiteY4" fmla="*/ 2079605 h 3450277"/>
                    <a:gd name="connsiteX5" fmla="*/ 825108 w 4020934"/>
                    <a:gd name="connsiteY5" fmla="*/ 2741200 h 3450277"/>
                    <a:gd name="connsiteX6" fmla="*/ 1502840 w 4020934"/>
                    <a:gd name="connsiteY6" fmla="*/ 3386659 h 3450277"/>
                    <a:gd name="connsiteX7" fmla="*/ 2492543 w 4020934"/>
                    <a:gd name="connsiteY7" fmla="*/ 3311356 h 3450277"/>
                    <a:gd name="connsiteX8" fmla="*/ 3326261 w 4020934"/>
                    <a:gd name="connsiteY8" fmla="*/ 3408175 h 3450277"/>
                    <a:gd name="connsiteX9" fmla="*/ 3724294 w 4020934"/>
                    <a:gd name="connsiteY9" fmla="*/ 3133854 h 3450277"/>
                    <a:gd name="connsiteX10" fmla="*/ 3718915 w 4020934"/>
                    <a:gd name="connsiteY10" fmla="*/ 2499153 h 3450277"/>
                    <a:gd name="connsiteX11" fmla="*/ 3966341 w 4020934"/>
                    <a:gd name="connsiteY11" fmla="*/ 2063468 h 3450277"/>
                    <a:gd name="connsiteX12" fmla="*/ 3815734 w 4020934"/>
                    <a:gd name="connsiteY12" fmla="*/ 1380358 h 3450277"/>
                    <a:gd name="connsiteX13" fmla="*/ 3573687 w 4020934"/>
                    <a:gd name="connsiteY13" fmla="*/ 858612 h 3450277"/>
                    <a:gd name="connsiteX14" fmla="*/ 3584445 w 4020934"/>
                    <a:gd name="connsiteY14" fmla="*/ 455200 h 3450277"/>
                    <a:gd name="connsiteX15" fmla="*/ 2895955 w 4020934"/>
                    <a:gd name="connsiteY15" fmla="*/ 8758 h 3450277"/>
                    <a:gd name="connsiteX16" fmla="*/ 2390346 w 4020934"/>
                    <a:gd name="connsiteY16" fmla="*/ 164744 h 3450277"/>
                    <a:gd name="connsiteX17" fmla="*/ 1847085 w 4020934"/>
                    <a:gd name="connsiteY17" fmla="*/ 110956 h 3450277"/>
                    <a:gd name="connsiteX0" fmla="*/ 1847085 w 4020934"/>
                    <a:gd name="connsiteY0" fmla="*/ 119916 h 3459237"/>
                    <a:gd name="connsiteX1" fmla="*/ 943442 w 4020934"/>
                    <a:gd name="connsiteY1" fmla="*/ 238250 h 3459237"/>
                    <a:gd name="connsiteX2" fmla="*/ 690637 w 4020934"/>
                    <a:gd name="connsiteY2" fmla="*/ 738480 h 3459237"/>
                    <a:gd name="connsiteX3" fmla="*/ 233437 w 4020934"/>
                    <a:gd name="connsiteY3" fmla="*/ 1287120 h 3459237"/>
                    <a:gd name="connsiteX4" fmla="*/ 125861 w 4020934"/>
                    <a:gd name="connsiteY4" fmla="*/ 2088565 h 3459237"/>
                    <a:gd name="connsiteX5" fmla="*/ 825108 w 4020934"/>
                    <a:gd name="connsiteY5" fmla="*/ 2750160 h 3459237"/>
                    <a:gd name="connsiteX6" fmla="*/ 1502840 w 4020934"/>
                    <a:gd name="connsiteY6" fmla="*/ 3395619 h 3459237"/>
                    <a:gd name="connsiteX7" fmla="*/ 2492543 w 4020934"/>
                    <a:gd name="connsiteY7" fmla="*/ 3320316 h 3459237"/>
                    <a:gd name="connsiteX8" fmla="*/ 3326261 w 4020934"/>
                    <a:gd name="connsiteY8" fmla="*/ 3417135 h 3459237"/>
                    <a:gd name="connsiteX9" fmla="*/ 3724294 w 4020934"/>
                    <a:gd name="connsiteY9" fmla="*/ 3142814 h 3459237"/>
                    <a:gd name="connsiteX10" fmla="*/ 3718915 w 4020934"/>
                    <a:gd name="connsiteY10" fmla="*/ 2508113 h 3459237"/>
                    <a:gd name="connsiteX11" fmla="*/ 3966341 w 4020934"/>
                    <a:gd name="connsiteY11" fmla="*/ 2072428 h 3459237"/>
                    <a:gd name="connsiteX12" fmla="*/ 3815734 w 4020934"/>
                    <a:gd name="connsiteY12" fmla="*/ 1389318 h 3459237"/>
                    <a:gd name="connsiteX13" fmla="*/ 3573687 w 4020934"/>
                    <a:gd name="connsiteY13" fmla="*/ 867572 h 3459237"/>
                    <a:gd name="connsiteX14" fmla="*/ 3584445 w 4020934"/>
                    <a:gd name="connsiteY14" fmla="*/ 464160 h 3459237"/>
                    <a:gd name="connsiteX15" fmla="*/ 2895955 w 4020934"/>
                    <a:gd name="connsiteY15" fmla="*/ 17718 h 3459237"/>
                    <a:gd name="connsiteX16" fmla="*/ 2390346 w 4020934"/>
                    <a:gd name="connsiteY16" fmla="*/ 173704 h 3459237"/>
                    <a:gd name="connsiteX17" fmla="*/ 1847085 w 4020934"/>
                    <a:gd name="connsiteY17" fmla="*/ 119916 h 3459237"/>
                    <a:gd name="connsiteX0" fmla="*/ 1847085 w 4020934"/>
                    <a:gd name="connsiteY0" fmla="*/ 119916 h 3459237"/>
                    <a:gd name="connsiteX1" fmla="*/ 943442 w 4020934"/>
                    <a:gd name="connsiteY1" fmla="*/ 238250 h 3459237"/>
                    <a:gd name="connsiteX2" fmla="*/ 690637 w 4020934"/>
                    <a:gd name="connsiteY2" fmla="*/ 738480 h 3459237"/>
                    <a:gd name="connsiteX3" fmla="*/ 233437 w 4020934"/>
                    <a:gd name="connsiteY3" fmla="*/ 1287120 h 3459237"/>
                    <a:gd name="connsiteX4" fmla="*/ 125861 w 4020934"/>
                    <a:gd name="connsiteY4" fmla="*/ 2088565 h 3459237"/>
                    <a:gd name="connsiteX5" fmla="*/ 825108 w 4020934"/>
                    <a:gd name="connsiteY5" fmla="*/ 2750160 h 3459237"/>
                    <a:gd name="connsiteX6" fmla="*/ 1502840 w 4020934"/>
                    <a:gd name="connsiteY6" fmla="*/ 3395619 h 3459237"/>
                    <a:gd name="connsiteX7" fmla="*/ 2492543 w 4020934"/>
                    <a:gd name="connsiteY7" fmla="*/ 3320316 h 3459237"/>
                    <a:gd name="connsiteX8" fmla="*/ 3326261 w 4020934"/>
                    <a:gd name="connsiteY8" fmla="*/ 3417135 h 3459237"/>
                    <a:gd name="connsiteX9" fmla="*/ 3724294 w 4020934"/>
                    <a:gd name="connsiteY9" fmla="*/ 3142814 h 3459237"/>
                    <a:gd name="connsiteX10" fmla="*/ 3718915 w 4020934"/>
                    <a:gd name="connsiteY10" fmla="*/ 2508113 h 3459237"/>
                    <a:gd name="connsiteX11" fmla="*/ 3966341 w 4020934"/>
                    <a:gd name="connsiteY11" fmla="*/ 2072428 h 3459237"/>
                    <a:gd name="connsiteX12" fmla="*/ 3815734 w 4020934"/>
                    <a:gd name="connsiteY12" fmla="*/ 1389318 h 3459237"/>
                    <a:gd name="connsiteX13" fmla="*/ 3573687 w 4020934"/>
                    <a:gd name="connsiteY13" fmla="*/ 867572 h 3459237"/>
                    <a:gd name="connsiteX14" fmla="*/ 3584445 w 4020934"/>
                    <a:gd name="connsiteY14" fmla="*/ 464160 h 3459237"/>
                    <a:gd name="connsiteX15" fmla="*/ 2895955 w 4020934"/>
                    <a:gd name="connsiteY15" fmla="*/ 17718 h 3459237"/>
                    <a:gd name="connsiteX16" fmla="*/ 2390346 w 4020934"/>
                    <a:gd name="connsiteY16" fmla="*/ 173704 h 3459237"/>
                    <a:gd name="connsiteX17" fmla="*/ 1847085 w 4020934"/>
                    <a:gd name="connsiteY17" fmla="*/ 119916 h 3459237"/>
                    <a:gd name="connsiteX0" fmla="*/ 1847085 w 4020934"/>
                    <a:gd name="connsiteY0" fmla="*/ 174433 h 3513754"/>
                    <a:gd name="connsiteX1" fmla="*/ 943442 w 4020934"/>
                    <a:gd name="connsiteY1" fmla="*/ 292767 h 3513754"/>
                    <a:gd name="connsiteX2" fmla="*/ 690637 w 4020934"/>
                    <a:gd name="connsiteY2" fmla="*/ 792997 h 3513754"/>
                    <a:gd name="connsiteX3" fmla="*/ 233437 w 4020934"/>
                    <a:gd name="connsiteY3" fmla="*/ 1341637 h 3513754"/>
                    <a:gd name="connsiteX4" fmla="*/ 125861 w 4020934"/>
                    <a:gd name="connsiteY4" fmla="*/ 2143082 h 3513754"/>
                    <a:gd name="connsiteX5" fmla="*/ 825108 w 4020934"/>
                    <a:gd name="connsiteY5" fmla="*/ 2804677 h 3513754"/>
                    <a:gd name="connsiteX6" fmla="*/ 1502840 w 4020934"/>
                    <a:gd name="connsiteY6" fmla="*/ 3450136 h 3513754"/>
                    <a:gd name="connsiteX7" fmla="*/ 2492543 w 4020934"/>
                    <a:gd name="connsiteY7" fmla="*/ 3374833 h 3513754"/>
                    <a:gd name="connsiteX8" fmla="*/ 3326261 w 4020934"/>
                    <a:gd name="connsiteY8" fmla="*/ 3471652 h 3513754"/>
                    <a:gd name="connsiteX9" fmla="*/ 3724294 w 4020934"/>
                    <a:gd name="connsiteY9" fmla="*/ 3197331 h 3513754"/>
                    <a:gd name="connsiteX10" fmla="*/ 3718915 w 4020934"/>
                    <a:gd name="connsiteY10" fmla="*/ 2562630 h 3513754"/>
                    <a:gd name="connsiteX11" fmla="*/ 3966341 w 4020934"/>
                    <a:gd name="connsiteY11" fmla="*/ 2126945 h 3513754"/>
                    <a:gd name="connsiteX12" fmla="*/ 3815734 w 4020934"/>
                    <a:gd name="connsiteY12" fmla="*/ 1443835 h 3513754"/>
                    <a:gd name="connsiteX13" fmla="*/ 3573687 w 4020934"/>
                    <a:gd name="connsiteY13" fmla="*/ 922089 h 3513754"/>
                    <a:gd name="connsiteX14" fmla="*/ 3584445 w 4020934"/>
                    <a:gd name="connsiteY14" fmla="*/ 518677 h 3513754"/>
                    <a:gd name="connsiteX15" fmla="*/ 2895955 w 4020934"/>
                    <a:gd name="connsiteY15" fmla="*/ 72235 h 3513754"/>
                    <a:gd name="connsiteX16" fmla="*/ 2390346 w 4020934"/>
                    <a:gd name="connsiteY16" fmla="*/ 228221 h 3513754"/>
                    <a:gd name="connsiteX17" fmla="*/ 1847085 w 4020934"/>
                    <a:gd name="connsiteY17" fmla="*/ 174433 h 3513754"/>
                    <a:gd name="connsiteX0" fmla="*/ 1847085 w 4020934"/>
                    <a:gd name="connsiteY0" fmla="*/ 174433 h 3513754"/>
                    <a:gd name="connsiteX1" fmla="*/ 943442 w 4020934"/>
                    <a:gd name="connsiteY1" fmla="*/ 292767 h 3513754"/>
                    <a:gd name="connsiteX2" fmla="*/ 690637 w 4020934"/>
                    <a:gd name="connsiteY2" fmla="*/ 792997 h 3513754"/>
                    <a:gd name="connsiteX3" fmla="*/ 233437 w 4020934"/>
                    <a:gd name="connsiteY3" fmla="*/ 1341637 h 3513754"/>
                    <a:gd name="connsiteX4" fmla="*/ 125861 w 4020934"/>
                    <a:gd name="connsiteY4" fmla="*/ 2143082 h 3513754"/>
                    <a:gd name="connsiteX5" fmla="*/ 825108 w 4020934"/>
                    <a:gd name="connsiteY5" fmla="*/ 2804677 h 3513754"/>
                    <a:gd name="connsiteX6" fmla="*/ 1502840 w 4020934"/>
                    <a:gd name="connsiteY6" fmla="*/ 3450136 h 3513754"/>
                    <a:gd name="connsiteX7" fmla="*/ 2492543 w 4020934"/>
                    <a:gd name="connsiteY7" fmla="*/ 3374833 h 3513754"/>
                    <a:gd name="connsiteX8" fmla="*/ 3326261 w 4020934"/>
                    <a:gd name="connsiteY8" fmla="*/ 3471652 h 3513754"/>
                    <a:gd name="connsiteX9" fmla="*/ 3724294 w 4020934"/>
                    <a:gd name="connsiteY9" fmla="*/ 3197331 h 3513754"/>
                    <a:gd name="connsiteX10" fmla="*/ 3718915 w 4020934"/>
                    <a:gd name="connsiteY10" fmla="*/ 2562630 h 3513754"/>
                    <a:gd name="connsiteX11" fmla="*/ 3966341 w 4020934"/>
                    <a:gd name="connsiteY11" fmla="*/ 2126945 h 3513754"/>
                    <a:gd name="connsiteX12" fmla="*/ 3815734 w 4020934"/>
                    <a:gd name="connsiteY12" fmla="*/ 1443835 h 3513754"/>
                    <a:gd name="connsiteX13" fmla="*/ 3573687 w 4020934"/>
                    <a:gd name="connsiteY13" fmla="*/ 922089 h 3513754"/>
                    <a:gd name="connsiteX14" fmla="*/ 3584445 w 4020934"/>
                    <a:gd name="connsiteY14" fmla="*/ 518677 h 3513754"/>
                    <a:gd name="connsiteX15" fmla="*/ 2895955 w 4020934"/>
                    <a:gd name="connsiteY15" fmla="*/ 72235 h 3513754"/>
                    <a:gd name="connsiteX16" fmla="*/ 2390346 w 4020934"/>
                    <a:gd name="connsiteY16" fmla="*/ 228221 h 3513754"/>
                    <a:gd name="connsiteX17" fmla="*/ 1847085 w 4020934"/>
                    <a:gd name="connsiteY17" fmla="*/ 174433 h 3513754"/>
                    <a:gd name="connsiteX0" fmla="*/ 1847085 w 4020934"/>
                    <a:gd name="connsiteY0" fmla="*/ 172598 h 3511919"/>
                    <a:gd name="connsiteX1" fmla="*/ 943442 w 4020934"/>
                    <a:gd name="connsiteY1" fmla="*/ 290932 h 3511919"/>
                    <a:gd name="connsiteX2" fmla="*/ 690637 w 4020934"/>
                    <a:gd name="connsiteY2" fmla="*/ 791162 h 3511919"/>
                    <a:gd name="connsiteX3" fmla="*/ 233437 w 4020934"/>
                    <a:gd name="connsiteY3" fmla="*/ 1339802 h 3511919"/>
                    <a:gd name="connsiteX4" fmla="*/ 125861 w 4020934"/>
                    <a:gd name="connsiteY4" fmla="*/ 2141247 h 3511919"/>
                    <a:gd name="connsiteX5" fmla="*/ 825108 w 4020934"/>
                    <a:gd name="connsiteY5" fmla="*/ 2802842 h 3511919"/>
                    <a:gd name="connsiteX6" fmla="*/ 1502840 w 4020934"/>
                    <a:gd name="connsiteY6" fmla="*/ 3448301 h 3511919"/>
                    <a:gd name="connsiteX7" fmla="*/ 2492543 w 4020934"/>
                    <a:gd name="connsiteY7" fmla="*/ 3372998 h 3511919"/>
                    <a:gd name="connsiteX8" fmla="*/ 3326261 w 4020934"/>
                    <a:gd name="connsiteY8" fmla="*/ 3469817 h 3511919"/>
                    <a:gd name="connsiteX9" fmla="*/ 3724294 w 4020934"/>
                    <a:gd name="connsiteY9" fmla="*/ 3195496 h 3511919"/>
                    <a:gd name="connsiteX10" fmla="*/ 3718915 w 4020934"/>
                    <a:gd name="connsiteY10" fmla="*/ 2560795 h 3511919"/>
                    <a:gd name="connsiteX11" fmla="*/ 3966341 w 4020934"/>
                    <a:gd name="connsiteY11" fmla="*/ 2125110 h 3511919"/>
                    <a:gd name="connsiteX12" fmla="*/ 3815734 w 4020934"/>
                    <a:gd name="connsiteY12" fmla="*/ 1442000 h 3511919"/>
                    <a:gd name="connsiteX13" fmla="*/ 3573687 w 4020934"/>
                    <a:gd name="connsiteY13" fmla="*/ 920254 h 3511919"/>
                    <a:gd name="connsiteX14" fmla="*/ 3584445 w 4020934"/>
                    <a:gd name="connsiteY14" fmla="*/ 516842 h 3511919"/>
                    <a:gd name="connsiteX15" fmla="*/ 2895955 w 4020934"/>
                    <a:gd name="connsiteY15" fmla="*/ 70400 h 3511919"/>
                    <a:gd name="connsiteX16" fmla="*/ 2390346 w 4020934"/>
                    <a:gd name="connsiteY16" fmla="*/ 226386 h 3511919"/>
                    <a:gd name="connsiteX17" fmla="*/ 1847085 w 4020934"/>
                    <a:gd name="connsiteY17" fmla="*/ 172598 h 3511919"/>
                    <a:gd name="connsiteX0" fmla="*/ 1847085 w 4020934"/>
                    <a:gd name="connsiteY0" fmla="*/ 163580 h 3502901"/>
                    <a:gd name="connsiteX1" fmla="*/ 943442 w 4020934"/>
                    <a:gd name="connsiteY1" fmla="*/ 281914 h 3502901"/>
                    <a:gd name="connsiteX2" fmla="*/ 690637 w 4020934"/>
                    <a:gd name="connsiteY2" fmla="*/ 782144 h 3502901"/>
                    <a:gd name="connsiteX3" fmla="*/ 233437 w 4020934"/>
                    <a:gd name="connsiteY3" fmla="*/ 1330784 h 3502901"/>
                    <a:gd name="connsiteX4" fmla="*/ 125861 w 4020934"/>
                    <a:gd name="connsiteY4" fmla="*/ 2132229 h 3502901"/>
                    <a:gd name="connsiteX5" fmla="*/ 825108 w 4020934"/>
                    <a:gd name="connsiteY5" fmla="*/ 2793824 h 3502901"/>
                    <a:gd name="connsiteX6" fmla="*/ 1502840 w 4020934"/>
                    <a:gd name="connsiteY6" fmla="*/ 3439283 h 3502901"/>
                    <a:gd name="connsiteX7" fmla="*/ 2492543 w 4020934"/>
                    <a:gd name="connsiteY7" fmla="*/ 3363980 h 3502901"/>
                    <a:gd name="connsiteX8" fmla="*/ 3326261 w 4020934"/>
                    <a:gd name="connsiteY8" fmla="*/ 3460799 h 3502901"/>
                    <a:gd name="connsiteX9" fmla="*/ 3724294 w 4020934"/>
                    <a:gd name="connsiteY9" fmla="*/ 3186478 h 3502901"/>
                    <a:gd name="connsiteX10" fmla="*/ 3718915 w 4020934"/>
                    <a:gd name="connsiteY10" fmla="*/ 2551777 h 3502901"/>
                    <a:gd name="connsiteX11" fmla="*/ 3966341 w 4020934"/>
                    <a:gd name="connsiteY11" fmla="*/ 2116092 h 3502901"/>
                    <a:gd name="connsiteX12" fmla="*/ 3815734 w 4020934"/>
                    <a:gd name="connsiteY12" fmla="*/ 1432982 h 3502901"/>
                    <a:gd name="connsiteX13" fmla="*/ 3573687 w 4020934"/>
                    <a:gd name="connsiteY13" fmla="*/ 911236 h 3502901"/>
                    <a:gd name="connsiteX14" fmla="*/ 3584445 w 4020934"/>
                    <a:gd name="connsiteY14" fmla="*/ 507824 h 3502901"/>
                    <a:gd name="connsiteX15" fmla="*/ 2895955 w 4020934"/>
                    <a:gd name="connsiteY15" fmla="*/ 61382 h 3502901"/>
                    <a:gd name="connsiteX16" fmla="*/ 2390346 w 4020934"/>
                    <a:gd name="connsiteY16" fmla="*/ 217368 h 3502901"/>
                    <a:gd name="connsiteX17" fmla="*/ 1847085 w 4020934"/>
                    <a:gd name="connsiteY17" fmla="*/ 163580 h 3502901"/>
                    <a:gd name="connsiteX0" fmla="*/ 1847085 w 4020934"/>
                    <a:gd name="connsiteY0" fmla="*/ 163580 h 3502901"/>
                    <a:gd name="connsiteX1" fmla="*/ 943442 w 4020934"/>
                    <a:gd name="connsiteY1" fmla="*/ 281914 h 3502901"/>
                    <a:gd name="connsiteX2" fmla="*/ 690637 w 4020934"/>
                    <a:gd name="connsiteY2" fmla="*/ 782144 h 3502901"/>
                    <a:gd name="connsiteX3" fmla="*/ 233437 w 4020934"/>
                    <a:gd name="connsiteY3" fmla="*/ 1330784 h 3502901"/>
                    <a:gd name="connsiteX4" fmla="*/ 125861 w 4020934"/>
                    <a:gd name="connsiteY4" fmla="*/ 2132229 h 3502901"/>
                    <a:gd name="connsiteX5" fmla="*/ 825108 w 4020934"/>
                    <a:gd name="connsiteY5" fmla="*/ 2793824 h 3502901"/>
                    <a:gd name="connsiteX6" fmla="*/ 1502840 w 4020934"/>
                    <a:gd name="connsiteY6" fmla="*/ 3439283 h 3502901"/>
                    <a:gd name="connsiteX7" fmla="*/ 2492543 w 4020934"/>
                    <a:gd name="connsiteY7" fmla="*/ 3363980 h 3502901"/>
                    <a:gd name="connsiteX8" fmla="*/ 3326261 w 4020934"/>
                    <a:gd name="connsiteY8" fmla="*/ 3460799 h 3502901"/>
                    <a:gd name="connsiteX9" fmla="*/ 3724294 w 4020934"/>
                    <a:gd name="connsiteY9" fmla="*/ 3186478 h 3502901"/>
                    <a:gd name="connsiteX10" fmla="*/ 3718915 w 4020934"/>
                    <a:gd name="connsiteY10" fmla="*/ 2551777 h 3502901"/>
                    <a:gd name="connsiteX11" fmla="*/ 3966341 w 4020934"/>
                    <a:gd name="connsiteY11" fmla="*/ 2116092 h 3502901"/>
                    <a:gd name="connsiteX12" fmla="*/ 3815734 w 4020934"/>
                    <a:gd name="connsiteY12" fmla="*/ 1432982 h 3502901"/>
                    <a:gd name="connsiteX13" fmla="*/ 3573687 w 4020934"/>
                    <a:gd name="connsiteY13" fmla="*/ 911236 h 3502901"/>
                    <a:gd name="connsiteX14" fmla="*/ 3584445 w 4020934"/>
                    <a:gd name="connsiteY14" fmla="*/ 507824 h 3502901"/>
                    <a:gd name="connsiteX15" fmla="*/ 2895955 w 4020934"/>
                    <a:gd name="connsiteY15" fmla="*/ 61382 h 3502901"/>
                    <a:gd name="connsiteX16" fmla="*/ 2390346 w 4020934"/>
                    <a:gd name="connsiteY16" fmla="*/ 217368 h 3502901"/>
                    <a:gd name="connsiteX17" fmla="*/ 1847085 w 4020934"/>
                    <a:gd name="connsiteY17" fmla="*/ 163580 h 3502901"/>
                    <a:gd name="connsiteX0" fmla="*/ 1847085 w 4020934"/>
                    <a:gd name="connsiteY0" fmla="*/ 163580 h 3502901"/>
                    <a:gd name="connsiteX1" fmla="*/ 943442 w 4020934"/>
                    <a:gd name="connsiteY1" fmla="*/ 281914 h 3502901"/>
                    <a:gd name="connsiteX2" fmla="*/ 690637 w 4020934"/>
                    <a:gd name="connsiteY2" fmla="*/ 782144 h 3502901"/>
                    <a:gd name="connsiteX3" fmla="*/ 233437 w 4020934"/>
                    <a:gd name="connsiteY3" fmla="*/ 1330784 h 3502901"/>
                    <a:gd name="connsiteX4" fmla="*/ 125861 w 4020934"/>
                    <a:gd name="connsiteY4" fmla="*/ 2132229 h 3502901"/>
                    <a:gd name="connsiteX5" fmla="*/ 825108 w 4020934"/>
                    <a:gd name="connsiteY5" fmla="*/ 2793824 h 3502901"/>
                    <a:gd name="connsiteX6" fmla="*/ 1502840 w 4020934"/>
                    <a:gd name="connsiteY6" fmla="*/ 3439283 h 3502901"/>
                    <a:gd name="connsiteX7" fmla="*/ 2492543 w 4020934"/>
                    <a:gd name="connsiteY7" fmla="*/ 3363980 h 3502901"/>
                    <a:gd name="connsiteX8" fmla="*/ 3326261 w 4020934"/>
                    <a:gd name="connsiteY8" fmla="*/ 3460799 h 3502901"/>
                    <a:gd name="connsiteX9" fmla="*/ 3724294 w 4020934"/>
                    <a:gd name="connsiteY9" fmla="*/ 3186478 h 3502901"/>
                    <a:gd name="connsiteX10" fmla="*/ 3718915 w 4020934"/>
                    <a:gd name="connsiteY10" fmla="*/ 2551777 h 3502901"/>
                    <a:gd name="connsiteX11" fmla="*/ 3966341 w 4020934"/>
                    <a:gd name="connsiteY11" fmla="*/ 2116092 h 3502901"/>
                    <a:gd name="connsiteX12" fmla="*/ 3815734 w 4020934"/>
                    <a:gd name="connsiteY12" fmla="*/ 1432982 h 3502901"/>
                    <a:gd name="connsiteX13" fmla="*/ 3573687 w 4020934"/>
                    <a:gd name="connsiteY13" fmla="*/ 911236 h 3502901"/>
                    <a:gd name="connsiteX14" fmla="*/ 3584445 w 4020934"/>
                    <a:gd name="connsiteY14" fmla="*/ 507824 h 3502901"/>
                    <a:gd name="connsiteX15" fmla="*/ 2895955 w 4020934"/>
                    <a:gd name="connsiteY15" fmla="*/ 61382 h 3502901"/>
                    <a:gd name="connsiteX16" fmla="*/ 2390346 w 4020934"/>
                    <a:gd name="connsiteY16" fmla="*/ 217368 h 3502901"/>
                    <a:gd name="connsiteX17" fmla="*/ 1847085 w 4020934"/>
                    <a:gd name="connsiteY17" fmla="*/ 163580 h 3502901"/>
                    <a:gd name="connsiteX0" fmla="*/ 1847085 w 4020934"/>
                    <a:gd name="connsiteY0" fmla="*/ 157390 h 3496711"/>
                    <a:gd name="connsiteX1" fmla="*/ 938063 w 4020934"/>
                    <a:gd name="connsiteY1" fmla="*/ 286482 h 3496711"/>
                    <a:gd name="connsiteX2" fmla="*/ 690637 w 4020934"/>
                    <a:gd name="connsiteY2" fmla="*/ 775954 h 3496711"/>
                    <a:gd name="connsiteX3" fmla="*/ 233437 w 4020934"/>
                    <a:gd name="connsiteY3" fmla="*/ 1324594 h 3496711"/>
                    <a:gd name="connsiteX4" fmla="*/ 125861 w 4020934"/>
                    <a:gd name="connsiteY4" fmla="*/ 2126039 h 3496711"/>
                    <a:gd name="connsiteX5" fmla="*/ 825108 w 4020934"/>
                    <a:gd name="connsiteY5" fmla="*/ 2787634 h 3496711"/>
                    <a:gd name="connsiteX6" fmla="*/ 1502840 w 4020934"/>
                    <a:gd name="connsiteY6" fmla="*/ 3433093 h 3496711"/>
                    <a:gd name="connsiteX7" fmla="*/ 2492543 w 4020934"/>
                    <a:gd name="connsiteY7" fmla="*/ 3357790 h 3496711"/>
                    <a:gd name="connsiteX8" fmla="*/ 3326261 w 4020934"/>
                    <a:gd name="connsiteY8" fmla="*/ 3454609 h 3496711"/>
                    <a:gd name="connsiteX9" fmla="*/ 3724294 w 4020934"/>
                    <a:gd name="connsiteY9" fmla="*/ 3180288 h 3496711"/>
                    <a:gd name="connsiteX10" fmla="*/ 3718915 w 4020934"/>
                    <a:gd name="connsiteY10" fmla="*/ 2545587 h 3496711"/>
                    <a:gd name="connsiteX11" fmla="*/ 3966341 w 4020934"/>
                    <a:gd name="connsiteY11" fmla="*/ 2109902 h 3496711"/>
                    <a:gd name="connsiteX12" fmla="*/ 3815734 w 4020934"/>
                    <a:gd name="connsiteY12" fmla="*/ 1426792 h 3496711"/>
                    <a:gd name="connsiteX13" fmla="*/ 3573687 w 4020934"/>
                    <a:gd name="connsiteY13" fmla="*/ 905046 h 3496711"/>
                    <a:gd name="connsiteX14" fmla="*/ 3584445 w 4020934"/>
                    <a:gd name="connsiteY14" fmla="*/ 501634 h 3496711"/>
                    <a:gd name="connsiteX15" fmla="*/ 2895955 w 4020934"/>
                    <a:gd name="connsiteY15" fmla="*/ 55192 h 3496711"/>
                    <a:gd name="connsiteX16" fmla="*/ 2390346 w 4020934"/>
                    <a:gd name="connsiteY16" fmla="*/ 211178 h 3496711"/>
                    <a:gd name="connsiteX17" fmla="*/ 1847085 w 4020934"/>
                    <a:gd name="connsiteY17" fmla="*/ 157390 h 3496711"/>
                    <a:gd name="connsiteX0" fmla="*/ 1847085 w 4020934"/>
                    <a:gd name="connsiteY0" fmla="*/ 170587 h 3509908"/>
                    <a:gd name="connsiteX1" fmla="*/ 938063 w 4020934"/>
                    <a:gd name="connsiteY1" fmla="*/ 299679 h 3509908"/>
                    <a:gd name="connsiteX2" fmla="*/ 690637 w 4020934"/>
                    <a:gd name="connsiteY2" fmla="*/ 789151 h 3509908"/>
                    <a:gd name="connsiteX3" fmla="*/ 233437 w 4020934"/>
                    <a:gd name="connsiteY3" fmla="*/ 1337791 h 3509908"/>
                    <a:gd name="connsiteX4" fmla="*/ 125861 w 4020934"/>
                    <a:gd name="connsiteY4" fmla="*/ 2139236 h 3509908"/>
                    <a:gd name="connsiteX5" fmla="*/ 825108 w 4020934"/>
                    <a:gd name="connsiteY5" fmla="*/ 2800831 h 3509908"/>
                    <a:gd name="connsiteX6" fmla="*/ 1502840 w 4020934"/>
                    <a:gd name="connsiteY6" fmla="*/ 3446290 h 3509908"/>
                    <a:gd name="connsiteX7" fmla="*/ 2492543 w 4020934"/>
                    <a:gd name="connsiteY7" fmla="*/ 3370987 h 3509908"/>
                    <a:gd name="connsiteX8" fmla="*/ 3326261 w 4020934"/>
                    <a:gd name="connsiteY8" fmla="*/ 3467806 h 3509908"/>
                    <a:gd name="connsiteX9" fmla="*/ 3724294 w 4020934"/>
                    <a:gd name="connsiteY9" fmla="*/ 3193485 h 3509908"/>
                    <a:gd name="connsiteX10" fmla="*/ 3718915 w 4020934"/>
                    <a:gd name="connsiteY10" fmla="*/ 2558784 h 3509908"/>
                    <a:gd name="connsiteX11" fmla="*/ 3966341 w 4020934"/>
                    <a:gd name="connsiteY11" fmla="*/ 2123099 h 3509908"/>
                    <a:gd name="connsiteX12" fmla="*/ 3815734 w 4020934"/>
                    <a:gd name="connsiteY12" fmla="*/ 1439989 h 3509908"/>
                    <a:gd name="connsiteX13" fmla="*/ 3573687 w 4020934"/>
                    <a:gd name="connsiteY13" fmla="*/ 918243 h 3509908"/>
                    <a:gd name="connsiteX14" fmla="*/ 3584445 w 4020934"/>
                    <a:gd name="connsiteY14" fmla="*/ 514831 h 3509908"/>
                    <a:gd name="connsiteX15" fmla="*/ 2895955 w 4020934"/>
                    <a:gd name="connsiteY15" fmla="*/ 68389 h 3509908"/>
                    <a:gd name="connsiteX16" fmla="*/ 2390346 w 4020934"/>
                    <a:gd name="connsiteY16" fmla="*/ 224375 h 3509908"/>
                    <a:gd name="connsiteX17" fmla="*/ 1847085 w 4020934"/>
                    <a:gd name="connsiteY17" fmla="*/ 170587 h 3509908"/>
                    <a:gd name="connsiteX0" fmla="*/ 1847085 w 4020934"/>
                    <a:gd name="connsiteY0" fmla="*/ 152323 h 3491644"/>
                    <a:gd name="connsiteX1" fmla="*/ 932684 w 4020934"/>
                    <a:gd name="connsiteY1" fmla="*/ 313688 h 3491644"/>
                    <a:gd name="connsiteX2" fmla="*/ 690637 w 4020934"/>
                    <a:gd name="connsiteY2" fmla="*/ 770887 h 3491644"/>
                    <a:gd name="connsiteX3" fmla="*/ 233437 w 4020934"/>
                    <a:gd name="connsiteY3" fmla="*/ 1319527 h 3491644"/>
                    <a:gd name="connsiteX4" fmla="*/ 125861 w 4020934"/>
                    <a:gd name="connsiteY4" fmla="*/ 2120972 h 3491644"/>
                    <a:gd name="connsiteX5" fmla="*/ 825108 w 4020934"/>
                    <a:gd name="connsiteY5" fmla="*/ 2782567 h 3491644"/>
                    <a:gd name="connsiteX6" fmla="*/ 1502840 w 4020934"/>
                    <a:gd name="connsiteY6" fmla="*/ 3428026 h 3491644"/>
                    <a:gd name="connsiteX7" fmla="*/ 2492543 w 4020934"/>
                    <a:gd name="connsiteY7" fmla="*/ 3352723 h 3491644"/>
                    <a:gd name="connsiteX8" fmla="*/ 3326261 w 4020934"/>
                    <a:gd name="connsiteY8" fmla="*/ 3449542 h 3491644"/>
                    <a:gd name="connsiteX9" fmla="*/ 3724294 w 4020934"/>
                    <a:gd name="connsiteY9" fmla="*/ 3175221 h 3491644"/>
                    <a:gd name="connsiteX10" fmla="*/ 3718915 w 4020934"/>
                    <a:gd name="connsiteY10" fmla="*/ 2540520 h 3491644"/>
                    <a:gd name="connsiteX11" fmla="*/ 3966341 w 4020934"/>
                    <a:gd name="connsiteY11" fmla="*/ 2104835 h 3491644"/>
                    <a:gd name="connsiteX12" fmla="*/ 3815734 w 4020934"/>
                    <a:gd name="connsiteY12" fmla="*/ 1421725 h 3491644"/>
                    <a:gd name="connsiteX13" fmla="*/ 3573687 w 4020934"/>
                    <a:gd name="connsiteY13" fmla="*/ 899979 h 3491644"/>
                    <a:gd name="connsiteX14" fmla="*/ 3584445 w 4020934"/>
                    <a:gd name="connsiteY14" fmla="*/ 496567 h 3491644"/>
                    <a:gd name="connsiteX15" fmla="*/ 2895955 w 4020934"/>
                    <a:gd name="connsiteY15" fmla="*/ 50125 h 3491644"/>
                    <a:gd name="connsiteX16" fmla="*/ 2390346 w 4020934"/>
                    <a:gd name="connsiteY16" fmla="*/ 206111 h 3491644"/>
                    <a:gd name="connsiteX17" fmla="*/ 1847085 w 4020934"/>
                    <a:gd name="connsiteY17" fmla="*/ 152323 h 3491644"/>
                    <a:gd name="connsiteX0" fmla="*/ 1847085 w 4020934"/>
                    <a:gd name="connsiteY0" fmla="*/ 152323 h 3491644"/>
                    <a:gd name="connsiteX1" fmla="*/ 932684 w 4020934"/>
                    <a:gd name="connsiteY1" fmla="*/ 313688 h 3491644"/>
                    <a:gd name="connsiteX2" fmla="*/ 690637 w 4020934"/>
                    <a:gd name="connsiteY2" fmla="*/ 770887 h 3491644"/>
                    <a:gd name="connsiteX3" fmla="*/ 233437 w 4020934"/>
                    <a:gd name="connsiteY3" fmla="*/ 1319527 h 3491644"/>
                    <a:gd name="connsiteX4" fmla="*/ 125861 w 4020934"/>
                    <a:gd name="connsiteY4" fmla="*/ 2120972 h 3491644"/>
                    <a:gd name="connsiteX5" fmla="*/ 825108 w 4020934"/>
                    <a:gd name="connsiteY5" fmla="*/ 2782567 h 3491644"/>
                    <a:gd name="connsiteX6" fmla="*/ 1502840 w 4020934"/>
                    <a:gd name="connsiteY6" fmla="*/ 3428026 h 3491644"/>
                    <a:gd name="connsiteX7" fmla="*/ 2492543 w 4020934"/>
                    <a:gd name="connsiteY7" fmla="*/ 3352723 h 3491644"/>
                    <a:gd name="connsiteX8" fmla="*/ 3326261 w 4020934"/>
                    <a:gd name="connsiteY8" fmla="*/ 3449542 h 3491644"/>
                    <a:gd name="connsiteX9" fmla="*/ 3724294 w 4020934"/>
                    <a:gd name="connsiteY9" fmla="*/ 3175221 h 3491644"/>
                    <a:gd name="connsiteX10" fmla="*/ 3718915 w 4020934"/>
                    <a:gd name="connsiteY10" fmla="*/ 2540520 h 3491644"/>
                    <a:gd name="connsiteX11" fmla="*/ 3966341 w 4020934"/>
                    <a:gd name="connsiteY11" fmla="*/ 2104835 h 3491644"/>
                    <a:gd name="connsiteX12" fmla="*/ 3815734 w 4020934"/>
                    <a:gd name="connsiteY12" fmla="*/ 1421725 h 3491644"/>
                    <a:gd name="connsiteX13" fmla="*/ 3573687 w 4020934"/>
                    <a:gd name="connsiteY13" fmla="*/ 899979 h 3491644"/>
                    <a:gd name="connsiteX14" fmla="*/ 3584445 w 4020934"/>
                    <a:gd name="connsiteY14" fmla="*/ 496567 h 3491644"/>
                    <a:gd name="connsiteX15" fmla="*/ 2895955 w 4020934"/>
                    <a:gd name="connsiteY15" fmla="*/ 50125 h 3491644"/>
                    <a:gd name="connsiteX16" fmla="*/ 2390346 w 4020934"/>
                    <a:gd name="connsiteY16" fmla="*/ 206111 h 3491644"/>
                    <a:gd name="connsiteX17" fmla="*/ 1847085 w 4020934"/>
                    <a:gd name="connsiteY17" fmla="*/ 152323 h 3491644"/>
                    <a:gd name="connsiteX0" fmla="*/ 1847085 w 4020934"/>
                    <a:gd name="connsiteY0" fmla="*/ 152323 h 3491644"/>
                    <a:gd name="connsiteX1" fmla="*/ 932684 w 4020934"/>
                    <a:gd name="connsiteY1" fmla="*/ 313688 h 3491644"/>
                    <a:gd name="connsiteX2" fmla="*/ 690637 w 4020934"/>
                    <a:gd name="connsiteY2" fmla="*/ 770887 h 3491644"/>
                    <a:gd name="connsiteX3" fmla="*/ 233437 w 4020934"/>
                    <a:gd name="connsiteY3" fmla="*/ 1319527 h 3491644"/>
                    <a:gd name="connsiteX4" fmla="*/ 125861 w 4020934"/>
                    <a:gd name="connsiteY4" fmla="*/ 2120972 h 3491644"/>
                    <a:gd name="connsiteX5" fmla="*/ 825108 w 4020934"/>
                    <a:gd name="connsiteY5" fmla="*/ 2782567 h 3491644"/>
                    <a:gd name="connsiteX6" fmla="*/ 1502840 w 4020934"/>
                    <a:gd name="connsiteY6" fmla="*/ 3428026 h 3491644"/>
                    <a:gd name="connsiteX7" fmla="*/ 2492543 w 4020934"/>
                    <a:gd name="connsiteY7" fmla="*/ 3352723 h 3491644"/>
                    <a:gd name="connsiteX8" fmla="*/ 3326261 w 4020934"/>
                    <a:gd name="connsiteY8" fmla="*/ 3449542 h 3491644"/>
                    <a:gd name="connsiteX9" fmla="*/ 3724294 w 4020934"/>
                    <a:gd name="connsiteY9" fmla="*/ 3175221 h 3491644"/>
                    <a:gd name="connsiteX10" fmla="*/ 3718915 w 4020934"/>
                    <a:gd name="connsiteY10" fmla="*/ 2540520 h 3491644"/>
                    <a:gd name="connsiteX11" fmla="*/ 3966341 w 4020934"/>
                    <a:gd name="connsiteY11" fmla="*/ 2104835 h 3491644"/>
                    <a:gd name="connsiteX12" fmla="*/ 3815734 w 4020934"/>
                    <a:gd name="connsiteY12" fmla="*/ 1421725 h 3491644"/>
                    <a:gd name="connsiteX13" fmla="*/ 3573687 w 4020934"/>
                    <a:gd name="connsiteY13" fmla="*/ 899979 h 3491644"/>
                    <a:gd name="connsiteX14" fmla="*/ 3584445 w 4020934"/>
                    <a:gd name="connsiteY14" fmla="*/ 496567 h 3491644"/>
                    <a:gd name="connsiteX15" fmla="*/ 2895955 w 4020934"/>
                    <a:gd name="connsiteY15" fmla="*/ 50125 h 3491644"/>
                    <a:gd name="connsiteX16" fmla="*/ 2390346 w 4020934"/>
                    <a:gd name="connsiteY16" fmla="*/ 206111 h 3491644"/>
                    <a:gd name="connsiteX17" fmla="*/ 1847085 w 4020934"/>
                    <a:gd name="connsiteY17" fmla="*/ 152323 h 3491644"/>
                    <a:gd name="connsiteX0" fmla="*/ 1847085 w 4020934"/>
                    <a:gd name="connsiteY0" fmla="*/ 143816 h 3483137"/>
                    <a:gd name="connsiteX1" fmla="*/ 932684 w 4020934"/>
                    <a:gd name="connsiteY1" fmla="*/ 305181 h 3483137"/>
                    <a:gd name="connsiteX2" fmla="*/ 690637 w 4020934"/>
                    <a:gd name="connsiteY2" fmla="*/ 762380 h 3483137"/>
                    <a:gd name="connsiteX3" fmla="*/ 233437 w 4020934"/>
                    <a:gd name="connsiteY3" fmla="*/ 1311020 h 3483137"/>
                    <a:gd name="connsiteX4" fmla="*/ 125861 w 4020934"/>
                    <a:gd name="connsiteY4" fmla="*/ 2112465 h 3483137"/>
                    <a:gd name="connsiteX5" fmla="*/ 825108 w 4020934"/>
                    <a:gd name="connsiteY5" fmla="*/ 2774060 h 3483137"/>
                    <a:gd name="connsiteX6" fmla="*/ 1502840 w 4020934"/>
                    <a:gd name="connsiteY6" fmla="*/ 3419519 h 3483137"/>
                    <a:gd name="connsiteX7" fmla="*/ 2492543 w 4020934"/>
                    <a:gd name="connsiteY7" fmla="*/ 3344216 h 3483137"/>
                    <a:gd name="connsiteX8" fmla="*/ 3326261 w 4020934"/>
                    <a:gd name="connsiteY8" fmla="*/ 3441035 h 3483137"/>
                    <a:gd name="connsiteX9" fmla="*/ 3724294 w 4020934"/>
                    <a:gd name="connsiteY9" fmla="*/ 3166714 h 3483137"/>
                    <a:gd name="connsiteX10" fmla="*/ 3718915 w 4020934"/>
                    <a:gd name="connsiteY10" fmla="*/ 2532013 h 3483137"/>
                    <a:gd name="connsiteX11" fmla="*/ 3966341 w 4020934"/>
                    <a:gd name="connsiteY11" fmla="*/ 2096328 h 3483137"/>
                    <a:gd name="connsiteX12" fmla="*/ 3815734 w 4020934"/>
                    <a:gd name="connsiteY12" fmla="*/ 1413218 h 3483137"/>
                    <a:gd name="connsiteX13" fmla="*/ 3573687 w 4020934"/>
                    <a:gd name="connsiteY13" fmla="*/ 891472 h 3483137"/>
                    <a:gd name="connsiteX14" fmla="*/ 3584445 w 4020934"/>
                    <a:gd name="connsiteY14" fmla="*/ 488060 h 3483137"/>
                    <a:gd name="connsiteX15" fmla="*/ 2895955 w 4020934"/>
                    <a:gd name="connsiteY15" fmla="*/ 41618 h 3483137"/>
                    <a:gd name="connsiteX16" fmla="*/ 2390346 w 4020934"/>
                    <a:gd name="connsiteY16" fmla="*/ 197604 h 3483137"/>
                    <a:gd name="connsiteX17" fmla="*/ 1847085 w 4020934"/>
                    <a:gd name="connsiteY17" fmla="*/ 143816 h 3483137"/>
                    <a:gd name="connsiteX0" fmla="*/ 1847085 w 4020934"/>
                    <a:gd name="connsiteY0" fmla="*/ 143816 h 3483137"/>
                    <a:gd name="connsiteX1" fmla="*/ 932684 w 4020934"/>
                    <a:gd name="connsiteY1" fmla="*/ 305181 h 3483137"/>
                    <a:gd name="connsiteX2" fmla="*/ 690637 w 4020934"/>
                    <a:gd name="connsiteY2" fmla="*/ 762380 h 3483137"/>
                    <a:gd name="connsiteX3" fmla="*/ 233437 w 4020934"/>
                    <a:gd name="connsiteY3" fmla="*/ 1311020 h 3483137"/>
                    <a:gd name="connsiteX4" fmla="*/ 125861 w 4020934"/>
                    <a:gd name="connsiteY4" fmla="*/ 2112465 h 3483137"/>
                    <a:gd name="connsiteX5" fmla="*/ 825108 w 4020934"/>
                    <a:gd name="connsiteY5" fmla="*/ 2774060 h 3483137"/>
                    <a:gd name="connsiteX6" fmla="*/ 1502840 w 4020934"/>
                    <a:gd name="connsiteY6" fmla="*/ 3419519 h 3483137"/>
                    <a:gd name="connsiteX7" fmla="*/ 2492543 w 4020934"/>
                    <a:gd name="connsiteY7" fmla="*/ 3349595 h 3483137"/>
                    <a:gd name="connsiteX8" fmla="*/ 3326261 w 4020934"/>
                    <a:gd name="connsiteY8" fmla="*/ 3441035 h 3483137"/>
                    <a:gd name="connsiteX9" fmla="*/ 3724294 w 4020934"/>
                    <a:gd name="connsiteY9" fmla="*/ 3166714 h 3483137"/>
                    <a:gd name="connsiteX10" fmla="*/ 3718915 w 4020934"/>
                    <a:gd name="connsiteY10" fmla="*/ 2532013 h 3483137"/>
                    <a:gd name="connsiteX11" fmla="*/ 3966341 w 4020934"/>
                    <a:gd name="connsiteY11" fmla="*/ 2096328 h 3483137"/>
                    <a:gd name="connsiteX12" fmla="*/ 3815734 w 4020934"/>
                    <a:gd name="connsiteY12" fmla="*/ 1413218 h 3483137"/>
                    <a:gd name="connsiteX13" fmla="*/ 3573687 w 4020934"/>
                    <a:gd name="connsiteY13" fmla="*/ 891472 h 3483137"/>
                    <a:gd name="connsiteX14" fmla="*/ 3584445 w 4020934"/>
                    <a:gd name="connsiteY14" fmla="*/ 488060 h 3483137"/>
                    <a:gd name="connsiteX15" fmla="*/ 2895955 w 4020934"/>
                    <a:gd name="connsiteY15" fmla="*/ 41618 h 3483137"/>
                    <a:gd name="connsiteX16" fmla="*/ 2390346 w 4020934"/>
                    <a:gd name="connsiteY16" fmla="*/ 197604 h 3483137"/>
                    <a:gd name="connsiteX17" fmla="*/ 1847085 w 4020934"/>
                    <a:gd name="connsiteY17" fmla="*/ 143816 h 3483137"/>
                    <a:gd name="connsiteX0" fmla="*/ 1847085 w 4020934"/>
                    <a:gd name="connsiteY0" fmla="*/ 143816 h 3483137"/>
                    <a:gd name="connsiteX1" fmla="*/ 932684 w 4020934"/>
                    <a:gd name="connsiteY1" fmla="*/ 305181 h 3483137"/>
                    <a:gd name="connsiteX2" fmla="*/ 690637 w 4020934"/>
                    <a:gd name="connsiteY2" fmla="*/ 762380 h 3483137"/>
                    <a:gd name="connsiteX3" fmla="*/ 233437 w 4020934"/>
                    <a:gd name="connsiteY3" fmla="*/ 1311020 h 3483137"/>
                    <a:gd name="connsiteX4" fmla="*/ 125861 w 4020934"/>
                    <a:gd name="connsiteY4" fmla="*/ 2112465 h 3483137"/>
                    <a:gd name="connsiteX5" fmla="*/ 825108 w 4020934"/>
                    <a:gd name="connsiteY5" fmla="*/ 2774060 h 3483137"/>
                    <a:gd name="connsiteX6" fmla="*/ 1502840 w 4020934"/>
                    <a:gd name="connsiteY6" fmla="*/ 3419519 h 3483137"/>
                    <a:gd name="connsiteX7" fmla="*/ 2492543 w 4020934"/>
                    <a:gd name="connsiteY7" fmla="*/ 3349595 h 3483137"/>
                    <a:gd name="connsiteX8" fmla="*/ 3326261 w 4020934"/>
                    <a:gd name="connsiteY8" fmla="*/ 3441035 h 3483137"/>
                    <a:gd name="connsiteX9" fmla="*/ 3724294 w 4020934"/>
                    <a:gd name="connsiteY9" fmla="*/ 3166714 h 3483137"/>
                    <a:gd name="connsiteX10" fmla="*/ 3718915 w 4020934"/>
                    <a:gd name="connsiteY10" fmla="*/ 2532013 h 3483137"/>
                    <a:gd name="connsiteX11" fmla="*/ 3966341 w 4020934"/>
                    <a:gd name="connsiteY11" fmla="*/ 2096328 h 3483137"/>
                    <a:gd name="connsiteX12" fmla="*/ 3815734 w 4020934"/>
                    <a:gd name="connsiteY12" fmla="*/ 1413218 h 3483137"/>
                    <a:gd name="connsiteX13" fmla="*/ 3573687 w 4020934"/>
                    <a:gd name="connsiteY13" fmla="*/ 891472 h 3483137"/>
                    <a:gd name="connsiteX14" fmla="*/ 3584445 w 4020934"/>
                    <a:gd name="connsiteY14" fmla="*/ 488060 h 3483137"/>
                    <a:gd name="connsiteX15" fmla="*/ 2895955 w 4020934"/>
                    <a:gd name="connsiteY15" fmla="*/ 41618 h 3483137"/>
                    <a:gd name="connsiteX16" fmla="*/ 2390346 w 4020934"/>
                    <a:gd name="connsiteY16" fmla="*/ 197604 h 3483137"/>
                    <a:gd name="connsiteX17" fmla="*/ 1847085 w 4020934"/>
                    <a:gd name="connsiteY17" fmla="*/ 143816 h 3483137"/>
                    <a:gd name="connsiteX0" fmla="*/ 1847085 w 4020934"/>
                    <a:gd name="connsiteY0" fmla="*/ 143816 h 3483137"/>
                    <a:gd name="connsiteX1" fmla="*/ 932684 w 4020934"/>
                    <a:gd name="connsiteY1" fmla="*/ 305181 h 3483137"/>
                    <a:gd name="connsiteX2" fmla="*/ 690637 w 4020934"/>
                    <a:gd name="connsiteY2" fmla="*/ 762380 h 3483137"/>
                    <a:gd name="connsiteX3" fmla="*/ 233437 w 4020934"/>
                    <a:gd name="connsiteY3" fmla="*/ 1311020 h 3483137"/>
                    <a:gd name="connsiteX4" fmla="*/ 125861 w 4020934"/>
                    <a:gd name="connsiteY4" fmla="*/ 2112465 h 3483137"/>
                    <a:gd name="connsiteX5" fmla="*/ 825108 w 4020934"/>
                    <a:gd name="connsiteY5" fmla="*/ 2774060 h 3483137"/>
                    <a:gd name="connsiteX6" fmla="*/ 1502840 w 4020934"/>
                    <a:gd name="connsiteY6" fmla="*/ 3419519 h 3483137"/>
                    <a:gd name="connsiteX7" fmla="*/ 2492543 w 4020934"/>
                    <a:gd name="connsiteY7" fmla="*/ 3349595 h 3483137"/>
                    <a:gd name="connsiteX8" fmla="*/ 3326261 w 4020934"/>
                    <a:gd name="connsiteY8" fmla="*/ 3441035 h 3483137"/>
                    <a:gd name="connsiteX9" fmla="*/ 3724294 w 4020934"/>
                    <a:gd name="connsiteY9" fmla="*/ 3166714 h 3483137"/>
                    <a:gd name="connsiteX10" fmla="*/ 3718915 w 4020934"/>
                    <a:gd name="connsiteY10" fmla="*/ 2532013 h 3483137"/>
                    <a:gd name="connsiteX11" fmla="*/ 3966341 w 4020934"/>
                    <a:gd name="connsiteY11" fmla="*/ 2096328 h 3483137"/>
                    <a:gd name="connsiteX12" fmla="*/ 3815734 w 4020934"/>
                    <a:gd name="connsiteY12" fmla="*/ 1413218 h 3483137"/>
                    <a:gd name="connsiteX13" fmla="*/ 3573687 w 4020934"/>
                    <a:gd name="connsiteY13" fmla="*/ 891472 h 3483137"/>
                    <a:gd name="connsiteX14" fmla="*/ 3584445 w 4020934"/>
                    <a:gd name="connsiteY14" fmla="*/ 488060 h 3483137"/>
                    <a:gd name="connsiteX15" fmla="*/ 2895955 w 4020934"/>
                    <a:gd name="connsiteY15" fmla="*/ 41618 h 3483137"/>
                    <a:gd name="connsiteX16" fmla="*/ 2390346 w 4020934"/>
                    <a:gd name="connsiteY16" fmla="*/ 197604 h 3483137"/>
                    <a:gd name="connsiteX17" fmla="*/ 1847085 w 4020934"/>
                    <a:gd name="connsiteY17" fmla="*/ 143816 h 3483137"/>
                    <a:gd name="connsiteX0" fmla="*/ 1847085 w 4020934"/>
                    <a:gd name="connsiteY0" fmla="*/ 143816 h 3483137"/>
                    <a:gd name="connsiteX1" fmla="*/ 932684 w 4020934"/>
                    <a:gd name="connsiteY1" fmla="*/ 305181 h 3483137"/>
                    <a:gd name="connsiteX2" fmla="*/ 690637 w 4020934"/>
                    <a:gd name="connsiteY2" fmla="*/ 762380 h 3483137"/>
                    <a:gd name="connsiteX3" fmla="*/ 233437 w 4020934"/>
                    <a:gd name="connsiteY3" fmla="*/ 1311020 h 3483137"/>
                    <a:gd name="connsiteX4" fmla="*/ 125861 w 4020934"/>
                    <a:gd name="connsiteY4" fmla="*/ 2112465 h 3483137"/>
                    <a:gd name="connsiteX5" fmla="*/ 825108 w 4020934"/>
                    <a:gd name="connsiteY5" fmla="*/ 2774060 h 3483137"/>
                    <a:gd name="connsiteX6" fmla="*/ 1502840 w 4020934"/>
                    <a:gd name="connsiteY6" fmla="*/ 3419519 h 3483137"/>
                    <a:gd name="connsiteX7" fmla="*/ 2492543 w 4020934"/>
                    <a:gd name="connsiteY7" fmla="*/ 3349595 h 3483137"/>
                    <a:gd name="connsiteX8" fmla="*/ 3326261 w 4020934"/>
                    <a:gd name="connsiteY8" fmla="*/ 3441035 h 3483137"/>
                    <a:gd name="connsiteX9" fmla="*/ 3724294 w 4020934"/>
                    <a:gd name="connsiteY9" fmla="*/ 3166714 h 3483137"/>
                    <a:gd name="connsiteX10" fmla="*/ 3718915 w 4020934"/>
                    <a:gd name="connsiteY10" fmla="*/ 2532013 h 3483137"/>
                    <a:gd name="connsiteX11" fmla="*/ 3966341 w 4020934"/>
                    <a:gd name="connsiteY11" fmla="*/ 2096328 h 3483137"/>
                    <a:gd name="connsiteX12" fmla="*/ 3815734 w 4020934"/>
                    <a:gd name="connsiteY12" fmla="*/ 1413218 h 3483137"/>
                    <a:gd name="connsiteX13" fmla="*/ 3573687 w 4020934"/>
                    <a:gd name="connsiteY13" fmla="*/ 891472 h 3483137"/>
                    <a:gd name="connsiteX14" fmla="*/ 3584445 w 4020934"/>
                    <a:gd name="connsiteY14" fmla="*/ 488060 h 3483137"/>
                    <a:gd name="connsiteX15" fmla="*/ 2895955 w 4020934"/>
                    <a:gd name="connsiteY15" fmla="*/ 41618 h 3483137"/>
                    <a:gd name="connsiteX16" fmla="*/ 2390346 w 4020934"/>
                    <a:gd name="connsiteY16" fmla="*/ 197604 h 3483137"/>
                    <a:gd name="connsiteX17" fmla="*/ 1847085 w 4020934"/>
                    <a:gd name="connsiteY17" fmla="*/ 143816 h 3483137"/>
                    <a:gd name="connsiteX0" fmla="*/ 1847085 w 4020934"/>
                    <a:gd name="connsiteY0" fmla="*/ 143816 h 3483137"/>
                    <a:gd name="connsiteX1" fmla="*/ 932684 w 4020934"/>
                    <a:gd name="connsiteY1" fmla="*/ 305181 h 3483137"/>
                    <a:gd name="connsiteX2" fmla="*/ 690637 w 4020934"/>
                    <a:gd name="connsiteY2" fmla="*/ 762380 h 3483137"/>
                    <a:gd name="connsiteX3" fmla="*/ 233437 w 4020934"/>
                    <a:gd name="connsiteY3" fmla="*/ 1311020 h 3483137"/>
                    <a:gd name="connsiteX4" fmla="*/ 125861 w 4020934"/>
                    <a:gd name="connsiteY4" fmla="*/ 2112465 h 3483137"/>
                    <a:gd name="connsiteX5" fmla="*/ 825108 w 4020934"/>
                    <a:gd name="connsiteY5" fmla="*/ 2774060 h 3483137"/>
                    <a:gd name="connsiteX6" fmla="*/ 1502840 w 4020934"/>
                    <a:gd name="connsiteY6" fmla="*/ 3419519 h 3483137"/>
                    <a:gd name="connsiteX7" fmla="*/ 2492543 w 4020934"/>
                    <a:gd name="connsiteY7" fmla="*/ 3349595 h 3483137"/>
                    <a:gd name="connsiteX8" fmla="*/ 3326261 w 4020934"/>
                    <a:gd name="connsiteY8" fmla="*/ 3441035 h 3483137"/>
                    <a:gd name="connsiteX9" fmla="*/ 3724294 w 4020934"/>
                    <a:gd name="connsiteY9" fmla="*/ 3166714 h 3483137"/>
                    <a:gd name="connsiteX10" fmla="*/ 3718915 w 4020934"/>
                    <a:gd name="connsiteY10" fmla="*/ 2532013 h 3483137"/>
                    <a:gd name="connsiteX11" fmla="*/ 3966341 w 4020934"/>
                    <a:gd name="connsiteY11" fmla="*/ 2096328 h 3483137"/>
                    <a:gd name="connsiteX12" fmla="*/ 3815734 w 4020934"/>
                    <a:gd name="connsiteY12" fmla="*/ 1413218 h 3483137"/>
                    <a:gd name="connsiteX13" fmla="*/ 3573687 w 4020934"/>
                    <a:gd name="connsiteY13" fmla="*/ 891472 h 3483137"/>
                    <a:gd name="connsiteX14" fmla="*/ 3584445 w 4020934"/>
                    <a:gd name="connsiteY14" fmla="*/ 488060 h 3483137"/>
                    <a:gd name="connsiteX15" fmla="*/ 2895955 w 4020934"/>
                    <a:gd name="connsiteY15" fmla="*/ 41618 h 3483137"/>
                    <a:gd name="connsiteX16" fmla="*/ 2390346 w 4020934"/>
                    <a:gd name="connsiteY16" fmla="*/ 197604 h 3483137"/>
                    <a:gd name="connsiteX17" fmla="*/ 1847085 w 4020934"/>
                    <a:gd name="connsiteY17" fmla="*/ 143816 h 3483137"/>
                    <a:gd name="connsiteX0" fmla="*/ 1847085 w 4020934"/>
                    <a:gd name="connsiteY0" fmla="*/ 143816 h 3483137"/>
                    <a:gd name="connsiteX1" fmla="*/ 932684 w 4020934"/>
                    <a:gd name="connsiteY1" fmla="*/ 305181 h 3483137"/>
                    <a:gd name="connsiteX2" fmla="*/ 690637 w 4020934"/>
                    <a:gd name="connsiteY2" fmla="*/ 762380 h 3483137"/>
                    <a:gd name="connsiteX3" fmla="*/ 233437 w 4020934"/>
                    <a:gd name="connsiteY3" fmla="*/ 1311020 h 3483137"/>
                    <a:gd name="connsiteX4" fmla="*/ 125861 w 4020934"/>
                    <a:gd name="connsiteY4" fmla="*/ 2112465 h 3483137"/>
                    <a:gd name="connsiteX5" fmla="*/ 825108 w 4020934"/>
                    <a:gd name="connsiteY5" fmla="*/ 2774060 h 3483137"/>
                    <a:gd name="connsiteX6" fmla="*/ 1502840 w 4020934"/>
                    <a:gd name="connsiteY6" fmla="*/ 3419519 h 3483137"/>
                    <a:gd name="connsiteX7" fmla="*/ 2492543 w 4020934"/>
                    <a:gd name="connsiteY7" fmla="*/ 3349595 h 3483137"/>
                    <a:gd name="connsiteX8" fmla="*/ 3326261 w 4020934"/>
                    <a:gd name="connsiteY8" fmla="*/ 3441035 h 3483137"/>
                    <a:gd name="connsiteX9" fmla="*/ 3724294 w 4020934"/>
                    <a:gd name="connsiteY9" fmla="*/ 3166714 h 3483137"/>
                    <a:gd name="connsiteX10" fmla="*/ 3718915 w 4020934"/>
                    <a:gd name="connsiteY10" fmla="*/ 2532013 h 3483137"/>
                    <a:gd name="connsiteX11" fmla="*/ 3966341 w 4020934"/>
                    <a:gd name="connsiteY11" fmla="*/ 2096328 h 3483137"/>
                    <a:gd name="connsiteX12" fmla="*/ 3815734 w 4020934"/>
                    <a:gd name="connsiteY12" fmla="*/ 1413218 h 3483137"/>
                    <a:gd name="connsiteX13" fmla="*/ 3573687 w 4020934"/>
                    <a:gd name="connsiteY13" fmla="*/ 891472 h 3483137"/>
                    <a:gd name="connsiteX14" fmla="*/ 3584445 w 4020934"/>
                    <a:gd name="connsiteY14" fmla="*/ 488060 h 3483137"/>
                    <a:gd name="connsiteX15" fmla="*/ 2895955 w 4020934"/>
                    <a:gd name="connsiteY15" fmla="*/ 41618 h 3483137"/>
                    <a:gd name="connsiteX16" fmla="*/ 2390346 w 4020934"/>
                    <a:gd name="connsiteY16" fmla="*/ 197604 h 3483137"/>
                    <a:gd name="connsiteX17" fmla="*/ 1847085 w 4020934"/>
                    <a:gd name="connsiteY17" fmla="*/ 143816 h 3483137"/>
                    <a:gd name="connsiteX0" fmla="*/ 1847085 w 4020934"/>
                    <a:gd name="connsiteY0" fmla="*/ 143816 h 3483137"/>
                    <a:gd name="connsiteX1" fmla="*/ 932684 w 4020934"/>
                    <a:gd name="connsiteY1" fmla="*/ 305181 h 3483137"/>
                    <a:gd name="connsiteX2" fmla="*/ 690637 w 4020934"/>
                    <a:gd name="connsiteY2" fmla="*/ 762380 h 3483137"/>
                    <a:gd name="connsiteX3" fmla="*/ 233437 w 4020934"/>
                    <a:gd name="connsiteY3" fmla="*/ 1311020 h 3483137"/>
                    <a:gd name="connsiteX4" fmla="*/ 125861 w 4020934"/>
                    <a:gd name="connsiteY4" fmla="*/ 2112465 h 3483137"/>
                    <a:gd name="connsiteX5" fmla="*/ 825108 w 4020934"/>
                    <a:gd name="connsiteY5" fmla="*/ 2774060 h 3483137"/>
                    <a:gd name="connsiteX6" fmla="*/ 1502840 w 4020934"/>
                    <a:gd name="connsiteY6" fmla="*/ 3419519 h 3483137"/>
                    <a:gd name="connsiteX7" fmla="*/ 2492543 w 4020934"/>
                    <a:gd name="connsiteY7" fmla="*/ 3349595 h 3483137"/>
                    <a:gd name="connsiteX8" fmla="*/ 3326261 w 4020934"/>
                    <a:gd name="connsiteY8" fmla="*/ 3441035 h 3483137"/>
                    <a:gd name="connsiteX9" fmla="*/ 3724294 w 4020934"/>
                    <a:gd name="connsiteY9" fmla="*/ 3166714 h 3483137"/>
                    <a:gd name="connsiteX10" fmla="*/ 3692021 w 4020934"/>
                    <a:gd name="connsiteY10" fmla="*/ 2526634 h 3483137"/>
                    <a:gd name="connsiteX11" fmla="*/ 3966341 w 4020934"/>
                    <a:gd name="connsiteY11" fmla="*/ 2096328 h 3483137"/>
                    <a:gd name="connsiteX12" fmla="*/ 3815734 w 4020934"/>
                    <a:gd name="connsiteY12" fmla="*/ 1413218 h 3483137"/>
                    <a:gd name="connsiteX13" fmla="*/ 3573687 w 4020934"/>
                    <a:gd name="connsiteY13" fmla="*/ 891472 h 3483137"/>
                    <a:gd name="connsiteX14" fmla="*/ 3584445 w 4020934"/>
                    <a:gd name="connsiteY14" fmla="*/ 488060 h 3483137"/>
                    <a:gd name="connsiteX15" fmla="*/ 2895955 w 4020934"/>
                    <a:gd name="connsiteY15" fmla="*/ 41618 h 3483137"/>
                    <a:gd name="connsiteX16" fmla="*/ 2390346 w 4020934"/>
                    <a:gd name="connsiteY16" fmla="*/ 197604 h 3483137"/>
                    <a:gd name="connsiteX17" fmla="*/ 1847085 w 4020934"/>
                    <a:gd name="connsiteY17" fmla="*/ 143816 h 3483137"/>
                    <a:gd name="connsiteX0" fmla="*/ 1847085 w 4020934"/>
                    <a:gd name="connsiteY0" fmla="*/ 143816 h 3483137"/>
                    <a:gd name="connsiteX1" fmla="*/ 932684 w 4020934"/>
                    <a:gd name="connsiteY1" fmla="*/ 305181 h 3483137"/>
                    <a:gd name="connsiteX2" fmla="*/ 690637 w 4020934"/>
                    <a:gd name="connsiteY2" fmla="*/ 762380 h 3483137"/>
                    <a:gd name="connsiteX3" fmla="*/ 233437 w 4020934"/>
                    <a:gd name="connsiteY3" fmla="*/ 1311020 h 3483137"/>
                    <a:gd name="connsiteX4" fmla="*/ 125861 w 4020934"/>
                    <a:gd name="connsiteY4" fmla="*/ 2112465 h 3483137"/>
                    <a:gd name="connsiteX5" fmla="*/ 825108 w 4020934"/>
                    <a:gd name="connsiteY5" fmla="*/ 2774060 h 3483137"/>
                    <a:gd name="connsiteX6" fmla="*/ 1502840 w 4020934"/>
                    <a:gd name="connsiteY6" fmla="*/ 3419519 h 3483137"/>
                    <a:gd name="connsiteX7" fmla="*/ 2492543 w 4020934"/>
                    <a:gd name="connsiteY7" fmla="*/ 3349595 h 3483137"/>
                    <a:gd name="connsiteX8" fmla="*/ 3326261 w 4020934"/>
                    <a:gd name="connsiteY8" fmla="*/ 3441035 h 3483137"/>
                    <a:gd name="connsiteX9" fmla="*/ 3724294 w 4020934"/>
                    <a:gd name="connsiteY9" fmla="*/ 3166714 h 3483137"/>
                    <a:gd name="connsiteX10" fmla="*/ 3692021 w 4020934"/>
                    <a:gd name="connsiteY10" fmla="*/ 2526634 h 3483137"/>
                    <a:gd name="connsiteX11" fmla="*/ 3966341 w 4020934"/>
                    <a:gd name="connsiteY11" fmla="*/ 2096328 h 3483137"/>
                    <a:gd name="connsiteX12" fmla="*/ 3815734 w 4020934"/>
                    <a:gd name="connsiteY12" fmla="*/ 1413218 h 3483137"/>
                    <a:gd name="connsiteX13" fmla="*/ 3573687 w 4020934"/>
                    <a:gd name="connsiteY13" fmla="*/ 891472 h 3483137"/>
                    <a:gd name="connsiteX14" fmla="*/ 3584445 w 4020934"/>
                    <a:gd name="connsiteY14" fmla="*/ 488060 h 3483137"/>
                    <a:gd name="connsiteX15" fmla="*/ 2895955 w 4020934"/>
                    <a:gd name="connsiteY15" fmla="*/ 41618 h 3483137"/>
                    <a:gd name="connsiteX16" fmla="*/ 2390346 w 4020934"/>
                    <a:gd name="connsiteY16" fmla="*/ 197604 h 3483137"/>
                    <a:gd name="connsiteX17" fmla="*/ 1847085 w 4020934"/>
                    <a:gd name="connsiteY17" fmla="*/ 143816 h 3483137"/>
                    <a:gd name="connsiteX0" fmla="*/ 1847085 w 4020934"/>
                    <a:gd name="connsiteY0" fmla="*/ 143816 h 3483137"/>
                    <a:gd name="connsiteX1" fmla="*/ 932684 w 4020934"/>
                    <a:gd name="connsiteY1" fmla="*/ 305181 h 3483137"/>
                    <a:gd name="connsiteX2" fmla="*/ 690637 w 4020934"/>
                    <a:gd name="connsiteY2" fmla="*/ 762380 h 3483137"/>
                    <a:gd name="connsiteX3" fmla="*/ 233437 w 4020934"/>
                    <a:gd name="connsiteY3" fmla="*/ 1311020 h 3483137"/>
                    <a:gd name="connsiteX4" fmla="*/ 125861 w 4020934"/>
                    <a:gd name="connsiteY4" fmla="*/ 2112465 h 3483137"/>
                    <a:gd name="connsiteX5" fmla="*/ 825108 w 4020934"/>
                    <a:gd name="connsiteY5" fmla="*/ 2774060 h 3483137"/>
                    <a:gd name="connsiteX6" fmla="*/ 1502840 w 4020934"/>
                    <a:gd name="connsiteY6" fmla="*/ 3419519 h 3483137"/>
                    <a:gd name="connsiteX7" fmla="*/ 2492543 w 4020934"/>
                    <a:gd name="connsiteY7" fmla="*/ 3349595 h 3483137"/>
                    <a:gd name="connsiteX8" fmla="*/ 3326261 w 4020934"/>
                    <a:gd name="connsiteY8" fmla="*/ 3441035 h 3483137"/>
                    <a:gd name="connsiteX9" fmla="*/ 3724294 w 4020934"/>
                    <a:gd name="connsiteY9" fmla="*/ 3166714 h 3483137"/>
                    <a:gd name="connsiteX10" fmla="*/ 3692021 w 4020934"/>
                    <a:gd name="connsiteY10" fmla="*/ 2526634 h 3483137"/>
                    <a:gd name="connsiteX11" fmla="*/ 3966341 w 4020934"/>
                    <a:gd name="connsiteY11" fmla="*/ 2096328 h 3483137"/>
                    <a:gd name="connsiteX12" fmla="*/ 3815734 w 4020934"/>
                    <a:gd name="connsiteY12" fmla="*/ 1413218 h 3483137"/>
                    <a:gd name="connsiteX13" fmla="*/ 3573687 w 4020934"/>
                    <a:gd name="connsiteY13" fmla="*/ 891472 h 3483137"/>
                    <a:gd name="connsiteX14" fmla="*/ 3584445 w 4020934"/>
                    <a:gd name="connsiteY14" fmla="*/ 488060 h 3483137"/>
                    <a:gd name="connsiteX15" fmla="*/ 2895955 w 4020934"/>
                    <a:gd name="connsiteY15" fmla="*/ 41618 h 3483137"/>
                    <a:gd name="connsiteX16" fmla="*/ 2390346 w 4020934"/>
                    <a:gd name="connsiteY16" fmla="*/ 197604 h 3483137"/>
                    <a:gd name="connsiteX17" fmla="*/ 1847085 w 4020934"/>
                    <a:gd name="connsiteY17" fmla="*/ 143816 h 3483137"/>
                    <a:gd name="connsiteX0" fmla="*/ 1847085 w 4032576"/>
                    <a:gd name="connsiteY0" fmla="*/ 143816 h 3483137"/>
                    <a:gd name="connsiteX1" fmla="*/ 932684 w 4032576"/>
                    <a:gd name="connsiteY1" fmla="*/ 305181 h 3483137"/>
                    <a:gd name="connsiteX2" fmla="*/ 690637 w 4032576"/>
                    <a:gd name="connsiteY2" fmla="*/ 762380 h 3483137"/>
                    <a:gd name="connsiteX3" fmla="*/ 233437 w 4032576"/>
                    <a:gd name="connsiteY3" fmla="*/ 1311020 h 3483137"/>
                    <a:gd name="connsiteX4" fmla="*/ 125861 w 4032576"/>
                    <a:gd name="connsiteY4" fmla="*/ 2112465 h 3483137"/>
                    <a:gd name="connsiteX5" fmla="*/ 825108 w 4032576"/>
                    <a:gd name="connsiteY5" fmla="*/ 2774060 h 3483137"/>
                    <a:gd name="connsiteX6" fmla="*/ 1502840 w 4032576"/>
                    <a:gd name="connsiteY6" fmla="*/ 3419519 h 3483137"/>
                    <a:gd name="connsiteX7" fmla="*/ 2492543 w 4032576"/>
                    <a:gd name="connsiteY7" fmla="*/ 3349595 h 3483137"/>
                    <a:gd name="connsiteX8" fmla="*/ 3326261 w 4032576"/>
                    <a:gd name="connsiteY8" fmla="*/ 3441035 h 3483137"/>
                    <a:gd name="connsiteX9" fmla="*/ 3724294 w 4032576"/>
                    <a:gd name="connsiteY9" fmla="*/ 3166714 h 3483137"/>
                    <a:gd name="connsiteX10" fmla="*/ 3692021 w 4032576"/>
                    <a:gd name="connsiteY10" fmla="*/ 2526634 h 3483137"/>
                    <a:gd name="connsiteX11" fmla="*/ 3966341 w 4032576"/>
                    <a:gd name="connsiteY11" fmla="*/ 2096328 h 3483137"/>
                    <a:gd name="connsiteX12" fmla="*/ 3815734 w 4032576"/>
                    <a:gd name="connsiteY12" fmla="*/ 1413218 h 3483137"/>
                    <a:gd name="connsiteX13" fmla="*/ 3573687 w 4032576"/>
                    <a:gd name="connsiteY13" fmla="*/ 891472 h 3483137"/>
                    <a:gd name="connsiteX14" fmla="*/ 3584445 w 4032576"/>
                    <a:gd name="connsiteY14" fmla="*/ 488060 h 3483137"/>
                    <a:gd name="connsiteX15" fmla="*/ 2895955 w 4032576"/>
                    <a:gd name="connsiteY15" fmla="*/ 41618 h 3483137"/>
                    <a:gd name="connsiteX16" fmla="*/ 2390346 w 4032576"/>
                    <a:gd name="connsiteY16" fmla="*/ 197604 h 3483137"/>
                    <a:gd name="connsiteX17" fmla="*/ 1847085 w 4032576"/>
                    <a:gd name="connsiteY17" fmla="*/ 143816 h 3483137"/>
                    <a:gd name="connsiteX0" fmla="*/ 1847085 w 4032576"/>
                    <a:gd name="connsiteY0" fmla="*/ 143816 h 3483137"/>
                    <a:gd name="connsiteX1" fmla="*/ 932684 w 4032576"/>
                    <a:gd name="connsiteY1" fmla="*/ 305181 h 3483137"/>
                    <a:gd name="connsiteX2" fmla="*/ 690637 w 4032576"/>
                    <a:gd name="connsiteY2" fmla="*/ 762380 h 3483137"/>
                    <a:gd name="connsiteX3" fmla="*/ 233437 w 4032576"/>
                    <a:gd name="connsiteY3" fmla="*/ 1311020 h 3483137"/>
                    <a:gd name="connsiteX4" fmla="*/ 125861 w 4032576"/>
                    <a:gd name="connsiteY4" fmla="*/ 2112465 h 3483137"/>
                    <a:gd name="connsiteX5" fmla="*/ 825108 w 4032576"/>
                    <a:gd name="connsiteY5" fmla="*/ 2774060 h 3483137"/>
                    <a:gd name="connsiteX6" fmla="*/ 1502840 w 4032576"/>
                    <a:gd name="connsiteY6" fmla="*/ 3419519 h 3483137"/>
                    <a:gd name="connsiteX7" fmla="*/ 2492543 w 4032576"/>
                    <a:gd name="connsiteY7" fmla="*/ 3349595 h 3483137"/>
                    <a:gd name="connsiteX8" fmla="*/ 3326261 w 4032576"/>
                    <a:gd name="connsiteY8" fmla="*/ 3441035 h 3483137"/>
                    <a:gd name="connsiteX9" fmla="*/ 3724294 w 4032576"/>
                    <a:gd name="connsiteY9" fmla="*/ 3166714 h 3483137"/>
                    <a:gd name="connsiteX10" fmla="*/ 3692021 w 4032576"/>
                    <a:gd name="connsiteY10" fmla="*/ 2526634 h 3483137"/>
                    <a:gd name="connsiteX11" fmla="*/ 3966341 w 4032576"/>
                    <a:gd name="connsiteY11" fmla="*/ 2096328 h 3483137"/>
                    <a:gd name="connsiteX12" fmla="*/ 3815734 w 4032576"/>
                    <a:gd name="connsiteY12" fmla="*/ 1413218 h 3483137"/>
                    <a:gd name="connsiteX13" fmla="*/ 3573687 w 4032576"/>
                    <a:gd name="connsiteY13" fmla="*/ 891472 h 3483137"/>
                    <a:gd name="connsiteX14" fmla="*/ 3584445 w 4032576"/>
                    <a:gd name="connsiteY14" fmla="*/ 488060 h 3483137"/>
                    <a:gd name="connsiteX15" fmla="*/ 2895955 w 4032576"/>
                    <a:gd name="connsiteY15" fmla="*/ 41618 h 3483137"/>
                    <a:gd name="connsiteX16" fmla="*/ 2390346 w 4032576"/>
                    <a:gd name="connsiteY16" fmla="*/ 197604 h 3483137"/>
                    <a:gd name="connsiteX17" fmla="*/ 1847085 w 4032576"/>
                    <a:gd name="connsiteY17" fmla="*/ 143816 h 3483137"/>
                    <a:gd name="connsiteX0" fmla="*/ 1847085 w 4032576"/>
                    <a:gd name="connsiteY0" fmla="*/ 143816 h 3483137"/>
                    <a:gd name="connsiteX1" fmla="*/ 932684 w 4032576"/>
                    <a:gd name="connsiteY1" fmla="*/ 305181 h 3483137"/>
                    <a:gd name="connsiteX2" fmla="*/ 690637 w 4032576"/>
                    <a:gd name="connsiteY2" fmla="*/ 762380 h 3483137"/>
                    <a:gd name="connsiteX3" fmla="*/ 233437 w 4032576"/>
                    <a:gd name="connsiteY3" fmla="*/ 1311020 h 3483137"/>
                    <a:gd name="connsiteX4" fmla="*/ 125861 w 4032576"/>
                    <a:gd name="connsiteY4" fmla="*/ 2112465 h 3483137"/>
                    <a:gd name="connsiteX5" fmla="*/ 825108 w 4032576"/>
                    <a:gd name="connsiteY5" fmla="*/ 2774060 h 3483137"/>
                    <a:gd name="connsiteX6" fmla="*/ 1502840 w 4032576"/>
                    <a:gd name="connsiteY6" fmla="*/ 3419519 h 3483137"/>
                    <a:gd name="connsiteX7" fmla="*/ 2492543 w 4032576"/>
                    <a:gd name="connsiteY7" fmla="*/ 3349595 h 3483137"/>
                    <a:gd name="connsiteX8" fmla="*/ 3326261 w 4032576"/>
                    <a:gd name="connsiteY8" fmla="*/ 3441035 h 3483137"/>
                    <a:gd name="connsiteX9" fmla="*/ 3724294 w 4032576"/>
                    <a:gd name="connsiteY9" fmla="*/ 3166714 h 3483137"/>
                    <a:gd name="connsiteX10" fmla="*/ 3692021 w 4032576"/>
                    <a:gd name="connsiteY10" fmla="*/ 2526634 h 3483137"/>
                    <a:gd name="connsiteX11" fmla="*/ 3966341 w 4032576"/>
                    <a:gd name="connsiteY11" fmla="*/ 2096328 h 3483137"/>
                    <a:gd name="connsiteX12" fmla="*/ 3815734 w 4032576"/>
                    <a:gd name="connsiteY12" fmla="*/ 1413218 h 3483137"/>
                    <a:gd name="connsiteX13" fmla="*/ 3573687 w 4032576"/>
                    <a:gd name="connsiteY13" fmla="*/ 891472 h 3483137"/>
                    <a:gd name="connsiteX14" fmla="*/ 3584445 w 4032576"/>
                    <a:gd name="connsiteY14" fmla="*/ 488060 h 3483137"/>
                    <a:gd name="connsiteX15" fmla="*/ 2895955 w 4032576"/>
                    <a:gd name="connsiteY15" fmla="*/ 41618 h 3483137"/>
                    <a:gd name="connsiteX16" fmla="*/ 2390346 w 4032576"/>
                    <a:gd name="connsiteY16" fmla="*/ 197604 h 3483137"/>
                    <a:gd name="connsiteX17" fmla="*/ 1847085 w 4032576"/>
                    <a:gd name="connsiteY17" fmla="*/ 143816 h 3483137"/>
                    <a:gd name="connsiteX0" fmla="*/ 1863409 w 4048900"/>
                    <a:gd name="connsiteY0" fmla="*/ 143816 h 3483137"/>
                    <a:gd name="connsiteX1" fmla="*/ 949008 w 4048900"/>
                    <a:gd name="connsiteY1" fmla="*/ 305181 h 3483137"/>
                    <a:gd name="connsiteX2" fmla="*/ 706961 w 4048900"/>
                    <a:gd name="connsiteY2" fmla="*/ 762380 h 3483137"/>
                    <a:gd name="connsiteX3" fmla="*/ 249761 w 4048900"/>
                    <a:gd name="connsiteY3" fmla="*/ 1311020 h 3483137"/>
                    <a:gd name="connsiteX4" fmla="*/ 121084 w 4048900"/>
                    <a:gd name="connsiteY4" fmla="*/ 2119498 h 3483137"/>
                    <a:gd name="connsiteX5" fmla="*/ 841432 w 4048900"/>
                    <a:gd name="connsiteY5" fmla="*/ 2774060 h 3483137"/>
                    <a:gd name="connsiteX6" fmla="*/ 1519164 w 4048900"/>
                    <a:gd name="connsiteY6" fmla="*/ 3419519 h 3483137"/>
                    <a:gd name="connsiteX7" fmla="*/ 2508867 w 4048900"/>
                    <a:gd name="connsiteY7" fmla="*/ 3349595 h 3483137"/>
                    <a:gd name="connsiteX8" fmla="*/ 3342585 w 4048900"/>
                    <a:gd name="connsiteY8" fmla="*/ 3441035 h 3483137"/>
                    <a:gd name="connsiteX9" fmla="*/ 3740618 w 4048900"/>
                    <a:gd name="connsiteY9" fmla="*/ 3166714 h 3483137"/>
                    <a:gd name="connsiteX10" fmla="*/ 3708345 w 4048900"/>
                    <a:gd name="connsiteY10" fmla="*/ 2526634 h 3483137"/>
                    <a:gd name="connsiteX11" fmla="*/ 3982665 w 4048900"/>
                    <a:gd name="connsiteY11" fmla="*/ 2096328 h 3483137"/>
                    <a:gd name="connsiteX12" fmla="*/ 3832058 w 4048900"/>
                    <a:gd name="connsiteY12" fmla="*/ 1413218 h 3483137"/>
                    <a:gd name="connsiteX13" fmla="*/ 3590011 w 4048900"/>
                    <a:gd name="connsiteY13" fmla="*/ 891472 h 3483137"/>
                    <a:gd name="connsiteX14" fmla="*/ 3600769 w 4048900"/>
                    <a:gd name="connsiteY14" fmla="*/ 488060 h 3483137"/>
                    <a:gd name="connsiteX15" fmla="*/ 2912279 w 4048900"/>
                    <a:gd name="connsiteY15" fmla="*/ 41618 h 3483137"/>
                    <a:gd name="connsiteX16" fmla="*/ 2406670 w 4048900"/>
                    <a:gd name="connsiteY16" fmla="*/ 197604 h 3483137"/>
                    <a:gd name="connsiteX17" fmla="*/ 1863409 w 4048900"/>
                    <a:gd name="connsiteY17" fmla="*/ 143816 h 3483137"/>
                    <a:gd name="connsiteX0" fmla="*/ 1835513 w 4021004"/>
                    <a:gd name="connsiteY0" fmla="*/ 143816 h 3483137"/>
                    <a:gd name="connsiteX1" fmla="*/ 921112 w 4021004"/>
                    <a:gd name="connsiteY1" fmla="*/ 305181 h 3483137"/>
                    <a:gd name="connsiteX2" fmla="*/ 679065 w 4021004"/>
                    <a:gd name="connsiteY2" fmla="*/ 762380 h 3483137"/>
                    <a:gd name="connsiteX3" fmla="*/ 221865 w 4021004"/>
                    <a:gd name="connsiteY3" fmla="*/ 1311020 h 3483137"/>
                    <a:gd name="connsiteX4" fmla="*/ 93188 w 4021004"/>
                    <a:gd name="connsiteY4" fmla="*/ 2119498 h 3483137"/>
                    <a:gd name="connsiteX5" fmla="*/ 813536 w 4021004"/>
                    <a:gd name="connsiteY5" fmla="*/ 2774060 h 3483137"/>
                    <a:gd name="connsiteX6" fmla="*/ 1491268 w 4021004"/>
                    <a:gd name="connsiteY6" fmla="*/ 3419519 h 3483137"/>
                    <a:gd name="connsiteX7" fmla="*/ 2480971 w 4021004"/>
                    <a:gd name="connsiteY7" fmla="*/ 3349595 h 3483137"/>
                    <a:gd name="connsiteX8" fmla="*/ 3314689 w 4021004"/>
                    <a:gd name="connsiteY8" fmla="*/ 3441035 h 3483137"/>
                    <a:gd name="connsiteX9" fmla="*/ 3712722 w 4021004"/>
                    <a:gd name="connsiteY9" fmla="*/ 3166714 h 3483137"/>
                    <a:gd name="connsiteX10" fmla="*/ 3680449 w 4021004"/>
                    <a:gd name="connsiteY10" fmla="*/ 2526634 h 3483137"/>
                    <a:gd name="connsiteX11" fmla="*/ 3954769 w 4021004"/>
                    <a:gd name="connsiteY11" fmla="*/ 2096328 h 3483137"/>
                    <a:gd name="connsiteX12" fmla="*/ 3804162 w 4021004"/>
                    <a:gd name="connsiteY12" fmla="*/ 1413218 h 3483137"/>
                    <a:gd name="connsiteX13" fmla="*/ 3562115 w 4021004"/>
                    <a:gd name="connsiteY13" fmla="*/ 891472 h 3483137"/>
                    <a:gd name="connsiteX14" fmla="*/ 3572873 w 4021004"/>
                    <a:gd name="connsiteY14" fmla="*/ 488060 h 3483137"/>
                    <a:gd name="connsiteX15" fmla="*/ 2884383 w 4021004"/>
                    <a:gd name="connsiteY15" fmla="*/ 41618 h 3483137"/>
                    <a:gd name="connsiteX16" fmla="*/ 2378774 w 4021004"/>
                    <a:gd name="connsiteY16" fmla="*/ 197604 h 3483137"/>
                    <a:gd name="connsiteX17" fmla="*/ 1835513 w 4021004"/>
                    <a:gd name="connsiteY17" fmla="*/ 143816 h 3483137"/>
                    <a:gd name="connsiteX0" fmla="*/ 1847898 w 4033389"/>
                    <a:gd name="connsiteY0" fmla="*/ 143816 h 3483137"/>
                    <a:gd name="connsiteX1" fmla="*/ 933497 w 4033389"/>
                    <a:gd name="connsiteY1" fmla="*/ 305181 h 3483137"/>
                    <a:gd name="connsiteX2" fmla="*/ 691450 w 4033389"/>
                    <a:gd name="connsiteY2" fmla="*/ 762380 h 3483137"/>
                    <a:gd name="connsiteX3" fmla="*/ 234250 w 4033389"/>
                    <a:gd name="connsiteY3" fmla="*/ 1311020 h 3483137"/>
                    <a:gd name="connsiteX4" fmla="*/ 105573 w 4033389"/>
                    <a:gd name="connsiteY4" fmla="*/ 2119498 h 3483137"/>
                    <a:gd name="connsiteX5" fmla="*/ 825921 w 4033389"/>
                    <a:gd name="connsiteY5" fmla="*/ 2774060 h 3483137"/>
                    <a:gd name="connsiteX6" fmla="*/ 1503653 w 4033389"/>
                    <a:gd name="connsiteY6" fmla="*/ 3419519 h 3483137"/>
                    <a:gd name="connsiteX7" fmla="*/ 2493356 w 4033389"/>
                    <a:gd name="connsiteY7" fmla="*/ 3349595 h 3483137"/>
                    <a:gd name="connsiteX8" fmla="*/ 3327074 w 4033389"/>
                    <a:gd name="connsiteY8" fmla="*/ 3441035 h 3483137"/>
                    <a:gd name="connsiteX9" fmla="*/ 3725107 w 4033389"/>
                    <a:gd name="connsiteY9" fmla="*/ 3166714 h 3483137"/>
                    <a:gd name="connsiteX10" fmla="*/ 3692834 w 4033389"/>
                    <a:gd name="connsiteY10" fmla="*/ 2526634 h 3483137"/>
                    <a:gd name="connsiteX11" fmla="*/ 3967154 w 4033389"/>
                    <a:gd name="connsiteY11" fmla="*/ 2096328 h 3483137"/>
                    <a:gd name="connsiteX12" fmla="*/ 3816547 w 4033389"/>
                    <a:gd name="connsiteY12" fmla="*/ 1413218 h 3483137"/>
                    <a:gd name="connsiteX13" fmla="*/ 3574500 w 4033389"/>
                    <a:gd name="connsiteY13" fmla="*/ 891472 h 3483137"/>
                    <a:gd name="connsiteX14" fmla="*/ 3585258 w 4033389"/>
                    <a:gd name="connsiteY14" fmla="*/ 488060 h 3483137"/>
                    <a:gd name="connsiteX15" fmla="*/ 2896768 w 4033389"/>
                    <a:gd name="connsiteY15" fmla="*/ 41618 h 3483137"/>
                    <a:gd name="connsiteX16" fmla="*/ 2391159 w 4033389"/>
                    <a:gd name="connsiteY16" fmla="*/ 197604 h 3483137"/>
                    <a:gd name="connsiteX17" fmla="*/ 1847898 w 4033389"/>
                    <a:gd name="connsiteY17" fmla="*/ 143816 h 3483137"/>
                    <a:gd name="connsiteX0" fmla="*/ 1847898 w 4045737"/>
                    <a:gd name="connsiteY0" fmla="*/ 143816 h 3483137"/>
                    <a:gd name="connsiteX1" fmla="*/ 933497 w 4045737"/>
                    <a:gd name="connsiteY1" fmla="*/ 305181 h 3483137"/>
                    <a:gd name="connsiteX2" fmla="*/ 691450 w 4045737"/>
                    <a:gd name="connsiteY2" fmla="*/ 762380 h 3483137"/>
                    <a:gd name="connsiteX3" fmla="*/ 234250 w 4045737"/>
                    <a:gd name="connsiteY3" fmla="*/ 1311020 h 3483137"/>
                    <a:gd name="connsiteX4" fmla="*/ 105573 w 4045737"/>
                    <a:gd name="connsiteY4" fmla="*/ 2119498 h 3483137"/>
                    <a:gd name="connsiteX5" fmla="*/ 825921 w 4045737"/>
                    <a:gd name="connsiteY5" fmla="*/ 2774060 h 3483137"/>
                    <a:gd name="connsiteX6" fmla="*/ 1503653 w 4045737"/>
                    <a:gd name="connsiteY6" fmla="*/ 3419519 h 3483137"/>
                    <a:gd name="connsiteX7" fmla="*/ 2493356 w 4045737"/>
                    <a:gd name="connsiteY7" fmla="*/ 3349595 h 3483137"/>
                    <a:gd name="connsiteX8" fmla="*/ 3327074 w 4045737"/>
                    <a:gd name="connsiteY8" fmla="*/ 3441035 h 3483137"/>
                    <a:gd name="connsiteX9" fmla="*/ 3725107 w 4045737"/>
                    <a:gd name="connsiteY9" fmla="*/ 3166714 h 3483137"/>
                    <a:gd name="connsiteX10" fmla="*/ 3692834 w 4045737"/>
                    <a:gd name="connsiteY10" fmla="*/ 2526634 h 3483137"/>
                    <a:gd name="connsiteX11" fmla="*/ 3967154 w 4045737"/>
                    <a:gd name="connsiteY11" fmla="*/ 2096328 h 3483137"/>
                    <a:gd name="connsiteX12" fmla="*/ 3816547 w 4045737"/>
                    <a:gd name="connsiteY12" fmla="*/ 1413218 h 3483137"/>
                    <a:gd name="connsiteX13" fmla="*/ 3574500 w 4045737"/>
                    <a:gd name="connsiteY13" fmla="*/ 891472 h 3483137"/>
                    <a:gd name="connsiteX14" fmla="*/ 3585258 w 4045737"/>
                    <a:gd name="connsiteY14" fmla="*/ 488060 h 3483137"/>
                    <a:gd name="connsiteX15" fmla="*/ 2896768 w 4045737"/>
                    <a:gd name="connsiteY15" fmla="*/ 41618 h 3483137"/>
                    <a:gd name="connsiteX16" fmla="*/ 2391159 w 4045737"/>
                    <a:gd name="connsiteY16" fmla="*/ 197604 h 3483137"/>
                    <a:gd name="connsiteX17" fmla="*/ 1847898 w 4045737"/>
                    <a:gd name="connsiteY17" fmla="*/ 143816 h 3483137"/>
                    <a:gd name="connsiteX0" fmla="*/ 1847898 w 4045737"/>
                    <a:gd name="connsiteY0" fmla="*/ 143816 h 3483137"/>
                    <a:gd name="connsiteX1" fmla="*/ 933497 w 4045737"/>
                    <a:gd name="connsiteY1" fmla="*/ 305181 h 3483137"/>
                    <a:gd name="connsiteX2" fmla="*/ 691450 w 4045737"/>
                    <a:gd name="connsiteY2" fmla="*/ 762380 h 3483137"/>
                    <a:gd name="connsiteX3" fmla="*/ 234250 w 4045737"/>
                    <a:gd name="connsiteY3" fmla="*/ 1311020 h 3483137"/>
                    <a:gd name="connsiteX4" fmla="*/ 105573 w 4045737"/>
                    <a:gd name="connsiteY4" fmla="*/ 2119498 h 3483137"/>
                    <a:gd name="connsiteX5" fmla="*/ 825921 w 4045737"/>
                    <a:gd name="connsiteY5" fmla="*/ 2774060 h 3483137"/>
                    <a:gd name="connsiteX6" fmla="*/ 1503653 w 4045737"/>
                    <a:gd name="connsiteY6" fmla="*/ 3419519 h 3483137"/>
                    <a:gd name="connsiteX7" fmla="*/ 2493356 w 4045737"/>
                    <a:gd name="connsiteY7" fmla="*/ 3349595 h 3483137"/>
                    <a:gd name="connsiteX8" fmla="*/ 3334108 w 4045737"/>
                    <a:gd name="connsiteY8" fmla="*/ 3462137 h 3483137"/>
                    <a:gd name="connsiteX9" fmla="*/ 3725107 w 4045737"/>
                    <a:gd name="connsiteY9" fmla="*/ 3166714 h 3483137"/>
                    <a:gd name="connsiteX10" fmla="*/ 3692834 w 4045737"/>
                    <a:gd name="connsiteY10" fmla="*/ 2526634 h 3483137"/>
                    <a:gd name="connsiteX11" fmla="*/ 3967154 w 4045737"/>
                    <a:gd name="connsiteY11" fmla="*/ 2096328 h 3483137"/>
                    <a:gd name="connsiteX12" fmla="*/ 3816547 w 4045737"/>
                    <a:gd name="connsiteY12" fmla="*/ 1413218 h 3483137"/>
                    <a:gd name="connsiteX13" fmla="*/ 3574500 w 4045737"/>
                    <a:gd name="connsiteY13" fmla="*/ 891472 h 3483137"/>
                    <a:gd name="connsiteX14" fmla="*/ 3585258 w 4045737"/>
                    <a:gd name="connsiteY14" fmla="*/ 488060 h 3483137"/>
                    <a:gd name="connsiteX15" fmla="*/ 2896768 w 4045737"/>
                    <a:gd name="connsiteY15" fmla="*/ 41618 h 3483137"/>
                    <a:gd name="connsiteX16" fmla="*/ 2391159 w 4045737"/>
                    <a:gd name="connsiteY16" fmla="*/ 197604 h 3483137"/>
                    <a:gd name="connsiteX17" fmla="*/ 1847898 w 4045737"/>
                    <a:gd name="connsiteY17" fmla="*/ 143816 h 3483137"/>
                    <a:gd name="connsiteX0" fmla="*/ 1874114 w 4071953"/>
                    <a:gd name="connsiteY0" fmla="*/ 143816 h 3483137"/>
                    <a:gd name="connsiteX1" fmla="*/ 959713 w 4071953"/>
                    <a:gd name="connsiteY1" fmla="*/ 305181 h 3483137"/>
                    <a:gd name="connsiteX2" fmla="*/ 717666 w 4071953"/>
                    <a:gd name="connsiteY2" fmla="*/ 762380 h 3483137"/>
                    <a:gd name="connsiteX3" fmla="*/ 260466 w 4071953"/>
                    <a:gd name="connsiteY3" fmla="*/ 1311020 h 3483137"/>
                    <a:gd name="connsiteX4" fmla="*/ 131789 w 4071953"/>
                    <a:gd name="connsiteY4" fmla="*/ 2119498 h 3483137"/>
                    <a:gd name="connsiteX5" fmla="*/ 852137 w 4071953"/>
                    <a:gd name="connsiteY5" fmla="*/ 2774060 h 3483137"/>
                    <a:gd name="connsiteX6" fmla="*/ 1529869 w 4071953"/>
                    <a:gd name="connsiteY6" fmla="*/ 3419519 h 3483137"/>
                    <a:gd name="connsiteX7" fmla="*/ 2519572 w 4071953"/>
                    <a:gd name="connsiteY7" fmla="*/ 3349595 h 3483137"/>
                    <a:gd name="connsiteX8" fmla="*/ 3360324 w 4071953"/>
                    <a:gd name="connsiteY8" fmla="*/ 3462137 h 3483137"/>
                    <a:gd name="connsiteX9" fmla="*/ 3751323 w 4071953"/>
                    <a:gd name="connsiteY9" fmla="*/ 3166714 h 3483137"/>
                    <a:gd name="connsiteX10" fmla="*/ 3719050 w 4071953"/>
                    <a:gd name="connsiteY10" fmla="*/ 2526634 h 3483137"/>
                    <a:gd name="connsiteX11" fmla="*/ 3993370 w 4071953"/>
                    <a:gd name="connsiteY11" fmla="*/ 2096328 h 3483137"/>
                    <a:gd name="connsiteX12" fmla="*/ 3842763 w 4071953"/>
                    <a:gd name="connsiteY12" fmla="*/ 1413218 h 3483137"/>
                    <a:gd name="connsiteX13" fmla="*/ 3600716 w 4071953"/>
                    <a:gd name="connsiteY13" fmla="*/ 891472 h 3483137"/>
                    <a:gd name="connsiteX14" fmla="*/ 3611474 w 4071953"/>
                    <a:gd name="connsiteY14" fmla="*/ 488060 h 3483137"/>
                    <a:gd name="connsiteX15" fmla="*/ 2922984 w 4071953"/>
                    <a:gd name="connsiteY15" fmla="*/ 41618 h 3483137"/>
                    <a:gd name="connsiteX16" fmla="*/ 2417375 w 4071953"/>
                    <a:gd name="connsiteY16" fmla="*/ 197604 h 3483137"/>
                    <a:gd name="connsiteX17" fmla="*/ 1874114 w 4071953"/>
                    <a:gd name="connsiteY17" fmla="*/ 143816 h 3483137"/>
                    <a:gd name="connsiteX0" fmla="*/ 1887847 w 4085686"/>
                    <a:gd name="connsiteY0" fmla="*/ 143816 h 3483137"/>
                    <a:gd name="connsiteX1" fmla="*/ 973446 w 4085686"/>
                    <a:gd name="connsiteY1" fmla="*/ 305181 h 3483137"/>
                    <a:gd name="connsiteX2" fmla="*/ 731399 w 4085686"/>
                    <a:gd name="connsiteY2" fmla="*/ 762380 h 3483137"/>
                    <a:gd name="connsiteX3" fmla="*/ 231996 w 4085686"/>
                    <a:gd name="connsiteY3" fmla="*/ 1275851 h 3483137"/>
                    <a:gd name="connsiteX4" fmla="*/ 145522 w 4085686"/>
                    <a:gd name="connsiteY4" fmla="*/ 2119498 h 3483137"/>
                    <a:gd name="connsiteX5" fmla="*/ 865870 w 4085686"/>
                    <a:gd name="connsiteY5" fmla="*/ 2774060 h 3483137"/>
                    <a:gd name="connsiteX6" fmla="*/ 1543602 w 4085686"/>
                    <a:gd name="connsiteY6" fmla="*/ 3419519 h 3483137"/>
                    <a:gd name="connsiteX7" fmla="*/ 2533305 w 4085686"/>
                    <a:gd name="connsiteY7" fmla="*/ 3349595 h 3483137"/>
                    <a:gd name="connsiteX8" fmla="*/ 3374057 w 4085686"/>
                    <a:gd name="connsiteY8" fmla="*/ 3462137 h 3483137"/>
                    <a:gd name="connsiteX9" fmla="*/ 3765056 w 4085686"/>
                    <a:gd name="connsiteY9" fmla="*/ 3166714 h 3483137"/>
                    <a:gd name="connsiteX10" fmla="*/ 3732783 w 4085686"/>
                    <a:gd name="connsiteY10" fmla="*/ 2526634 h 3483137"/>
                    <a:gd name="connsiteX11" fmla="*/ 4007103 w 4085686"/>
                    <a:gd name="connsiteY11" fmla="*/ 2096328 h 3483137"/>
                    <a:gd name="connsiteX12" fmla="*/ 3856496 w 4085686"/>
                    <a:gd name="connsiteY12" fmla="*/ 1413218 h 3483137"/>
                    <a:gd name="connsiteX13" fmla="*/ 3614449 w 4085686"/>
                    <a:gd name="connsiteY13" fmla="*/ 891472 h 3483137"/>
                    <a:gd name="connsiteX14" fmla="*/ 3625207 w 4085686"/>
                    <a:gd name="connsiteY14" fmla="*/ 488060 h 3483137"/>
                    <a:gd name="connsiteX15" fmla="*/ 2936717 w 4085686"/>
                    <a:gd name="connsiteY15" fmla="*/ 41618 h 3483137"/>
                    <a:gd name="connsiteX16" fmla="*/ 2431108 w 4085686"/>
                    <a:gd name="connsiteY16" fmla="*/ 197604 h 3483137"/>
                    <a:gd name="connsiteX17" fmla="*/ 1887847 w 4085686"/>
                    <a:gd name="connsiteY17" fmla="*/ 143816 h 3483137"/>
                    <a:gd name="connsiteX0" fmla="*/ 1879987 w 4077826"/>
                    <a:gd name="connsiteY0" fmla="*/ 143816 h 3483137"/>
                    <a:gd name="connsiteX1" fmla="*/ 965586 w 4077826"/>
                    <a:gd name="connsiteY1" fmla="*/ 305181 h 3483137"/>
                    <a:gd name="connsiteX2" fmla="*/ 723539 w 4077826"/>
                    <a:gd name="connsiteY2" fmla="*/ 762380 h 3483137"/>
                    <a:gd name="connsiteX3" fmla="*/ 224136 w 4077826"/>
                    <a:gd name="connsiteY3" fmla="*/ 1275851 h 3483137"/>
                    <a:gd name="connsiteX4" fmla="*/ 137662 w 4077826"/>
                    <a:gd name="connsiteY4" fmla="*/ 2119498 h 3483137"/>
                    <a:gd name="connsiteX5" fmla="*/ 858010 w 4077826"/>
                    <a:gd name="connsiteY5" fmla="*/ 2774060 h 3483137"/>
                    <a:gd name="connsiteX6" fmla="*/ 1535742 w 4077826"/>
                    <a:gd name="connsiteY6" fmla="*/ 3419519 h 3483137"/>
                    <a:gd name="connsiteX7" fmla="*/ 2525445 w 4077826"/>
                    <a:gd name="connsiteY7" fmla="*/ 3349595 h 3483137"/>
                    <a:gd name="connsiteX8" fmla="*/ 3366197 w 4077826"/>
                    <a:gd name="connsiteY8" fmla="*/ 3462137 h 3483137"/>
                    <a:gd name="connsiteX9" fmla="*/ 3757196 w 4077826"/>
                    <a:gd name="connsiteY9" fmla="*/ 3166714 h 3483137"/>
                    <a:gd name="connsiteX10" fmla="*/ 3724923 w 4077826"/>
                    <a:gd name="connsiteY10" fmla="*/ 2526634 h 3483137"/>
                    <a:gd name="connsiteX11" fmla="*/ 3999243 w 4077826"/>
                    <a:gd name="connsiteY11" fmla="*/ 2096328 h 3483137"/>
                    <a:gd name="connsiteX12" fmla="*/ 3848636 w 4077826"/>
                    <a:gd name="connsiteY12" fmla="*/ 1413218 h 3483137"/>
                    <a:gd name="connsiteX13" fmla="*/ 3606589 w 4077826"/>
                    <a:gd name="connsiteY13" fmla="*/ 891472 h 3483137"/>
                    <a:gd name="connsiteX14" fmla="*/ 3617347 w 4077826"/>
                    <a:gd name="connsiteY14" fmla="*/ 488060 h 3483137"/>
                    <a:gd name="connsiteX15" fmla="*/ 2928857 w 4077826"/>
                    <a:gd name="connsiteY15" fmla="*/ 41618 h 3483137"/>
                    <a:gd name="connsiteX16" fmla="*/ 2423248 w 4077826"/>
                    <a:gd name="connsiteY16" fmla="*/ 197604 h 3483137"/>
                    <a:gd name="connsiteX17" fmla="*/ 1879987 w 4077826"/>
                    <a:gd name="connsiteY17" fmla="*/ 143816 h 3483137"/>
                    <a:gd name="connsiteX0" fmla="*/ 1870766 w 4068605"/>
                    <a:gd name="connsiteY0" fmla="*/ 143816 h 3483137"/>
                    <a:gd name="connsiteX1" fmla="*/ 956365 w 4068605"/>
                    <a:gd name="connsiteY1" fmla="*/ 305181 h 3483137"/>
                    <a:gd name="connsiteX2" fmla="*/ 714318 w 4068605"/>
                    <a:gd name="connsiteY2" fmla="*/ 762380 h 3483137"/>
                    <a:gd name="connsiteX3" fmla="*/ 214915 w 4068605"/>
                    <a:gd name="connsiteY3" fmla="*/ 1275851 h 3483137"/>
                    <a:gd name="connsiteX4" fmla="*/ 128441 w 4068605"/>
                    <a:gd name="connsiteY4" fmla="*/ 2119498 h 3483137"/>
                    <a:gd name="connsiteX5" fmla="*/ 848789 w 4068605"/>
                    <a:gd name="connsiteY5" fmla="*/ 2774060 h 3483137"/>
                    <a:gd name="connsiteX6" fmla="*/ 1526521 w 4068605"/>
                    <a:gd name="connsiteY6" fmla="*/ 3419519 h 3483137"/>
                    <a:gd name="connsiteX7" fmla="*/ 2516224 w 4068605"/>
                    <a:gd name="connsiteY7" fmla="*/ 3349595 h 3483137"/>
                    <a:gd name="connsiteX8" fmla="*/ 3356976 w 4068605"/>
                    <a:gd name="connsiteY8" fmla="*/ 3462137 h 3483137"/>
                    <a:gd name="connsiteX9" fmla="*/ 3747975 w 4068605"/>
                    <a:gd name="connsiteY9" fmla="*/ 3166714 h 3483137"/>
                    <a:gd name="connsiteX10" fmla="*/ 3715702 w 4068605"/>
                    <a:gd name="connsiteY10" fmla="*/ 2526634 h 3483137"/>
                    <a:gd name="connsiteX11" fmla="*/ 3990022 w 4068605"/>
                    <a:gd name="connsiteY11" fmla="*/ 2096328 h 3483137"/>
                    <a:gd name="connsiteX12" fmla="*/ 3839415 w 4068605"/>
                    <a:gd name="connsiteY12" fmla="*/ 1413218 h 3483137"/>
                    <a:gd name="connsiteX13" fmla="*/ 3597368 w 4068605"/>
                    <a:gd name="connsiteY13" fmla="*/ 891472 h 3483137"/>
                    <a:gd name="connsiteX14" fmla="*/ 3608126 w 4068605"/>
                    <a:gd name="connsiteY14" fmla="*/ 488060 h 3483137"/>
                    <a:gd name="connsiteX15" fmla="*/ 2919636 w 4068605"/>
                    <a:gd name="connsiteY15" fmla="*/ 41618 h 3483137"/>
                    <a:gd name="connsiteX16" fmla="*/ 2414027 w 4068605"/>
                    <a:gd name="connsiteY16" fmla="*/ 197604 h 3483137"/>
                    <a:gd name="connsiteX17" fmla="*/ 1870766 w 4068605"/>
                    <a:gd name="connsiteY17" fmla="*/ 143816 h 3483137"/>
                    <a:gd name="connsiteX0" fmla="*/ 1955172 w 4068605"/>
                    <a:gd name="connsiteY0" fmla="*/ 143816 h 3483137"/>
                    <a:gd name="connsiteX1" fmla="*/ 956365 w 4068605"/>
                    <a:gd name="connsiteY1" fmla="*/ 305181 h 3483137"/>
                    <a:gd name="connsiteX2" fmla="*/ 714318 w 4068605"/>
                    <a:gd name="connsiteY2" fmla="*/ 762380 h 3483137"/>
                    <a:gd name="connsiteX3" fmla="*/ 214915 w 4068605"/>
                    <a:gd name="connsiteY3" fmla="*/ 1275851 h 3483137"/>
                    <a:gd name="connsiteX4" fmla="*/ 128441 w 4068605"/>
                    <a:gd name="connsiteY4" fmla="*/ 2119498 h 3483137"/>
                    <a:gd name="connsiteX5" fmla="*/ 848789 w 4068605"/>
                    <a:gd name="connsiteY5" fmla="*/ 2774060 h 3483137"/>
                    <a:gd name="connsiteX6" fmla="*/ 1526521 w 4068605"/>
                    <a:gd name="connsiteY6" fmla="*/ 3419519 h 3483137"/>
                    <a:gd name="connsiteX7" fmla="*/ 2516224 w 4068605"/>
                    <a:gd name="connsiteY7" fmla="*/ 3349595 h 3483137"/>
                    <a:gd name="connsiteX8" fmla="*/ 3356976 w 4068605"/>
                    <a:gd name="connsiteY8" fmla="*/ 3462137 h 3483137"/>
                    <a:gd name="connsiteX9" fmla="*/ 3747975 w 4068605"/>
                    <a:gd name="connsiteY9" fmla="*/ 3166714 h 3483137"/>
                    <a:gd name="connsiteX10" fmla="*/ 3715702 w 4068605"/>
                    <a:gd name="connsiteY10" fmla="*/ 2526634 h 3483137"/>
                    <a:gd name="connsiteX11" fmla="*/ 3990022 w 4068605"/>
                    <a:gd name="connsiteY11" fmla="*/ 2096328 h 3483137"/>
                    <a:gd name="connsiteX12" fmla="*/ 3839415 w 4068605"/>
                    <a:gd name="connsiteY12" fmla="*/ 1413218 h 3483137"/>
                    <a:gd name="connsiteX13" fmla="*/ 3597368 w 4068605"/>
                    <a:gd name="connsiteY13" fmla="*/ 891472 h 3483137"/>
                    <a:gd name="connsiteX14" fmla="*/ 3608126 w 4068605"/>
                    <a:gd name="connsiteY14" fmla="*/ 488060 h 3483137"/>
                    <a:gd name="connsiteX15" fmla="*/ 2919636 w 4068605"/>
                    <a:gd name="connsiteY15" fmla="*/ 41618 h 3483137"/>
                    <a:gd name="connsiteX16" fmla="*/ 2414027 w 4068605"/>
                    <a:gd name="connsiteY16" fmla="*/ 197604 h 3483137"/>
                    <a:gd name="connsiteX17" fmla="*/ 1955172 w 4068605"/>
                    <a:gd name="connsiteY17" fmla="*/ 143816 h 3483137"/>
                    <a:gd name="connsiteX0" fmla="*/ 1955172 w 4068605"/>
                    <a:gd name="connsiteY0" fmla="*/ 143816 h 3483137"/>
                    <a:gd name="connsiteX1" fmla="*/ 956365 w 4068605"/>
                    <a:gd name="connsiteY1" fmla="*/ 305181 h 3483137"/>
                    <a:gd name="connsiteX2" fmla="*/ 714318 w 4068605"/>
                    <a:gd name="connsiteY2" fmla="*/ 762380 h 3483137"/>
                    <a:gd name="connsiteX3" fmla="*/ 214915 w 4068605"/>
                    <a:gd name="connsiteY3" fmla="*/ 1275851 h 3483137"/>
                    <a:gd name="connsiteX4" fmla="*/ 128441 w 4068605"/>
                    <a:gd name="connsiteY4" fmla="*/ 2119498 h 3483137"/>
                    <a:gd name="connsiteX5" fmla="*/ 848789 w 4068605"/>
                    <a:gd name="connsiteY5" fmla="*/ 2774060 h 3483137"/>
                    <a:gd name="connsiteX6" fmla="*/ 1526521 w 4068605"/>
                    <a:gd name="connsiteY6" fmla="*/ 3419519 h 3483137"/>
                    <a:gd name="connsiteX7" fmla="*/ 2516224 w 4068605"/>
                    <a:gd name="connsiteY7" fmla="*/ 3349595 h 3483137"/>
                    <a:gd name="connsiteX8" fmla="*/ 3356976 w 4068605"/>
                    <a:gd name="connsiteY8" fmla="*/ 3462137 h 3483137"/>
                    <a:gd name="connsiteX9" fmla="*/ 3747975 w 4068605"/>
                    <a:gd name="connsiteY9" fmla="*/ 3166714 h 3483137"/>
                    <a:gd name="connsiteX10" fmla="*/ 3715702 w 4068605"/>
                    <a:gd name="connsiteY10" fmla="*/ 2526634 h 3483137"/>
                    <a:gd name="connsiteX11" fmla="*/ 3990022 w 4068605"/>
                    <a:gd name="connsiteY11" fmla="*/ 2096328 h 3483137"/>
                    <a:gd name="connsiteX12" fmla="*/ 3839415 w 4068605"/>
                    <a:gd name="connsiteY12" fmla="*/ 1413218 h 3483137"/>
                    <a:gd name="connsiteX13" fmla="*/ 3597368 w 4068605"/>
                    <a:gd name="connsiteY13" fmla="*/ 891472 h 3483137"/>
                    <a:gd name="connsiteX14" fmla="*/ 3608126 w 4068605"/>
                    <a:gd name="connsiteY14" fmla="*/ 488060 h 3483137"/>
                    <a:gd name="connsiteX15" fmla="*/ 2919636 w 4068605"/>
                    <a:gd name="connsiteY15" fmla="*/ 41618 h 3483137"/>
                    <a:gd name="connsiteX16" fmla="*/ 2512501 w 4068605"/>
                    <a:gd name="connsiteY16" fmla="*/ 148367 h 3483137"/>
                    <a:gd name="connsiteX17" fmla="*/ 1955172 w 4068605"/>
                    <a:gd name="connsiteY17" fmla="*/ 143816 h 3483137"/>
                    <a:gd name="connsiteX0" fmla="*/ 1955172 w 4068605"/>
                    <a:gd name="connsiteY0" fmla="*/ 172815 h 3512136"/>
                    <a:gd name="connsiteX1" fmla="*/ 956365 w 4068605"/>
                    <a:gd name="connsiteY1" fmla="*/ 334180 h 3512136"/>
                    <a:gd name="connsiteX2" fmla="*/ 714318 w 4068605"/>
                    <a:gd name="connsiteY2" fmla="*/ 791379 h 3512136"/>
                    <a:gd name="connsiteX3" fmla="*/ 214915 w 4068605"/>
                    <a:gd name="connsiteY3" fmla="*/ 1304850 h 3512136"/>
                    <a:gd name="connsiteX4" fmla="*/ 128441 w 4068605"/>
                    <a:gd name="connsiteY4" fmla="*/ 2148497 h 3512136"/>
                    <a:gd name="connsiteX5" fmla="*/ 848789 w 4068605"/>
                    <a:gd name="connsiteY5" fmla="*/ 2803059 h 3512136"/>
                    <a:gd name="connsiteX6" fmla="*/ 1526521 w 4068605"/>
                    <a:gd name="connsiteY6" fmla="*/ 3448518 h 3512136"/>
                    <a:gd name="connsiteX7" fmla="*/ 2516224 w 4068605"/>
                    <a:gd name="connsiteY7" fmla="*/ 3378594 h 3512136"/>
                    <a:gd name="connsiteX8" fmla="*/ 3356976 w 4068605"/>
                    <a:gd name="connsiteY8" fmla="*/ 3491136 h 3512136"/>
                    <a:gd name="connsiteX9" fmla="*/ 3747975 w 4068605"/>
                    <a:gd name="connsiteY9" fmla="*/ 3195713 h 3512136"/>
                    <a:gd name="connsiteX10" fmla="*/ 3715702 w 4068605"/>
                    <a:gd name="connsiteY10" fmla="*/ 2555633 h 3512136"/>
                    <a:gd name="connsiteX11" fmla="*/ 3990022 w 4068605"/>
                    <a:gd name="connsiteY11" fmla="*/ 2125327 h 3512136"/>
                    <a:gd name="connsiteX12" fmla="*/ 3839415 w 4068605"/>
                    <a:gd name="connsiteY12" fmla="*/ 1442217 h 3512136"/>
                    <a:gd name="connsiteX13" fmla="*/ 3597368 w 4068605"/>
                    <a:gd name="connsiteY13" fmla="*/ 920471 h 3512136"/>
                    <a:gd name="connsiteX14" fmla="*/ 3608126 w 4068605"/>
                    <a:gd name="connsiteY14" fmla="*/ 517059 h 3512136"/>
                    <a:gd name="connsiteX15" fmla="*/ 2954805 w 4068605"/>
                    <a:gd name="connsiteY15" fmla="*/ 14346 h 3512136"/>
                    <a:gd name="connsiteX16" fmla="*/ 2512501 w 4068605"/>
                    <a:gd name="connsiteY16" fmla="*/ 177366 h 3512136"/>
                    <a:gd name="connsiteX17" fmla="*/ 1955172 w 4068605"/>
                    <a:gd name="connsiteY17" fmla="*/ 172815 h 3512136"/>
                    <a:gd name="connsiteX0" fmla="*/ 1955172 w 4068605"/>
                    <a:gd name="connsiteY0" fmla="*/ 172815 h 3512136"/>
                    <a:gd name="connsiteX1" fmla="*/ 956365 w 4068605"/>
                    <a:gd name="connsiteY1" fmla="*/ 334180 h 3512136"/>
                    <a:gd name="connsiteX2" fmla="*/ 714318 w 4068605"/>
                    <a:gd name="connsiteY2" fmla="*/ 791379 h 3512136"/>
                    <a:gd name="connsiteX3" fmla="*/ 214915 w 4068605"/>
                    <a:gd name="connsiteY3" fmla="*/ 1304850 h 3512136"/>
                    <a:gd name="connsiteX4" fmla="*/ 128441 w 4068605"/>
                    <a:gd name="connsiteY4" fmla="*/ 2148497 h 3512136"/>
                    <a:gd name="connsiteX5" fmla="*/ 848789 w 4068605"/>
                    <a:gd name="connsiteY5" fmla="*/ 2803059 h 3512136"/>
                    <a:gd name="connsiteX6" fmla="*/ 1526521 w 4068605"/>
                    <a:gd name="connsiteY6" fmla="*/ 3448518 h 3512136"/>
                    <a:gd name="connsiteX7" fmla="*/ 2516224 w 4068605"/>
                    <a:gd name="connsiteY7" fmla="*/ 3378594 h 3512136"/>
                    <a:gd name="connsiteX8" fmla="*/ 3356976 w 4068605"/>
                    <a:gd name="connsiteY8" fmla="*/ 3491136 h 3512136"/>
                    <a:gd name="connsiteX9" fmla="*/ 3747975 w 4068605"/>
                    <a:gd name="connsiteY9" fmla="*/ 3195713 h 3512136"/>
                    <a:gd name="connsiteX10" fmla="*/ 3715702 w 4068605"/>
                    <a:gd name="connsiteY10" fmla="*/ 2555633 h 3512136"/>
                    <a:gd name="connsiteX11" fmla="*/ 3990022 w 4068605"/>
                    <a:gd name="connsiteY11" fmla="*/ 2125327 h 3512136"/>
                    <a:gd name="connsiteX12" fmla="*/ 3839415 w 4068605"/>
                    <a:gd name="connsiteY12" fmla="*/ 1442217 h 3512136"/>
                    <a:gd name="connsiteX13" fmla="*/ 3597368 w 4068605"/>
                    <a:gd name="connsiteY13" fmla="*/ 920471 h 3512136"/>
                    <a:gd name="connsiteX14" fmla="*/ 3608126 w 4068605"/>
                    <a:gd name="connsiteY14" fmla="*/ 517059 h 3512136"/>
                    <a:gd name="connsiteX15" fmla="*/ 2954805 w 4068605"/>
                    <a:gd name="connsiteY15" fmla="*/ 14346 h 3512136"/>
                    <a:gd name="connsiteX16" fmla="*/ 2498433 w 4068605"/>
                    <a:gd name="connsiteY16" fmla="*/ 191646 h 3512136"/>
                    <a:gd name="connsiteX17" fmla="*/ 1955172 w 4068605"/>
                    <a:gd name="connsiteY17" fmla="*/ 172815 h 3512136"/>
                    <a:gd name="connsiteX0" fmla="*/ 1955172 w 4068605"/>
                    <a:gd name="connsiteY0" fmla="*/ 172815 h 3512136"/>
                    <a:gd name="connsiteX1" fmla="*/ 956365 w 4068605"/>
                    <a:gd name="connsiteY1" fmla="*/ 334180 h 3512136"/>
                    <a:gd name="connsiteX2" fmla="*/ 714318 w 4068605"/>
                    <a:gd name="connsiteY2" fmla="*/ 791379 h 3512136"/>
                    <a:gd name="connsiteX3" fmla="*/ 214915 w 4068605"/>
                    <a:gd name="connsiteY3" fmla="*/ 1304850 h 3512136"/>
                    <a:gd name="connsiteX4" fmla="*/ 128441 w 4068605"/>
                    <a:gd name="connsiteY4" fmla="*/ 2148497 h 3512136"/>
                    <a:gd name="connsiteX5" fmla="*/ 848789 w 4068605"/>
                    <a:gd name="connsiteY5" fmla="*/ 2803059 h 3512136"/>
                    <a:gd name="connsiteX6" fmla="*/ 1526521 w 4068605"/>
                    <a:gd name="connsiteY6" fmla="*/ 3448518 h 3512136"/>
                    <a:gd name="connsiteX7" fmla="*/ 2516224 w 4068605"/>
                    <a:gd name="connsiteY7" fmla="*/ 3378594 h 3512136"/>
                    <a:gd name="connsiteX8" fmla="*/ 3356976 w 4068605"/>
                    <a:gd name="connsiteY8" fmla="*/ 3491136 h 3512136"/>
                    <a:gd name="connsiteX9" fmla="*/ 3747975 w 4068605"/>
                    <a:gd name="connsiteY9" fmla="*/ 3195713 h 3512136"/>
                    <a:gd name="connsiteX10" fmla="*/ 3715702 w 4068605"/>
                    <a:gd name="connsiteY10" fmla="*/ 2555633 h 3512136"/>
                    <a:gd name="connsiteX11" fmla="*/ 3990022 w 4068605"/>
                    <a:gd name="connsiteY11" fmla="*/ 2125327 h 3512136"/>
                    <a:gd name="connsiteX12" fmla="*/ 3839415 w 4068605"/>
                    <a:gd name="connsiteY12" fmla="*/ 1442217 h 3512136"/>
                    <a:gd name="connsiteX13" fmla="*/ 3597368 w 4068605"/>
                    <a:gd name="connsiteY13" fmla="*/ 920471 h 3512136"/>
                    <a:gd name="connsiteX14" fmla="*/ 3608126 w 4068605"/>
                    <a:gd name="connsiteY14" fmla="*/ 517059 h 3512136"/>
                    <a:gd name="connsiteX15" fmla="*/ 2954805 w 4068605"/>
                    <a:gd name="connsiteY15" fmla="*/ 14346 h 3512136"/>
                    <a:gd name="connsiteX16" fmla="*/ 2498433 w 4068605"/>
                    <a:gd name="connsiteY16" fmla="*/ 191646 h 3512136"/>
                    <a:gd name="connsiteX17" fmla="*/ 1955172 w 4068605"/>
                    <a:gd name="connsiteY17" fmla="*/ 172815 h 3512136"/>
                    <a:gd name="connsiteX0" fmla="*/ 1955172 w 4068605"/>
                    <a:gd name="connsiteY0" fmla="*/ 172815 h 3512136"/>
                    <a:gd name="connsiteX1" fmla="*/ 956365 w 4068605"/>
                    <a:gd name="connsiteY1" fmla="*/ 334180 h 3512136"/>
                    <a:gd name="connsiteX2" fmla="*/ 714318 w 4068605"/>
                    <a:gd name="connsiteY2" fmla="*/ 791379 h 3512136"/>
                    <a:gd name="connsiteX3" fmla="*/ 214915 w 4068605"/>
                    <a:gd name="connsiteY3" fmla="*/ 1304850 h 3512136"/>
                    <a:gd name="connsiteX4" fmla="*/ 128441 w 4068605"/>
                    <a:gd name="connsiteY4" fmla="*/ 2148497 h 3512136"/>
                    <a:gd name="connsiteX5" fmla="*/ 848789 w 4068605"/>
                    <a:gd name="connsiteY5" fmla="*/ 2803059 h 3512136"/>
                    <a:gd name="connsiteX6" fmla="*/ 1526521 w 4068605"/>
                    <a:gd name="connsiteY6" fmla="*/ 3448518 h 3512136"/>
                    <a:gd name="connsiteX7" fmla="*/ 2516224 w 4068605"/>
                    <a:gd name="connsiteY7" fmla="*/ 3378594 h 3512136"/>
                    <a:gd name="connsiteX8" fmla="*/ 3356976 w 4068605"/>
                    <a:gd name="connsiteY8" fmla="*/ 3491136 h 3512136"/>
                    <a:gd name="connsiteX9" fmla="*/ 3747975 w 4068605"/>
                    <a:gd name="connsiteY9" fmla="*/ 3195713 h 3512136"/>
                    <a:gd name="connsiteX10" fmla="*/ 3715702 w 4068605"/>
                    <a:gd name="connsiteY10" fmla="*/ 2555633 h 3512136"/>
                    <a:gd name="connsiteX11" fmla="*/ 3990022 w 4068605"/>
                    <a:gd name="connsiteY11" fmla="*/ 2125327 h 3512136"/>
                    <a:gd name="connsiteX12" fmla="*/ 3839415 w 4068605"/>
                    <a:gd name="connsiteY12" fmla="*/ 1442217 h 3512136"/>
                    <a:gd name="connsiteX13" fmla="*/ 3597368 w 4068605"/>
                    <a:gd name="connsiteY13" fmla="*/ 920471 h 3512136"/>
                    <a:gd name="connsiteX14" fmla="*/ 3608126 w 4068605"/>
                    <a:gd name="connsiteY14" fmla="*/ 517059 h 3512136"/>
                    <a:gd name="connsiteX15" fmla="*/ 2954805 w 4068605"/>
                    <a:gd name="connsiteY15" fmla="*/ 14346 h 3512136"/>
                    <a:gd name="connsiteX16" fmla="*/ 2498433 w 4068605"/>
                    <a:gd name="connsiteY16" fmla="*/ 191646 h 3512136"/>
                    <a:gd name="connsiteX17" fmla="*/ 1955172 w 4068605"/>
                    <a:gd name="connsiteY17" fmla="*/ 172815 h 3512136"/>
                    <a:gd name="connsiteX0" fmla="*/ 1955172 w 4068605"/>
                    <a:gd name="connsiteY0" fmla="*/ 172815 h 3512136"/>
                    <a:gd name="connsiteX1" fmla="*/ 956365 w 4068605"/>
                    <a:gd name="connsiteY1" fmla="*/ 334180 h 3512136"/>
                    <a:gd name="connsiteX2" fmla="*/ 714318 w 4068605"/>
                    <a:gd name="connsiteY2" fmla="*/ 791379 h 3512136"/>
                    <a:gd name="connsiteX3" fmla="*/ 214915 w 4068605"/>
                    <a:gd name="connsiteY3" fmla="*/ 1304850 h 3512136"/>
                    <a:gd name="connsiteX4" fmla="*/ 128441 w 4068605"/>
                    <a:gd name="connsiteY4" fmla="*/ 2148497 h 3512136"/>
                    <a:gd name="connsiteX5" fmla="*/ 848789 w 4068605"/>
                    <a:gd name="connsiteY5" fmla="*/ 2803059 h 3512136"/>
                    <a:gd name="connsiteX6" fmla="*/ 1526521 w 4068605"/>
                    <a:gd name="connsiteY6" fmla="*/ 3448518 h 3512136"/>
                    <a:gd name="connsiteX7" fmla="*/ 2516224 w 4068605"/>
                    <a:gd name="connsiteY7" fmla="*/ 3378594 h 3512136"/>
                    <a:gd name="connsiteX8" fmla="*/ 3356976 w 4068605"/>
                    <a:gd name="connsiteY8" fmla="*/ 3491136 h 3512136"/>
                    <a:gd name="connsiteX9" fmla="*/ 3747975 w 4068605"/>
                    <a:gd name="connsiteY9" fmla="*/ 3195713 h 3512136"/>
                    <a:gd name="connsiteX10" fmla="*/ 3722736 w 4068605"/>
                    <a:gd name="connsiteY10" fmla="*/ 2498514 h 3512136"/>
                    <a:gd name="connsiteX11" fmla="*/ 3990022 w 4068605"/>
                    <a:gd name="connsiteY11" fmla="*/ 2125327 h 3512136"/>
                    <a:gd name="connsiteX12" fmla="*/ 3839415 w 4068605"/>
                    <a:gd name="connsiteY12" fmla="*/ 1442217 h 3512136"/>
                    <a:gd name="connsiteX13" fmla="*/ 3597368 w 4068605"/>
                    <a:gd name="connsiteY13" fmla="*/ 920471 h 3512136"/>
                    <a:gd name="connsiteX14" fmla="*/ 3608126 w 4068605"/>
                    <a:gd name="connsiteY14" fmla="*/ 517059 h 3512136"/>
                    <a:gd name="connsiteX15" fmla="*/ 2954805 w 4068605"/>
                    <a:gd name="connsiteY15" fmla="*/ 14346 h 3512136"/>
                    <a:gd name="connsiteX16" fmla="*/ 2498433 w 4068605"/>
                    <a:gd name="connsiteY16" fmla="*/ 191646 h 3512136"/>
                    <a:gd name="connsiteX17" fmla="*/ 1955172 w 4068605"/>
                    <a:gd name="connsiteY17" fmla="*/ 172815 h 3512136"/>
                    <a:gd name="connsiteX0" fmla="*/ 1955172 w 4076192"/>
                    <a:gd name="connsiteY0" fmla="*/ 172815 h 3512136"/>
                    <a:gd name="connsiteX1" fmla="*/ 956365 w 4076192"/>
                    <a:gd name="connsiteY1" fmla="*/ 334180 h 3512136"/>
                    <a:gd name="connsiteX2" fmla="*/ 714318 w 4076192"/>
                    <a:gd name="connsiteY2" fmla="*/ 791379 h 3512136"/>
                    <a:gd name="connsiteX3" fmla="*/ 214915 w 4076192"/>
                    <a:gd name="connsiteY3" fmla="*/ 1304850 h 3512136"/>
                    <a:gd name="connsiteX4" fmla="*/ 128441 w 4076192"/>
                    <a:gd name="connsiteY4" fmla="*/ 2148497 h 3512136"/>
                    <a:gd name="connsiteX5" fmla="*/ 848789 w 4076192"/>
                    <a:gd name="connsiteY5" fmla="*/ 2803059 h 3512136"/>
                    <a:gd name="connsiteX6" fmla="*/ 1526521 w 4076192"/>
                    <a:gd name="connsiteY6" fmla="*/ 3448518 h 3512136"/>
                    <a:gd name="connsiteX7" fmla="*/ 2516224 w 4076192"/>
                    <a:gd name="connsiteY7" fmla="*/ 3378594 h 3512136"/>
                    <a:gd name="connsiteX8" fmla="*/ 3356976 w 4076192"/>
                    <a:gd name="connsiteY8" fmla="*/ 3491136 h 3512136"/>
                    <a:gd name="connsiteX9" fmla="*/ 3747975 w 4076192"/>
                    <a:gd name="connsiteY9" fmla="*/ 3195713 h 3512136"/>
                    <a:gd name="connsiteX10" fmla="*/ 3722736 w 4076192"/>
                    <a:gd name="connsiteY10" fmla="*/ 2498514 h 3512136"/>
                    <a:gd name="connsiteX11" fmla="*/ 4004089 w 4076192"/>
                    <a:gd name="connsiteY11" fmla="*/ 2082487 h 3512136"/>
                    <a:gd name="connsiteX12" fmla="*/ 3839415 w 4076192"/>
                    <a:gd name="connsiteY12" fmla="*/ 1442217 h 3512136"/>
                    <a:gd name="connsiteX13" fmla="*/ 3597368 w 4076192"/>
                    <a:gd name="connsiteY13" fmla="*/ 920471 h 3512136"/>
                    <a:gd name="connsiteX14" fmla="*/ 3608126 w 4076192"/>
                    <a:gd name="connsiteY14" fmla="*/ 517059 h 3512136"/>
                    <a:gd name="connsiteX15" fmla="*/ 2954805 w 4076192"/>
                    <a:gd name="connsiteY15" fmla="*/ 14346 h 3512136"/>
                    <a:gd name="connsiteX16" fmla="*/ 2498433 w 4076192"/>
                    <a:gd name="connsiteY16" fmla="*/ 191646 h 3512136"/>
                    <a:gd name="connsiteX17" fmla="*/ 1955172 w 4076192"/>
                    <a:gd name="connsiteY17" fmla="*/ 172815 h 3512136"/>
                    <a:gd name="connsiteX0" fmla="*/ 1955172 w 4076192"/>
                    <a:gd name="connsiteY0" fmla="*/ 172815 h 3512136"/>
                    <a:gd name="connsiteX1" fmla="*/ 956365 w 4076192"/>
                    <a:gd name="connsiteY1" fmla="*/ 334180 h 3512136"/>
                    <a:gd name="connsiteX2" fmla="*/ 714318 w 4076192"/>
                    <a:gd name="connsiteY2" fmla="*/ 791379 h 3512136"/>
                    <a:gd name="connsiteX3" fmla="*/ 214915 w 4076192"/>
                    <a:gd name="connsiteY3" fmla="*/ 1304850 h 3512136"/>
                    <a:gd name="connsiteX4" fmla="*/ 128441 w 4076192"/>
                    <a:gd name="connsiteY4" fmla="*/ 2148497 h 3512136"/>
                    <a:gd name="connsiteX5" fmla="*/ 848789 w 4076192"/>
                    <a:gd name="connsiteY5" fmla="*/ 2803059 h 3512136"/>
                    <a:gd name="connsiteX6" fmla="*/ 1526521 w 4076192"/>
                    <a:gd name="connsiteY6" fmla="*/ 3448518 h 3512136"/>
                    <a:gd name="connsiteX7" fmla="*/ 2516224 w 4076192"/>
                    <a:gd name="connsiteY7" fmla="*/ 3378594 h 3512136"/>
                    <a:gd name="connsiteX8" fmla="*/ 3356976 w 4076192"/>
                    <a:gd name="connsiteY8" fmla="*/ 3491136 h 3512136"/>
                    <a:gd name="connsiteX9" fmla="*/ 3747975 w 4076192"/>
                    <a:gd name="connsiteY9" fmla="*/ 3195713 h 3512136"/>
                    <a:gd name="connsiteX10" fmla="*/ 3722736 w 4076192"/>
                    <a:gd name="connsiteY10" fmla="*/ 2498514 h 3512136"/>
                    <a:gd name="connsiteX11" fmla="*/ 4004089 w 4076192"/>
                    <a:gd name="connsiteY11" fmla="*/ 2082487 h 3512136"/>
                    <a:gd name="connsiteX12" fmla="*/ 3839415 w 4076192"/>
                    <a:gd name="connsiteY12" fmla="*/ 1442217 h 3512136"/>
                    <a:gd name="connsiteX13" fmla="*/ 3597368 w 4076192"/>
                    <a:gd name="connsiteY13" fmla="*/ 920471 h 3512136"/>
                    <a:gd name="connsiteX14" fmla="*/ 3608126 w 4076192"/>
                    <a:gd name="connsiteY14" fmla="*/ 517059 h 3512136"/>
                    <a:gd name="connsiteX15" fmla="*/ 2954805 w 4076192"/>
                    <a:gd name="connsiteY15" fmla="*/ 14346 h 3512136"/>
                    <a:gd name="connsiteX16" fmla="*/ 2498433 w 4076192"/>
                    <a:gd name="connsiteY16" fmla="*/ 191646 h 3512136"/>
                    <a:gd name="connsiteX17" fmla="*/ 1955172 w 4076192"/>
                    <a:gd name="connsiteY17" fmla="*/ 172815 h 3512136"/>
                    <a:gd name="connsiteX0" fmla="*/ 1955172 w 4076192"/>
                    <a:gd name="connsiteY0" fmla="*/ 172815 h 3512136"/>
                    <a:gd name="connsiteX1" fmla="*/ 956365 w 4076192"/>
                    <a:gd name="connsiteY1" fmla="*/ 334180 h 3512136"/>
                    <a:gd name="connsiteX2" fmla="*/ 714318 w 4076192"/>
                    <a:gd name="connsiteY2" fmla="*/ 791379 h 3512136"/>
                    <a:gd name="connsiteX3" fmla="*/ 214915 w 4076192"/>
                    <a:gd name="connsiteY3" fmla="*/ 1304850 h 3512136"/>
                    <a:gd name="connsiteX4" fmla="*/ 128441 w 4076192"/>
                    <a:gd name="connsiteY4" fmla="*/ 2148497 h 3512136"/>
                    <a:gd name="connsiteX5" fmla="*/ 848789 w 4076192"/>
                    <a:gd name="connsiteY5" fmla="*/ 2803059 h 3512136"/>
                    <a:gd name="connsiteX6" fmla="*/ 1526521 w 4076192"/>
                    <a:gd name="connsiteY6" fmla="*/ 3448518 h 3512136"/>
                    <a:gd name="connsiteX7" fmla="*/ 2516224 w 4076192"/>
                    <a:gd name="connsiteY7" fmla="*/ 3378594 h 3512136"/>
                    <a:gd name="connsiteX8" fmla="*/ 3356976 w 4076192"/>
                    <a:gd name="connsiteY8" fmla="*/ 3491136 h 3512136"/>
                    <a:gd name="connsiteX9" fmla="*/ 3747975 w 4076192"/>
                    <a:gd name="connsiteY9" fmla="*/ 3195713 h 3512136"/>
                    <a:gd name="connsiteX10" fmla="*/ 3722736 w 4076192"/>
                    <a:gd name="connsiteY10" fmla="*/ 2498514 h 3512136"/>
                    <a:gd name="connsiteX11" fmla="*/ 4004089 w 4076192"/>
                    <a:gd name="connsiteY11" fmla="*/ 2082487 h 3512136"/>
                    <a:gd name="connsiteX12" fmla="*/ 3839415 w 4076192"/>
                    <a:gd name="connsiteY12" fmla="*/ 1442217 h 3512136"/>
                    <a:gd name="connsiteX13" fmla="*/ 3597368 w 4076192"/>
                    <a:gd name="connsiteY13" fmla="*/ 920471 h 3512136"/>
                    <a:gd name="connsiteX14" fmla="*/ 3608126 w 4076192"/>
                    <a:gd name="connsiteY14" fmla="*/ 517059 h 3512136"/>
                    <a:gd name="connsiteX15" fmla="*/ 2954805 w 4076192"/>
                    <a:gd name="connsiteY15" fmla="*/ 14346 h 3512136"/>
                    <a:gd name="connsiteX16" fmla="*/ 2498433 w 4076192"/>
                    <a:gd name="connsiteY16" fmla="*/ 191646 h 3512136"/>
                    <a:gd name="connsiteX17" fmla="*/ 1955172 w 4076192"/>
                    <a:gd name="connsiteY17" fmla="*/ 172815 h 3512136"/>
                    <a:gd name="connsiteX0" fmla="*/ 1955172 w 4096899"/>
                    <a:gd name="connsiteY0" fmla="*/ 172815 h 3512136"/>
                    <a:gd name="connsiteX1" fmla="*/ 956365 w 4096899"/>
                    <a:gd name="connsiteY1" fmla="*/ 334180 h 3512136"/>
                    <a:gd name="connsiteX2" fmla="*/ 714318 w 4096899"/>
                    <a:gd name="connsiteY2" fmla="*/ 791379 h 3512136"/>
                    <a:gd name="connsiteX3" fmla="*/ 214915 w 4096899"/>
                    <a:gd name="connsiteY3" fmla="*/ 1304850 h 3512136"/>
                    <a:gd name="connsiteX4" fmla="*/ 128441 w 4096899"/>
                    <a:gd name="connsiteY4" fmla="*/ 2148497 h 3512136"/>
                    <a:gd name="connsiteX5" fmla="*/ 848789 w 4096899"/>
                    <a:gd name="connsiteY5" fmla="*/ 2803059 h 3512136"/>
                    <a:gd name="connsiteX6" fmla="*/ 1526521 w 4096899"/>
                    <a:gd name="connsiteY6" fmla="*/ 3448518 h 3512136"/>
                    <a:gd name="connsiteX7" fmla="*/ 2516224 w 4096899"/>
                    <a:gd name="connsiteY7" fmla="*/ 3378594 h 3512136"/>
                    <a:gd name="connsiteX8" fmla="*/ 3356976 w 4096899"/>
                    <a:gd name="connsiteY8" fmla="*/ 3491136 h 3512136"/>
                    <a:gd name="connsiteX9" fmla="*/ 3747975 w 4096899"/>
                    <a:gd name="connsiteY9" fmla="*/ 3195713 h 3512136"/>
                    <a:gd name="connsiteX10" fmla="*/ 3722736 w 4096899"/>
                    <a:gd name="connsiteY10" fmla="*/ 2498514 h 3512136"/>
                    <a:gd name="connsiteX11" fmla="*/ 4039258 w 4096899"/>
                    <a:gd name="connsiteY11" fmla="*/ 2082487 h 3512136"/>
                    <a:gd name="connsiteX12" fmla="*/ 3839415 w 4096899"/>
                    <a:gd name="connsiteY12" fmla="*/ 1442217 h 3512136"/>
                    <a:gd name="connsiteX13" fmla="*/ 3597368 w 4096899"/>
                    <a:gd name="connsiteY13" fmla="*/ 920471 h 3512136"/>
                    <a:gd name="connsiteX14" fmla="*/ 3608126 w 4096899"/>
                    <a:gd name="connsiteY14" fmla="*/ 517059 h 3512136"/>
                    <a:gd name="connsiteX15" fmla="*/ 2954805 w 4096899"/>
                    <a:gd name="connsiteY15" fmla="*/ 14346 h 3512136"/>
                    <a:gd name="connsiteX16" fmla="*/ 2498433 w 4096899"/>
                    <a:gd name="connsiteY16" fmla="*/ 191646 h 3512136"/>
                    <a:gd name="connsiteX17" fmla="*/ 1955172 w 4096899"/>
                    <a:gd name="connsiteY17" fmla="*/ 172815 h 3512136"/>
                    <a:gd name="connsiteX0" fmla="*/ 1955172 w 4096899"/>
                    <a:gd name="connsiteY0" fmla="*/ 172815 h 3512136"/>
                    <a:gd name="connsiteX1" fmla="*/ 956365 w 4096899"/>
                    <a:gd name="connsiteY1" fmla="*/ 334180 h 3512136"/>
                    <a:gd name="connsiteX2" fmla="*/ 714318 w 4096899"/>
                    <a:gd name="connsiteY2" fmla="*/ 791379 h 3512136"/>
                    <a:gd name="connsiteX3" fmla="*/ 214915 w 4096899"/>
                    <a:gd name="connsiteY3" fmla="*/ 1304850 h 3512136"/>
                    <a:gd name="connsiteX4" fmla="*/ 128441 w 4096899"/>
                    <a:gd name="connsiteY4" fmla="*/ 2148497 h 3512136"/>
                    <a:gd name="connsiteX5" fmla="*/ 848789 w 4096899"/>
                    <a:gd name="connsiteY5" fmla="*/ 2803059 h 3512136"/>
                    <a:gd name="connsiteX6" fmla="*/ 1526521 w 4096899"/>
                    <a:gd name="connsiteY6" fmla="*/ 3448518 h 3512136"/>
                    <a:gd name="connsiteX7" fmla="*/ 2516224 w 4096899"/>
                    <a:gd name="connsiteY7" fmla="*/ 3378594 h 3512136"/>
                    <a:gd name="connsiteX8" fmla="*/ 3356976 w 4096899"/>
                    <a:gd name="connsiteY8" fmla="*/ 3491136 h 3512136"/>
                    <a:gd name="connsiteX9" fmla="*/ 3747975 w 4096899"/>
                    <a:gd name="connsiteY9" fmla="*/ 3195713 h 3512136"/>
                    <a:gd name="connsiteX10" fmla="*/ 3722736 w 4096899"/>
                    <a:gd name="connsiteY10" fmla="*/ 2498514 h 3512136"/>
                    <a:gd name="connsiteX11" fmla="*/ 4039258 w 4096899"/>
                    <a:gd name="connsiteY11" fmla="*/ 2082487 h 3512136"/>
                    <a:gd name="connsiteX12" fmla="*/ 3839415 w 4096899"/>
                    <a:gd name="connsiteY12" fmla="*/ 1442217 h 3512136"/>
                    <a:gd name="connsiteX13" fmla="*/ 3597368 w 4096899"/>
                    <a:gd name="connsiteY13" fmla="*/ 920471 h 3512136"/>
                    <a:gd name="connsiteX14" fmla="*/ 3608126 w 4096899"/>
                    <a:gd name="connsiteY14" fmla="*/ 517059 h 3512136"/>
                    <a:gd name="connsiteX15" fmla="*/ 2954805 w 4096899"/>
                    <a:gd name="connsiteY15" fmla="*/ 14346 h 3512136"/>
                    <a:gd name="connsiteX16" fmla="*/ 2498433 w 4096899"/>
                    <a:gd name="connsiteY16" fmla="*/ 191646 h 3512136"/>
                    <a:gd name="connsiteX17" fmla="*/ 1955172 w 4096899"/>
                    <a:gd name="connsiteY17" fmla="*/ 172815 h 3512136"/>
                    <a:gd name="connsiteX0" fmla="*/ 1978256 w 4119983"/>
                    <a:gd name="connsiteY0" fmla="*/ 172815 h 3512136"/>
                    <a:gd name="connsiteX1" fmla="*/ 979449 w 4119983"/>
                    <a:gd name="connsiteY1" fmla="*/ 334180 h 3512136"/>
                    <a:gd name="connsiteX2" fmla="*/ 737402 w 4119983"/>
                    <a:gd name="connsiteY2" fmla="*/ 791379 h 3512136"/>
                    <a:gd name="connsiteX3" fmla="*/ 237999 w 4119983"/>
                    <a:gd name="connsiteY3" fmla="*/ 1304850 h 3512136"/>
                    <a:gd name="connsiteX4" fmla="*/ 151525 w 4119983"/>
                    <a:gd name="connsiteY4" fmla="*/ 2148497 h 3512136"/>
                    <a:gd name="connsiteX5" fmla="*/ 871873 w 4119983"/>
                    <a:gd name="connsiteY5" fmla="*/ 2803059 h 3512136"/>
                    <a:gd name="connsiteX6" fmla="*/ 1549605 w 4119983"/>
                    <a:gd name="connsiteY6" fmla="*/ 3448518 h 3512136"/>
                    <a:gd name="connsiteX7" fmla="*/ 2539308 w 4119983"/>
                    <a:gd name="connsiteY7" fmla="*/ 3378594 h 3512136"/>
                    <a:gd name="connsiteX8" fmla="*/ 3380060 w 4119983"/>
                    <a:gd name="connsiteY8" fmla="*/ 3491136 h 3512136"/>
                    <a:gd name="connsiteX9" fmla="*/ 3771059 w 4119983"/>
                    <a:gd name="connsiteY9" fmla="*/ 3195713 h 3512136"/>
                    <a:gd name="connsiteX10" fmla="*/ 3745820 w 4119983"/>
                    <a:gd name="connsiteY10" fmla="*/ 2498514 h 3512136"/>
                    <a:gd name="connsiteX11" fmla="*/ 4062342 w 4119983"/>
                    <a:gd name="connsiteY11" fmla="*/ 2082487 h 3512136"/>
                    <a:gd name="connsiteX12" fmla="*/ 3862499 w 4119983"/>
                    <a:gd name="connsiteY12" fmla="*/ 1442217 h 3512136"/>
                    <a:gd name="connsiteX13" fmla="*/ 3620452 w 4119983"/>
                    <a:gd name="connsiteY13" fmla="*/ 920471 h 3512136"/>
                    <a:gd name="connsiteX14" fmla="*/ 3631210 w 4119983"/>
                    <a:gd name="connsiteY14" fmla="*/ 517059 h 3512136"/>
                    <a:gd name="connsiteX15" fmla="*/ 2977889 w 4119983"/>
                    <a:gd name="connsiteY15" fmla="*/ 14346 h 3512136"/>
                    <a:gd name="connsiteX16" fmla="*/ 2521517 w 4119983"/>
                    <a:gd name="connsiteY16" fmla="*/ 191646 h 3512136"/>
                    <a:gd name="connsiteX17" fmla="*/ 1978256 w 4119983"/>
                    <a:gd name="connsiteY17" fmla="*/ 172815 h 35121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4119983" h="3512136">
                      <a:moveTo>
                        <a:pt x="1978256" y="172815"/>
                      </a:moveTo>
                      <a:cubicBezTo>
                        <a:pt x="1779240" y="67031"/>
                        <a:pt x="1382861" y="-157086"/>
                        <a:pt x="979449" y="334180"/>
                      </a:cubicBezTo>
                      <a:cubicBezTo>
                        <a:pt x="895181" y="436377"/>
                        <a:pt x="816291" y="549333"/>
                        <a:pt x="737402" y="791379"/>
                      </a:cubicBezTo>
                      <a:cubicBezTo>
                        <a:pt x="671064" y="963501"/>
                        <a:pt x="627067" y="1052045"/>
                        <a:pt x="237999" y="1304850"/>
                      </a:cubicBezTo>
                      <a:cubicBezTo>
                        <a:pt x="-36597" y="1490488"/>
                        <a:pt x="-84453" y="1840387"/>
                        <a:pt x="151525" y="2148497"/>
                      </a:cubicBezTo>
                      <a:cubicBezTo>
                        <a:pt x="309304" y="2390544"/>
                        <a:pt x="853944" y="2501845"/>
                        <a:pt x="871873" y="2803059"/>
                      </a:cubicBezTo>
                      <a:cubicBezTo>
                        <a:pt x="920282" y="3331976"/>
                        <a:pt x="931040" y="3656498"/>
                        <a:pt x="1549605" y="3448518"/>
                      </a:cubicBezTo>
                      <a:cubicBezTo>
                        <a:pt x="1863369" y="3346320"/>
                        <a:pt x="2053421" y="3222608"/>
                        <a:pt x="2539308" y="3378594"/>
                      </a:cubicBezTo>
                      <a:cubicBezTo>
                        <a:pt x="2919412" y="3489757"/>
                        <a:pt x="3161321" y="3514444"/>
                        <a:pt x="3380060" y="3491136"/>
                      </a:cubicBezTo>
                      <a:cubicBezTo>
                        <a:pt x="3534253" y="3464242"/>
                        <a:pt x="3643759" y="3421623"/>
                        <a:pt x="3771059" y="3195713"/>
                      </a:cubicBezTo>
                      <a:cubicBezTo>
                        <a:pt x="3882221" y="2948287"/>
                        <a:pt x="3715341" y="2659879"/>
                        <a:pt x="3745820" y="2498514"/>
                      </a:cubicBezTo>
                      <a:cubicBezTo>
                        <a:pt x="3822916" y="2277983"/>
                        <a:pt x="3979867" y="2256274"/>
                        <a:pt x="4062342" y="2082487"/>
                      </a:cubicBezTo>
                      <a:cubicBezTo>
                        <a:pt x="4130474" y="1942638"/>
                        <a:pt x="4204261" y="1723065"/>
                        <a:pt x="3862499" y="1442217"/>
                      </a:cubicBezTo>
                      <a:cubicBezTo>
                        <a:pt x="3756716" y="1317309"/>
                        <a:pt x="3604316" y="1325675"/>
                        <a:pt x="3620452" y="920471"/>
                      </a:cubicBezTo>
                      <a:lnTo>
                        <a:pt x="3631210" y="517059"/>
                      </a:lnTo>
                      <a:cubicBezTo>
                        <a:pt x="3627624" y="330593"/>
                        <a:pt x="3457202" y="-81875"/>
                        <a:pt x="2977889" y="14346"/>
                      </a:cubicBezTo>
                      <a:cubicBezTo>
                        <a:pt x="2793216" y="55583"/>
                        <a:pt x="2690053" y="139651"/>
                        <a:pt x="2521517" y="191646"/>
                      </a:cubicBezTo>
                      <a:cubicBezTo>
                        <a:pt x="2300296" y="254592"/>
                        <a:pt x="2094796" y="223017"/>
                        <a:pt x="1978256" y="172815"/>
                      </a:cubicBezTo>
                      <a:close/>
                    </a:path>
                  </a:pathLst>
                </a:custGeom>
                <a:ln/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4" name="任意多边形 216">
                  <a:extLst>
                    <a:ext uri="{FF2B5EF4-FFF2-40B4-BE49-F238E27FC236}">
                      <a16:creationId xmlns="" xmlns:a16="http://schemas.microsoft.com/office/drawing/2014/main" id="{2F4B2F44-AD5B-4A2A-8AFB-9D8E4DFA23F3}"/>
                    </a:ext>
                  </a:extLst>
                </p:cNvPr>
                <p:cNvSpPr/>
                <p:nvPr/>
              </p:nvSpPr>
              <p:spPr>
                <a:xfrm>
                  <a:off x="1592571" y="1701991"/>
                  <a:ext cx="4145507" cy="3034919"/>
                </a:xfrm>
                <a:custGeom>
                  <a:avLst/>
                  <a:gdLst>
                    <a:gd name="connsiteX0" fmla="*/ 1387736 w 3286461"/>
                    <a:gd name="connsiteY0" fmla="*/ 102197 h 2904564"/>
                    <a:gd name="connsiteX1" fmla="*/ 527125 w 3286461"/>
                    <a:gd name="connsiteY1" fmla="*/ 467957 h 2904564"/>
                    <a:gd name="connsiteX2" fmla="*/ 0 w 3286461"/>
                    <a:gd name="connsiteY2" fmla="*/ 1145689 h 2904564"/>
                    <a:gd name="connsiteX3" fmla="*/ 91440 w 3286461"/>
                    <a:gd name="connsiteY3" fmla="*/ 1936376 h 2904564"/>
                    <a:gd name="connsiteX4" fmla="*/ 586292 w 3286461"/>
                    <a:gd name="connsiteY4" fmla="*/ 2630244 h 2904564"/>
                    <a:gd name="connsiteX5" fmla="*/ 1264023 w 3286461"/>
                    <a:gd name="connsiteY5" fmla="*/ 2899186 h 2904564"/>
                    <a:gd name="connsiteX6" fmla="*/ 1968649 w 3286461"/>
                    <a:gd name="connsiteY6" fmla="*/ 2904564 h 2904564"/>
                    <a:gd name="connsiteX7" fmla="*/ 2904565 w 3286461"/>
                    <a:gd name="connsiteY7" fmla="*/ 2775473 h 2904564"/>
                    <a:gd name="connsiteX8" fmla="*/ 3044414 w 3286461"/>
                    <a:gd name="connsiteY8" fmla="*/ 2366682 h 2904564"/>
                    <a:gd name="connsiteX9" fmla="*/ 3286461 w 3286461"/>
                    <a:gd name="connsiteY9" fmla="*/ 1715844 h 2904564"/>
                    <a:gd name="connsiteX10" fmla="*/ 3087445 w 3286461"/>
                    <a:gd name="connsiteY10" fmla="*/ 1226371 h 2904564"/>
                    <a:gd name="connsiteX11" fmla="*/ 2958353 w 3286461"/>
                    <a:gd name="connsiteY11" fmla="*/ 365760 h 2904564"/>
                    <a:gd name="connsiteX12" fmla="*/ 2355925 w 3286461"/>
                    <a:gd name="connsiteY12" fmla="*/ 0 h 2904564"/>
                    <a:gd name="connsiteX13" fmla="*/ 1387736 w 3286461"/>
                    <a:gd name="connsiteY13" fmla="*/ 102197 h 2904564"/>
                    <a:gd name="connsiteX0" fmla="*/ 1387736 w 3286461"/>
                    <a:gd name="connsiteY0" fmla="*/ 102197 h 2904564"/>
                    <a:gd name="connsiteX1" fmla="*/ 527125 w 3286461"/>
                    <a:gd name="connsiteY1" fmla="*/ 467957 h 2904564"/>
                    <a:gd name="connsiteX2" fmla="*/ 0 w 3286461"/>
                    <a:gd name="connsiteY2" fmla="*/ 1145689 h 2904564"/>
                    <a:gd name="connsiteX3" fmla="*/ 91440 w 3286461"/>
                    <a:gd name="connsiteY3" fmla="*/ 1936376 h 2904564"/>
                    <a:gd name="connsiteX4" fmla="*/ 586292 w 3286461"/>
                    <a:gd name="connsiteY4" fmla="*/ 2630244 h 2904564"/>
                    <a:gd name="connsiteX5" fmla="*/ 1264023 w 3286461"/>
                    <a:gd name="connsiteY5" fmla="*/ 2899186 h 2904564"/>
                    <a:gd name="connsiteX6" fmla="*/ 1968649 w 3286461"/>
                    <a:gd name="connsiteY6" fmla="*/ 2904564 h 2904564"/>
                    <a:gd name="connsiteX7" fmla="*/ 2904565 w 3286461"/>
                    <a:gd name="connsiteY7" fmla="*/ 2775473 h 2904564"/>
                    <a:gd name="connsiteX8" fmla="*/ 3044414 w 3286461"/>
                    <a:gd name="connsiteY8" fmla="*/ 2366682 h 2904564"/>
                    <a:gd name="connsiteX9" fmla="*/ 3286461 w 3286461"/>
                    <a:gd name="connsiteY9" fmla="*/ 1715844 h 2904564"/>
                    <a:gd name="connsiteX10" fmla="*/ 3087445 w 3286461"/>
                    <a:gd name="connsiteY10" fmla="*/ 1226371 h 2904564"/>
                    <a:gd name="connsiteX11" fmla="*/ 2958353 w 3286461"/>
                    <a:gd name="connsiteY11" fmla="*/ 365760 h 2904564"/>
                    <a:gd name="connsiteX12" fmla="*/ 2355925 w 3286461"/>
                    <a:gd name="connsiteY12" fmla="*/ 0 h 2904564"/>
                    <a:gd name="connsiteX13" fmla="*/ 1387736 w 3286461"/>
                    <a:gd name="connsiteY13" fmla="*/ 102197 h 2904564"/>
                    <a:gd name="connsiteX0" fmla="*/ 1387736 w 3286461"/>
                    <a:gd name="connsiteY0" fmla="*/ 102197 h 2904564"/>
                    <a:gd name="connsiteX1" fmla="*/ 527125 w 3286461"/>
                    <a:gd name="connsiteY1" fmla="*/ 467957 h 2904564"/>
                    <a:gd name="connsiteX2" fmla="*/ 0 w 3286461"/>
                    <a:gd name="connsiteY2" fmla="*/ 1145689 h 2904564"/>
                    <a:gd name="connsiteX3" fmla="*/ 91440 w 3286461"/>
                    <a:gd name="connsiteY3" fmla="*/ 1936376 h 2904564"/>
                    <a:gd name="connsiteX4" fmla="*/ 586292 w 3286461"/>
                    <a:gd name="connsiteY4" fmla="*/ 2630244 h 2904564"/>
                    <a:gd name="connsiteX5" fmla="*/ 1264023 w 3286461"/>
                    <a:gd name="connsiteY5" fmla="*/ 2899186 h 2904564"/>
                    <a:gd name="connsiteX6" fmla="*/ 1968649 w 3286461"/>
                    <a:gd name="connsiteY6" fmla="*/ 2904564 h 2904564"/>
                    <a:gd name="connsiteX7" fmla="*/ 2904565 w 3286461"/>
                    <a:gd name="connsiteY7" fmla="*/ 2775473 h 2904564"/>
                    <a:gd name="connsiteX8" fmla="*/ 3044414 w 3286461"/>
                    <a:gd name="connsiteY8" fmla="*/ 2366682 h 2904564"/>
                    <a:gd name="connsiteX9" fmla="*/ 3286461 w 3286461"/>
                    <a:gd name="connsiteY9" fmla="*/ 1715844 h 2904564"/>
                    <a:gd name="connsiteX10" fmla="*/ 3087445 w 3286461"/>
                    <a:gd name="connsiteY10" fmla="*/ 1226371 h 2904564"/>
                    <a:gd name="connsiteX11" fmla="*/ 2958353 w 3286461"/>
                    <a:gd name="connsiteY11" fmla="*/ 365760 h 2904564"/>
                    <a:gd name="connsiteX12" fmla="*/ 2355925 w 3286461"/>
                    <a:gd name="connsiteY12" fmla="*/ 0 h 2904564"/>
                    <a:gd name="connsiteX13" fmla="*/ 1387736 w 3286461"/>
                    <a:gd name="connsiteY13" fmla="*/ 102197 h 2904564"/>
                    <a:gd name="connsiteX0" fmla="*/ 1387736 w 3286461"/>
                    <a:gd name="connsiteY0" fmla="*/ 102197 h 2904564"/>
                    <a:gd name="connsiteX1" fmla="*/ 527125 w 3286461"/>
                    <a:gd name="connsiteY1" fmla="*/ 467957 h 2904564"/>
                    <a:gd name="connsiteX2" fmla="*/ 0 w 3286461"/>
                    <a:gd name="connsiteY2" fmla="*/ 1145689 h 2904564"/>
                    <a:gd name="connsiteX3" fmla="*/ 91440 w 3286461"/>
                    <a:gd name="connsiteY3" fmla="*/ 1936376 h 2904564"/>
                    <a:gd name="connsiteX4" fmla="*/ 586292 w 3286461"/>
                    <a:gd name="connsiteY4" fmla="*/ 2630244 h 2904564"/>
                    <a:gd name="connsiteX5" fmla="*/ 1264023 w 3286461"/>
                    <a:gd name="connsiteY5" fmla="*/ 2899186 h 2904564"/>
                    <a:gd name="connsiteX6" fmla="*/ 1968649 w 3286461"/>
                    <a:gd name="connsiteY6" fmla="*/ 2904564 h 2904564"/>
                    <a:gd name="connsiteX7" fmla="*/ 2904565 w 3286461"/>
                    <a:gd name="connsiteY7" fmla="*/ 2775473 h 2904564"/>
                    <a:gd name="connsiteX8" fmla="*/ 3044414 w 3286461"/>
                    <a:gd name="connsiteY8" fmla="*/ 2366682 h 2904564"/>
                    <a:gd name="connsiteX9" fmla="*/ 3286461 w 3286461"/>
                    <a:gd name="connsiteY9" fmla="*/ 1715844 h 2904564"/>
                    <a:gd name="connsiteX10" fmla="*/ 3087445 w 3286461"/>
                    <a:gd name="connsiteY10" fmla="*/ 1226371 h 2904564"/>
                    <a:gd name="connsiteX11" fmla="*/ 2958353 w 3286461"/>
                    <a:gd name="connsiteY11" fmla="*/ 365760 h 2904564"/>
                    <a:gd name="connsiteX12" fmla="*/ 2355925 w 3286461"/>
                    <a:gd name="connsiteY12" fmla="*/ 0 h 2904564"/>
                    <a:gd name="connsiteX13" fmla="*/ 1387736 w 3286461"/>
                    <a:gd name="connsiteY13" fmla="*/ 102197 h 2904564"/>
                    <a:gd name="connsiteX0" fmla="*/ 1535848 w 3434573"/>
                    <a:gd name="connsiteY0" fmla="*/ 102197 h 2904564"/>
                    <a:gd name="connsiteX1" fmla="*/ 675237 w 3434573"/>
                    <a:gd name="connsiteY1" fmla="*/ 467957 h 2904564"/>
                    <a:gd name="connsiteX2" fmla="*/ 148112 w 3434573"/>
                    <a:gd name="connsiteY2" fmla="*/ 1145689 h 2904564"/>
                    <a:gd name="connsiteX3" fmla="*/ 239552 w 3434573"/>
                    <a:gd name="connsiteY3" fmla="*/ 1936376 h 2904564"/>
                    <a:gd name="connsiteX4" fmla="*/ 734404 w 3434573"/>
                    <a:gd name="connsiteY4" fmla="*/ 2630244 h 2904564"/>
                    <a:gd name="connsiteX5" fmla="*/ 1412135 w 3434573"/>
                    <a:gd name="connsiteY5" fmla="*/ 2899186 h 2904564"/>
                    <a:gd name="connsiteX6" fmla="*/ 2116761 w 3434573"/>
                    <a:gd name="connsiteY6" fmla="*/ 2904564 h 2904564"/>
                    <a:gd name="connsiteX7" fmla="*/ 3052677 w 3434573"/>
                    <a:gd name="connsiteY7" fmla="*/ 2775473 h 2904564"/>
                    <a:gd name="connsiteX8" fmla="*/ 3192526 w 3434573"/>
                    <a:gd name="connsiteY8" fmla="*/ 2366682 h 2904564"/>
                    <a:gd name="connsiteX9" fmla="*/ 3434573 w 3434573"/>
                    <a:gd name="connsiteY9" fmla="*/ 1715844 h 2904564"/>
                    <a:gd name="connsiteX10" fmla="*/ 3235557 w 3434573"/>
                    <a:gd name="connsiteY10" fmla="*/ 1226371 h 2904564"/>
                    <a:gd name="connsiteX11" fmla="*/ 3106465 w 3434573"/>
                    <a:gd name="connsiteY11" fmla="*/ 365760 h 2904564"/>
                    <a:gd name="connsiteX12" fmla="*/ 2504037 w 3434573"/>
                    <a:gd name="connsiteY12" fmla="*/ 0 h 2904564"/>
                    <a:gd name="connsiteX13" fmla="*/ 1535848 w 3434573"/>
                    <a:gd name="connsiteY13" fmla="*/ 102197 h 2904564"/>
                    <a:gd name="connsiteX0" fmla="*/ 1535848 w 3434573"/>
                    <a:gd name="connsiteY0" fmla="*/ 102197 h 2904564"/>
                    <a:gd name="connsiteX1" fmla="*/ 675237 w 3434573"/>
                    <a:gd name="connsiteY1" fmla="*/ 467957 h 2904564"/>
                    <a:gd name="connsiteX2" fmla="*/ 148112 w 3434573"/>
                    <a:gd name="connsiteY2" fmla="*/ 1145689 h 2904564"/>
                    <a:gd name="connsiteX3" fmla="*/ 239552 w 3434573"/>
                    <a:gd name="connsiteY3" fmla="*/ 1936376 h 2904564"/>
                    <a:gd name="connsiteX4" fmla="*/ 734404 w 3434573"/>
                    <a:gd name="connsiteY4" fmla="*/ 2630244 h 2904564"/>
                    <a:gd name="connsiteX5" fmla="*/ 1412135 w 3434573"/>
                    <a:gd name="connsiteY5" fmla="*/ 2899186 h 2904564"/>
                    <a:gd name="connsiteX6" fmla="*/ 2116761 w 3434573"/>
                    <a:gd name="connsiteY6" fmla="*/ 2904564 h 2904564"/>
                    <a:gd name="connsiteX7" fmla="*/ 3052677 w 3434573"/>
                    <a:gd name="connsiteY7" fmla="*/ 2775473 h 2904564"/>
                    <a:gd name="connsiteX8" fmla="*/ 3192526 w 3434573"/>
                    <a:gd name="connsiteY8" fmla="*/ 2366682 h 2904564"/>
                    <a:gd name="connsiteX9" fmla="*/ 3434573 w 3434573"/>
                    <a:gd name="connsiteY9" fmla="*/ 1715844 h 2904564"/>
                    <a:gd name="connsiteX10" fmla="*/ 3235557 w 3434573"/>
                    <a:gd name="connsiteY10" fmla="*/ 1226371 h 2904564"/>
                    <a:gd name="connsiteX11" fmla="*/ 3106465 w 3434573"/>
                    <a:gd name="connsiteY11" fmla="*/ 365760 h 2904564"/>
                    <a:gd name="connsiteX12" fmla="*/ 2504037 w 3434573"/>
                    <a:gd name="connsiteY12" fmla="*/ 0 h 2904564"/>
                    <a:gd name="connsiteX13" fmla="*/ 1535848 w 3434573"/>
                    <a:gd name="connsiteY13" fmla="*/ 102197 h 2904564"/>
                    <a:gd name="connsiteX0" fmla="*/ 1592821 w 3491546"/>
                    <a:gd name="connsiteY0" fmla="*/ 102197 h 2904564"/>
                    <a:gd name="connsiteX1" fmla="*/ 732210 w 3491546"/>
                    <a:gd name="connsiteY1" fmla="*/ 467957 h 2904564"/>
                    <a:gd name="connsiteX2" fmla="*/ 205085 w 3491546"/>
                    <a:gd name="connsiteY2" fmla="*/ 1145689 h 2904564"/>
                    <a:gd name="connsiteX3" fmla="*/ 296525 w 3491546"/>
                    <a:gd name="connsiteY3" fmla="*/ 1936376 h 2904564"/>
                    <a:gd name="connsiteX4" fmla="*/ 791377 w 3491546"/>
                    <a:gd name="connsiteY4" fmla="*/ 2630244 h 2904564"/>
                    <a:gd name="connsiteX5" fmla="*/ 1469108 w 3491546"/>
                    <a:gd name="connsiteY5" fmla="*/ 2899186 h 2904564"/>
                    <a:gd name="connsiteX6" fmla="*/ 2173734 w 3491546"/>
                    <a:gd name="connsiteY6" fmla="*/ 2904564 h 2904564"/>
                    <a:gd name="connsiteX7" fmla="*/ 3109650 w 3491546"/>
                    <a:gd name="connsiteY7" fmla="*/ 2775473 h 2904564"/>
                    <a:gd name="connsiteX8" fmla="*/ 3249499 w 3491546"/>
                    <a:gd name="connsiteY8" fmla="*/ 2366682 h 2904564"/>
                    <a:gd name="connsiteX9" fmla="*/ 3491546 w 3491546"/>
                    <a:gd name="connsiteY9" fmla="*/ 1715844 h 2904564"/>
                    <a:gd name="connsiteX10" fmla="*/ 3292530 w 3491546"/>
                    <a:gd name="connsiteY10" fmla="*/ 1226371 h 2904564"/>
                    <a:gd name="connsiteX11" fmla="*/ 3163438 w 3491546"/>
                    <a:gd name="connsiteY11" fmla="*/ 365760 h 2904564"/>
                    <a:gd name="connsiteX12" fmla="*/ 2561010 w 3491546"/>
                    <a:gd name="connsiteY12" fmla="*/ 0 h 2904564"/>
                    <a:gd name="connsiteX13" fmla="*/ 1592821 w 3491546"/>
                    <a:gd name="connsiteY13" fmla="*/ 102197 h 2904564"/>
                    <a:gd name="connsiteX0" fmla="*/ 1592821 w 3491546"/>
                    <a:gd name="connsiteY0" fmla="*/ 102197 h 2904564"/>
                    <a:gd name="connsiteX1" fmla="*/ 732210 w 3491546"/>
                    <a:gd name="connsiteY1" fmla="*/ 467957 h 2904564"/>
                    <a:gd name="connsiteX2" fmla="*/ 205085 w 3491546"/>
                    <a:gd name="connsiteY2" fmla="*/ 1145689 h 2904564"/>
                    <a:gd name="connsiteX3" fmla="*/ 296525 w 3491546"/>
                    <a:gd name="connsiteY3" fmla="*/ 1936376 h 2904564"/>
                    <a:gd name="connsiteX4" fmla="*/ 791377 w 3491546"/>
                    <a:gd name="connsiteY4" fmla="*/ 2630244 h 2904564"/>
                    <a:gd name="connsiteX5" fmla="*/ 1469108 w 3491546"/>
                    <a:gd name="connsiteY5" fmla="*/ 2899186 h 2904564"/>
                    <a:gd name="connsiteX6" fmla="*/ 2173734 w 3491546"/>
                    <a:gd name="connsiteY6" fmla="*/ 2904564 h 2904564"/>
                    <a:gd name="connsiteX7" fmla="*/ 3109650 w 3491546"/>
                    <a:gd name="connsiteY7" fmla="*/ 2775473 h 2904564"/>
                    <a:gd name="connsiteX8" fmla="*/ 3249499 w 3491546"/>
                    <a:gd name="connsiteY8" fmla="*/ 2366682 h 2904564"/>
                    <a:gd name="connsiteX9" fmla="*/ 3491546 w 3491546"/>
                    <a:gd name="connsiteY9" fmla="*/ 1715844 h 2904564"/>
                    <a:gd name="connsiteX10" fmla="*/ 3292530 w 3491546"/>
                    <a:gd name="connsiteY10" fmla="*/ 1226371 h 2904564"/>
                    <a:gd name="connsiteX11" fmla="*/ 3163438 w 3491546"/>
                    <a:gd name="connsiteY11" fmla="*/ 365760 h 2904564"/>
                    <a:gd name="connsiteX12" fmla="*/ 2561010 w 3491546"/>
                    <a:gd name="connsiteY12" fmla="*/ 0 h 2904564"/>
                    <a:gd name="connsiteX13" fmla="*/ 1592821 w 3491546"/>
                    <a:gd name="connsiteY13" fmla="*/ 102197 h 2904564"/>
                    <a:gd name="connsiteX0" fmla="*/ 1594370 w 3493095"/>
                    <a:gd name="connsiteY0" fmla="*/ 102197 h 2904564"/>
                    <a:gd name="connsiteX1" fmla="*/ 733759 w 3493095"/>
                    <a:gd name="connsiteY1" fmla="*/ 467957 h 2904564"/>
                    <a:gd name="connsiteX2" fmla="*/ 206634 w 3493095"/>
                    <a:gd name="connsiteY2" fmla="*/ 1145689 h 2904564"/>
                    <a:gd name="connsiteX3" fmla="*/ 298074 w 3493095"/>
                    <a:gd name="connsiteY3" fmla="*/ 1936376 h 2904564"/>
                    <a:gd name="connsiteX4" fmla="*/ 792926 w 3493095"/>
                    <a:gd name="connsiteY4" fmla="*/ 2630244 h 2904564"/>
                    <a:gd name="connsiteX5" fmla="*/ 1470657 w 3493095"/>
                    <a:gd name="connsiteY5" fmla="*/ 2899186 h 2904564"/>
                    <a:gd name="connsiteX6" fmla="*/ 2175283 w 3493095"/>
                    <a:gd name="connsiteY6" fmla="*/ 2904564 h 2904564"/>
                    <a:gd name="connsiteX7" fmla="*/ 3111199 w 3493095"/>
                    <a:gd name="connsiteY7" fmla="*/ 2775473 h 2904564"/>
                    <a:gd name="connsiteX8" fmla="*/ 3251048 w 3493095"/>
                    <a:gd name="connsiteY8" fmla="*/ 2366682 h 2904564"/>
                    <a:gd name="connsiteX9" fmla="*/ 3493095 w 3493095"/>
                    <a:gd name="connsiteY9" fmla="*/ 1715844 h 2904564"/>
                    <a:gd name="connsiteX10" fmla="*/ 3294079 w 3493095"/>
                    <a:gd name="connsiteY10" fmla="*/ 1226371 h 2904564"/>
                    <a:gd name="connsiteX11" fmla="*/ 3164987 w 3493095"/>
                    <a:gd name="connsiteY11" fmla="*/ 365760 h 2904564"/>
                    <a:gd name="connsiteX12" fmla="*/ 2562559 w 3493095"/>
                    <a:gd name="connsiteY12" fmla="*/ 0 h 2904564"/>
                    <a:gd name="connsiteX13" fmla="*/ 1594370 w 3493095"/>
                    <a:gd name="connsiteY13" fmla="*/ 102197 h 2904564"/>
                    <a:gd name="connsiteX0" fmla="*/ 1594370 w 3493095"/>
                    <a:gd name="connsiteY0" fmla="*/ 102197 h 2904564"/>
                    <a:gd name="connsiteX1" fmla="*/ 733759 w 3493095"/>
                    <a:gd name="connsiteY1" fmla="*/ 467957 h 2904564"/>
                    <a:gd name="connsiteX2" fmla="*/ 206634 w 3493095"/>
                    <a:gd name="connsiteY2" fmla="*/ 1145689 h 2904564"/>
                    <a:gd name="connsiteX3" fmla="*/ 298074 w 3493095"/>
                    <a:gd name="connsiteY3" fmla="*/ 1936376 h 2904564"/>
                    <a:gd name="connsiteX4" fmla="*/ 792926 w 3493095"/>
                    <a:gd name="connsiteY4" fmla="*/ 2630244 h 2904564"/>
                    <a:gd name="connsiteX5" fmla="*/ 1470657 w 3493095"/>
                    <a:gd name="connsiteY5" fmla="*/ 2899186 h 2904564"/>
                    <a:gd name="connsiteX6" fmla="*/ 2175283 w 3493095"/>
                    <a:gd name="connsiteY6" fmla="*/ 2904564 h 2904564"/>
                    <a:gd name="connsiteX7" fmla="*/ 3111199 w 3493095"/>
                    <a:gd name="connsiteY7" fmla="*/ 2775473 h 2904564"/>
                    <a:gd name="connsiteX8" fmla="*/ 3251048 w 3493095"/>
                    <a:gd name="connsiteY8" fmla="*/ 2366682 h 2904564"/>
                    <a:gd name="connsiteX9" fmla="*/ 3493095 w 3493095"/>
                    <a:gd name="connsiteY9" fmla="*/ 1715844 h 2904564"/>
                    <a:gd name="connsiteX10" fmla="*/ 3294079 w 3493095"/>
                    <a:gd name="connsiteY10" fmla="*/ 1226371 h 2904564"/>
                    <a:gd name="connsiteX11" fmla="*/ 3164987 w 3493095"/>
                    <a:gd name="connsiteY11" fmla="*/ 365760 h 2904564"/>
                    <a:gd name="connsiteX12" fmla="*/ 2562559 w 3493095"/>
                    <a:gd name="connsiteY12" fmla="*/ 0 h 2904564"/>
                    <a:gd name="connsiteX13" fmla="*/ 1594370 w 3493095"/>
                    <a:gd name="connsiteY13" fmla="*/ 102197 h 2904564"/>
                    <a:gd name="connsiteX0" fmla="*/ 1594370 w 3493095"/>
                    <a:gd name="connsiteY0" fmla="*/ 102197 h 2904564"/>
                    <a:gd name="connsiteX1" fmla="*/ 733759 w 3493095"/>
                    <a:gd name="connsiteY1" fmla="*/ 467957 h 2904564"/>
                    <a:gd name="connsiteX2" fmla="*/ 206634 w 3493095"/>
                    <a:gd name="connsiteY2" fmla="*/ 1145689 h 2904564"/>
                    <a:gd name="connsiteX3" fmla="*/ 298074 w 3493095"/>
                    <a:gd name="connsiteY3" fmla="*/ 1936376 h 2904564"/>
                    <a:gd name="connsiteX4" fmla="*/ 792926 w 3493095"/>
                    <a:gd name="connsiteY4" fmla="*/ 2630244 h 2904564"/>
                    <a:gd name="connsiteX5" fmla="*/ 1470657 w 3493095"/>
                    <a:gd name="connsiteY5" fmla="*/ 2899186 h 2904564"/>
                    <a:gd name="connsiteX6" fmla="*/ 2175283 w 3493095"/>
                    <a:gd name="connsiteY6" fmla="*/ 2904564 h 2904564"/>
                    <a:gd name="connsiteX7" fmla="*/ 3111199 w 3493095"/>
                    <a:gd name="connsiteY7" fmla="*/ 2775473 h 2904564"/>
                    <a:gd name="connsiteX8" fmla="*/ 3251048 w 3493095"/>
                    <a:gd name="connsiteY8" fmla="*/ 2366682 h 2904564"/>
                    <a:gd name="connsiteX9" fmla="*/ 3493095 w 3493095"/>
                    <a:gd name="connsiteY9" fmla="*/ 1715844 h 2904564"/>
                    <a:gd name="connsiteX10" fmla="*/ 3294079 w 3493095"/>
                    <a:gd name="connsiteY10" fmla="*/ 1226371 h 2904564"/>
                    <a:gd name="connsiteX11" fmla="*/ 3164987 w 3493095"/>
                    <a:gd name="connsiteY11" fmla="*/ 365760 h 2904564"/>
                    <a:gd name="connsiteX12" fmla="*/ 2562559 w 3493095"/>
                    <a:gd name="connsiteY12" fmla="*/ 0 h 2904564"/>
                    <a:gd name="connsiteX13" fmla="*/ 1594370 w 3493095"/>
                    <a:gd name="connsiteY13" fmla="*/ 102197 h 2904564"/>
                    <a:gd name="connsiteX0" fmla="*/ 1594370 w 3493095"/>
                    <a:gd name="connsiteY0" fmla="*/ 102197 h 2904564"/>
                    <a:gd name="connsiteX1" fmla="*/ 733759 w 3493095"/>
                    <a:gd name="connsiteY1" fmla="*/ 467957 h 2904564"/>
                    <a:gd name="connsiteX2" fmla="*/ 206634 w 3493095"/>
                    <a:gd name="connsiteY2" fmla="*/ 1145689 h 2904564"/>
                    <a:gd name="connsiteX3" fmla="*/ 298074 w 3493095"/>
                    <a:gd name="connsiteY3" fmla="*/ 1936376 h 2904564"/>
                    <a:gd name="connsiteX4" fmla="*/ 792926 w 3493095"/>
                    <a:gd name="connsiteY4" fmla="*/ 2630244 h 2904564"/>
                    <a:gd name="connsiteX5" fmla="*/ 1470657 w 3493095"/>
                    <a:gd name="connsiteY5" fmla="*/ 2899186 h 2904564"/>
                    <a:gd name="connsiteX6" fmla="*/ 2175283 w 3493095"/>
                    <a:gd name="connsiteY6" fmla="*/ 2904564 h 2904564"/>
                    <a:gd name="connsiteX7" fmla="*/ 3111199 w 3493095"/>
                    <a:gd name="connsiteY7" fmla="*/ 2775473 h 2904564"/>
                    <a:gd name="connsiteX8" fmla="*/ 3251048 w 3493095"/>
                    <a:gd name="connsiteY8" fmla="*/ 2366682 h 2904564"/>
                    <a:gd name="connsiteX9" fmla="*/ 3493095 w 3493095"/>
                    <a:gd name="connsiteY9" fmla="*/ 1715844 h 2904564"/>
                    <a:gd name="connsiteX10" fmla="*/ 3294079 w 3493095"/>
                    <a:gd name="connsiteY10" fmla="*/ 1226371 h 2904564"/>
                    <a:gd name="connsiteX11" fmla="*/ 3164987 w 3493095"/>
                    <a:gd name="connsiteY11" fmla="*/ 365760 h 2904564"/>
                    <a:gd name="connsiteX12" fmla="*/ 2562559 w 3493095"/>
                    <a:gd name="connsiteY12" fmla="*/ 0 h 2904564"/>
                    <a:gd name="connsiteX13" fmla="*/ 1594370 w 3493095"/>
                    <a:gd name="connsiteY13" fmla="*/ 102197 h 2904564"/>
                    <a:gd name="connsiteX0" fmla="*/ 1594370 w 3493095"/>
                    <a:gd name="connsiteY0" fmla="*/ 102197 h 2939707"/>
                    <a:gd name="connsiteX1" fmla="*/ 733759 w 3493095"/>
                    <a:gd name="connsiteY1" fmla="*/ 467957 h 2939707"/>
                    <a:gd name="connsiteX2" fmla="*/ 206634 w 3493095"/>
                    <a:gd name="connsiteY2" fmla="*/ 1145689 h 2939707"/>
                    <a:gd name="connsiteX3" fmla="*/ 298074 w 3493095"/>
                    <a:gd name="connsiteY3" fmla="*/ 1936376 h 2939707"/>
                    <a:gd name="connsiteX4" fmla="*/ 792926 w 3493095"/>
                    <a:gd name="connsiteY4" fmla="*/ 2630244 h 2939707"/>
                    <a:gd name="connsiteX5" fmla="*/ 1470657 w 3493095"/>
                    <a:gd name="connsiteY5" fmla="*/ 2899186 h 2939707"/>
                    <a:gd name="connsiteX6" fmla="*/ 2175283 w 3493095"/>
                    <a:gd name="connsiteY6" fmla="*/ 2904564 h 2939707"/>
                    <a:gd name="connsiteX7" fmla="*/ 3111199 w 3493095"/>
                    <a:gd name="connsiteY7" fmla="*/ 2775473 h 2939707"/>
                    <a:gd name="connsiteX8" fmla="*/ 3251048 w 3493095"/>
                    <a:gd name="connsiteY8" fmla="*/ 2366682 h 2939707"/>
                    <a:gd name="connsiteX9" fmla="*/ 3493095 w 3493095"/>
                    <a:gd name="connsiteY9" fmla="*/ 1715844 h 2939707"/>
                    <a:gd name="connsiteX10" fmla="*/ 3294079 w 3493095"/>
                    <a:gd name="connsiteY10" fmla="*/ 1226371 h 2939707"/>
                    <a:gd name="connsiteX11" fmla="*/ 3164987 w 3493095"/>
                    <a:gd name="connsiteY11" fmla="*/ 365760 h 2939707"/>
                    <a:gd name="connsiteX12" fmla="*/ 2562559 w 3493095"/>
                    <a:gd name="connsiteY12" fmla="*/ 0 h 2939707"/>
                    <a:gd name="connsiteX13" fmla="*/ 1594370 w 3493095"/>
                    <a:gd name="connsiteY13" fmla="*/ 102197 h 2939707"/>
                    <a:gd name="connsiteX0" fmla="*/ 1594370 w 3493095"/>
                    <a:gd name="connsiteY0" fmla="*/ 102197 h 2932811"/>
                    <a:gd name="connsiteX1" fmla="*/ 733759 w 3493095"/>
                    <a:gd name="connsiteY1" fmla="*/ 467957 h 2932811"/>
                    <a:gd name="connsiteX2" fmla="*/ 206634 w 3493095"/>
                    <a:gd name="connsiteY2" fmla="*/ 1145689 h 2932811"/>
                    <a:gd name="connsiteX3" fmla="*/ 298074 w 3493095"/>
                    <a:gd name="connsiteY3" fmla="*/ 1936376 h 2932811"/>
                    <a:gd name="connsiteX4" fmla="*/ 792926 w 3493095"/>
                    <a:gd name="connsiteY4" fmla="*/ 2630244 h 2932811"/>
                    <a:gd name="connsiteX5" fmla="*/ 1470657 w 3493095"/>
                    <a:gd name="connsiteY5" fmla="*/ 2899186 h 2932811"/>
                    <a:gd name="connsiteX6" fmla="*/ 2175283 w 3493095"/>
                    <a:gd name="connsiteY6" fmla="*/ 2904564 h 2932811"/>
                    <a:gd name="connsiteX7" fmla="*/ 3111199 w 3493095"/>
                    <a:gd name="connsiteY7" fmla="*/ 2775473 h 2932811"/>
                    <a:gd name="connsiteX8" fmla="*/ 3251048 w 3493095"/>
                    <a:gd name="connsiteY8" fmla="*/ 2366682 h 2932811"/>
                    <a:gd name="connsiteX9" fmla="*/ 3493095 w 3493095"/>
                    <a:gd name="connsiteY9" fmla="*/ 1715844 h 2932811"/>
                    <a:gd name="connsiteX10" fmla="*/ 3294079 w 3493095"/>
                    <a:gd name="connsiteY10" fmla="*/ 1226371 h 2932811"/>
                    <a:gd name="connsiteX11" fmla="*/ 3164987 w 3493095"/>
                    <a:gd name="connsiteY11" fmla="*/ 365760 h 2932811"/>
                    <a:gd name="connsiteX12" fmla="*/ 2562559 w 3493095"/>
                    <a:gd name="connsiteY12" fmla="*/ 0 h 2932811"/>
                    <a:gd name="connsiteX13" fmla="*/ 1594370 w 3493095"/>
                    <a:gd name="connsiteY13" fmla="*/ 102197 h 2932811"/>
                    <a:gd name="connsiteX0" fmla="*/ 1594370 w 3493095"/>
                    <a:gd name="connsiteY0" fmla="*/ 102197 h 2932811"/>
                    <a:gd name="connsiteX1" fmla="*/ 733759 w 3493095"/>
                    <a:gd name="connsiteY1" fmla="*/ 467957 h 2932811"/>
                    <a:gd name="connsiteX2" fmla="*/ 206634 w 3493095"/>
                    <a:gd name="connsiteY2" fmla="*/ 1145689 h 2932811"/>
                    <a:gd name="connsiteX3" fmla="*/ 298074 w 3493095"/>
                    <a:gd name="connsiteY3" fmla="*/ 1936376 h 2932811"/>
                    <a:gd name="connsiteX4" fmla="*/ 792926 w 3493095"/>
                    <a:gd name="connsiteY4" fmla="*/ 2630244 h 2932811"/>
                    <a:gd name="connsiteX5" fmla="*/ 1449142 w 3493095"/>
                    <a:gd name="connsiteY5" fmla="*/ 2899186 h 2932811"/>
                    <a:gd name="connsiteX6" fmla="*/ 2175283 w 3493095"/>
                    <a:gd name="connsiteY6" fmla="*/ 2904564 h 2932811"/>
                    <a:gd name="connsiteX7" fmla="*/ 3111199 w 3493095"/>
                    <a:gd name="connsiteY7" fmla="*/ 2775473 h 2932811"/>
                    <a:gd name="connsiteX8" fmla="*/ 3251048 w 3493095"/>
                    <a:gd name="connsiteY8" fmla="*/ 2366682 h 2932811"/>
                    <a:gd name="connsiteX9" fmla="*/ 3493095 w 3493095"/>
                    <a:gd name="connsiteY9" fmla="*/ 1715844 h 2932811"/>
                    <a:gd name="connsiteX10" fmla="*/ 3294079 w 3493095"/>
                    <a:gd name="connsiteY10" fmla="*/ 1226371 h 2932811"/>
                    <a:gd name="connsiteX11" fmla="*/ 3164987 w 3493095"/>
                    <a:gd name="connsiteY11" fmla="*/ 365760 h 2932811"/>
                    <a:gd name="connsiteX12" fmla="*/ 2562559 w 3493095"/>
                    <a:gd name="connsiteY12" fmla="*/ 0 h 2932811"/>
                    <a:gd name="connsiteX13" fmla="*/ 1594370 w 3493095"/>
                    <a:gd name="connsiteY13" fmla="*/ 102197 h 2932811"/>
                    <a:gd name="connsiteX0" fmla="*/ 1594370 w 3493095"/>
                    <a:gd name="connsiteY0" fmla="*/ 102197 h 2932811"/>
                    <a:gd name="connsiteX1" fmla="*/ 733759 w 3493095"/>
                    <a:gd name="connsiteY1" fmla="*/ 467957 h 2932811"/>
                    <a:gd name="connsiteX2" fmla="*/ 206634 w 3493095"/>
                    <a:gd name="connsiteY2" fmla="*/ 1145689 h 2932811"/>
                    <a:gd name="connsiteX3" fmla="*/ 298074 w 3493095"/>
                    <a:gd name="connsiteY3" fmla="*/ 1936376 h 2932811"/>
                    <a:gd name="connsiteX4" fmla="*/ 792926 w 3493095"/>
                    <a:gd name="connsiteY4" fmla="*/ 2630244 h 2932811"/>
                    <a:gd name="connsiteX5" fmla="*/ 1449142 w 3493095"/>
                    <a:gd name="connsiteY5" fmla="*/ 2899186 h 2932811"/>
                    <a:gd name="connsiteX6" fmla="*/ 2175283 w 3493095"/>
                    <a:gd name="connsiteY6" fmla="*/ 2904564 h 2932811"/>
                    <a:gd name="connsiteX7" fmla="*/ 3111199 w 3493095"/>
                    <a:gd name="connsiteY7" fmla="*/ 2775473 h 2932811"/>
                    <a:gd name="connsiteX8" fmla="*/ 3251048 w 3493095"/>
                    <a:gd name="connsiteY8" fmla="*/ 2366682 h 2932811"/>
                    <a:gd name="connsiteX9" fmla="*/ 3493095 w 3493095"/>
                    <a:gd name="connsiteY9" fmla="*/ 1715844 h 2932811"/>
                    <a:gd name="connsiteX10" fmla="*/ 3294079 w 3493095"/>
                    <a:gd name="connsiteY10" fmla="*/ 1226371 h 2932811"/>
                    <a:gd name="connsiteX11" fmla="*/ 3164987 w 3493095"/>
                    <a:gd name="connsiteY11" fmla="*/ 365760 h 2932811"/>
                    <a:gd name="connsiteX12" fmla="*/ 2562559 w 3493095"/>
                    <a:gd name="connsiteY12" fmla="*/ 0 h 2932811"/>
                    <a:gd name="connsiteX13" fmla="*/ 1594370 w 3493095"/>
                    <a:gd name="connsiteY13" fmla="*/ 102197 h 2932811"/>
                    <a:gd name="connsiteX0" fmla="*/ 1594370 w 3493095"/>
                    <a:gd name="connsiteY0" fmla="*/ 102197 h 2944739"/>
                    <a:gd name="connsiteX1" fmla="*/ 733759 w 3493095"/>
                    <a:gd name="connsiteY1" fmla="*/ 467957 h 2944739"/>
                    <a:gd name="connsiteX2" fmla="*/ 206634 w 3493095"/>
                    <a:gd name="connsiteY2" fmla="*/ 1145689 h 2944739"/>
                    <a:gd name="connsiteX3" fmla="*/ 298074 w 3493095"/>
                    <a:gd name="connsiteY3" fmla="*/ 1936376 h 2944739"/>
                    <a:gd name="connsiteX4" fmla="*/ 792926 w 3493095"/>
                    <a:gd name="connsiteY4" fmla="*/ 2630244 h 2944739"/>
                    <a:gd name="connsiteX5" fmla="*/ 1449142 w 3493095"/>
                    <a:gd name="connsiteY5" fmla="*/ 2899186 h 2944739"/>
                    <a:gd name="connsiteX6" fmla="*/ 2175283 w 3493095"/>
                    <a:gd name="connsiteY6" fmla="*/ 2904564 h 2944739"/>
                    <a:gd name="connsiteX7" fmla="*/ 3111199 w 3493095"/>
                    <a:gd name="connsiteY7" fmla="*/ 2775473 h 2944739"/>
                    <a:gd name="connsiteX8" fmla="*/ 3251048 w 3493095"/>
                    <a:gd name="connsiteY8" fmla="*/ 2366682 h 2944739"/>
                    <a:gd name="connsiteX9" fmla="*/ 3493095 w 3493095"/>
                    <a:gd name="connsiteY9" fmla="*/ 1715844 h 2944739"/>
                    <a:gd name="connsiteX10" fmla="*/ 3294079 w 3493095"/>
                    <a:gd name="connsiteY10" fmla="*/ 1226371 h 2944739"/>
                    <a:gd name="connsiteX11" fmla="*/ 3164987 w 3493095"/>
                    <a:gd name="connsiteY11" fmla="*/ 365760 h 2944739"/>
                    <a:gd name="connsiteX12" fmla="*/ 2562559 w 3493095"/>
                    <a:gd name="connsiteY12" fmla="*/ 0 h 2944739"/>
                    <a:gd name="connsiteX13" fmla="*/ 1594370 w 3493095"/>
                    <a:gd name="connsiteY13" fmla="*/ 102197 h 2944739"/>
                    <a:gd name="connsiteX0" fmla="*/ 1594370 w 3493095"/>
                    <a:gd name="connsiteY0" fmla="*/ 102197 h 2944739"/>
                    <a:gd name="connsiteX1" fmla="*/ 733759 w 3493095"/>
                    <a:gd name="connsiteY1" fmla="*/ 467957 h 2944739"/>
                    <a:gd name="connsiteX2" fmla="*/ 206634 w 3493095"/>
                    <a:gd name="connsiteY2" fmla="*/ 1145689 h 2944739"/>
                    <a:gd name="connsiteX3" fmla="*/ 298074 w 3493095"/>
                    <a:gd name="connsiteY3" fmla="*/ 1936376 h 2944739"/>
                    <a:gd name="connsiteX4" fmla="*/ 792926 w 3493095"/>
                    <a:gd name="connsiteY4" fmla="*/ 2630244 h 2944739"/>
                    <a:gd name="connsiteX5" fmla="*/ 1449142 w 3493095"/>
                    <a:gd name="connsiteY5" fmla="*/ 2899186 h 2944739"/>
                    <a:gd name="connsiteX6" fmla="*/ 2175283 w 3493095"/>
                    <a:gd name="connsiteY6" fmla="*/ 2904564 h 2944739"/>
                    <a:gd name="connsiteX7" fmla="*/ 3111199 w 3493095"/>
                    <a:gd name="connsiteY7" fmla="*/ 2775473 h 2944739"/>
                    <a:gd name="connsiteX8" fmla="*/ 3251048 w 3493095"/>
                    <a:gd name="connsiteY8" fmla="*/ 2366682 h 2944739"/>
                    <a:gd name="connsiteX9" fmla="*/ 3493095 w 3493095"/>
                    <a:gd name="connsiteY9" fmla="*/ 1715844 h 2944739"/>
                    <a:gd name="connsiteX10" fmla="*/ 3294079 w 3493095"/>
                    <a:gd name="connsiteY10" fmla="*/ 1226371 h 2944739"/>
                    <a:gd name="connsiteX11" fmla="*/ 3164987 w 3493095"/>
                    <a:gd name="connsiteY11" fmla="*/ 365760 h 2944739"/>
                    <a:gd name="connsiteX12" fmla="*/ 2562559 w 3493095"/>
                    <a:gd name="connsiteY12" fmla="*/ 0 h 2944739"/>
                    <a:gd name="connsiteX13" fmla="*/ 1594370 w 3493095"/>
                    <a:gd name="connsiteY13" fmla="*/ 102197 h 2944739"/>
                    <a:gd name="connsiteX0" fmla="*/ 1594370 w 3493095"/>
                    <a:gd name="connsiteY0" fmla="*/ 102197 h 2978989"/>
                    <a:gd name="connsiteX1" fmla="*/ 733759 w 3493095"/>
                    <a:gd name="connsiteY1" fmla="*/ 467957 h 2978989"/>
                    <a:gd name="connsiteX2" fmla="*/ 206634 w 3493095"/>
                    <a:gd name="connsiteY2" fmla="*/ 1145689 h 2978989"/>
                    <a:gd name="connsiteX3" fmla="*/ 298074 w 3493095"/>
                    <a:gd name="connsiteY3" fmla="*/ 1936376 h 2978989"/>
                    <a:gd name="connsiteX4" fmla="*/ 792926 w 3493095"/>
                    <a:gd name="connsiteY4" fmla="*/ 2630244 h 2978989"/>
                    <a:gd name="connsiteX5" fmla="*/ 1449142 w 3493095"/>
                    <a:gd name="connsiteY5" fmla="*/ 2899186 h 2978989"/>
                    <a:gd name="connsiteX6" fmla="*/ 2175283 w 3493095"/>
                    <a:gd name="connsiteY6" fmla="*/ 2904564 h 2978989"/>
                    <a:gd name="connsiteX7" fmla="*/ 3111199 w 3493095"/>
                    <a:gd name="connsiteY7" fmla="*/ 2775473 h 2978989"/>
                    <a:gd name="connsiteX8" fmla="*/ 3251048 w 3493095"/>
                    <a:gd name="connsiteY8" fmla="*/ 2366682 h 2978989"/>
                    <a:gd name="connsiteX9" fmla="*/ 3493095 w 3493095"/>
                    <a:gd name="connsiteY9" fmla="*/ 1715844 h 2978989"/>
                    <a:gd name="connsiteX10" fmla="*/ 3294079 w 3493095"/>
                    <a:gd name="connsiteY10" fmla="*/ 1226371 h 2978989"/>
                    <a:gd name="connsiteX11" fmla="*/ 3164987 w 3493095"/>
                    <a:gd name="connsiteY11" fmla="*/ 365760 h 2978989"/>
                    <a:gd name="connsiteX12" fmla="*/ 2562559 w 3493095"/>
                    <a:gd name="connsiteY12" fmla="*/ 0 h 2978989"/>
                    <a:gd name="connsiteX13" fmla="*/ 1594370 w 3493095"/>
                    <a:gd name="connsiteY13" fmla="*/ 102197 h 2978989"/>
                    <a:gd name="connsiteX0" fmla="*/ 1594370 w 3493095"/>
                    <a:gd name="connsiteY0" fmla="*/ 102197 h 3001392"/>
                    <a:gd name="connsiteX1" fmla="*/ 733759 w 3493095"/>
                    <a:gd name="connsiteY1" fmla="*/ 467957 h 3001392"/>
                    <a:gd name="connsiteX2" fmla="*/ 206634 w 3493095"/>
                    <a:gd name="connsiteY2" fmla="*/ 1145689 h 3001392"/>
                    <a:gd name="connsiteX3" fmla="*/ 298074 w 3493095"/>
                    <a:gd name="connsiteY3" fmla="*/ 1936376 h 3001392"/>
                    <a:gd name="connsiteX4" fmla="*/ 792926 w 3493095"/>
                    <a:gd name="connsiteY4" fmla="*/ 2630244 h 3001392"/>
                    <a:gd name="connsiteX5" fmla="*/ 1449142 w 3493095"/>
                    <a:gd name="connsiteY5" fmla="*/ 2899186 h 3001392"/>
                    <a:gd name="connsiteX6" fmla="*/ 2175283 w 3493095"/>
                    <a:gd name="connsiteY6" fmla="*/ 2904564 h 3001392"/>
                    <a:gd name="connsiteX7" fmla="*/ 3111199 w 3493095"/>
                    <a:gd name="connsiteY7" fmla="*/ 2775473 h 3001392"/>
                    <a:gd name="connsiteX8" fmla="*/ 3251048 w 3493095"/>
                    <a:gd name="connsiteY8" fmla="*/ 2366682 h 3001392"/>
                    <a:gd name="connsiteX9" fmla="*/ 3493095 w 3493095"/>
                    <a:gd name="connsiteY9" fmla="*/ 1715844 h 3001392"/>
                    <a:gd name="connsiteX10" fmla="*/ 3294079 w 3493095"/>
                    <a:gd name="connsiteY10" fmla="*/ 1226371 h 3001392"/>
                    <a:gd name="connsiteX11" fmla="*/ 3164987 w 3493095"/>
                    <a:gd name="connsiteY11" fmla="*/ 365760 h 3001392"/>
                    <a:gd name="connsiteX12" fmla="*/ 2562559 w 3493095"/>
                    <a:gd name="connsiteY12" fmla="*/ 0 h 3001392"/>
                    <a:gd name="connsiteX13" fmla="*/ 1594370 w 3493095"/>
                    <a:gd name="connsiteY13" fmla="*/ 102197 h 3001392"/>
                    <a:gd name="connsiteX0" fmla="*/ 1594370 w 3493095"/>
                    <a:gd name="connsiteY0" fmla="*/ 102197 h 3008676"/>
                    <a:gd name="connsiteX1" fmla="*/ 733759 w 3493095"/>
                    <a:gd name="connsiteY1" fmla="*/ 467957 h 3008676"/>
                    <a:gd name="connsiteX2" fmla="*/ 206634 w 3493095"/>
                    <a:gd name="connsiteY2" fmla="*/ 1145689 h 3008676"/>
                    <a:gd name="connsiteX3" fmla="*/ 298074 w 3493095"/>
                    <a:gd name="connsiteY3" fmla="*/ 1936376 h 3008676"/>
                    <a:gd name="connsiteX4" fmla="*/ 792926 w 3493095"/>
                    <a:gd name="connsiteY4" fmla="*/ 2630244 h 3008676"/>
                    <a:gd name="connsiteX5" fmla="*/ 1449142 w 3493095"/>
                    <a:gd name="connsiteY5" fmla="*/ 2899186 h 3008676"/>
                    <a:gd name="connsiteX6" fmla="*/ 2175283 w 3493095"/>
                    <a:gd name="connsiteY6" fmla="*/ 2904564 h 3008676"/>
                    <a:gd name="connsiteX7" fmla="*/ 3154230 w 3493095"/>
                    <a:gd name="connsiteY7" fmla="*/ 2802367 h 3008676"/>
                    <a:gd name="connsiteX8" fmla="*/ 3251048 w 3493095"/>
                    <a:gd name="connsiteY8" fmla="*/ 2366682 h 3008676"/>
                    <a:gd name="connsiteX9" fmla="*/ 3493095 w 3493095"/>
                    <a:gd name="connsiteY9" fmla="*/ 1715844 h 3008676"/>
                    <a:gd name="connsiteX10" fmla="*/ 3294079 w 3493095"/>
                    <a:gd name="connsiteY10" fmla="*/ 1226371 h 3008676"/>
                    <a:gd name="connsiteX11" fmla="*/ 3164987 w 3493095"/>
                    <a:gd name="connsiteY11" fmla="*/ 365760 h 3008676"/>
                    <a:gd name="connsiteX12" fmla="*/ 2562559 w 3493095"/>
                    <a:gd name="connsiteY12" fmla="*/ 0 h 3008676"/>
                    <a:gd name="connsiteX13" fmla="*/ 1594370 w 3493095"/>
                    <a:gd name="connsiteY13" fmla="*/ 102197 h 3008676"/>
                    <a:gd name="connsiteX0" fmla="*/ 1594370 w 3493095"/>
                    <a:gd name="connsiteY0" fmla="*/ 102197 h 3008676"/>
                    <a:gd name="connsiteX1" fmla="*/ 733759 w 3493095"/>
                    <a:gd name="connsiteY1" fmla="*/ 467957 h 3008676"/>
                    <a:gd name="connsiteX2" fmla="*/ 206634 w 3493095"/>
                    <a:gd name="connsiteY2" fmla="*/ 1145689 h 3008676"/>
                    <a:gd name="connsiteX3" fmla="*/ 298074 w 3493095"/>
                    <a:gd name="connsiteY3" fmla="*/ 1936376 h 3008676"/>
                    <a:gd name="connsiteX4" fmla="*/ 792926 w 3493095"/>
                    <a:gd name="connsiteY4" fmla="*/ 2630244 h 3008676"/>
                    <a:gd name="connsiteX5" fmla="*/ 1449142 w 3493095"/>
                    <a:gd name="connsiteY5" fmla="*/ 2899186 h 3008676"/>
                    <a:gd name="connsiteX6" fmla="*/ 2175283 w 3493095"/>
                    <a:gd name="connsiteY6" fmla="*/ 2904564 h 3008676"/>
                    <a:gd name="connsiteX7" fmla="*/ 3154230 w 3493095"/>
                    <a:gd name="connsiteY7" fmla="*/ 2802367 h 3008676"/>
                    <a:gd name="connsiteX8" fmla="*/ 3272563 w 3493095"/>
                    <a:gd name="connsiteY8" fmla="*/ 2237590 h 3008676"/>
                    <a:gd name="connsiteX9" fmla="*/ 3493095 w 3493095"/>
                    <a:gd name="connsiteY9" fmla="*/ 1715844 h 3008676"/>
                    <a:gd name="connsiteX10" fmla="*/ 3294079 w 3493095"/>
                    <a:gd name="connsiteY10" fmla="*/ 1226371 h 3008676"/>
                    <a:gd name="connsiteX11" fmla="*/ 3164987 w 3493095"/>
                    <a:gd name="connsiteY11" fmla="*/ 365760 h 3008676"/>
                    <a:gd name="connsiteX12" fmla="*/ 2562559 w 3493095"/>
                    <a:gd name="connsiteY12" fmla="*/ 0 h 3008676"/>
                    <a:gd name="connsiteX13" fmla="*/ 1594370 w 3493095"/>
                    <a:gd name="connsiteY13" fmla="*/ 102197 h 3008676"/>
                    <a:gd name="connsiteX0" fmla="*/ 1594370 w 3493095"/>
                    <a:gd name="connsiteY0" fmla="*/ 102197 h 3001392"/>
                    <a:gd name="connsiteX1" fmla="*/ 733759 w 3493095"/>
                    <a:gd name="connsiteY1" fmla="*/ 467957 h 3001392"/>
                    <a:gd name="connsiteX2" fmla="*/ 206634 w 3493095"/>
                    <a:gd name="connsiteY2" fmla="*/ 1145689 h 3001392"/>
                    <a:gd name="connsiteX3" fmla="*/ 298074 w 3493095"/>
                    <a:gd name="connsiteY3" fmla="*/ 1936376 h 3001392"/>
                    <a:gd name="connsiteX4" fmla="*/ 792926 w 3493095"/>
                    <a:gd name="connsiteY4" fmla="*/ 2630244 h 3001392"/>
                    <a:gd name="connsiteX5" fmla="*/ 1449142 w 3493095"/>
                    <a:gd name="connsiteY5" fmla="*/ 2899186 h 3001392"/>
                    <a:gd name="connsiteX6" fmla="*/ 2175283 w 3493095"/>
                    <a:gd name="connsiteY6" fmla="*/ 2904564 h 3001392"/>
                    <a:gd name="connsiteX7" fmla="*/ 3245670 w 3493095"/>
                    <a:gd name="connsiteY7" fmla="*/ 2775473 h 3001392"/>
                    <a:gd name="connsiteX8" fmla="*/ 3272563 w 3493095"/>
                    <a:gd name="connsiteY8" fmla="*/ 2237590 h 3001392"/>
                    <a:gd name="connsiteX9" fmla="*/ 3493095 w 3493095"/>
                    <a:gd name="connsiteY9" fmla="*/ 1715844 h 3001392"/>
                    <a:gd name="connsiteX10" fmla="*/ 3294079 w 3493095"/>
                    <a:gd name="connsiteY10" fmla="*/ 1226371 h 3001392"/>
                    <a:gd name="connsiteX11" fmla="*/ 3164987 w 3493095"/>
                    <a:gd name="connsiteY11" fmla="*/ 365760 h 3001392"/>
                    <a:gd name="connsiteX12" fmla="*/ 2562559 w 3493095"/>
                    <a:gd name="connsiteY12" fmla="*/ 0 h 3001392"/>
                    <a:gd name="connsiteX13" fmla="*/ 1594370 w 3493095"/>
                    <a:gd name="connsiteY13" fmla="*/ 102197 h 3001392"/>
                    <a:gd name="connsiteX0" fmla="*/ 1594370 w 3493095"/>
                    <a:gd name="connsiteY0" fmla="*/ 102197 h 3001392"/>
                    <a:gd name="connsiteX1" fmla="*/ 733759 w 3493095"/>
                    <a:gd name="connsiteY1" fmla="*/ 467957 h 3001392"/>
                    <a:gd name="connsiteX2" fmla="*/ 206634 w 3493095"/>
                    <a:gd name="connsiteY2" fmla="*/ 1145689 h 3001392"/>
                    <a:gd name="connsiteX3" fmla="*/ 298074 w 3493095"/>
                    <a:gd name="connsiteY3" fmla="*/ 1936376 h 3001392"/>
                    <a:gd name="connsiteX4" fmla="*/ 792926 w 3493095"/>
                    <a:gd name="connsiteY4" fmla="*/ 2630244 h 3001392"/>
                    <a:gd name="connsiteX5" fmla="*/ 1449142 w 3493095"/>
                    <a:gd name="connsiteY5" fmla="*/ 2899186 h 3001392"/>
                    <a:gd name="connsiteX6" fmla="*/ 2175283 w 3493095"/>
                    <a:gd name="connsiteY6" fmla="*/ 2904564 h 3001392"/>
                    <a:gd name="connsiteX7" fmla="*/ 3245670 w 3493095"/>
                    <a:gd name="connsiteY7" fmla="*/ 2775473 h 3001392"/>
                    <a:gd name="connsiteX8" fmla="*/ 3272563 w 3493095"/>
                    <a:gd name="connsiteY8" fmla="*/ 2237590 h 3001392"/>
                    <a:gd name="connsiteX9" fmla="*/ 3493095 w 3493095"/>
                    <a:gd name="connsiteY9" fmla="*/ 1715844 h 3001392"/>
                    <a:gd name="connsiteX10" fmla="*/ 3294079 w 3493095"/>
                    <a:gd name="connsiteY10" fmla="*/ 1226371 h 3001392"/>
                    <a:gd name="connsiteX11" fmla="*/ 3164987 w 3493095"/>
                    <a:gd name="connsiteY11" fmla="*/ 365760 h 3001392"/>
                    <a:gd name="connsiteX12" fmla="*/ 2562559 w 3493095"/>
                    <a:gd name="connsiteY12" fmla="*/ 0 h 3001392"/>
                    <a:gd name="connsiteX13" fmla="*/ 1594370 w 3493095"/>
                    <a:gd name="connsiteY13" fmla="*/ 102197 h 3001392"/>
                    <a:gd name="connsiteX0" fmla="*/ 1594370 w 3493095"/>
                    <a:gd name="connsiteY0" fmla="*/ 102197 h 3001392"/>
                    <a:gd name="connsiteX1" fmla="*/ 733759 w 3493095"/>
                    <a:gd name="connsiteY1" fmla="*/ 467957 h 3001392"/>
                    <a:gd name="connsiteX2" fmla="*/ 206634 w 3493095"/>
                    <a:gd name="connsiteY2" fmla="*/ 1145689 h 3001392"/>
                    <a:gd name="connsiteX3" fmla="*/ 298074 w 3493095"/>
                    <a:gd name="connsiteY3" fmla="*/ 1936376 h 3001392"/>
                    <a:gd name="connsiteX4" fmla="*/ 792926 w 3493095"/>
                    <a:gd name="connsiteY4" fmla="*/ 2630244 h 3001392"/>
                    <a:gd name="connsiteX5" fmla="*/ 1449142 w 3493095"/>
                    <a:gd name="connsiteY5" fmla="*/ 2899186 h 3001392"/>
                    <a:gd name="connsiteX6" fmla="*/ 2175283 w 3493095"/>
                    <a:gd name="connsiteY6" fmla="*/ 2904564 h 3001392"/>
                    <a:gd name="connsiteX7" fmla="*/ 3245670 w 3493095"/>
                    <a:gd name="connsiteY7" fmla="*/ 2775473 h 3001392"/>
                    <a:gd name="connsiteX8" fmla="*/ 3267184 w 3493095"/>
                    <a:gd name="connsiteY8" fmla="*/ 2205318 h 3001392"/>
                    <a:gd name="connsiteX9" fmla="*/ 3493095 w 3493095"/>
                    <a:gd name="connsiteY9" fmla="*/ 1715844 h 3001392"/>
                    <a:gd name="connsiteX10" fmla="*/ 3294079 w 3493095"/>
                    <a:gd name="connsiteY10" fmla="*/ 1226371 h 3001392"/>
                    <a:gd name="connsiteX11" fmla="*/ 3164987 w 3493095"/>
                    <a:gd name="connsiteY11" fmla="*/ 365760 h 3001392"/>
                    <a:gd name="connsiteX12" fmla="*/ 2562559 w 3493095"/>
                    <a:gd name="connsiteY12" fmla="*/ 0 h 3001392"/>
                    <a:gd name="connsiteX13" fmla="*/ 1594370 w 3493095"/>
                    <a:gd name="connsiteY13" fmla="*/ 102197 h 3001392"/>
                    <a:gd name="connsiteX0" fmla="*/ 1594370 w 3493095"/>
                    <a:gd name="connsiteY0" fmla="*/ 102197 h 3001392"/>
                    <a:gd name="connsiteX1" fmla="*/ 733759 w 3493095"/>
                    <a:gd name="connsiteY1" fmla="*/ 467957 h 3001392"/>
                    <a:gd name="connsiteX2" fmla="*/ 206634 w 3493095"/>
                    <a:gd name="connsiteY2" fmla="*/ 1145689 h 3001392"/>
                    <a:gd name="connsiteX3" fmla="*/ 298074 w 3493095"/>
                    <a:gd name="connsiteY3" fmla="*/ 1936376 h 3001392"/>
                    <a:gd name="connsiteX4" fmla="*/ 792926 w 3493095"/>
                    <a:gd name="connsiteY4" fmla="*/ 2630244 h 3001392"/>
                    <a:gd name="connsiteX5" fmla="*/ 1449142 w 3493095"/>
                    <a:gd name="connsiteY5" fmla="*/ 2899186 h 3001392"/>
                    <a:gd name="connsiteX6" fmla="*/ 2175283 w 3493095"/>
                    <a:gd name="connsiteY6" fmla="*/ 2904564 h 3001392"/>
                    <a:gd name="connsiteX7" fmla="*/ 3245670 w 3493095"/>
                    <a:gd name="connsiteY7" fmla="*/ 2775473 h 3001392"/>
                    <a:gd name="connsiteX8" fmla="*/ 3267184 w 3493095"/>
                    <a:gd name="connsiteY8" fmla="*/ 2205318 h 3001392"/>
                    <a:gd name="connsiteX9" fmla="*/ 3493095 w 3493095"/>
                    <a:gd name="connsiteY9" fmla="*/ 1715844 h 3001392"/>
                    <a:gd name="connsiteX10" fmla="*/ 3294079 w 3493095"/>
                    <a:gd name="connsiteY10" fmla="*/ 1226371 h 3001392"/>
                    <a:gd name="connsiteX11" fmla="*/ 3164987 w 3493095"/>
                    <a:gd name="connsiteY11" fmla="*/ 365760 h 3001392"/>
                    <a:gd name="connsiteX12" fmla="*/ 2562559 w 3493095"/>
                    <a:gd name="connsiteY12" fmla="*/ 0 h 3001392"/>
                    <a:gd name="connsiteX13" fmla="*/ 1594370 w 3493095"/>
                    <a:gd name="connsiteY13" fmla="*/ 102197 h 3001392"/>
                    <a:gd name="connsiteX0" fmla="*/ 1594370 w 3493095"/>
                    <a:gd name="connsiteY0" fmla="*/ 102197 h 3001392"/>
                    <a:gd name="connsiteX1" fmla="*/ 733759 w 3493095"/>
                    <a:gd name="connsiteY1" fmla="*/ 467957 h 3001392"/>
                    <a:gd name="connsiteX2" fmla="*/ 206634 w 3493095"/>
                    <a:gd name="connsiteY2" fmla="*/ 1145689 h 3001392"/>
                    <a:gd name="connsiteX3" fmla="*/ 298074 w 3493095"/>
                    <a:gd name="connsiteY3" fmla="*/ 1936376 h 3001392"/>
                    <a:gd name="connsiteX4" fmla="*/ 792926 w 3493095"/>
                    <a:gd name="connsiteY4" fmla="*/ 2630244 h 3001392"/>
                    <a:gd name="connsiteX5" fmla="*/ 1449142 w 3493095"/>
                    <a:gd name="connsiteY5" fmla="*/ 2899186 h 3001392"/>
                    <a:gd name="connsiteX6" fmla="*/ 2175283 w 3493095"/>
                    <a:gd name="connsiteY6" fmla="*/ 2904564 h 3001392"/>
                    <a:gd name="connsiteX7" fmla="*/ 3245670 w 3493095"/>
                    <a:gd name="connsiteY7" fmla="*/ 2775473 h 3001392"/>
                    <a:gd name="connsiteX8" fmla="*/ 3267184 w 3493095"/>
                    <a:gd name="connsiteY8" fmla="*/ 2205318 h 3001392"/>
                    <a:gd name="connsiteX9" fmla="*/ 3493095 w 3493095"/>
                    <a:gd name="connsiteY9" fmla="*/ 1715844 h 3001392"/>
                    <a:gd name="connsiteX10" fmla="*/ 3294079 w 3493095"/>
                    <a:gd name="connsiteY10" fmla="*/ 1226371 h 3001392"/>
                    <a:gd name="connsiteX11" fmla="*/ 3164987 w 3493095"/>
                    <a:gd name="connsiteY11" fmla="*/ 365760 h 3001392"/>
                    <a:gd name="connsiteX12" fmla="*/ 2562559 w 3493095"/>
                    <a:gd name="connsiteY12" fmla="*/ 0 h 3001392"/>
                    <a:gd name="connsiteX13" fmla="*/ 1594370 w 3493095"/>
                    <a:gd name="connsiteY13" fmla="*/ 102197 h 3001392"/>
                    <a:gd name="connsiteX0" fmla="*/ 1594370 w 3493095"/>
                    <a:gd name="connsiteY0" fmla="*/ 102197 h 3001392"/>
                    <a:gd name="connsiteX1" fmla="*/ 733759 w 3493095"/>
                    <a:gd name="connsiteY1" fmla="*/ 467957 h 3001392"/>
                    <a:gd name="connsiteX2" fmla="*/ 206634 w 3493095"/>
                    <a:gd name="connsiteY2" fmla="*/ 1145689 h 3001392"/>
                    <a:gd name="connsiteX3" fmla="*/ 298074 w 3493095"/>
                    <a:gd name="connsiteY3" fmla="*/ 1936376 h 3001392"/>
                    <a:gd name="connsiteX4" fmla="*/ 792926 w 3493095"/>
                    <a:gd name="connsiteY4" fmla="*/ 2630244 h 3001392"/>
                    <a:gd name="connsiteX5" fmla="*/ 1449142 w 3493095"/>
                    <a:gd name="connsiteY5" fmla="*/ 2899186 h 3001392"/>
                    <a:gd name="connsiteX6" fmla="*/ 2175283 w 3493095"/>
                    <a:gd name="connsiteY6" fmla="*/ 2904564 h 3001392"/>
                    <a:gd name="connsiteX7" fmla="*/ 3245670 w 3493095"/>
                    <a:gd name="connsiteY7" fmla="*/ 2775473 h 3001392"/>
                    <a:gd name="connsiteX8" fmla="*/ 3267184 w 3493095"/>
                    <a:gd name="connsiteY8" fmla="*/ 2205318 h 3001392"/>
                    <a:gd name="connsiteX9" fmla="*/ 3493095 w 3493095"/>
                    <a:gd name="connsiteY9" fmla="*/ 1715844 h 3001392"/>
                    <a:gd name="connsiteX10" fmla="*/ 3294079 w 3493095"/>
                    <a:gd name="connsiteY10" fmla="*/ 1226371 h 3001392"/>
                    <a:gd name="connsiteX11" fmla="*/ 3164987 w 3493095"/>
                    <a:gd name="connsiteY11" fmla="*/ 365760 h 3001392"/>
                    <a:gd name="connsiteX12" fmla="*/ 2562559 w 3493095"/>
                    <a:gd name="connsiteY12" fmla="*/ 0 h 3001392"/>
                    <a:gd name="connsiteX13" fmla="*/ 1594370 w 3493095"/>
                    <a:gd name="connsiteY13" fmla="*/ 102197 h 3001392"/>
                    <a:gd name="connsiteX0" fmla="*/ 1594370 w 3493095"/>
                    <a:gd name="connsiteY0" fmla="*/ 102197 h 3001392"/>
                    <a:gd name="connsiteX1" fmla="*/ 733759 w 3493095"/>
                    <a:gd name="connsiteY1" fmla="*/ 467957 h 3001392"/>
                    <a:gd name="connsiteX2" fmla="*/ 206634 w 3493095"/>
                    <a:gd name="connsiteY2" fmla="*/ 1145689 h 3001392"/>
                    <a:gd name="connsiteX3" fmla="*/ 298074 w 3493095"/>
                    <a:gd name="connsiteY3" fmla="*/ 1936376 h 3001392"/>
                    <a:gd name="connsiteX4" fmla="*/ 792926 w 3493095"/>
                    <a:gd name="connsiteY4" fmla="*/ 2630244 h 3001392"/>
                    <a:gd name="connsiteX5" fmla="*/ 1449142 w 3493095"/>
                    <a:gd name="connsiteY5" fmla="*/ 2899186 h 3001392"/>
                    <a:gd name="connsiteX6" fmla="*/ 2175283 w 3493095"/>
                    <a:gd name="connsiteY6" fmla="*/ 2904564 h 3001392"/>
                    <a:gd name="connsiteX7" fmla="*/ 3245670 w 3493095"/>
                    <a:gd name="connsiteY7" fmla="*/ 2775473 h 3001392"/>
                    <a:gd name="connsiteX8" fmla="*/ 3267184 w 3493095"/>
                    <a:gd name="connsiteY8" fmla="*/ 2205318 h 3001392"/>
                    <a:gd name="connsiteX9" fmla="*/ 3493095 w 3493095"/>
                    <a:gd name="connsiteY9" fmla="*/ 1715844 h 3001392"/>
                    <a:gd name="connsiteX10" fmla="*/ 3294079 w 3493095"/>
                    <a:gd name="connsiteY10" fmla="*/ 1226371 h 3001392"/>
                    <a:gd name="connsiteX11" fmla="*/ 3164987 w 3493095"/>
                    <a:gd name="connsiteY11" fmla="*/ 365760 h 3001392"/>
                    <a:gd name="connsiteX12" fmla="*/ 2562559 w 3493095"/>
                    <a:gd name="connsiteY12" fmla="*/ 0 h 3001392"/>
                    <a:gd name="connsiteX13" fmla="*/ 1594370 w 3493095"/>
                    <a:gd name="connsiteY13" fmla="*/ 102197 h 3001392"/>
                    <a:gd name="connsiteX0" fmla="*/ 1594370 w 3493095"/>
                    <a:gd name="connsiteY0" fmla="*/ 102197 h 3001392"/>
                    <a:gd name="connsiteX1" fmla="*/ 733759 w 3493095"/>
                    <a:gd name="connsiteY1" fmla="*/ 467957 h 3001392"/>
                    <a:gd name="connsiteX2" fmla="*/ 206634 w 3493095"/>
                    <a:gd name="connsiteY2" fmla="*/ 1145689 h 3001392"/>
                    <a:gd name="connsiteX3" fmla="*/ 298074 w 3493095"/>
                    <a:gd name="connsiteY3" fmla="*/ 1936376 h 3001392"/>
                    <a:gd name="connsiteX4" fmla="*/ 792926 w 3493095"/>
                    <a:gd name="connsiteY4" fmla="*/ 2630244 h 3001392"/>
                    <a:gd name="connsiteX5" fmla="*/ 1449142 w 3493095"/>
                    <a:gd name="connsiteY5" fmla="*/ 2899186 h 3001392"/>
                    <a:gd name="connsiteX6" fmla="*/ 2175283 w 3493095"/>
                    <a:gd name="connsiteY6" fmla="*/ 2904564 h 3001392"/>
                    <a:gd name="connsiteX7" fmla="*/ 3245670 w 3493095"/>
                    <a:gd name="connsiteY7" fmla="*/ 2775473 h 3001392"/>
                    <a:gd name="connsiteX8" fmla="*/ 3267184 w 3493095"/>
                    <a:gd name="connsiteY8" fmla="*/ 2205318 h 3001392"/>
                    <a:gd name="connsiteX9" fmla="*/ 3493095 w 3493095"/>
                    <a:gd name="connsiteY9" fmla="*/ 1715844 h 3001392"/>
                    <a:gd name="connsiteX10" fmla="*/ 3294079 w 3493095"/>
                    <a:gd name="connsiteY10" fmla="*/ 1226371 h 3001392"/>
                    <a:gd name="connsiteX11" fmla="*/ 3164987 w 3493095"/>
                    <a:gd name="connsiteY11" fmla="*/ 365760 h 3001392"/>
                    <a:gd name="connsiteX12" fmla="*/ 2562559 w 3493095"/>
                    <a:gd name="connsiteY12" fmla="*/ 0 h 3001392"/>
                    <a:gd name="connsiteX13" fmla="*/ 1594370 w 3493095"/>
                    <a:gd name="connsiteY13" fmla="*/ 102197 h 3001392"/>
                    <a:gd name="connsiteX0" fmla="*/ 1594370 w 3493095"/>
                    <a:gd name="connsiteY0" fmla="*/ 102197 h 3001392"/>
                    <a:gd name="connsiteX1" fmla="*/ 733759 w 3493095"/>
                    <a:gd name="connsiteY1" fmla="*/ 467957 h 3001392"/>
                    <a:gd name="connsiteX2" fmla="*/ 206634 w 3493095"/>
                    <a:gd name="connsiteY2" fmla="*/ 1145689 h 3001392"/>
                    <a:gd name="connsiteX3" fmla="*/ 298074 w 3493095"/>
                    <a:gd name="connsiteY3" fmla="*/ 1936376 h 3001392"/>
                    <a:gd name="connsiteX4" fmla="*/ 792926 w 3493095"/>
                    <a:gd name="connsiteY4" fmla="*/ 2630244 h 3001392"/>
                    <a:gd name="connsiteX5" fmla="*/ 1449142 w 3493095"/>
                    <a:gd name="connsiteY5" fmla="*/ 2899186 h 3001392"/>
                    <a:gd name="connsiteX6" fmla="*/ 2175283 w 3493095"/>
                    <a:gd name="connsiteY6" fmla="*/ 2904564 h 3001392"/>
                    <a:gd name="connsiteX7" fmla="*/ 3245670 w 3493095"/>
                    <a:gd name="connsiteY7" fmla="*/ 2775473 h 3001392"/>
                    <a:gd name="connsiteX8" fmla="*/ 3267184 w 3493095"/>
                    <a:gd name="connsiteY8" fmla="*/ 2205318 h 3001392"/>
                    <a:gd name="connsiteX9" fmla="*/ 3493095 w 3493095"/>
                    <a:gd name="connsiteY9" fmla="*/ 1715844 h 3001392"/>
                    <a:gd name="connsiteX10" fmla="*/ 3294079 w 3493095"/>
                    <a:gd name="connsiteY10" fmla="*/ 1226371 h 3001392"/>
                    <a:gd name="connsiteX11" fmla="*/ 3164987 w 3493095"/>
                    <a:gd name="connsiteY11" fmla="*/ 365760 h 3001392"/>
                    <a:gd name="connsiteX12" fmla="*/ 2562559 w 3493095"/>
                    <a:gd name="connsiteY12" fmla="*/ 0 h 3001392"/>
                    <a:gd name="connsiteX13" fmla="*/ 1594370 w 3493095"/>
                    <a:gd name="connsiteY13" fmla="*/ 102197 h 3001392"/>
                    <a:gd name="connsiteX0" fmla="*/ 1594370 w 3493095"/>
                    <a:gd name="connsiteY0" fmla="*/ 135724 h 3034919"/>
                    <a:gd name="connsiteX1" fmla="*/ 733759 w 3493095"/>
                    <a:gd name="connsiteY1" fmla="*/ 501484 h 3034919"/>
                    <a:gd name="connsiteX2" fmla="*/ 206634 w 3493095"/>
                    <a:gd name="connsiteY2" fmla="*/ 1179216 h 3034919"/>
                    <a:gd name="connsiteX3" fmla="*/ 298074 w 3493095"/>
                    <a:gd name="connsiteY3" fmla="*/ 1969903 h 3034919"/>
                    <a:gd name="connsiteX4" fmla="*/ 792926 w 3493095"/>
                    <a:gd name="connsiteY4" fmla="*/ 2663771 h 3034919"/>
                    <a:gd name="connsiteX5" fmla="*/ 1449142 w 3493095"/>
                    <a:gd name="connsiteY5" fmla="*/ 2932713 h 3034919"/>
                    <a:gd name="connsiteX6" fmla="*/ 2175283 w 3493095"/>
                    <a:gd name="connsiteY6" fmla="*/ 2938091 h 3034919"/>
                    <a:gd name="connsiteX7" fmla="*/ 3245670 w 3493095"/>
                    <a:gd name="connsiteY7" fmla="*/ 2809000 h 3034919"/>
                    <a:gd name="connsiteX8" fmla="*/ 3267184 w 3493095"/>
                    <a:gd name="connsiteY8" fmla="*/ 2238845 h 3034919"/>
                    <a:gd name="connsiteX9" fmla="*/ 3493095 w 3493095"/>
                    <a:gd name="connsiteY9" fmla="*/ 1749371 h 3034919"/>
                    <a:gd name="connsiteX10" fmla="*/ 3294079 w 3493095"/>
                    <a:gd name="connsiteY10" fmla="*/ 1259898 h 3034919"/>
                    <a:gd name="connsiteX11" fmla="*/ 3164987 w 3493095"/>
                    <a:gd name="connsiteY11" fmla="*/ 399287 h 3034919"/>
                    <a:gd name="connsiteX12" fmla="*/ 2562559 w 3493095"/>
                    <a:gd name="connsiteY12" fmla="*/ 33527 h 3034919"/>
                    <a:gd name="connsiteX13" fmla="*/ 1594370 w 3493095"/>
                    <a:gd name="connsiteY13" fmla="*/ 135724 h 3034919"/>
                    <a:gd name="connsiteX0" fmla="*/ 1594370 w 3493095"/>
                    <a:gd name="connsiteY0" fmla="*/ 135724 h 3034919"/>
                    <a:gd name="connsiteX1" fmla="*/ 733759 w 3493095"/>
                    <a:gd name="connsiteY1" fmla="*/ 501484 h 3034919"/>
                    <a:gd name="connsiteX2" fmla="*/ 206634 w 3493095"/>
                    <a:gd name="connsiteY2" fmla="*/ 1179216 h 3034919"/>
                    <a:gd name="connsiteX3" fmla="*/ 298074 w 3493095"/>
                    <a:gd name="connsiteY3" fmla="*/ 1969903 h 3034919"/>
                    <a:gd name="connsiteX4" fmla="*/ 792926 w 3493095"/>
                    <a:gd name="connsiteY4" fmla="*/ 2663771 h 3034919"/>
                    <a:gd name="connsiteX5" fmla="*/ 1449142 w 3493095"/>
                    <a:gd name="connsiteY5" fmla="*/ 2932713 h 3034919"/>
                    <a:gd name="connsiteX6" fmla="*/ 2175283 w 3493095"/>
                    <a:gd name="connsiteY6" fmla="*/ 2938091 h 3034919"/>
                    <a:gd name="connsiteX7" fmla="*/ 3245670 w 3493095"/>
                    <a:gd name="connsiteY7" fmla="*/ 2809000 h 3034919"/>
                    <a:gd name="connsiteX8" fmla="*/ 3267184 w 3493095"/>
                    <a:gd name="connsiteY8" fmla="*/ 2238845 h 3034919"/>
                    <a:gd name="connsiteX9" fmla="*/ 3493095 w 3493095"/>
                    <a:gd name="connsiteY9" fmla="*/ 1749371 h 3034919"/>
                    <a:gd name="connsiteX10" fmla="*/ 3294079 w 3493095"/>
                    <a:gd name="connsiteY10" fmla="*/ 1259898 h 3034919"/>
                    <a:gd name="connsiteX11" fmla="*/ 3164987 w 3493095"/>
                    <a:gd name="connsiteY11" fmla="*/ 399287 h 3034919"/>
                    <a:gd name="connsiteX12" fmla="*/ 2562559 w 3493095"/>
                    <a:gd name="connsiteY12" fmla="*/ 33527 h 3034919"/>
                    <a:gd name="connsiteX13" fmla="*/ 1594370 w 3493095"/>
                    <a:gd name="connsiteY13" fmla="*/ 135724 h 3034919"/>
                    <a:gd name="connsiteX0" fmla="*/ 1594370 w 3493095"/>
                    <a:gd name="connsiteY0" fmla="*/ 135724 h 3034919"/>
                    <a:gd name="connsiteX1" fmla="*/ 733759 w 3493095"/>
                    <a:gd name="connsiteY1" fmla="*/ 501484 h 3034919"/>
                    <a:gd name="connsiteX2" fmla="*/ 206634 w 3493095"/>
                    <a:gd name="connsiteY2" fmla="*/ 1179216 h 3034919"/>
                    <a:gd name="connsiteX3" fmla="*/ 298074 w 3493095"/>
                    <a:gd name="connsiteY3" fmla="*/ 1969903 h 3034919"/>
                    <a:gd name="connsiteX4" fmla="*/ 792926 w 3493095"/>
                    <a:gd name="connsiteY4" fmla="*/ 2663771 h 3034919"/>
                    <a:gd name="connsiteX5" fmla="*/ 1449142 w 3493095"/>
                    <a:gd name="connsiteY5" fmla="*/ 2932713 h 3034919"/>
                    <a:gd name="connsiteX6" fmla="*/ 2175283 w 3493095"/>
                    <a:gd name="connsiteY6" fmla="*/ 2938091 h 3034919"/>
                    <a:gd name="connsiteX7" fmla="*/ 3245670 w 3493095"/>
                    <a:gd name="connsiteY7" fmla="*/ 2809000 h 3034919"/>
                    <a:gd name="connsiteX8" fmla="*/ 3267184 w 3493095"/>
                    <a:gd name="connsiteY8" fmla="*/ 2238845 h 3034919"/>
                    <a:gd name="connsiteX9" fmla="*/ 3493095 w 3493095"/>
                    <a:gd name="connsiteY9" fmla="*/ 1749371 h 3034919"/>
                    <a:gd name="connsiteX10" fmla="*/ 3294079 w 3493095"/>
                    <a:gd name="connsiteY10" fmla="*/ 1259898 h 3034919"/>
                    <a:gd name="connsiteX11" fmla="*/ 3164987 w 3493095"/>
                    <a:gd name="connsiteY11" fmla="*/ 399287 h 3034919"/>
                    <a:gd name="connsiteX12" fmla="*/ 2562559 w 3493095"/>
                    <a:gd name="connsiteY12" fmla="*/ 33527 h 3034919"/>
                    <a:gd name="connsiteX13" fmla="*/ 1594370 w 3493095"/>
                    <a:gd name="connsiteY13" fmla="*/ 135724 h 3034919"/>
                    <a:gd name="connsiteX0" fmla="*/ 1594370 w 3493095"/>
                    <a:gd name="connsiteY0" fmla="*/ 135724 h 3034919"/>
                    <a:gd name="connsiteX1" fmla="*/ 733759 w 3493095"/>
                    <a:gd name="connsiteY1" fmla="*/ 501484 h 3034919"/>
                    <a:gd name="connsiteX2" fmla="*/ 206634 w 3493095"/>
                    <a:gd name="connsiteY2" fmla="*/ 1179216 h 3034919"/>
                    <a:gd name="connsiteX3" fmla="*/ 298074 w 3493095"/>
                    <a:gd name="connsiteY3" fmla="*/ 1969903 h 3034919"/>
                    <a:gd name="connsiteX4" fmla="*/ 792926 w 3493095"/>
                    <a:gd name="connsiteY4" fmla="*/ 2663771 h 3034919"/>
                    <a:gd name="connsiteX5" fmla="*/ 1449142 w 3493095"/>
                    <a:gd name="connsiteY5" fmla="*/ 2932713 h 3034919"/>
                    <a:gd name="connsiteX6" fmla="*/ 2175283 w 3493095"/>
                    <a:gd name="connsiteY6" fmla="*/ 2938091 h 3034919"/>
                    <a:gd name="connsiteX7" fmla="*/ 3245670 w 3493095"/>
                    <a:gd name="connsiteY7" fmla="*/ 2809000 h 3034919"/>
                    <a:gd name="connsiteX8" fmla="*/ 3267184 w 3493095"/>
                    <a:gd name="connsiteY8" fmla="*/ 2238845 h 3034919"/>
                    <a:gd name="connsiteX9" fmla="*/ 3493095 w 3493095"/>
                    <a:gd name="connsiteY9" fmla="*/ 1749371 h 3034919"/>
                    <a:gd name="connsiteX10" fmla="*/ 3294079 w 3493095"/>
                    <a:gd name="connsiteY10" fmla="*/ 1259898 h 3034919"/>
                    <a:gd name="connsiteX11" fmla="*/ 3164987 w 3493095"/>
                    <a:gd name="connsiteY11" fmla="*/ 399287 h 3034919"/>
                    <a:gd name="connsiteX12" fmla="*/ 2562559 w 3493095"/>
                    <a:gd name="connsiteY12" fmla="*/ 33527 h 3034919"/>
                    <a:gd name="connsiteX13" fmla="*/ 1594370 w 3493095"/>
                    <a:gd name="connsiteY13" fmla="*/ 135724 h 3034919"/>
                    <a:gd name="connsiteX0" fmla="*/ 1594370 w 3498177"/>
                    <a:gd name="connsiteY0" fmla="*/ 135724 h 3034919"/>
                    <a:gd name="connsiteX1" fmla="*/ 733759 w 3498177"/>
                    <a:gd name="connsiteY1" fmla="*/ 501484 h 3034919"/>
                    <a:gd name="connsiteX2" fmla="*/ 206634 w 3498177"/>
                    <a:gd name="connsiteY2" fmla="*/ 1179216 h 3034919"/>
                    <a:gd name="connsiteX3" fmla="*/ 298074 w 3498177"/>
                    <a:gd name="connsiteY3" fmla="*/ 1969903 h 3034919"/>
                    <a:gd name="connsiteX4" fmla="*/ 792926 w 3498177"/>
                    <a:gd name="connsiteY4" fmla="*/ 2663771 h 3034919"/>
                    <a:gd name="connsiteX5" fmla="*/ 1449142 w 3498177"/>
                    <a:gd name="connsiteY5" fmla="*/ 2932713 h 3034919"/>
                    <a:gd name="connsiteX6" fmla="*/ 2175283 w 3498177"/>
                    <a:gd name="connsiteY6" fmla="*/ 2938091 h 3034919"/>
                    <a:gd name="connsiteX7" fmla="*/ 3245670 w 3498177"/>
                    <a:gd name="connsiteY7" fmla="*/ 2809000 h 3034919"/>
                    <a:gd name="connsiteX8" fmla="*/ 3267184 w 3498177"/>
                    <a:gd name="connsiteY8" fmla="*/ 2238845 h 3034919"/>
                    <a:gd name="connsiteX9" fmla="*/ 3493095 w 3498177"/>
                    <a:gd name="connsiteY9" fmla="*/ 1749371 h 3034919"/>
                    <a:gd name="connsiteX10" fmla="*/ 3294079 w 3498177"/>
                    <a:gd name="connsiteY10" fmla="*/ 1259898 h 3034919"/>
                    <a:gd name="connsiteX11" fmla="*/ 3164987 w 3498177"/>
                    <a:gd name="connsiteY11" fmla="*/ 399287 h 3034919"/>
                    <a:gd name="connsiteX12" fmla="*/ 2562559 w 3498177"/>
                    <a:gd name="connsiteY12" fmla="*/ 33527 h 3034919"/>
                    <a:gd name="connsiteX13" fmla="*/ 1594370 w 3498177"/>
                    <a:gd name="connsiteY13" fmla="*/ 135724 h 3034919"/>
                    <a:gd name="connsiteX0" fmla="*/ 1594370 w 3505579"/>
                    <a:gd name="connsiteY0" fmla="*/ 135724 h 3034919"/>
                    <a:gd name="connsiteX1" fmla="*/ 733759 w 3505579"/>
                    <a:gd name="connsiteY1" fmla="*/ 501484 h 3034919"/>
                    <a:gd name="connsiteX2" fmla="*/ 206634 w 3505579"/>
                    <a:gd name="connsiteY2" fmla="*/ 1179216 h 3034919"/>
                    <a:gd name="connsiteX3" fmla="*/ 298074 w 3505579"/>
                    <a:gd name="connsiteY3" fmla="*/ 1969903 h 3034919"/>
                    <a:gd name="connsiteX4" fmla="*/ 792926 w 3505579"/>
                    <a:gd name="connsiteY4" fmla="*/ 2663771 h 3034919"/>
                    <a:gd name="connsiteX5" fmla="*/ 1449142 w 3505579"/>
                    <a:gd name="connsiteY5" fmla="*/ 2932713 h 3034919"/>
                    <a:gd name="connsiteX6" fmla="*/ 2175283 w 3505579"/>
                    <a:gd name="connsiteY6" fmla="*/ 2938091 h 3034919"/>
                    <a:gd name="connsiteX7" fmla="*/ 3245670 w 3505579"/>
                    <a:gd name="connsiteY7" fmla="*/ 2809000 h 3034919"/>
                    <a:gd name="connsiteX8" fmla="*/ 3267184 w 3505579"/>
                    <a:gd name="connsiteY8" fmla="*/ 2238845 h 3034919"/>
                    <a:gd name="connsiteX9" fmla="*/ 3493095 w 3505579"/>
                    <a:gd name="connsiteY9" fmla="*/ 1749371 h 3034919"/>
                    <a:gd name="connsiteX10" fmla="*/ 3294079 w 3505579"/>
                    <a:gd name="connsiteY10" fmla="*/ 1259898 h 3034919"/>
                    <a:gd name="connsiteX11" fmla="*/ 3164987 w 3505579"/>
                    <a:gd name="connsiteY11" fmla="*/ 399287 h 3034919"/>
                    <a:gd name="connsiteX12" fmla="*/ 2562559 w 3505579"/>
                    <a:gd name="connsiteY12" fmla="*/ 33527 h 3034919"/>
                    <a:gd name="connsiteX13" fmla="*/ 1594370 w 3505579"/>
                    <a:gd name="connsiteY13" fmla="*/ 135724 h 3034919"/>
                    <a:gd name="connsiteX0" fmla="*/ 1594370 w 3505579"/>
                    <a:gd name="connsiteY0" fmla="*/ 135724 h 3034919"/>
                    <a:gd name="connsiteX1" fmla="*/ 733759 w 3505579"/>
                    <a:gd name="connsiteY1" fmla="*/ 501484 h 3034919"/>
                    <a:gd name="connsiteX2" fmla="*/ 206634 w 3505579"/>
                    <a:gd name="connsiteY2" fmla="*/ 1179216 h 3034919"/>
                    <a:gd name="connsiteX3" fmla="*/ 298074 w 3505579"/>
                    <a:gd name="connsiteY3" fmla="*/ 1969903 h 3034919"/>
                    <a:gd name="connsiteX4" fmla="*/ 792926 w 3505579"/>
                    <a:gd name="connsiteY4" fmla="*/ 2663771 h 3034919"/>
                    <a:gd name="connsiteX5" fmla="*/ 1449142 w 3505579"/>
                    <a:gd name="connsiteY5" fmla="*/ 2932713 h 3034919"/>
                    <a:gd name="connsiteX6" fmla="*/ 2175283 w 3505579"/>
                    <a:gd name="connsiteY6" fmla="*/ 2938091 h 3034919"/>
                    <a:gd name="connsiteX7" fmla="*/ 3245670 w 3505579"/>
                    <a:gd name="connsiteY7" fmla="*/ 2809000 h 3034919"/>
                    <a:gd name="connsiteX8" fmla="*/ 3267184 w 3505579"/>
                    <a:gd name="connsiteY8" fmla="*/ 2238845 h 3034919"/>
                    <a:gd name="connsiteX9" fmla="*/ 3493095 w 3505579"/>
                    <a:gd name="connsiteY9" fmla="*/ 1749371 h 3034919"/>
                    <a:gd name="connsiteX10" fmla="*/ 3294079 w 3505579"/>
                    <a:gd name="connsiteY10" fmla="*/ 1259898 h 3034919"/>
                    <a:gd name="connsiteX11" fmla="*/ 3164987 w 3505579"/>
                    <a:gd name="connsiteY11" fmla="*/ 399287 h 3034919"/>
                    <a:gd name="connsiteX12" fmla="*/ 2562559 w 3505579"/>
                    <a:gd name="connsiteY12" fmla="*/ 33527 h 3034919"/>
                    <a:gd name="connsiteX13" fmla="*/ 1594370 w 3505579"/>
                    <a:gd name="connsiteY13" fmla="*/ 135724 h 3034919"/>
                    <a:gd name="connsiteX0" fmla="*/ 1594370 w 3505579"/>
                    <a:gd name="connsiteY0" fmla="*/ 135724 h 3034919"/>
                    <a:gd name="connsiteX1" fmla="*/ 733759 w 3505579"/>
                    <a:gd name="connsiteY1" fmla="*/ 501484 h 3034919"/>
                    <a:gd name="connsiteX2" fmla="*/ 206634 w 3505579"/>
                    <a:gd name="connsiteY2" fmla="*/ 1179216 h 3034919"/>
                    <a:gd name="connsiteX3" fmla="*/ 298074 w 3505579"/>
                    <a:gd name="connsiteY3" fmla="*/ 1969903 h 3034919"/>
                    <a:gd name="connsiteX4" fmla="*/ 792926 w 3505579"/>
                    <a:gd name="connsiteY4" fmla="*/ 2663771 h 3034919"/>
                    <a:gd name="connsiteX5" fmla="*/ 1449142 w 3505579"/>
                    <a:gd name="connsiteY5" fmla="*/ 2932713 h 3034919"/>
                    <a:gd name="connsiteX6" fmla="*/ 2175283 w 3505579"/>
                    <a:gd name="connsiteY6" fmla="*/ 2938091 h 3034919"/>
                    <a:gd name="connsiteX7" fmla="*/ 3245670 w 3505579"/>
                    <a:gd name="connsiteY7" fmla="*/ 2809000 h 3034919"/>
                    <a:gd name="connsiteX8" fmla="*/ 3267184 w 3505579"/>
                    <a:gd name="connsiteY8" fmla="*/ 2238845 h 3034919"/>
                    <a:gd name="connsiteX9" fmla="*/ 3493095 w 3505579"/>
                    <a:gd name="connsiteY9" fmla="*/ 1749371 h 3034919"/>
                    <a:gd name="connsiteX10" fmla="*/ 3294079 w 3505579"/>
                    <a:gd name="connsiteY10" fmla="*/ 1259898 h 3034919"/>
                    <a:gd name="connsiteX11" fmla="*/ 3164987 w 3505579"/>
                    <a:gd name="connsiteY11" fmla="*/ 399287 h 3034919"/>
                    <a:gd name="connsiteX12" fmla="*/ 2562559 w 3505579"/>
                    <a:gd name="connsiteY12" fmla="*/ 33527 h 3034919"/>
                    <a:gd name="connsiteX13" fmla="*/ 1594370 w 3505579"/>
                    <a:gd name="connsiteY13" fmla="*/ 135724 h 3034919"/>
                    <a:gd name="connsiteX0" fmla="*/ 1594370 w 3549654"/>
                    <a:gd name="connsiteY0" fmla="*/ 135724 h 3034919"/>
                    <a:gd name="connsiteX1" fmla="*/ 733759 w 3549654"/>
                    <a:gd name="connsiteY1" fmla="*/ 501484 h 3034919"/>
                    <a:gd name="connsiteX2" fmla="*/ 206634 w 3549654"/>
                    <a:gd name="connsiteY2" fmla="*/ 1179216 h 3034919"/>
                    <a:gd name="connsiteX3" fmla="*/ 298074 w 3549654"/>
                    <a:gd name="connsiteY3" fmla="*/ 1969903 h 3034919"/>
                    <a:gd name="connsiteX4" fmla="*/ 792926 w 3549654"/>
                    <a:gd name="connsiteY4" fmla="*/ 2663771 h 3034919"/>
                    <a:gd name="connsiteX5" fmla="*/ 1449142 w 3549654"/>
                    <a:gd name="connsiteY5" fmla="*/ 2932713 h 3034919"/>
                    <a:gd name="connsiteX6" fmla="*/ 2175283 w 3549654"/>
                    <a:gd name="connsiteY6" fmla="*/ 2938091 h 3034919"/>
                    <a:gd name="connsiteX7" fmla="*/ 3245670 w 3549654"/>
                    <a:gd name="connsiteY7" fmla="*/ 2809000 h 3034919"/>
                    <a:gd name="connsiteX8" fmla="*/ 3267184 w 3549654"/>
                    <a:gd name="connsiteY8" fmla="*/ 2238845 h 3034919"/>
                    <a:gd name="connsiteX9" fmla="*/ 3541505 w 3549654"/>
                    <a:gd name="connsiteY9" fmla="*/ 1738614 h 3034919"/>
                    <a:gd name="connsiteX10" fmla="*/ 3294079 w 3549654"/>
                    <a:gd name="connsiteY10" fmla="*/ 1259898 h 3034919"/>
                    <a:gd name="connsiteX11" fmla="*/ 3164987 w 3549654"/>
                    <a:gd name="connsiteY11" fmla="*/ 399287 h 3034919"/>
                    <a:gd name="connsiteX12" fmla="*/ 2562559 w 3549654"/>
                    <a:gd name="connsiteY12" fmla="*/ 33527 h 3034919"/>
                    <a:gd name="connsiteX13" fmla="*/ 1594370 w 3549654"/>
                    <a:gd name="connsiteY13" fmla="*/ 135724 h 3034919"/>
                    <a:gd name="connsiteX0" fmla="*/ 1594370 w 3547136"/>
                    <a:gd name="connsiteY0" fmla="*/ 135724 h 3034919"/>
                    <a:gd name="connsiteX1" fmla="*/ 733759 w 3547136"/>
                    <a:gd name="connsiteY1" fmla="*/ 501484 h 3034919"/>
                    <a:gd name="connsiteX2" fmla="*/ 206634 w 3547136"/>
                    <a:gd name="connsiteY2" fmla="*/ 1179216 h 3034919"/>
                    <a:gd name="connsiteX3" fmla="*/ 298074 w 3547136"/>
                    <a:gd name="connsiteY3" fmla="*/ 1969903 h 3034919"/>
                    <a:gd name="connsiteX4" fmla="*/ 792926 w 3547136"/>
                    <a:gd name="connsiteY4" fmla="*/ 2663771 h 3034919"/>
                    <a:gd name="connsiteX5" fmla="*/ 1449142 w 3547136"/>
                    <a:gd name="connsiteY5" fmla="*/ 2932713 h 3034919"/>
                    <a:gd name="connsiteX6" fmla="*/ 2175283 w 3547136"/>
                    <a:gd name="connsiteY6" fmla="*/ 2938091 h 3034919"/>
                    <a:gd name="connsiteX7" fmla="*/ 3245670 w 3547136"/>
                    <a:gd name="connsiteY7" fmla="*/ 2809000 h 3034919"/>
                    <a:gd name="connsiteX8" fmla="*/ 3267184 w 3547136"/>
                    <a:gd name="connsiteY8" fmla="*/ 2238845 h 3034919"/>
                    <a:gd name="connsiteX9" fmla="*/ 3541505 w 3547136"/>
                    <a:gd name="connsiteY9" fmla="*/ 1738614 h 3034919"/>
                    <a:gd name="connsiteX10" fmla="*/ 3294079 w 3547136"/>
                    <a:gd name="connsiteY10" fmla="*/ 1259898 h 3034919"/>
                    <a:gd name="connsiteX11" fmla="*/ 3164987 w 3547136"/>
                    <a:gd name="connsiteY11" fmla="*/ 399287 h 3034919"/>
                    <a:gd name="connsiteX12" fmla="*/ 2562559 w 3547136"/>
                    <a:gd name="connsiteY12" fmla="*/ 33527 h 3034919"/>
                    <a:gd name="connsiteX13" fmla="*/ 1594370 w 3547136"/>
                    <a:gd name="connsiteY13" fmla="*/ 135724 h 3034919"/>
                    <a:gd name="connsiteX0" fmla="*/ 1594370 w 3547136"/>
                    <a:gd name="connsiteY0" fmla="*/ 135724 h 3034919"/>
                    <a:gd name="connsiteX1" fmla="*/ 733759 w 3547136"/>
                    <a:gd name="connsiteY1" fmla="*/ 501484 h 3034919"/>
                    <a:gd name="connsiteX2" fmla="*/ 206634 w 3547136"/>
                    <a:gd name="connsiteY2" fmla="*/ 1179216 h 3034919"/>
                    <a:gd name="connsiteX3" fmla="*/ 298074 w 3547136"/>
                    <a:gd name="connsiteY3" fmla="*/ 1969903 h 3034919"/>
                    <a:gd name="connsiteX4" fmla="*/ 792926 w 3547136"/>
                    <a:gd name="connsiteY4" fmla="*/ 2663771 h 3034919"/>
                    <a:gd name="connsiteX5" fmla="*/ 1449142 w 3547136"/>
                    <a:gd name="connsiteY5" fmla="*/ 2932713 h 3034919"/>
                    <a:gd name="connsiteX6" fmla="*/ 2175283 w 3547136"/>
                    <a:gd name="connsiteY6" fmla="*/ 2938091 h 3034919"/>
                    <a:gd name="connsiteX7" fmla="*/ 3245670 w 3547136"/>
                    <a:gd name="connsiteY7" fmla="*/ 2809000 h 3034919"/>
                    <a:gd name="connsiteX8" fmla="*/ 3267184 w 3547136"/>
                    <a:gd name="connsiteY8" fmla="*/ 2238845 h 3034919"/>
                    <a:gd name="connsiteX9" fmla="*/ 3541505 w 3547136"/>
                    <a:gd name="connsiteY9" fmla="*/ 1738614 h 3034919"/>
                    <a:gd name="connsiteX10" fmla="*/ 3294079 w 3547136"/>
                    <a:gd name="connsiteY10" fmla="*/ 1259898 h 3034919"/>
                    <a:gd name="connsiteX11" fmla="*/ 3164987 w 3547136"/>
                    <a:gd name="connsiteY11" fmla="*/ 399287 h 3034919"/>
                    <a:gd name="connsiteX12" fmla="*/ 2562559 w 3547136"/>
                    <a:gd name="connsiteY12" fmla="*/ 33527 h 3034919"/>
                    <a:gd name="connsiteX13" fmla="*/ 1594370 w 3547136"/>
                    <a:gd name="connsiteY13" fmla="*/ 135724 h 30349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3547136" h="3034919">
                      <a:moveTo>
                        <a:pt x="1594370" y="135724"/>
                      </a:moveTo>
                      <a:cubicBezTo>
                        <a:pt x="1043938" y="4840"/>
                        <a:pt x="832370" y="261230"/>
                        <a:pt x="733759" y="501484"/>
                      </a:cubicBezTo>
                      <a:cubicBezTo>
                        <a:pt x="611839" y="872624"/>
                        <a:pt x="409236" y="953305"/>
                        <a:pt x="206634" y="1179216"/>
                      </a:cubicBezTo>
                      <a:cubicBezTo>
                        <a:pt x="-160919" y="1523460"/>
                        <a:pt x="20168" y="1792402"/>
                        <a:pt x="298074" y="1969903"/>
                      </a:cubicBezTo>
                      <a:cubicBezTo>
                        <a:pt x="791133" y="2190435"/>
                        <a:pt x="762446" y="2362557"/>
                        <a:pt x="792926" y="2663771"/>
                      </a:cubicBezTo>
                      <a:cubicBezTo>
                        <a:pt x="868230" y="3038495"/>
                        <a:pt x="1147928" y="3004430"/>
                        <a:pt x="1449142" y="2932713"/>
                      </a:cubicBezTo>
                      <a:cubicBezTo>
                        <a:pt x="1879448" y="2762383"/>
                        <a:pt x="2003160" y="2909404"/>
                        <a:pt x="2175283" y="2938091"/>
                      </a:cubicBezTo>
                      <a:cubicBezTo>
                        <a:pt x="3035895" y="3147866"/>
                        <a:pt x="3164988" y="2975743"/>
                        <a:pt x="3245670" y="2809000"/>
                      </a:cubicBezTo>
                      <a:cubicBezTo>
                        <a:pt x="3319180" y="2575917"/>
                        <a:pt x="3258220" y="2418139"/>
                        <a:pt x="3267184" y="2238845"/>
                      </a:cubicBezTo>
                      <a:cubicBezTo>
                        <a:pt x="3320973" y="2043415"/>
                        <a:pt x="3482338" y="1934045"/>
                        <a:pt x="3541505" y="1738614"/>
                      </a:cubicBezTo>
                      <a:cubicBezTo>
                        <a:pt x="3577364" y="1500152"/>
                        <a:pt x="3435721" y="1385403"/>
                        <a:pt x="3294079" y="1259898"/>
                      </a:cubicBezTo>
                      <a:cubicBezTo>
                        <a:pt x="3089683" y="1032195"/>
                        <a:pt x="3208018" y="686157"/>
                        <a:pt x="3164987" y="399287"/>
                      </a:cubicBezTo>
                      <a:cubicBezTo>
                        <a:pt x="3028723" y="-99150"/>
                        <a:pt x="2693443" y="-5918"/>
                        <a:pt x="2562559" y="33527"/>
                      </a:cubicBezTo>
                      <a:cubicBezTo>
                        <a:pt x="2046191" y="271989"/>
                        <a:pt x="1857933" y="203856"/>
                        <a:pt x="1594370" y="135724"/>
                      </a:cubicBezTo>
                      <a:close/>
                    </a:path>
                  </a:pathLst>
                </a:custGeom>
                <a:noFill/>
                <a:ln w="12700">
                  <a:solidFill>
                    <a:srgbClr val="1E5AA4"/>
                  </a:solidFill>
                  <a:prstDash val="lgDash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endParaRPr>
                </a:p>
              </p:txBody>
            </p:sp>
          </p:grpSp>
          <p:pic>
            <p:nvPicPr>
              <p:cNvPr id="12" name="图片 2">
                <a:extLst>
                  <a:ext uri="{FF2B5EF4-FFF2-40B4-BE49-F238E27FC236}">
                    <a16:creationId xmlns="" xmlns:a16="http://schemas.microsoft.com/office/drawing/2014/main" id="{C04E4AF9-5756-42DF-BE72-F47FFDFB6A3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08611" y="1497546"/>
                <a:ext cx="985693" cy="1513743"/>
              </a:xfrm>
              <a:prstGeom prst="rect">
                <a:avLst/>
              </a:prstGeom>
            </p:spPr>
          </p:pic>
        </p:grpSp>
      </p:grp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C5F21F51-588B-41E0-B723-9F6E68934BCB}"/>
              </a:ext>
            </a:extLst>
          </p:cNvPr>
          <p:cNvSpPr txBox="1"/>
          <p:nvPr/>
        </p:nvSpPr>
        <p:spPr>
          <a:xfrm>
            <a:off x="4140701" y="2837023"/>
            <a:ext cx="396843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Trao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đổi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thân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mong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muốn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kì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nghỉ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hè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năm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tới</a:t>
            </a:r>
            <a:endParaRPr lang="en-US" sz="3200" b="1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4106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3435" y="1917061"/>
            <a:ext cx="7145131" cy="3023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62127" y="137342"/>
            <a:ext cx="11867745" cy="6605081"/>
          </a:xfrm>
          <a:prstGeom prst="roundRect">
            <a:avLst>
              <a:gd name="adj" fmla="val 7536"/>
            </a:avLst>
          </a:prstGeom>
          <a:solidFill>
            <a:srgbClr val="EBF5FF">
              <a:alpha val="91000"/>
            </a:srgbClr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2923309" y="594996"/>
            <a:ext cx="6638544" cy="102424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081159" y="611458"/>
            <a:ext cx="622743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múi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khía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vàng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au</a:t>
            </a:r>
          </a:p>
          <a:p>
            <a:pPr algn="ctr"/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Chim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hẹn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vàng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8171" y="2147929"/>
            <a:ext cx="4305280" cy="286496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760208" y="5279975"/>
            <a:ext cx="37776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khế</a:t>
            </a:r>
            <a:endParaRPr lang="en-US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xmlns="" id="{41C2281A-3366-4F6F-801F-F2362D2A8AA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72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95" t="6512" r="64958" b="56899"/>
          <a:stretch/>
        </p:blipFill>
        <p:spPr>
          <a:xfrm>
            <a:off x="1139264" y="2423160"/>
            <a:ext cx="2262753" cy="36576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985528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62127" y="137342"/>
            <a:ext cx="11867745" cy="6605081"/>
          </a:xfrm>
          <a:prstGeom prst="roundRect">
            <a:avLst>
              <a:gd name="adj" fmla="val 7536"/>
            </a:avLst>
          </a:prstGeom>
          <a:solidFill>
            <a:srgbClr val="EBF5FF">
              <a:alpha val="91000"/>
            </a:srgbClr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20000"/>
              </a:lnSpc>
              <a:buClr>
                <a:srgbClr val="000000"/>
              </a:buClr>
              <a:defRPr/>
            </a:pPr>
            <a:endParaRPr lang="en-US" sz="2800" kern="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2923309" y="594996"/>
            <a:ext cx="6638544" cy="102424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081159" y="611458"/>
            <a:ext cx="622743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mép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râu</a:t>
            </a:r>
            <a:endParaRPr lang="en-US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Cuối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Táo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trời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báo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tin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177444" y="5984431"/>
            <a:ext cx="37776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chép</a:t>
            </a:r>
            <a:endParaRPr lang="en-US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xmlns="" id="{41C2281A-3366-4F6F-801F-F2362D2A8AA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95" t="6512" r="64958" b="56899"/>
          <a:stretch/>
        </p:blipFill>
        <p:spPr>
          <a:xfrm>
            <a:off x="1791932" y="2326831"/>
            <a:ext cx="2262753" cy="36576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6601" y="1833573"/>
            <a:ext cx="2539680" cy="4001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9647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BC33B2EC-EE7A-4815-9492-788EA39F40E3}"/>
              </a:ext>
            </a:extLst>
          </p:cNvPr>
          <p:cNvSpPr txBox="1"/>
          <p:nvPr/>
        </p:nvSpPr>
        <p:spPr>
          <a:xfrm>
            <a:off x="1390650" y="2659559"/>
            <a:ext cx="1395095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Nghe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yêu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mùa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hè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1704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514424094"/>
              </p:ext>
            </p:extLst>
          </p:nvPr>
        </p:nvGraphicFramePr>
        <p:xfrm>
          <a:off x="2041144" y="2395728"/>
          <a:ext cx="7953248" cy="43643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5996480F-EC8F-4F35-92D9-0659063B3CE3}"/>
              </a:ext>
            </a:extLst>
          </p:cNvPr>
          <p:cNvSpPr txBox="1"/>
          <p:nvPr/>
        </p:nvSpPr>
        <p:spPr>
          <a:xfrm>
            <a:off x="4349080" y="1024799"/>
            <a:ext cx="79718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4800" b="1" dirty="0" smtClean="0">
                <a:solidFill>
                  <a:srgbClr val="FF2543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Coiny" panose="02000903060500060000" pitchFamily="2" charset="0"/>
              </a:rPr>
              <a:t>MỤC TIÊU</a:t>
            </a:r>
            <a:endParaRPr lang="en-US" sz="4800" b="1" dirty="0">
              <a:solidFill>
                <a:srgbClr val="FF2543"/>
              </a:solidFill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  <a:latin typeface="Coiny" panose="0200090306050006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6055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348891" y="1033272"/>
            <a:ext cx="9660485" cy="5824727"/>
          </a:xfrm>
          <a:prstGeom prst="roundRect">
            <a:avLst>
              <a:gd name="adj" fmla="val 7536"/>
            </a:avLst>
          </a:prstGeom>
          <a:solidFill>
            <a:schemeClr val="bg1">
              <a:alpha val="91000"/>
            </a:schemeClr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2600" b="0" i="0" u="none" strike="noStrike" kern="0" cap="none" spc="0" normalizeH="0" baseline="0" noProof="0" dirty="0">
              <a:ln>
                <a:noFill/>
              </a:ln>
              <a:solidFill>
                <a:srgbClr val="29486D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348891" y="1605465"/>
            <a:ext cx="5304047" cy="42062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vi-VN" sz="26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 yêu mùa hè,</a:t>
            </a:r>
          </a:p>
          <a:p>
            <a:pPr lvl="0" indent="361950" algn="just">
              <a:spcAft>
                <a:spcPts val="500"/>
              </a:spcAft>
            </a:pPr>
            <a:r>
              <a:rPr lang="vi-VN" sz="26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 hoa sim tím</a:t>
            </a:r>
          </a:p>
          <a:p>
            <a:pPr lvl="0" indent="361950" algn="just">
              <a:spcAft>
                <a:spcPts val="500"/>
              </a:spcAft>
            </a:pPr>
            <a:r>
              <a:rPr lang="vi-VN" sz="26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Mọc trên đồi </a:t>
            </a:r>
            <a:r>
              <a:rPr lang="vi-VN" sz="2600" dirty="0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quê</a:t>
            </a:r>
            <a:endParaRPr lang="en-US" sz="2600" dirty="0" smtClean="0">
              <a:solidFill>
                <a:srgbClr val="00206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lvl="0" indent="361950" algn="just">
              <a:spcAft>
                <a:spcPts val="500"/>
              </a:spcAft>
            </a:pPr>
            <a:r>
              <a:rPr lang="vi-VN" sz="2600" dirty="0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Rung </a:t>
            </a:r>
            <a:r>
              <a:rPr lang="vi-VN" sz="26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rinh bướm lượn.</a:t>
            </a:r>
          </a:p>
          <a:p>
            <a:pPr lvl="0" indent="361950" algn="just">
              <a:spcAft>
                <a:spcPts val="500"/>
              </a:spcAft>
            </a:pPr>
            <a:endParaRPr lang="vi-VN" sz="2600" dirty="0">
              <a:solidFill>
                <a:srgbClr val="00206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lvl="0" indent="361950" algn="just">
              <a:spcAft>
                <a:spcPts val="500"/>
              </a:spcAft>
            </a:pPr>
            <a:r>
              <a:rPr lang="vi-VN" sz="26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Thong thả dắt trâu</a:t>
            </a:r>
          </a:p>
          <a:p>
            <a:pPr lvl="0" indent="361950" algn="just">
              <a:spcAft>
                <a:spcPts val="500"/>
              </a:spcAft>
            </a:pPr>
            <a:r>
              <a:rPr lang="vi-VN" sz="26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Trong chiều nắng xế,</a:t>
            </a:r>
          </a:p>
          <a:p>
            <a:pPr lvl="0" indent="361950" algn="just">
              <a:spcAft>
                <a:spcPts val="500"/>
              </a:spcAft>
            </a:pPr>
            <a:r>
              <a:rPr lang="vi-VN" sz="26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 hái sim ăn</a:t>
            </a:r>
          </a:p>
          <a:p>
            <a:pPr lvl="0" indent="361950" algn="just">
              <a:spcAft>
                <a:spcPts val="500"/>
              </a:spcAft>
            </a:pPr>
            <a:r>
              <a:rPr lang="vi-VN" sz="26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Trời, sao ngọt thế!</a:t>
            </a:r>
            <a:endParaRPr kumimoji="0" lang="vi-VN" sz="2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3269852" y="6296192"/>
            <a:ext cx="5195193" cy="500566"/>
            <a:chOff x="4657817" y="4942370"/>
            <a:chExt cx="10812699" cy="701979"/>
          </a:xfrm>
        </p:grpSpPr>
        <p:sp>
          <p:nvSpPr>
            <p:cNvPr id="9" name="Rounded Rectangle 8"/>
            <p:cNvSpPr/>
            <p:nvPr/>
          </p:nvSpPr>
          <p:spPr>
            <a:xfrm>
              <a:off x="4839490" y="4942370"/>
              <a:ext cx="10631026" cy="701979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4657817" y="4970016"/>
              <a:ext cx="10671473" cy="5695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6709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Bài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FF6709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6709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thơ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FF6709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6709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nói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FF6709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6709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về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FF6709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6709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nội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FF6709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dung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6709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gì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FF6709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?</a:t>
              </a:r>
              <a:endPara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FF6709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" name="Rectangle 2"/>
          <p:cNvSpPr/>
          <p:nvPr/>
        </p:nvSpPr>
        <p:spPr>
          <a:xfrm>
            <a:off x="4297943" y="1111799"/>
            <a:ext cx="2634055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yêu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mùa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hè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6D4BBBC2-E336-4504-998E-B36694545DAD}"/>
              </a:ext>
            </a:extLst>
          </p:cNvPr>
          <p:cNvSpPr/>
          <p:nvPr/>
        </p:nvSpPr>
        <p:spPr>
          <a:xfrm>
            <a:off x="6531375" y="1625683"/>
            <a:ext cx="4675972" cy="46705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vi-VN" sz="26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Gió mát lưng </a:t>
            </a:r>
            <a:r>
              <a:rPr lang="vi-VN" sz="2600" dirty="0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đồi</a:t>
            </a:r>
            <a:endParaRPr lang="en-US" sz="2600" dirty="0" smtClean="0">
              <a:solidFill>
                <a:srgbClr val="00206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lvl="0" indent="361950" algn="just">
              <a:spcAft>
                <a:spcPts val="500"/>
              </a:spcAft>
            </a:pPr>
            <a:r>
              <a:rPr lang="vi-VN" sz="2600" dirty="0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Ve </a:t>
            </a:r>
            <a:r>
              <a:rPr lang="vi-VN" sz="26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ngân ra </a:t>
            </a:r>
            <a:r>
              <a:rPr lang="vi-VN" sz="2600" dirty="0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rả</a:t>
            </a:r>
            <a:endParaRPr lang="en-US" sz="2600" dirty="0" smtClean="0">
              <a:solidFill>
                <a:srgbClr val="00206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lvl="0" indent="361950" algn="just">
              <a:spcAft>
                <a:spcPts val="500"/>
              </a:spcAft>
            </a:pPr>
            <a:r>
              <a:rPr lang="vi-VN" sz="2600" dirty="0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Trên </a:t>
            </a:r>
            <a:r>
              <a:rPr lang="vi-VN" sz="26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cao lưng trời</a:t>
            </a:r>
          </a:p>
          <a:p>
            <a:pPr lvl="0" indent="361950" algn="just">
              <a:spcAft>
                <a:spcPts val="500"/>
              </a:spcAft>
            </a:pPr>
            <a:r>
              <a:rPr lang="vi-VN" sz="26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Diều ai vừa thả.</a:t>
            </a:r>
          </a:p>
          <a:p>
            <a:pPr lvl="0" indent="361950" algn="just">
              <a:spcAft>
                <a:spcPts val="500"/>
              </a:spcAft>
            </a:pPr>
            <a:endParaRPr lang="vi-VN" sz="2600" dirty="0">
              <a:solidFill>
                <a:srgbClr val="00206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lvl="0" indent="361950" algn="just">
              <a:spcAft>
                <a:spcPts val="500"/>
              </a:spcAft>
            </a:pPr>
            <a:r>
              <a:rPr lang="vi-VN" sz="26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 yêu mùa hè</a:t>
            </a:r>
          </a:p>
          <a:p>
            <a:pPr lvl="0" indent="361950" algn="just">
              <a:spcAft>
                <a:spcPts val="500"/>
              </a:spcAft>
            </a:pPr>
            <a:r>
              <a:rPr lang="vi-VN" sz="26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 trái sim </a:t>
            </a:r>
            <a:r>
              <a:rPr lang="vi-VN" sz="2600" dirty="0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ngọt</a:t>
            </a:r>
            <a:endParaRPr lang="en-US" sz="2600" dirty="0" smtClean="0">
              <a:solidFill>
                <a:srgbClr val="00206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lvl="0" indent="361950" algn="just">
              <a:spcAft>
                <a:spcPts val="500"/>
              </a:spcAft>
            </a:pPr>
            <a:r>
              <a:rPr lang="vi-VN" sz="2600" dirty="0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 </a:t>
            </a:r>
            <a:r>
              <a:rPr lang="vi-VN" sz="26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yêu đồi quê</a:t>
            </a:r>
          </a:p>
          <a:p>
            <a:pPr lvl="0" indent="361950" algn="just">
              <a:spcAft>
                <a:spcPts val="500"/>
              </a:spcAft>
            </a:pPr>
            <a:r>
              <a:rPr lang="vi-VN" sz="26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 cơn gió mát</a:t>
            </a:r>
            <a:r>
              <a:rPr lang="vi-VN" sz="2600" dirty="0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  <a:endParaRPr lang="en-US" sz="2600" dirty="0">
              <a:solidFill>
                <a:srgbClr val="00206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lvl="0" indent="361950" algn="just">
              <a:spcAft>
                <a:spcPts val="500"/>
              </a:spcAft>
            </a:pPr>
            <a:r>
              <a:rPr kumimoji="0" lang="en-US" sz="26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6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</a:t>
            </a: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(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Nguyễn</a:t>
            </a:r>
            <a:r>
              <a:rPr kumimoji="0" lang="en-US" sz="26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Thanh </a:t>
            </a:r>
            <a:r>
              <a:rPr kumimoji="0" lang="en-US" sz="26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Toàn</a:t>
            </a:r>
            <a:r>
              <a:rPr kumimoji="0" lang="en-US" sz="26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)</a:t>
            </a:r>
            <a:endParaRPr kumimoji="0" lang="vi-VN" sz="2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66344" y="225501"/>
            <a:ext cx="2359152" cy="48389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Google Shape;879;p39"/>
          <p:cNvSpPr txBox="1">
            <a:spLocks/>
          </p:cNvSpPr>
          <p:nvPr/>
        </p:nvSpPr>
        <p:spPr>
          <a:xfrm>
            <a:off x="466344" y="173611"/>
            <a:ext cx="2535059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algn="ctr" defTabSz="1218804" rtl="0" eaLnBrk="1" latinLnBrk="0" hangingPunct="1">
              <a:spcBef>
                <a:spcPct val="0"/>
              </a:spcBef>
              <a:buNone/>
              <a:defRPr sz="5865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vi-VN" sz="2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vi-VN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. Nghe - viết:</a:t>
            </a:r>
            <a:endParaRPr lang="vi-VN" sz="2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4232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3" grpId="0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46254" y="6350976"/>
            <a:ext cx="12188116" cy="210179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0147" y="564857"/>
            <a:ext cx="1691694" cy="710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组合 15"/>
          <p:cNvGrpSpPr/>
          <p:nvPr/>
        </p:nvGrpSpPr>
        <p:grpSpPr>
          <a:xfrm>
            <a:off x="11521904" y="6403472"/>
            <a:ext cx="481747" cy="633747"/>
            <a:chOff x="-2033679" y="889419"/>
            <a:chExt cx="463503" cy="619473"/>
          </a:xfrm>
        </p:grpSpPr>
        <p:pic>
          <p:nvPicPr>
            <p:cNvPr id="17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363737">
            <a:off x="-406032" y="-79900"/>
            <a:ext cx="1370681" cy="1270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9330" y="394586"/>
            <a:ext cx="1796589" cy="754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0" name="组合 15">
            <a:extLst>
              <a:ext uri="{FF2B5EF4-FFF2-40B4-BE49-F238E27FC236}">
                <a16:creationId xmlns="" xmlns:a16="http://schemas.microsoft.com/office/drawing/2014/main" id="{4C4B35B1-6185-49A8-872F-B73B04C5929A}"/>
              </a:ext>
            </a:extLst>
          </p:cNvPr>
          <p:cNvGrpSpPr/>
          <p:nvPr/>
        </p:nvGrpSpPr>
        <p:grpSpPr>
          <a:xfrm>
            <a:off x="10830982" y="6322168"/>
            <a:ext cx="481747" cy="633747"/>
            <a:chOff x="-2033679" y="889419"/>
            <a:chExt cx="463503" cy="619473"/>
          </a:xfrm>
        </p:grpSpPr>
        <p:pic>
          <p:nvPicPr>
            <p:cNvPr id="41" name="Picture 10" descr="E:\丫头\png\小人\卡通类素材\ry.png">
              <a:extLst>
                <a:ext uri="{FF2B5EF4-FFF2-40B4-BE49-F238E27FC236}">
                  <a16:creationId xmlns="" xmlns:a16="http://schemas.microsoft.com/office/drawing/2014/main" id="{32C75C76-78ED-443B-9147-32071E7AAD4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2" name="Picture 10" descr="E:\丫头\png\小人\卡通类素材\ry.png">
              <a:extLst>
                <a:ext uri="{FF2B5EF4-FFF2-40B4-BE49-F238E27FC236}">
                  <a16:creationId xmlns="" xmlns:a16="http://schemas.microsoft.com/office/drawing/2014/main" id="{ED3AC429-1D04-4704-958D-32BD7339A35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3" name="组合 15">
            <a:extLst>
              <a:ext uri="{FF2B5EF4-FFF2-40B4-BE49-F238E27FC236}">
                <a16:creationId xmlns="" xmlns:a16="http://schemas.microsoft.com/office/drawing/2014/main" id="{75D6EB3C-2E27-4FA0-97F0-C772D56F5DE7}"/>
              </a:ext>
            </a:extLst>
          </p:cNvPr>
          <p:cNvGrpSpPr/>
          <p:nvPr/>
        </p:nvGrpSpPr>
        <p:grpSpPr>
          <a:xfrm>
            <a:off x="11188760" y="6322168"/>
            <a:ext cx="481747" cy="633747"/>
            <a:chOff x="-2033679" y="889419"/>
            <a:chExt cx="463503" cy="619473"/>
          </a:xfrm>
        </p:grpSpPr>
        <p:pic>
          <p:nvPicPr>
            <p:cNvPr id="44" name="Picture 10" descr="E:\丫头\png\小人\卡通类素材\ry.png">
              <a:extLst>
                <a:ext uri="{FF2B5EF4-FFF2-40B4-BE49-F238E27FC236}">
                  <a16:creationId xmlns="" xmlns:a16="http://schemas.microsoft.com/office/drawing/2014/main" id="{A7D65A2F-8A59-48CC-B8FE-196C047550B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5" name="Picture 10" descr="E:\丫头\png\小人\卡通类素材\ry.png">
              <a:extLst>
                <a:ext uri="{FF2B5EF4-FFF2-40B4-BE49-F238E27FC236}">
                  <a16:creationId xmlns="" xmlns:a16="http://schemas.microsoft.com/office/drawing/2014/main" id="{67504AE2-A34B-4916-8DBD-B0796362189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7" name="Picture 2" descr="Cách tạo nền bảng xanh trên Powerpoint - Cách tạo nền slide trong  Powerpoint - VnDoc.com">
            <a:extLst>
              <a:ext uri="{FF2B5EF4-FFF2-40B4-BE49-F238E27FC236}">
                <a16:creationId xmlns="" xmlns:a16="http://schemas.microsoft.com/office/drawing/2014/main" id="{EA6F740B-2DAE-42C0-8D11-2E6658332D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555" y="-32858"/>
            <a:ext cx="11161222" cy="6988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Rectangle 27">
            <a:extLst>
              <a:ext uri="{FF2B5EF4-FFF2-40B4-BE49-F238E27FC236}">
                <a16:creationId xmlns="" xmlns:a16="http://schemas.microsoft.com/office/drawing/2014/main" id="{ABB1ACF6-457D-4A6B-8124-0F0826308099}"/>
              </a:ext>
            </a:extLst>
          </p:cNvPr>
          <p:cNvSpPr/>
          <p:nvPr/>
        </p:nvSpPr>
        <p:spPr>
          <a:xfrm>
            <a:off x="4487741" y="1509922"/>
            <a:ext cx="275908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3000"/>
              </a:spcBef>
              <a:defRPr/>
            </a:pPr>
            <a:r>
              <a:rPr lang="en-US" sz="2800" b="1" dirty="0" err="1" smtClean="0">
                <a:solidFill>
                  <a:srgbClr val="FFFF00"/>
                </a:solidFill>
                <a:latin typeface="HP001 4 hàng" panose="020B0603050302020204" pitchFamily="34" charset="0"/>
              </a:rPr>
              <a:t>Em</a:t>
            </a:r>
            <a:r>
              <a:rPr lang="en-US" sz="2800" b="1" dirty="0" smtClean="0">
                <a:solidFill>
                  <a:srgbClr val="FFFF0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HP001 4 hàng" panose="020B0603050302020204" pitchFamily="34" charset="0"/>
              </a:rPr>
              <a:t>yêu</a:t>
            </a:r>
            <a:r>
              <a:rPr lang="en-US" sz="2800" b="1" dirty="0" smtClean="0">
                <a:solidFill>
                  <a:srgbClr val="FFFF0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HP001 4 hàng" panose="020B0603050302020204" pitchFamily="34" charset="0"/>
              </a:rPr>
              <a:t>mùa</a:t>
            </a:r>
            <a:r>
              <a:rPr lang="en-US" sz="2800" b="1" dirty="0" smtClean="0">
                <a:solidFill>
                  <a:srgbClr val="FFFF0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HP001 4 hàng" panose="020B0603050302020204" pitchFamily="34" charset="0"/>
              </a:rPr>
              <a:t>hè</a:t>
            </a:r>
            <a:endParaRPr lang="en-US" sz="2800" b="1" dirty="0">
              <a:solidFill>
                <a:srgbClr val="FFFF00"/>
              </a:solidFill>
              <a:latin typeface="HP001 4 hàng" panose="020B06030503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="" xmlns:a16="http://schemas.microsoft.com/office/drawing/2014/main" id="{B731248C-7A5B-4CE7-BB7B-E62E8BCC47B5}"/>
              </a:ext>
            </a:extLst>
          </p:cNvPr>
          <p:cNvSpPr txBox="1"/>
          <p:nvPr/>
        </p:nvSpPr>
        <p:spPr>
          <a:xfrm>
            <a:off x="1439889" y="2047686"/>
            <a:ext cx="88547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61950">
              <a:spcAft>
                <a:spcPts val="500"/>
              </a:spcAft>
              <a:defRPr/>
            </a:pPr>
            <a:r>
              <a:rPr lang="en-US" sz="2800" dirty="0" err="1" smtClean="0">
                <a:solidFill>
                  <a:srgbClr val="FFFFFF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Em</a:t>
            </a:r>
            <a:r>
              <a:rPr lang="en-US" sz="2800" dirty="0" smtClean="0">
                <a:solidFill>
                  <a:srgbClr val="FFFFFF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FFFF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yêu</a:t>
            </a:r>
            <a:r>
              <a:rPr lang="en-US" sz="2800" dirty="0" smtClean="0">
                <a:solidFill>
                  <a:srgbClr val="FFFFFF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FFFF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mùa</a:t>
            </a:r>
            <a:r>
              <a:rPr lang="en-US" sz="2800" dirty="0" smtClean="0">
                <a:solidFill>
                  <a:srgbClr val="FFFFFF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FFFF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hè</a:t>
            </a:r>
            <a:r>
              <a:rPr lang="en-US" sz="2800" dirty="0" smtClean="0">
                <a:solidFill>
                  <a:srgbClr val="FFFFFF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,</a:t>
            </a:r>
            <a:endParaRPr lang="vi-VN" sz="2800" b="1" dirty="0">
              <a:solidFill>
                <a:srgbClr val="FFFFFF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="" xmlns:a16="http://schemas.microsoft.com/office/drawing/2014/main" id="{BF7F8065-5D56-439D-97C2-34D3D5ED1785}"/>
              </a:ext>
            </a:extLst>
          </p:cNvPr>
          <p:cNvSpPr txBox="1"/>
          <p:nvPr/>
        </p:nvSpPr>
        <p:spPr>
          <a:xfrm>
            <a:off x="1439889" y="2580583"/>
            <a:ext cx="94916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61950">
              <a:spcAft>
                <a:spcPts val="500"/>
              </a:spcAft>
              <a:defRPr/>
            </a:pPr>
            <a:r>
              <a:rPr lang="en-US" sz="2800" b="1" dirty="0" err="1" smtClean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800" b="1" dirty="0" smtClean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 smtClean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2800" b="1" dirty="0" smtClean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sim </a:t>
            </a:r>
            <a:r>
              <a:rPr lang="en-US" sz="2800" b="1" dirty="0" err="1" smtClean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tím</a:t>
            </a:r>
            <a:endParaRPr lang="vi-VN" sz="2800" b="1" dirty="0">
              <a:solidFill>
                <a:prstClr val="white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="" xmlns:a16="http://schemas.microsoft.com/office/drawing/2014/main" id="{D3654BF0-CB13-41BC-B5CC-335A400E09BF}"/>
              </a:ext>
            </a:extLst>
          </p:cNvPr>
          <p:cNvSpPr txBox="1"/>
          <p:nvPr/>
        </p:nvSpPr>
        <p:spPr>
          <a:xfrm>
            <a:off x="1439889" y="3127301"/>
            <a:ext cx="90267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61950">
              <a:spcAft>
                <a:spcPts val="500"/>
              </a:spcAft>
              <a:defRPr/>
            </a:pPr>
            <a:r>
              <a:rPr lang="en-US" sz="2800" b="1" dirty="0" err="1" smtClean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Mọc</a:t>
            </a:r>
            <a:r>
              <a:rPr lang="en-US" sz="2800" b="1" dirty="0" smtClean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 smtClean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2800" b="1" dirty="0" smtClean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 smtClean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đồi</a:t>
            </a:r>
            <a:r>
              <a:rPr lang="en-US" sz="2800" b="1" dirty="0" smtClean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 smtClean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quê</a:t>
            </a:r>
            <a:endParaRPr lang="vi-VN" sz="2800" b="1" dirty="0">
              <a:solidFill>
                <a:prstClr val="white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="" xmlns:a16="http://schemas.microsoft.com/office/drawing/2014/main" id="{C66770A4-5842-400C-9639-3BC84F4ED58D}"/>
              </a:ext>
            </a:extLst>
          </p:cNvPr>
          <p:cNvSpPr txBox="1"/>
          <p:nvPr/>
        </p:nvSpPr>
        <p:spPr>
          <a:xfrm>
            <a:off x="1472260" y="3702275"/>
            <a:ext cx="8954623" cy="20082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61950" algn="just">
              <a:spcAft>
                <a:spcPts val="500"/>
              </a:spcAft>
              <a:defRPr/>
            </a:pPr>
            <a:r>
              <a:rPr lang="en-US" sz="2800" b="1" dirty="0" smtClean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Rung </a:t>
            </a:r>
            <a:r>
              <a:rPr lang="en-US" sz="2800" b="1" dirty="0" err="1" smtClean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rinh</a:t>
            </a:r>
            <a:r>
              <a:rPr lang="en-US" sz="2800" b="1" dirty="0" smtClean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 smtClean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bướm</a:t>
            </a:r>
            <a:r>
              <a:rPr lang="en-US" sz="2800" b="1" dirty="0" smtClean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 smtClean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lượn</a:t>
            </a:r>
            <a:r>
              <a:rPr lang="en-US" sz="2800" b="1" dirty="0" smtClean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indent="361950" algn="just">
              <a:spcAft>
                <a:spcPts val="500"/>
              </a:spcAft>
              <a:defRPr/>
            </a:pPr>
            <a:endParaRPr lang="en-US" sz="2800" b="1" dirty="0">
              <a:solidFill>
                <a:prstClr val="white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indent="361950" algn="just">
              <a:spcAft>
                <a:spcPts val="500"/>
              </a:spcAft>
              <a:defRPr/>
            </a:pPr>
            <a:endParaRPr lang="en-US" sz="2800" b="1" dirty="0" smtClean="0">
              <a:solidFill>
                <a:prstClr val="white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indent="361950" algn="just">
              <a:spcAft>
                <a:spcPts val="500"/>
              </a:spcAft>
              <a:defRPr/>
            </a:pPr>
            <a:endParaRPr lang="vi-VN" sz="2800" b="1" dirty="0">
              <a:solidFill>
                <a:prstClr val="white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="" xmlns:a16="http://schemas.microsoft.com/office/drawing/2014/main" id="{B731248C-7A5B-4CE7-BB7B-E62E8BCC47B5}"/>
              </a:ext>
            </a:extLst>
          </p:cNvPr>
          <p:cNvSpPr txBox="1"/>
          <p:nvPr/>
        </p:nvSpPr>
        <p:spPr>
          <a:xfrm>
            <a:off x="2500876" y="411353"/>
            <a:ext cx="83700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61950" algn="just">
              <a:spcAft>
                <a:spcPts val="500"/>
              </a:spcAft>
              <a:defRPr/>
            </a:pPr>
            <a:r>
              <a:rPr lang="en-US" sz="28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</a:t>
            </a:r>
            <a:r>
              <a:rPr lang="en-US" sz="28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lang="en-US" sz="28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28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</a:t>
            </a:r>
            <a:r>
              <a:rPr lang="en-US" sz="28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tháng</a:t>
            </a:r>
            <a:r>
              <a:rPr lang="en-US" sz="28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</a:t>
            </a:r>
            <a:r>
              <a:rPr lang="en-US" sz="28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năm</a:t>
            </a:r>
            <a:r>
              <a:rPr lang="en-US" sz="28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2022</a:t>
            </a:r>
            <a:r>
              <a:rPr lang="vi-VN" sz="28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="" xmlns:a16="http://schemas.microsoft.com/office/drawing/2014/main" id="{B731248C-7A5B-4CE7-BB7B-E62E8BCC47B5}"/>
              </a:ext>
            </a:extLst>
          </p:cNvPr>
          <p:cNvSpPr txBox="1"/>
          <p:nvPr/>
        </p:nvSpPr>
        <p:spPr>
          <a:xfrm>
            <a:off x="4661807" y="955744"/>
            <a:ext cx="83700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61950" algn="just">
              <a:spcAft>
                <a:spcPts val="500"/>
              </a:spcAft>
              <a:defRPr/>
            </a:pPr>
            <a:r>
              <a:rPr lang="en-US" sz="28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Chính</a:t>
            </a:r>
            <a:r>
              <a:rPr lang="en-US" sz="28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tả</a:t>
            </a:r>
            <a:r>
              <a:rPr lang="vi-VN" sz="28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="" xmlns:a16="http://schemas.microsoft.com/office/drawing/2014/main" id="{B731248C-7A5B-4CE7-BB7B-E62E8BCC47B5}"/>
              </a:ext>
            </a:extLst>
          </p:cNvPr>
          <p:cNvSpPr txBox="1"/>
          <p:nvPr/>
        </p:nvSpPr>
        <p:spPr>
          <a:xfrm>
            <a:off x="1464104" y="4794985"/>
            <a:ext cx="8854791" cy="10182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61950">
              <a:spcAft>
                <a:spcPts val="500"/>
              </a:spcAft>
              <a:defRPr/>
            </a:pPr>
            <a:r>
              <a:rPr lang="en-US" sz="2800" dirty="0" smtClean="0">
                <a:solidFill>
                  <a:srgbClr val="FFFFFF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Thong </a:t>
            </a:r>
            <a:r>
              <a:rPr lang="en-US" sz="2800" dirty="0" err="1" smtClean="0">
                <a:solidFill>
                  <a:srgbClr val="FFFFFF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thả</a:t>
            </a:r>
            <a:r>
              <a:rPr lang="en-US" sz="2800" dirty="0" smtClean="0">
                <a:solidFill>
                  <a:srgbClr val="FFFFFF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FFFF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dắt</a:t>
            </a:r>
            <a:r>
              <a:rPr lang="en-US" sz="2800" dirty="0" smtClean="0">
                <a:solidFill>
                  <a:srgbClr val="FFFFFF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FFFF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trâu</a:t>
            </a:r>
            <a:endParaRPr lang="en-US" sz="2800" dirty="0" smtClean="0">
              <a:solidFill>
                <a:srgbClr val="FFFFFF"/>
              </a:solidFill>
              <a:latin typeface="HP001 4 hàng" panose="020B0603050302020204" pitchFamily="34" charset="0"/>
              <a:ea typeface="黑体"/>
              <a:cs typeface="Arial" panose="020B0604020202020204" pitchFamily="34" charset="0"/>
            </a:endParaRPr>
          </a:p>
          <a:p>
            <a:pPr indent="361950">
              <a:spcAft>
                <a:spcPts val="500"/>
              </a:spcAft>
              <a:defRPr/>
            </a:pPr>
            <a:endParaRPr lang="vi-VN" sz="2800" b="1" dirty="0">
              <a:solidFill>
                <a:srgbClr val="FFFFFF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="" xmlns:a16="http://schemas.microsoft.com/office/drawing/2014/main" id="{B731248C-7A5B-4CE7-BB7B-E62E8BCC47B5}"/>
              </a:ext>
            </a:extLst>
          </p:cNvPr>
          <p:cNvSpPr txBox="1"/>
          <p:nvPr/>
        </p:nvSpPr>
        <p:spPr>
          <a:xfrm>
            <a:off x="1439888" y="5318535"/>
            <a:ext cx="88547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61950">
              <a:spcAft>
                <a:spcPts val="500"/>
              </a:spcAft>
              <a:defRPr/>
            </a:pPr>
            <a:r>
              <a:rPr lang="en-US" sz="2800" dirty="0" err="1" smtClean="0">
                <a:solidFill>
                  <a:srgbClr val="FFFFFF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Trong</a:t>
            </a:r>
            <a:r>
              <a:rPr lang="en-US" sz="2800" dirty="0" smtClean="0">
                <a:solidFill>
                  <a:srgbClr val="FFFFFF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FFFF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chiều</a:t>
            </a:r>
            <a:r>
              <a:rPr lang="en-US" sz="2800" dirty="0" smtClean="0">
                <a:solidFill>
                  <a:srgbClr val="FFFFFF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FFFF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nắng</a:t>
            </a:r>
            <a:r>
              <a:rPr lang="en-US" sz="2800" dirty="0" smtClean="0">
                <a:solidFill>
                  <a:srgbClr val="FFFFFF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FFFF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xế</a:t>
            </a:r>
            <a:r>
              <a:rPr lang="en-US" sz="2800" dirty="0" smtClean="0">
                <a:solidFill>
                  <a:srgbClr val="FFFFFF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,</a:t>
            </a:r>
            <a:endParaRPr lang="vi-VN" sz="2800" b="1" dirty="0">
              <a:solidFill>
                <a:srgbClr val="FFFFFF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="" xmlns:a16="http://schemas.microsoft.com/office/drawing/2014/main" id="{B731248C-7A5B-4CE7-BB7B-E62E8BCC47B5}"/>
              </a:ext>
            </a:extLst>
          </p:cNvPr>
          <p:cNvSpPr txBox="1"/>
          <p:nvPr/>
        </p:nvSpPr>
        <p:spPr>
          <a:xfrm>
            <a:off x="1479822" y="5892147"/>
            <a:ext cx="88547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61950">
              <a:spcAft>
                <a:spcPts val="500"/>
              </a:spcAft>
              <a:defRPr/>
            </a:pPr>
            <a:r>
              <a:rPr lang="en-US" sz="2800" dirty="0" err="1" smtClean="0">
                <a:solidFill>
                  <a:srgbClr val="FFFFFF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Em</a:t>
            </a:r>
            <a:r>
              <a:rPr lang="en-US" sz="2800" dirty="0" smtClean="0">
                <a:solidFill>
                  <a:srgbClr val="FFFFFF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FFFF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hái</a:t>
            </a:r>
            <a:r>
              <a:rPr lang="en-US" sz="2800" dirty="0" smtClean="0">
                <a:solidFill>
                  <a:srgbClr val="FFFFFF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 sim </a:t>
            </a:r>
            <a:r>
              <a:rPr lang="en-US" sz="2800" dirty="0" err="1" smtClean="0">
                <a:solidFill>
                  <a:srgbClr val="FFFFFF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ăn</a:t>
            </a:r>
            <a:endParaRPr lang="vi-VN" sz="2800" b="1" dirty="0">
              <a:solidFill>
                <a:srgbClr val="FFFFFF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="" xmlns:a16="http://schemas.microsoft.com/office/drawing/2014/main" id="{B731248C-7A5B-4CE7-BB7B-E62E8BCC47B5}"/>
              </a:ext>
            </a:extLst>
          </p:cNvPr>
          <p:cNvSpPr txBox="1"/>
          <p:nvPr/>
        </p:nvSpPr>
        <p:spPr>
          <a:xfrm>
            <a:off x="1437977" y="6418083"/>
            <a:ext cx="88547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61950">
              <a:spcAft>
                <a:spcPts val="500"/>
              </a:spcAft>
              <a:defRPr/>
            </a:pPr>
            <a:r>
              <a:rPr lang="en-US" sz="2800" dirty="0" err="1" smtClean="0">
                <a:solidFill>
                  <a:srgbClr val="FFFFFF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Trời</a:t>
            </a:r>
            <a:r>
              <a:rPr lang="en-US" sz="2800" dirty="0" smtClean="0">
                <a:solidFill>
                  <a:srgbClr val="FFFFFF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, </a:t>
            </a:r>
            <a:r>
              <a:rPr lang="en-US" sz="2800" dirty="0" err="1" smtClean="0">
                <a:solidFill>
                  <a:srgbClr val="FFFFFF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sao</a:t>
            </a:r>
            <a:r>
              <a:rPr lang="en-US" sz="2800" dirty="0" smtClean="0">
                <a:solidFill>
                  <a:srgbClr val="FFFFFF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FFFF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ngọt</a:t>
            </a:r>
            <a:r>
              <a:rPr lang="en-US" sz="2800" dirty="0" smtClean="0">
                <a:solidFill>
                  <a:srgbClr val="FFFFFF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FFFF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thế</a:t>
            </a:r>
            <a:r>
              <a:rPr lang="en-US" sz="2800" dirty="0">
                <a:solidFill>
                  <a:srgbClr val="FFFFFF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!</a:t>
            </a:r>
            <a:endParaRPr lang="vi-VN" sz="2800" b="1" dirty="0">
              <a:solidFill>
                <a:srgbClr val="FFFFFF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="" xmlns:a16="http://schemas.microsoft.com/office/drawing/2014/main" id="{6D4BBBC2-E336-4504-998E-B36694545DAD}"/>
              </a:ext>
            </a:extLst>
          </p:cNvPr>
          <p:cNvSpPr/>
          <p:nvPr/>
        </p:nvSpPr>
        <p:spPr>
          <a:xfrm>
            <a:off x="6834611" y="2011631"/>
            <a:ext cx="5304047" cy="4987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361950" algn="just">
              <a:lnSpc>
                <a:spcPct val="113000"/>
              </a:lnSpc>
              <a:spcAft>
                <a:spcPts val="500"/>
              </a:spcAft>
            </a:pPr>
            <a:r>
              <a:rPr lang="vi-VN" sz="2800" dirty="0">
                <a:solidFill>
                  <a:schemeClr val="bg1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Gió mát lưng </a:t>
            </a:r>
            <a:r>
              <a:rPr lang="vi-VN" sz="2800" dirty="0" smtClean="0">
                <a:solidFill>
                  <a:schemeClr val="bg1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đồi</a:t>
            </a:r>
            <a:endParaRPr lang="en-US" sz="2800" dirty="0" smtClean="0">
              <a:solidFill>
                <a:schemeClr val="bg1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lvl="0" indent="361950" algn="just">
              <a:lnSpc>
                <a:spcPct val="113000"/>
              </a:lnSpc>
              <a:spcAft>
                <a:spcPts val="500"/>
              </a:spcAft>
            </a:pPr>
            <a:r>
              <a:rPr lang="vi-VN" sz="2800" dirty="0" smtClean="0">
                <a:solidFill>
                  <a:schemeClr val="bg1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Ve </a:t>
            </a:r>
            <a:r>
              <a:rPr lang="vi-VN" sz="2800" dirty="0">
                <a:solidFill>
                  <a:schemeClr val="bg1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ngân ra </a:t>
            </a:r>
            <a:r>
              <a:rPr lang="vi-VN" sz="2800" dirty="0" smtClean="0">
                <a:solidFill>
                  <a:schemeClr val="bg1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rả</a:t>
            </a:r>
            <a:endParaRPr lang="en-US" sz="2800" dirty="0" smtClean="0">
              <a:solidFill>
                <a:schemeClr val="bg1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lvl="0" indent="361950" algn="just">
              <a:lnSpc>
                <a:spcPct val="113000"/>
              </a:lnSpc>
              <a:spcAft>
                <a:spcPts val="500"/>
              </a:spcAft>
            </a:pPr>
            <a:r>
              <a:rPr lang="vi-VN" sz="2800" dirty="0" smtClean="0">
                <a:solidFill>
                  <a:schemeClr val="bg1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Trên </a:t>
            </a:r>
            <a:r>
              <a:rPr lang="vi-VN" sz="2800" dirty="0">
                <a:solidFill>
                  <a:schemeClr val="bg1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cao lưng trời</a:t>
            </a:r>
          </a:p>
          <a:p>
            <a:pPr lvl="0" indent="361950" algn="just">
              <a:lnSpc>
                <a:spcPct val="113000"/>
              </a:lnSpc>
              <a:spcAft>
                <a:spcPts val="500"/>
              </a:spcAft>
            </a:pPr>
            <a:r>
              <a:rPr lang="vi-VN" sz="2800" dirty="0">
                <a:solidFill>
                  <a:schemeClr val="bg1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Diều ai vừa thả.</a:t>
            </a:r>
          </a:p>
          <a:p>
            <a:pPr lvl="0" indent="361950" algn="just">
              <a:lnSpc>
                <a:spcPct val="113000"/>
              </a:lnSpc>
              <a:spcAft>
                <a:spcPts val="500"/>
              </a:spcAft>
            </a:pPr>
            <a:endParaRPr lang="vi-VN" sz="2800" dirty="0">
              <a:solidFill>
                <a:schemeClr val="bg1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lvl="0" indent="361950" algn="just">
              <a:lnSpc>
                <a:spcPct val="113000"/>
              </a:lnSpc>
              <a:spcAft>
                <a:spcPts val="500"/>
              </a:spcAft>
            </a:pPr>
            <a:r>
              <a:rPr lang="vi-VN" sz="2800" dirty="0">
                <a:solidFill>
                  <a:schemeClr val="bg1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 yêu mùa hè</a:t>
            </a:r>
          </a:p>
          <a:p>
            <a:pPr lvl="0" indent="361950" algn="just">
              <a:lnSpc>
                <a:spcPct val="113000"/>
              </a:lnSpc>
              <a:spcAft>
                <a:spcPts val="500"/>
              </a:spcAft>
            </a:pPr>
            <a:r>
              <a:rPr lang="vi-VN" sz="2800" dirty="0">
                <a:solidFill>
                  <a:schemeClr val="bg1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 trái sim </a:t>
            </a:r>
            <a:r>
              <a:rPr lang="vi-VN" sz="2800" dirty="0" smtClean="0">
                <a:solidFill>
                  <a:schemeClr val="bg1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ngọt</a:t>
            </a:r>
            <a:endParaRPr lang="en-US" sz="2800" dirty="0" smtClean="0">
              <a:solidFill>
                <a:schemeClr val="bg1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lvl="0" indent="361950" algn="just">
              <a:lnSpc>
                <a:spcPct val="113000"/>
              </a:lnSpc>
              <a:spcAft>
                <a:spcPts val="500"/>
              </a:spcAft>
            </a:pPr>
            <a:r>
              <a:rPr lang="vi-VN" sz="2800" dirty="0" smtClean="0">
                <a:solidFill>
                  <a:schemeClr val="bg1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Em </a:t>
            </a:r>
            <a:r>
              <a:rPr lang="vi-VN" sz="2800" dirty="0">
                <a:solidFill>
                  <a:schemeClr val="bg1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yêu đồi quê</a:t>
            </a:r>
          </a:p>
          <a:p>
            <a:pPr lvl="0" indent="361950" algn="just">
              <a:lnSpc>
                <a:spcPct val="113000"/>
              </a:lnSpc>
              <a:spcAft>
                <a:spcPts val="500"/>
              </a:spcAft>
            </a:pPr>
            <a:r>
              <a:rPr lang="vi-VN" sz="2800" dirty="0">
                <a:solidFill>
                  <a:schemeClr val="bg1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 cơn gió mát</a:t>
            </a:r>
            <a:r>
              <a:rPr lang="vi-VN" sz="2800" dirty="0" smtClean="0">
                <a:solidFill>
                  <a:schemeClr val="bg1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  <a:endParaRPr lang="en-US" sz="2800" dirty="0">
              <a:solidFill>
                <a:schemeClr val="bg1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2" name="Cloud Callout 1"/>
          <p:cNvSpPr/>
          <p:nvPr/>
        </p:nvSpPr>
        <p:spPr>
          <a:xfrm>
            <a:off x="9313925" y="384597"/>
            <a:ext cx="2826335" cy="1801368"/>
          </a:xfrm>
          <a:prstGeom prst="cloudCallou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9776114" y="661471"/>
            <a:ext cx="2456503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5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5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5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5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25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5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25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r>
              <a:rPr lang="en-US" sz="25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5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4148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46254" y="6350976"/>
            <a:ext cx="12188116" cy="210179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0147" y="564857"/>
            <a:ext cx="1691694" cy="710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组合 15"/>
          <p:cNvGrpSpPr/>
          <p:nvPr/>
        </p:nvGrpSpPr>
        <p:grpSpPr>
          <a:xfrm>
            <a:off x="11521904" y="6403472"/>
            <a:ext cx="481747" cy="633747"/>
            <a:chOff x="-2033679" y="889419"/>
            <a:chExt cx="463503" cy="619473"/>
          </a:xfrm>
        </p:grpSpPr>
        <p:pic>
          <p:nvPicPr>
            <p:cNvPr id="17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363737">
            <a:off x="-406032" y="-79900"/>
            <a:ext cx="1370681" cy="1270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9330" y="394586"/>
            <a:ext cx="1796589" cy="754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0" name="组合 15">
            <a:extLst>
              <a:ext uri="{FF2B5EF4-FFF2-40B4-BE49-F238E27FC236}">
                <a16:creationId xmlns="" xmlns:a16="http://schemas.microsoft.com/office/drawing/2014/main" id="{4C4B35B1-6185-49A8-872F-B73B04C5929A}"/>
              </a:ext>
            </a:extLst>
          </p:cNvPr>
          <p:cNvGrpSpPr/>
          <p:nvPr/>
        </p:nvGrpSpPr>
        <p:grpSpPr>
          <a:xfrm>
            <a:off x="10830982" y="6322168"/>
            <a:ext cx="481747" cy="633747"/>
            <a:chOff x="-2033679" y="889419"/>
            <a:chExt cx="463503" cy="619473"/>
          </a:xfrm>
        </p:grpSpPr>
        <p:pic>
          <p:nvPicPr>
            <p:cNvPr id="41" name="Picture 10" descr="E:\丫头\png\小人\卡通类素材\ry.png">
              <a:extLst>
                <a:ext uri="{FF2B5EF4-FFF2-40B4-BE49-F238E27FC236}">
                  <a16:creationId xmlns="" xmlns:a16="http://schemas.microsoft.com/office/drawing/2014/main" id="{32C75C76-78ED-443B-9147-32071E7AAD4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2" name="Picture 10" descr="E:\丫头\png\小人\卡通类素材\ry.png">
              <a:extLst>
                <a:ext uri="{FF2B5EF4-FFF2-40B4-BE49-F238E27FC236}">
                  <a16:creationId xmlns="" xmlns:a16="http://schemas.microsoft.com/office/drawing/2014/main" id="{ED3AC429-1D04-4704-958D-32BD7339A35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3" name="组合 15">
            <a:extLst>
              <a:ext uri="{FF2B5EF4-FFF2-40B4-BE49-F238E27FC236}">
                <a16:creationId xmlns="" xmlns:a16="http://schemas.microsoft.com/office/drawing/2014/main" id="{75D6EB3C-2E27-4FA0-97F0-C772D56F5DE7}"/>
              </a:ext>
            </a:extLst>
          </p:cNvPr>
          <p:cNvGrpSpPr/>
          <p:nvPr/>
        </p:nvGrpSpPr>
        <p:grpSpPr>
          <a:xfrm>
            <a:off x="11188760" y="6322168"/>
            <a:ext cx="481747" cy="633747"/>
            <a:chOff x="-2033679" y="889419"/>
            <a:chExt cx="463503" cy="619473"/>
          </a:xfrm>
        </p:grpSpPr>
        <p:pic>
          <p:nvPicPr>
            <p:cNvPr id="44" name="Picture 10" descr="E:\丫头\png\小人\卡通类素材\ry.png">
              <a:extLst>
                <a:ext uri="{FF2B5EF4-FFF2-40B4-BE49-F238E27FC236}">
                  <a16:creationId xmlns="" xmlns:a16="http://schemas.microsoft.com/office/drawing/2014/main" id="{A7D65A2F-8A59-48CC-B8FE-196C047550B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5" name="Picture 10" descr="E:\丫头\png\小人\卡通类素材\ry.png">
              <a:extLst>
                <a:ext uri="{FF2B5EF4-FFF2-40B4-BE49-F238E27FC236}">
                  <a16:creationId xmlns="" xmlns:a16="http://schemas.microsoft.com/office/drawing/2014/main" id="{67504AE2-A34B-4916-8DBD-B0796362189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7" name="Picture 2" descr="Cách tạo nền bảng xanh trên Powerpoint - Cách tạo nền slide trong  Powerpoint - VnDoc.com">
            <a:extLst>
              <a:ext uri="{FF2B5EF4-FFF2-40B4-BE49-F238E27FC236}">
                <a16:creationId xmlns="" xmlns:a16="http://schemas.microsoft.com/office/drawing/2014/main" id="{EA6F740B-2DAE-42C0-8D11-2E6658332D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555" y="-32858"/>
            <a:ext cx="11161222" cy="6988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Rectangle 27">
            <a:extLst>
              <a:ext uri="{FF2B5EF4-FFF2-40B4-BE49-F238E27FC236}">
                <a16:creationId xmlns="" xmlns:a16="http://schemas.microsoft.com/office/drawing/2014/main" id="{ABB1ACF6-457D-4A6B-8124-0F0826308099}"/>
              </a:ext>
            </a:extLst>
          </p:cNvPr>
          <p:cNvSpPr/>
          <p:nvPr/>
        </p:nvSpPr>
        <p:spPr>
          <a:xfrm>
            <a:off x="4487741" y="1509922"/>
            <a:ext cx="275908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3000"/>
              </a:spcBef>
              <a:defRPr/>
            </a:pPr>
            <a:r>
              <a:rPr lang="en-US" sz="2800" b="1" dirty="0" err="1" smtClean="0">
                <a:solidFill>
                  <a:srgbClr val="FFFF00"/>
                </a:solidFill>
                <a:latin typeface="HP001 4 hàng" panose="020B0603050302020204" pitchFamily="34" charset="0"/>
              </a:rPr>
              <a:t>Em</a:t>
            </a:r>
            <a:r>
              <a:rPr lang="en-US" sz="2800" b="1" dirty="0" smtClean="0">
                <a:solidFill>
                  <a:srgbClr val="FFFF0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HP001 4 hàng" panose="020B0603050302020204" pitchFamily="34" charset="0"/>
              </a:rPr>
              <a:t>yêu</a:t>
            </a:r>
            <a:r>
              <a:rPr lang="en-US" sz="2800" b="1" dirty="0" smtClean="0">
                <a:solidFill>
                  <a:srgbClr val="FFFF0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HP001 4 hàng" panose="020B0603050302020204" pitchFamily="34" charset="0"/>
              </a:rPr>
              <a:t>mùa</a:t>
            </a:r>
            <a:r>
              <a:rPr lang="en-US" sz="2800" b="1" dirty="0" smtClean="0">
                <a:solidFill>
                  <a:srgbClr val="FFFF00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HP001 4 hàng" panose="020B0603050302020204" pitchFamily="34" charset="0"/>
              </a:rPr>
              <a:t>hè</a:t>
            </a:r>
            <a:endParaRPr lang="en-US" sz="2800" b="1" dirty="0">
              <a:solidFill>
                <a:srgbClr val="FFFF00"/>
              </a:solidFill>
              <a:latin typeface="HP001 4 hàng" panose="020B06030503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="" xmlns:a16="http://schemas.microsoft.com/office/drawing/2014/main" id="{B731248C-7A5B-4CE7-BB7B-E62E8BCC47B5}"/>
              </a:ext>
            </a:extLst>
          </p:cNvPr>
          <p:cNvSpPr txBox="1"/>
          <p:nvPr/>
        </p:nvSpPr>
        <p:spPr>
          <a:xfrm>
            <a:off x="1439889" y="2047686"/>
            <a:ext cx="88547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61950">
              <a:spcAft>
                <a:spcPts val="500"/>
              </a:spcAft>
              <a:defRPr/>
            </a:pPr>
            <a:r>
              <a:rPr lang="en-US" sz="2800" dirty="0" err="1" smtClean="0">
                <a:solidFill>
                  <a:srgbClr val="FF000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E</a:t>
            </a:r>
            <a:r>
              <a:rPr lang="en-US" sz="2800" dirty="0" err="1" smtClean="0">
                <a:solidFill>
                  <a:srgbClr val="FFFFFF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m</a:t>
            </a:r>
            <a:r>
              <a:rPr lang="en-US" sz="2800" dirty="0" smtClean="0">
                <a:solidFill>
                  <a:srgbClr val="FFFFFF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FFFF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yêu</a:t>
            </a:r>
            <a:r>
              <a:rPr lang="en-US" sz="2800" dirty="0" smtClean="0">
                <a:solidFill>
                  <a:srgbClr val="FFFFFF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FFFF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mùa</a:t>
            </a:r>
            <a:r>
              <a:rPr lang="en-US" sz="2800" dirty="0" smtClean="0">
                <a:solidFill>
                  <a:srgbClr val="FFFFFF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FFFF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hè</a:t>
            </a:r>
            <a:r>
              <a:rPr lang="en-US" sz="2800" dirty="0" smtClean="0">
                <a:solidFill>
                  <a:srgbClr val="FFFFFF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,</a:t>
            </a:r>
            <a:endParaRPr lang="vi-VN" sz="2800" b="1" dirty="0">
              <a:solidFill>
                <a:srgbClr val="FFFFFF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="" xmlns:a16="http://schemas.microsoft.com/office/drawing/2014/main" id="{BF7F8065-5D56-439D-97C2-34D3D5ED1785}"/>
              </a:ext>
            </a:extLst>
          </p:cNvPr>
          <p:cNvSpPr txBox="1"/>
          <p:nvPr/>
        </p:nvSpPr>
        <p:spPr>
          <a:xfrm>
            <a:off x="1439889" y="2580583"/>
            <a:ext cx="94916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61950">
              <a:spcAft>
                <a:spcPts val="500"/>
              </a:spcAft>
              <a:defRPr/>
            </a:pPr>
            <a:r>
              <a:rPr lang="en-US" sz="2800" b="1" dirty="0" err="1" smtClean="0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  <a:r>
              <a:rPr lang="en-US" sz="2800" b="1" dirty="0" err="1" smtClean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ó</a:t>
            </a:r>
            <a:r>
              <a:rPr lang="en-US" sz="2800" b="1" dirty="0" smtClean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 smtClean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2800" b="1" dirty="0" smtClean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sim </a:t>
            </a:r>
            <a:r>
              <a:rPr lang="en-US" sz="2800" b="1" dirty="0" err="1" smtClean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tím</a:t>
            </a:r>
            <a:endParaRPr lang="vi-VN" sz="2800" b="1" dirty="0">
              <a:solidFill>
                <a:prstClr val="white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="" xmlns:a16="http://schemas.microsoft.com/office/drawing/2014/main" id="{D3654BF0-CB13-41BC-B5CC-335A400E09BF}"/>
              </a:ext>
            </a:extLst>
          </p:cNvPr>
          <p:cNvSpPr txBox="1"/>
          <p:nvPr/>
        </p:nvSpPr>
        <p:spPr>
          <a:xfrm>
            <a:off x="1439889" y="3127301"/>
            <a:ext cx="90267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61950">
              <a:spcAft>
                <a:spcPts val="500"/>
              </a:spcAft>
              <a:defRPr/>
            </a:pPr>
            <a:r>
              <a:rPr lang="en-US" sz="2800" b="1" dirty="0" err="1" smtClean="0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</a:t>
            </a:r>
            <a:r>
              <a:rPr lang="en-US" sz="2800" b="1" dirty="0" err="1" smtClean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ọc</a:t>
            </a:r>
            <a:r>
              <a:rPr lang="en-US" sz="2800" b="1" dirty="0" smtClean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 smtClean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2800" b="1" dirty="0" smtClean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 smtClean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đồi</a:t>
            </a:r>
            <a:r>
              <a:rPr lang="en-US" sz="2800" b="1" dirty="0" smtClean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 smtClean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quê</a:t>
            </a:r>
            <a:endParaRPr lang="vi-VN" sz="2800" b="1" dirty="0">
              <a:solidFill>
                <a:prstClr val="white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="" xmlns:a16="http://schemas.microsoft.com/office/drawing/2014/main" id="{C66770A4-5842-400C-9639-3BC84F4ED58D}"/>
              </a:ext>
            </a:extLst>
          </p:cNvPr>
          <p:cNvSpPr txBox="1"/>
          <p:nvPr/>
        </p:nvSpPr>
        <p:spPr>
          <a:xfrm>
            <a:off x="1472260" y="3702275"/>
            <a:ext cx="8954623" cy="20082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61950" algn="just">
              <a:spcAft>
                <a:spcPts val="500"/>
              </a:spcAft>
              <a:defRPr/>
            </a:pPr>
            <a:r>
              <a:rPr lang="en-US" sz="2800" b="1" dirty="0" smtClean="0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</a:t>
            </a:r>
            <a:r>
              <a:rPr lang="en-US" sz="2800" b="1" dirty="0" smtClean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ung </a:t>
            </a:r>
            <a:r>
              <a:rPr lang="en-US" sz="2800" b="1" dirty="0" err="1" smtClean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rinh</a:t>
            </a:r>
            <a:r>
              <a:rPr lang="en-US" sz="2800" b="1" dirty="0" smtClean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 smtClean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bướm</a:t>
            </a:r>
            <a:r>
              <a:rPr lang="en-US" sz="2800" b="1" dirty="0" smtClean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 smtClean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lượn</a:t>
            </a:r>
            <a:r>
              <a:rPr lang="en-US" sz="2800" b="1" dirty="0" smtClean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indent="361950" algn="just">
              <a:spcAft>
                <a:spcPts val="500"/>
              </a:spcAft>
              <a:defRPr/>
            </a:pPr>
            <a:endParaRPr lang="en-US" sz="2800" b="1" dirty="0">
              <a:solidFill>
                <a:prstClr val="white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indent="361950" algn="just">
              <a:spcAft>
                <a:spcPts val="500"/>
              </a:spcAft>
              <a:defRPr/>
            </a:pPr>
            <a:endParaRPr lang="en-US" sz="2800" b="1" dirty="0" smtClean="0">
              <a:solidFill>
                <a:prstClr val="white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indent="361950" algn="just">
              <a:spcAft>
                <a:spcPts val="500"/>
              </a:spcAft>
              <a:defRPr/>
            </a:pPr>
            <a:endParaRPr lang="vi-VN" sz="2800" b="1" dirty="0">
              <a:solidFill>
                <a:prstClr val="white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="" xmlns:a16="http://schemas.microsoft.com/office/drawing/2014/main" id="{B731248C-7A5B-4CE7-BB7B-E62E8BCC47B5}"/>
              </a:ext>
            </a:extLst>
          </p:cNvPr>
          <p:cNvSpPr txBox="1"/>
          <p:nvPr/>
        </p:nvSpPr>
        <p:spPr>
          <a:xfrm>
            <a:off x="2500876" y="411353"/>
            <a:ext cx="83700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61950" algn="just">
              <a:spcAft>
                <a:spcPts val="500"/>
              </a:spcAft>
              <a:defRPr/>
            </a:pPr>
            <a:r>
              <a:rPr lang="en-US" sz="28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</a:t>
            </a:r>
            <a:r>
              <a:rPr lang="en-US" sz="28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lang="en-US" sz="28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28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</a:t>
            </a:r>
            <a:r>
              <a:rPr lang="en-US" sz="28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tháng</a:t>
            </a:r>
            <a:r>
              <a:rPr lang="en-US" sz="28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</a:t>
            </a:r>
            <a:r>
              <a:rPr lang="en-US" sz="28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năm</a:t>
            </a:r>
            <a:r>
              <a:rPr lang="en-US" sz="28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2022</a:t>
            </a:r>
            <a:r>
              <a:rPr lang="vi-VN" sz="28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="" xmlns:a16="http://schemas.microsoft.com/office/drawing/2014/main" id="{B731248C-7A5B-4CE7-BB7B-E62E8BCC47B5}"/>
              </a:ext>
            </a:extLst>
          </p:cNvPr>
          <p:cNvSpPr txBox="1"/>
          <p:nvPr/>
        </p:nvSpPr>
        <p:spPr>
          <a:xfrm>
            <a:off x="4661807" y="955744"/>
            <a:ext cx="83700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61950" algn="just">
              <a:spcAft>
                <a:spcPts val="500"/>
              </a:spcAft>
              <a:defRPr/>
            </a:pPr>
            <a:r>
              <a:rPr lang="en-US" sz="28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Chính</a:t>
            </a:r>
            <a:r>
              <a:rPr lang="en-US" sz="28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tả</a:t>
            </a:r>
            <a:r>
              <a:rPr lang="vi-VN" sz="28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="" xmlns:a16="http://schemas.microsoft.com/office/drawing/2014/main" id="{B731248C-7A5B-4CE7-BB7B-E62E8BCC47B5}"/>
              </a:ext>
            </a:extLst>
          </p:cNvPr>
          <p:cNvSpPr txBox="1"/>
          <p:nvPr/>
        </p:nvSpPr>
        <p:spPr>
          <a:xfrm>
            <a:off x="1464104" y="4794985"/>
            <a:ext cx="8854791" cy="10182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61950">
              <a:spcAft>
                <a:spcPts val="500"/>
              </a:spcAft>
              <a:defRPr/>
            </a:pPr>
            <a:r>
              <a:rPr lang="en-US" sz="2800" dirty="0" smtClean="0">
                <a:solidFill>
                  <a:srgbClr val="FF000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T</a:t>
            </a:r>
            <a:r>
              <a:rPr lang="en-US" sz="2800" dirty="0" smtClean="0">
                <a:solidFill>
                  <a:srgbClr val="FFFFFF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hong </a:t>
            </a:r>
            <a:r>
              <a:rPr lang="en-US" sz="2800" dirty="0" err="1" smtClean="0">
                <a:solidFill>
                  <a:srgbClr val="FFFFFF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thả</a:t>
            </a:r>
            <a:r>
              <a:rPr lang="en-US" sz="2800" dirty="0" smtClean="0">
                <a:solidFill>
                  <a:srgbClr val="FFFFFF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FFFF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dắt</a:t>
            </a:r>
            <a:r>
              <a:rPr lang="en-US" sz="2800" dirty="0" smtClean="0">
                <a:solidFill>
                  <a:srgbClr val="FFFFFF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FFFF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trâu</a:t>
            </a:r>
            <a:endParaRPr lang="en-US" sz="2800" dirty="0" smtClean="0">
              <a:solidFill>
                <a:srgbClr val="FFFFFF"/>
              </a:solidFill>
              <a:latin typeface="HP001 4 hàng" panose="020B0603050302020204" pitchFamily="34" charset="0"/>
              <a:ea typeface="黑体"/>
              <a:cs typeface="Arial" panose="020B0604020202020204" pitchFamily="34" charset="0"/>
            </a:endParaRPr>
          </a:p>
          <a:p>
            <a:pPr indent="361950">
              <a:spcAft>
                <a:spcPts val="500"/>
              </a:spcAft>
              <a:defRPr/>
            </a:pPr>
            <a:endParaRPr lang="vi-VN" sz="2800" b="1" dirty="0">
              <a:solidFill>
                <a:srgbClr val="FFFFFF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="" xmlns:a16="http://schemas.microsoft.com/office/drawing/2014/main" id="{B731248C-7A5B-4CE7-BB7B-E62E8BCC47B5}"/>
              </a:ext>
            </a:extLst>
          </p:cNvPr>
          <p:cNvSpPr txBox="1"/>
          <p:nvPr/>
        </p:nvSpPr>
        <p:spPr>
          <a:xfrm>
            <a:off x="1439888" y="5318535"/>
            <a:ext cx="88547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61950">
              <a:spcAft>
                <a:spcPts val="500"/>
              </a:spcAft>
              <a:defRPr/>
            </a:pPr>
            <a:r>
              <a:rPr lang="en-US" sz="2800" dirty="0" err="1" smtClean="0">
                <a:solidFill>
                  <a:srgbClr val="FF000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T</a:t>
            </a:r>
            <a:r>
              <a:rPr lang="en-US" sz="2800" dirty="0" err="1" smtClean="0">
                <a:solidFill>
                  <a:srgbClr val="FFFFFF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rong</a:t>
            </a:r>
            <a:r>
              <a:rPr lang="en-US" sz="2800" dirty="0" smtClean="0">
                <a:solidFill>
                  <a:srgbClr val="FFFFFF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FFFF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chiều</a:t>
            </a:r>
            <a:r>
              <a:rPr lang="en-US" sz="2800" dirty="0" smtClean="0">
                <a:solidFill>
                  <a:srgbClr val="FFFFFF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FFFF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nắng</a:t>
            </a:r>
            <a:r>
              <a:rPr lang="en-US" sz="2800" dirty="0" smtClean="0">
                <a:solidFill>
                  <a:srgbClr val="FFFFFF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FFFF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xế</a:t>
            </a:r>
            <a:r>
              <a:rPr lang="en-US" sz="2800" dirty="0" smtClean="0">
                <a:solidFill>
                  <a:srgbClr val="FFFFFF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,</a:t>
            </a:r>
            <a:endParaRPr lang="vi-VN" sz="2800" b="1" dirty="0">
              <a:solidFill>
                <a:srgbClr val="FFFFFF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="" xmlns:a16="http://schemas.microsoft.com/office/drawing/2014/main" id="{B731248C-7A5B-4CE7-BB7B-E62E8BCC47B5}"/>
              </a:ext>
            </a:extLst>
          </p:cNvPr>
          <p:cNvSpPr txBox="1"/>
          <p:nvPr/>
        </p:nvSpPr>
        <p:spPr>
          <a:xfrm>
            <a:off x="1479822" y="5892147"/>
            <a:ext cx="88547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61950">
              <a:spcAft>
                <a:spcPts val="500"/>
              </a:spcAft>
              <a:defRPr/>
            </a:pPr>
            <a:r>
              <a:rPr lang="en-US" sz="2800" dirty="0" err="1" smtClean="0">
                <a:solidFill>
                  <a:srgbClr val="FF000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E</a:t>
            </a:r>
            <a:r>
              <a:rPr lang="en-US" sz="2800" dirty="0" err="1" smtClean="0">
                <a:solidFill>
                  <a:srgbClr val="FFFFFF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m</a:t>
            </a:r>
            <a:r>
              <a:rPr lang="en-US" sz="2800" dirty="0" smtClean="0">
                <a:solidFill>
                  <a:srgbClr val="FFFFFF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FFFF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hái</a:t>
            </a:r>
            <a:r>
              <a:rPr lang="en-US" sz="2800" dirty="0" smtClean="0">
                <a:solidFill>
                  <a:srgbClr val="FFFFFF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 sim </a:t>
            </a:r>
            <a:r>
              <a:rPr lang="en-US" sz="2800" dirty="0" err="1" smtClean="0">
                <a:solidFill>
                  <a:srgbClr val="FFFFFF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ăn</a:t>
            </a:r>
            <a:endParaRPr lang="vi-VN" sz="2800" b="1" dirty="0">
              <a:solidFill>
                <a:srgbClr val="FFFFFF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="" xmlns:a16="http://schemas.microsoft.com/office/drawing/2014/main" id="{B731248C-7A5B-4CE7-BB7B-E62E8BCC47B5}"/>
              </a:ext>
            </a:extLst>
          </p:cNvPr>
          <p:cNvSpPr txBox="1"/>
          <p:nvPr/>
        </p:nvSpPr>
        <p:spPr>
          <a:xfrm>
            <a:off x="1437977" y="6418083"/>
            <a:ext cx="88547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61950">
              <a:spcAft>
                <a:spcPts val="500"/>
              </a:spcAft>
              <a:defRPr/>
            </a:pPr>
            <a:r>
              <a:rPr lang="en-US" sz="2800" dirty="0" err="1" smtClean="0">
                <a:solidFill>
                  <a:srgbClr val="FF0000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T</a:t>
            </a:r>
            <a:r>
              <a:rPr lang="en-US" sz="2800" dirty="0" err="1" smtClean="0">
                <a:solidFill>
                  <a:srgbClr val="FFFFFF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rời</a:t>
            </a:r>
            <a:r>
              <a:rPr lang="en-US" sz="2800" dirty="0" smtClean="0">
                <a:solidFill>
                  <a:srgbClr val="FFFFFF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, </a:t>
            </a:r>
            <a:r>
              <a:rPr lang="en-US" sz="2800" dirty="0" err="1" smtClean="0">
                <a:solidFill>
                  <a:srgbClr val="FFFFFF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sao</a:t>
            </a:r>
            <a:r>
              <a:rPr lang="en-US" sz="2800" dirty="0" smtClean="0">
                <a:solidFill>
                  <a:srgbClr val="FFFFFF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FFFF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ngọt</a:t>
            </a:r>
            <a:r>
              <a:rPr lang="en-US" sz="2800" dirty="0" smtClean="0">
                <a:solidFill>
                  <a:srgbClr val="FFFFFF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FFFFFF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thế</a:t>
            </a:r>
            <a:r>
              <a:rPr lang="en-US" sz="2800" dirty="0">
                <a:solidFill>
                  <a:srgbClr val="FFFFFF"/>
                </a:solidFill>
                <a:latin typeface="HP001 4 hàng" panose="020B0603050302020204" pitchFamily="34" charset="0"/>
                <a:ea typeface="黑体"/>
                <a:cs typeface="Arial" panose="020B0604020202020204" pitchFamily="34" charset="0"/>
              </a:rPr>
              <a:t>!</a:t>
            </a:r>
            <a:endParaRPr lang="vi-VN" sz="2800" b="1" dirty="0">
              <a:solidFill>
                <a:srgbClr val="FFFFFF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="" xmlns:a16="http://schemas.microsoft.com/office/drawing/2014/main" id="{6D4BBBC2-E336-4504-998E-B36694545DAD}"/>
              </a:ext>
            </a:extLst>
          </p:cNvPr>
          <p:cNvSpPr/>
          <p:nvPr/>
        </p:nvSpPr>
        <p:spPr>
          <a:xfrm>
            <a:off x="6834611" y="2011631"/>
            <a:ext cx="5304047" cy="4987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61950" algn="just">
              <a:lnSpc>
                <a:spcPct val="113000"/>
              </a:lnSpc>
              <a:spcAft>
                <a:spcPts val="500"/>
              </a:spcAft>
            </a:pPr>
            <a:r>
              <a:rPr lang="vi-VN" sz="2800" dirty="0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</a:t>
            </a:r>
            <a:r>
              <a:rPr lang="vi-VN" sz="2800" dirty="0">
                <a:solidFill>
                  <a:srgbClr val="FFFFFF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ió mát lưng </a:t>
            </a:r>
            <a:r>
              <a:rPr lang="vi-VN" sz="2800" dirty="0" smtClean="0">
                <a:solidFill>
                  <a:srgbClr val="FFFFFF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đồi</a:t>
            </a:r>
            <a:endParaRPr lang="en-US" sz="2800" dirty="0" smtClean="0">
              <a:solidFill>
                <a:srgbClr val="FFFFFF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indent="361950" algn="just">
              <a:lnSpc>
                <a:spcPct val="113000"/>
              </a:lnSpc>
              <a:spcAft>
                <a:spcPts val="500"/>
              </a:spcAft>
            </a:pPr>
            <a:r>
              <a:rPr lang="vi-VN" sz="2800" dirty="0" smtClean="0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</a:t>
            </a:r>
            <a:r>
              <a:rPr lang="vi-VN" sz="2800" dirty="0" smtClean="0">
                <a:solidFill>
                  <a:srgbClr val="FFFFFF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 </a:t>
            </a:r>
            <a:r>
              <a:rPr lang="vi-VN" sz="2800" dirty="0">
                <a:solidFill>
                  <a:srgbClr val="FFFFFF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ngân ra </a:t>
            </a:r>
            <a:r>
              <a:rPr lang="vi-VN" sz="2800" dirty="0" smtClean="0">
                <a:solidFill>
                  <a:srgbClr val="FFFFFF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rả</a:t>
            </a:r>
            <a:endParaRPr lang="en-US" sz="2800" dirty="0" smtClean="0">
              <a:solidFill>
                <a:srgbClr val="FFFFFF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indent="361950" algn="just">
              <a:lnSpc>
                <a:spcPct val="113000"/>
              </a:lnSpc>
              <a:spcAft>
                <a:spcPts val="500"/>
              </a:spcAft>
            </a:pPr>
            <a:r>
              <a:rPr lang="vi-VN" sz="2800" dirty="0" smtClean="0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</a:t>
            </a:r>
            <a:r>
              <a:rPr lang="vi-VN" sz="2800" dirty="0" smtClean="0">
                <a:solidFill>
                  <a:srgbClr val="FFFFFF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rên </a:t>
            </a:r>
            <a:r>
              <a:rPr lang="vi-VN" sz="2800" dirty="0">
                <a:solidFill>
                  <a:srgbClr val="FFFFFF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cao lưng trời</a:t>
            </a:r>
          </a:p>
          <a:p>
            <a:pPr indent="361950" algn="just">
              <a:lnSpc>
                <a:spcPct val="113000"/>
              </a:lnSpc>
              <a:spcAft>
                <a:spcPts val="500"/>
              </a:spcAft>
            </a:pPr>
            <a:r>
              <a:rPr lang="vi-VN" sz="2800" dirty="0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</a:t>
            </a:r>
            <a:r>
              <a:rPr lang="vi-VN" sz="2800" dirty="0">
                <a:solidFill>
                  <a:srgbClr val="FFFFFF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iều ai vừa thả.</a:t>
            </a:r>
          </a:p>
          <a:p>
            <a:pPr indent="361950" algn="just">
              <a:lnSpc>
                <a:spcPct val="113000"/>
              </a:lnSpc>
              <a:spcAft>
                <a:spcPts val="500"/>
              </a:spcAft>
            </a:pPr>
            <a:endParaRPr lang="vi-VN" sz="2800" dirty="0">
              <a:solidFill>
                <a:srgbClr val="FFFFFF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indent="361950" algn="just">
              <a:lnSpc>
                <a:spcPct val="113000"/>
              </a:lnSpc>
              <a:spcAft>
                <a:spcPts val="500"/>
              </a:spcAft>
            </a:pPr>
            <a:r>
              <a:rPr lang="vi-VN" sz="2800" dirty="0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</a:t>
            </a:r>
            <a:r>
              <a:rPr lang="vi-VN" sz="2800" dirty="0">
                <a:solidFill>
                  <a:srgbClr val="FFFFFF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 yêu mùa hè</a:t>
            </a:r>
          </a:p>
          <a:p>
            <a:pPr indent="361950" algn="just">
              <a:lnSpc>
                <a:spcPct val="113000"/>
              </a:lnSpc>
              <a:spcAft>
                <a:spcPts val="500"/>
              </a:spcAft>
            </a:pPr>
            <a:r>
              <a:rPr lang="vi-VN" sz="2800" dirty="0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</a:t>
            </a:r>
            <a:r>
              <a:rPr lang="vi-VN" sz="2800" dirty="0">
                <a:solidFill>
                  <a:srgbClr val="FFFFFF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ó trái sim </a:t>
            </a:r>
            <a:r>
              <a:rPr lang="vi-VN" sz="2800" dirty="0" smtClean="0">
                <a:solidFill>
                  <a:srgbClr val="FFFFFF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ngọt</a:t>
            </a:r>
            <a:endParaRPr lang="en-US" sz="2800" dirty="0" smtClean="0">
              <a:solidFill>
                <a:srgbClr val="FFFFFF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indent="361950" algn="just">
              <a:lnSpc>
                <a:spcPct val="113000"/>
              </a:lnSpc>
              <a:spcAft>
                <a:spcPts val="500"/>
              </a:spcAft>
            </a:pPr>
            <a:r>
              <a:rPr lang="vi-VN" sz="2800" dirty="0" smtClean="0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E</a:t>
            </a:r>
            <a:r>
              <a:rPr lang="vi-VN" sz="2800" dirty="0" smtClean="0">
                <a:solidFill>
                  <a:srgbClr val="FFFFFF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 </a:t>
            </a:r>
            <a:r>
              <a:rPr lang="vi-VN" sz="2800" dirty="0">
                <a:solidFill>
                  <a:srgbClr val="FFFFFF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yêu đồi quê</a:t>
            </a:r>
          </a:p>
          <a:p>
            <a:pPr indent="361950" algn="just">
              <a:lnSpc>
                <a:spcPct val="113000"/>
              </a:lnSpc>
              <a:spcAft>
                <a:spcPts val="500"/>
              </a:spcAft>
            </a:pPr>
            <a:r>
              <a:rPr lang="vi-VN" sz="2800" dirty="0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</a:t>
            </a:r>
            <a:r>
              <a:rPr lang="vi-VN" sz="2800" dirty="0">
                <a:solidFill>
                  <a:srgbClr val="FFFFFF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ó cơn gió mát</a:t>
            </a:r>
            <a:r>
              <a:rPr lang="vi-VN" sz="2800" dirty="0" smtClean="0">
                <a:solidFill>
                  <a:srgbClr val="FFFFFF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  <a:endParaRPr lang="en-US" sz="2800" dirty="0">
              <a:solidFill>
                <a:srgbClr val="FFFFFF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2" name="Cloud Callout 1"/>
          <p:cNvSpPr/>
          <p:nvPr/>
        </p:nvSpPr>
        <p:spPr>
          <a:xfrm>
            <a:off x="9313925" y="384597"/>
            <a:ext cx="2826335" cy="1801368"/>
          </a:xfrm>
          <a:prstGeom prst="cloudCallou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9776114" y="661471"/>
            <a:ext cx="2456503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5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5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5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5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25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5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25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5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r>
              <a:rPr lang="en-US" sz="25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5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7968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43 -0.00062 L 0.01875 2.46914E-6 " pathEditMode="relative" rAng="0" ptsTypes="AA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9" y="31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66667E-6 3.20988E-6 L -0.02362 0.00031 " pathEditMode="relative" ptsTypes="AA">
                                      <p:cBhvr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1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  <p:bldP spid="30" grpId="0"/>
      <p:bldP spid="31" grpId="0"/>
      <p:bldP spid="32" grpId="0"/>
      <p:bldP spid="33" grpId="0"/>
      <p:bldP spid="34" grpId="0"/>
      <p:bldP spid="36" grpId="0"/>
      <p:bldP spid="37" grpId="0"/>
      <p:bldP spid="38" grpId="0"/>
      <p:bldP spid="47" grpId="0"/>
      <p:bldP spid="48" grpId="0"/>
    </p:bldLst>
  </p:timing>
</p:sld>
</file>

<file path=ppt/theme/theme1.xml><?xml version="1.0" encoding="utf-8"?>
<a:theme xmlns:a="http://schemas.openxmlformats.org/drawingml/2006/main" name="千图网海量PPT模板www.58pic.com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第一PPT，www.1ppt.com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D5901"/>
      </a:accent1>
      <a:accent2>
        <a:srgbClr val="F78104"/>
      </a:accent2>
      <a:accent3>
        <a:srgbClr val="FAAB36"/>
      </a:accent3>
      <a:accent4>
        <a:srgbClr val="249EA0"/>
      </a:accent4>
      <a:accent5>
        <a:srgbClr val="008083"/>
      </a:accent5>
      <a:accent6>
        <a:srgbClr val="005F60"/>
      </a:accent6>
      <a:hlink>
        <a:srgbClr val="393939"/>
      </a:hlink>
      <a:folHlink>
        <a:srgbClr val="BFBFBF"/>
      </a:folHlink>
    </a:clrScheme>
    <a:fontScheme name="xt5mjugk">
      <a:majorFont>
        <a:latin typeface="微软雅黑"/>
        <a:ea typeface="方正卡通简体"/>
        <a:cs typeface=""/>
      </a:majorFont>
      <a:minorFont>
        <a:latin typeface="微软雅黑"/>
        <a:ea typeface="方正卡通简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FD5901"/>
    </a:accent1>
    <a:accent2>
      <a:srgbClr val="F78104"/>
    </a:accent2>
    <a:accent3>
      <a:srgbClr val="FAAB36"/>
    </a:accent3>
    <a:accent4>
      <a:srgbClr val="249EA0"/>
    </a:accent4>
    <a:accent5>
      <a:srgbClr val="008083"/>
    </a:accent5>
    <a:accent6>
      <a:srgbClr val="005F60"/>
    </a:accent6>
    <a:hlink>
      <a:srgbClr val="393939"/>
    </a:hlink>
    <a:folHlink>
      <a:srgbClr val="BFBFBF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FD5901"/>
    </a:accent1>
    <a:accent2>
      <a:srgbClr val="F78104"/>
    </a:accent2>
    <a:accent3>
      <a:srgbClr val="FAAB36"/>
    </a:accent3>
    <a:accent4>
      <a:srgbClr val="249EA0"/>
    </a:accent4>
    <a:accent5>
      <a:srgbClr val="008083"/>
    </a:accent5>
    <a:accent6>
      <a:srgbClr val="005F60"/>
    </a:accent6>
    <a:hlink>
      <a:srgbClr val="393939"/>
    </a:hlink>
    <a:folHlink>
      <a:srgbClr val="BFBFBF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FD5901"/>
    </a:accent1>
    <a:accent2>
      <a:srgbClr val="F78104"/>
    </a:accent2>
    <a:accent3>
      <a:srgbClr val="FAAB36"/>
    </a:accent3>
    <a:accent4>
      <a:srgbClr val="249EA0"/>
    </a:accent4>
    <a:accent5>
      <a:srgbClr val="008083"/>
    </a:accent5>
    <a:accent6>
      <a:srgbClr val="005F60"/>
    </a:accent6>
    <a:hlink>
      <a:srgbClr val="393939"/>
    </a:hlink>
    <a:folHlink>
      <a:srgbClr val="BFBFBF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FD5901"/>
    </a:accent1>
    <a:accent2>
      <a:srgbClr val="F78104"/>
    </a:accent2>
    <a:accent3>
      <a:srgbClr val="FAAB36"/>
    </a:accent3>
    <a:accent4>
      <a:srgbClr val="249EA0"/>
    </a:accent4>
    <a:accent5>
      <a:srgbClr val="008083"/>
    </a:accent5>
    <a:accent6>
      <a:srgbClr val="005F60"/>
    </a:accent6>
    <a:hlink>
      <a:srgbClr val="393939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424</TotalTime>
  <Words>881</Words>
  <Application>Microsoft Office PowerPoint</Application>
  <PresentationFormat>Widescreen</PresentationFormat>
  <Paragraphs>186</Paragraphs>
  <Slides>22</Slides>
  <Notes>14</Notes>
  <HiddenSlides>0</HiddenSlides>
  <MMClips>1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22</vt:i4>
      </vt:variant>
    </vt:vector>
  </HeadingPairs>
  <TitlesOfParts>
    <vt:vector size="42" baseType="lpstr">
      <vt:lpstr>微软雅黑</vt:lpstr>
      <vt:lpstr>宋体</vt:lpstr>
      <vt:lpstr>Arial</vt:lpstr>
      <vt:lpstr>Arial-Rounded</vt:lpstr>
      <vt:lpstr>Calibri</vt:lpstr>
      <vt:lpstr>Cambria</vt:lpstr>
      <vt:lpstr>Coiny</vt:lpstr>
      <vt:lpstr>等线</vt:lpstr>
      <vt:lpstr>Gloria Hallelujah</vt:lpstr>
      <vt:lpstr>HP001 4 hàng</vt:lpstr>
      <vt:lpstr>LNTH-Kids  Chinese Font 1</vt:lpstr>
      <vt:lpstr>黑体</vt:lpstr>
      <vt:lpstr>SVN-Dumpling</vt:lpstr>
      <vt:lpstr>Times New Roman</vt:lpstr>
      <vt:lpstr>字魂105号-简雅黑</vt:lpstr>
      <vt:lpstr>字魂70号-灵悦黑体</vt:lpstr>
      <vt:lpstr>方正卡通简体</vt:lpstr>
      <vt:lpstr>千图网海量PPT模板www.58pic.com​​</vt:lpstr>
      <vt:lpstr>Office 主题</vt:lpstr>
      <vt:lpstr>第一PPT，www.1ppt.com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Windows User</cp:lastModifiedBy>
  <cp:revision>50</cp:revision>
  <dcterms:created xsi:type="dcterms:W3CDTF">2022-05-21T08:09:05Z</dcterms:created>
  <dcterms:modified xsi:type="dcterms:W3CDTF">2022-09-01T23:24:37Z</dcterms:modified>
</cp:coreProperties>
</file>