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8"/>
  </p:notesMasterIdLst>
  <p:handoutMasterIdLst>
    <p:handoutMasterId r:id="rId29"/>
  </p:handoutMasterIdLst>
  <p:sldIdLst>
    <p:sldId id="333" r:id="rId2"/>
    <p:sldId id="257" r:id="rId3"/>
    <p:sldId id="278" r:id="rId4"/>
    <p:sldId id="274" r:id="rId5"/>
    <p:sldId id="334" r:id="rId6"/>
    <p:sldId id="283" r:id="rId7"/>
    <p:sldId id="260" r:id="rId8"/>
    <p:sldId id="284" r:id="rId9"/>
    <p:sldId id="261" r:id="rId10"/>
    <p:sldId id="266" r:id="rId11"/>
    <p:sldId id="265" r:id="rId12"/>
    <p:sldId id="267" r:id="rId13"/>
    <p:sldId id="273" r:id="rId14"/>
    <p:sldId id="272" r:id="rId15"/>
    <p:sldId id="304" r:id="rId16"/>
    <p:sldId id="287" r:id="rId17"/>
    <p:sldId id="303" r:id="rId18"/>
    <p:sldId id="285" r:id="rId19"/>
    <p:sldId id="286" r:id="rId20"/>
    <p:sldId id="262" r:id="rId21"/>
    <p:sldId id="293" r:id="rId22"/>
    <p:sldId id="295" r:id="rId23"/>
    <p:sldId id="288" r:id="rId24"/>
    <p:sldId id="306" r:id="rId25"/>
    <p:sldId id="305" r:id="rId26"/>
    <p:sldId id="300" r:id="rId27"/>
  </p:sldIdLst>
  <p:sldSz cx="12192000" cy="6858000"/>
  <p:notesSz cx="6858000" cy="9144000"/>
  <p:defaultTextStyle>
    <a:defPPr>
      <a:defRPr lang="en-US"/>
    </a:defPPr>
    <a:lvl1pPr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0A3"/>
    <a:srgbClr val="BFE5B9"/>
    <a:srgbClr val="1C3D17"/>
    <a:srgbClr val="35762C"/>
    <a:srgbClr val="B400B4"/>
    <a:srgbClr val="9223CF"/>
    <a:srgbClr val="0DC004"/>
    <a:srgbClr val="09FF0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59" autoAdjust="0"/>
    <p:restoredTop sz="86380" autoAdjust="0"/>
  </p:normalViewPr>
  <p:slideViewPr>
    <p:cSldViewPr>
      <p:cViewPr varScale="1">
        <p:scale>
          <a:sx n="61" d="100"/>
          <a:sy n="61" d="100"/>
        </p:scale>
        <p:origin x="222" y="60"/>
      </p:cViewPr>
      <p:guideLst>
        <p:guide orient="horz" pos="2160"/>
        <p:guide pos="3840"/>
      </p:guideLst>
    </p:cSldViewPr>
  </p:slideViewPr>
  <p:outlineViewPr>
    <p:cViewPr>
      <p:scale>
        <a:sx n="33" d="100"/>
        <a:sy n="33" d="100"/>
      </p:scale>
      <p:origin x="0" y="156"/>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xmlns="" id="{4512AFBC-3497-8CC3-EB23-61341C2D7804}"/>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3075" name="Rectangle 3">
            <a:extLst>
              <a:ext uri="{FF2B5EF4-FFF2-40B4-BE49-F238E27FC236}">
                <a16:creationId xmlns:a16="http://schemas.microsoft.com/office/drawing/2014/main" xmlns="" id="{257FDB1B-EE60-A6D7-F932-5954C82416B4}"/>
              </a:ext>
            </a:extLst>
          </p:cNvPr>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3076" name="Rectangle 4">
            <a:extLst>
              <a:ext uri="{FF2B5EF4-FFF2-40B4-BE49-F238E27FC236}">
                <a16:creationId xmlns:a16="http://schemas.microsoft.com/office/drawing/2014/main" xmlns="" id="{EC43D818-1046-8C33-A26F-AC80F1272ACA}"/>
              </a:ext>
            </a:extLst>
          </p:cNvPr>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2075" tIns="46038" rIns="92075" bIns="46038"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3077" name="Rectangle 5">
            <a:extLst>
              <a:ext uri="{FF2B5EF4-FFF2-40B4-BE49-F238E27FC236}">
                <a16:creationId xmlns:a16="http://schemas.microsoft.com/office/drawing/2014/main" xmlns="" id="{B1F03872-1688-CBBE-BA78-BB0E82A770FE}"/>
              </a:ext>
            </a:extLst>
          </p:cNvPr>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2075" tIns="46038" rIns="92075" bIns="46038" numCol="1" anchor="b" anchorCtr="0" compatLnSpc="1">
            <a:prstTxWarp prst="textNoShape">
              <a:avLst/>
            </a:prstTxWarp>
          </a:bodyPr>
          <a:lstStyle>
            <a:lvl1pPr algn="r" eaLnBrk="1" hangingPunct="1">
              <a:defRPr sz="1200"/>
            </a:lvl1pPr>
          </a:lstStyle>
          <a:p>
            <a:fld id="{33B38D4A-E2FF-4A41-8349-511834099587}" type="slidenum">
              <a:rPr lang="en-US" altLang="en-US"/>
              <a:pPr/>
              <a:t>‹#›</a:t>
            </a:fld>
            <a:endParaRPr lang="en-US" altLang="en-US"/>
          </a:p>
        </p:txBody>
      </p:sp>
    </p:spTree>
    <p:extLst>
      <p:ext uri="{BB962C8B-B14F-4D97-AF65-F5344CB8AC3E}">
        <p14:creationId xmlns:p14="http://schemas.microsoft.com/office/powerpoint/2010/main" val="37622533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xmlns="" id="{4BA2479B-B670-F3E2-9990-D0C10AE52E11}"/>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2051" name="Rectangle 3">
            <a:extLst>
              <a:ext uri="{FF2B5EF4-FFF2-40B4-BE49-F238E27FC236}">
                <a16:creationId xmlns:a16="http://schemas.microsoft.com/office/drawing/2014/main" xmlns="" id="{0BFE22BE-FB6B-B017-6A24-546DA5C21A92}"/>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2052" name="Rectangle 4">
            <a:extLst>
              <a:ext uri="{FF2B5EF4-FFF2-40B4-BE49-F238E27FC236}">
                <a16:creationId xmlns:a16="http://schemas.microsoft.com/office/drawing/2014/main" xmlns="" id="{3A269557-A9DA-53C9-2D2C-E7E516D8556D}"/>
              </a:ext>
            </a:extLst>
          </p:cNvPr>
          <p:cNvSpPr>
            <a:spLocks noGrp="1" noRot="1" noChangeAspect="1" noChangeArrowheads="1" noTextEdit="1"/>
          </p:cNvSpPr>
          <p:nvPr>
            <p:ph type="sldImg" idx="2"/>
          </p:nvPr>
        </p:nvSpPr>
        <p:spPr bwMode="auto">
          <a:xfrm>
            <a:off x="384175" y="687388"/>
            <a:ext cx="6089650" cy="3425825"/>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a:extLst>
              <a:ext uri="{FF2B5EF4-FFF2-40B4-BE49-F238E27FC236}">
                <a16:creationId xmlns:a16="http://schemas.microsoft.com/office/drawing/2014/main" xmlns="" id="{6971FB64-D555-3C5F-E23D-6413C53DEC7D}"/>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a:extLst>
              <a:ext uri="{FF2B5EF4-FFF2-40B4-BE49-F238E27FC236}">
                <a16:creationId xmlns:a16="http://schemas.microsoft.com/office/drawing/2014/main" xmlns="" id="{A7F83FA7-4468-DA87-0EF1-8EF6DF1FEC67}"/>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2075" tIns="46038" rIns="92075" bIns="46038"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2055" name="Rectangle 7">
            <a:extLst>
              <a:ext uri="{FF2B5EF4-FFF2-40B4-BE49-F238E27FC236}">
                <a16:creationId xmlns:a16="http://schemas.microsoft.com/office/drawing/2014/main" xmlns="" id="{8B20D17E-BEDF-EB2B-F9E7-4DF64450B05D}"/>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2075" tIns="46038" rIns="92075" bIns="46038" numCol="1" anchor="b" anchorCtr="0" compatLnSpc="1">
            <a:prstTxWarp prst="textNoShape">
              <a:avLst/>
            </a:prstTxWarp>
          </a:bodyPr>
          <a:lstStyle>
            <a:lvl1pPr algn="r" eaLnBrk="1" hangingPunct="1">
              <a:defRPr sz="1200"/>
            </a:lvl1pPr>
          </a:lstStyle>
          <a:p>
            <a:fld id="{83EACA56-46C7-48DB-B885-A78EFC19FF34}" type="slidenum">
              <a:rPr lang="en-US" altLang="en-US"/>
              <a:pPr/>
              <a:t>‹#›</a:t>
            </a:fld>
            <a:endParaRPr lang="en-US" altLang="en-US"/>
          </a:p>
        </p:txBody>
      </p:sp>
    </p:spTree>
    <p:extLst>
      <p:ext uri="{BB962C8B-B14F-4D97-AF65-F5344CB8AC3E}">
        <p14:creationId xmlns:p14="http://schemas.microsoft.com/office/powerpoint/2010/main" val="9798701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xmlns="" id="{D39C2471-4ACE-63AF-B890-50C520C821A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38591E9-1FE2-4D25-9CDB-44CEABA84726}" type="slidenum">
              <a:rPr lang="en-US" altLang="en-US"/>
              <a:pPr>
                <a:spcBef>
                  <a:spcPct val="0"/>
                </a:spcBef>
              </a:pPr>
              <a:t>2</a:t>
            </a:fld>
            <a:endParaRPr lang="en-US" altLang="en-US"/>
          </a:p>
        </p:txBody>
      </p:sp>
      <p:sp>
        <p:nvSpPr>
          <p:cNvPr id="7171" name="Rectangle 2">
            <a:extLst>
              <a:ext uri="{FF2B5EF4-FFF2-40B4-BE49-F238E27FC236}">
                <a16:creationId xmlns:a16="http://schemas.microsoft.com/office/drawing/2014/main" xmlns="" id="{AF12B5D0-B9BC-9BD2-7FE9-CBCE9C7C03F4}"/>
              </a:ext>
            </a:extLst>
          </p:cNvPr>
          <p:cNvSpPr>
            <a:spLocks noGrp="1" noRot="1" noChangeAspect="1" noChangeArrowheads="1" noTextEdit="1"/>
          </p:cNvSpPr>
          <p:nvPr>
            <p:ph type="sldImg"/>
          </p:nvPr>
        </p:nvSpPr>
        <p:spPr>
          <a:ln cap="flat"/>
        </p:spPr>
      </p:sp>
      <p:sp>
        <p:nvSpPr>
          <p:cNvPr id="7172" name="Rectangle 3">
            <a:extLst>
              <a:ext uri="{FF2B5EF4-FFF2-40B4-BE49-F238E27FC236}">
                <a16:creationId xmlns:a16="http://schemas.microsoft.com/office/drawing/2014/main" xmlns="" id="{18583F4B-B7C9-D86C-7C8B-D630B3703D9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354958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a:extLst>
              <a:ext uri="{FF2B5EF4-FFF2-40B4-BE49-F238E27FC236}">
                <a16:creationId xmlns:a16="http://schemas.microsoft.com/office/drawing/2014/main" xmlns="" id="{B3FB79C6-DCBE-5F40-9DB4-AD39CBDFEF5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3FE7785-BA52-4B30-AE9E-E49386908B1F}" type="slidenum">
              <a:rPr lang="en-US" altLang="en-US"/>
              <a:pPr>
                <a:spcBef>
                  <a:spcPct val="0"/>
                </a:spcBef>
              </a:pPr>
              <a:t>3</a:t>
            </a:fld>
            <a:endParaRPr lang="en-US" altLang="en-US"/>
          </a:p>
        </p:txBody>
      </p:sp>
      <p:sp>
        <p:nvSpPr>
          <p:cNvPr id="9219" name="Rectangle 2">
            <a:extLst>
              <a:ext uri="{FF2B5EF4-FFF2-40B4-BE49-F238E27FC236}">
                <a16:creationId xmlns:a16="http://schemas.microsoft.com/office/drawing/2014/main" xmlns="" id="{B0059807-F60C-688F-309C-3C36124A7C69}"/>
              </a:ext>
            </a:extLst>
          </p:cNvPr>
          <p:cNvSpPr>
            <a:spLocks noGrp="1" noRot="1" noChangeAspect="1" noChangeArrowheads="1" noTextEdit="1"/>
          </p:cNvSpPr>
          <p:nvPr>
            <p:ph type="sldImg"/>
          </p:nvPr>
        </p:nvSpPr>
        <p:spPr>
          <a:ln cap="flat"/>
        </p:spPr>
      </p:sp>
      <p:sp>
        <p:nvSpPr>
          <p:cNvPr id="9220" name="Rectangle 3">
            <a:extLst>
              <a:ext uri="{FF2B5EF4-FFF2-40B4-BE49-F238E27FC236}">
                <a16:creationId xmlns:a16="http://schemas.microsoft.com/office/drawing/2014/main" xmlns="" id="{A993B8B2-59ED-DB96-ACFE-F8137F29EA0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3640122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xmlns="" id="{80EAF51E-E50F-809E-FC8B-0046AB0E0C5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9988186-0841-4A1C-8E2E-334948148700}" type="slidenum">
              <a:rPr lang="en-US" altLang="en-US"/>
              <a:pPr>
                <a:spcBef>
                  <a:spcPct val="0"/>
                </a:spcBef>
              </a:pPr>
              <a:t>4</a:t>
            </a:fld>
            <a:endParaRPr lang="en-US" altLang="en-US"/>
          </a:p>
        </p:txBody>
      </p:sp>
      <p:sp>
        <p:nvSpPr>
          <p:cNvPr id="11267" name="Rectangle 2">
            <a:extLst>
              <a:ext uri="{FF2B5EF4-FFF2-40B4-BE49-F238E27FC236}">
                <a16:creationId xmlns:a16="http://schemas.microsoft.com/office/drawing/2014/main" xmlns="" id="{2C328C70-C956-A92D-B16A-4225C13163D4}"/>
              </a:ext>
            </a:extLst>
          </p:cNvPr>
          <p:cNvSpPr>
            <a:spLocks noGrp="1" noRot="1" noChangeAspect="1" noChangeArrowheads="1" noTextEdit="1"/>
          </p:cNvSpPr>
          <p:nvPr>
            <p:ph type="sldImg"/>
          </p:nvPr>
        </p:nvSpPr>
        <p:spPr>
          <a:ln cap="flat"/>
        </p:spPr>
      </p:sp>
      <p:sp>
        <p:nvSpPr>
          <p:cNvPr id="11268" name="Rectangle 3">
            <a:extLst>
              <a:ext uri="{FF2B5EF4-FFF2-40B4-BE49-F238E27FC236}">
                <a16:creationId xmlns:a16="http://schemas.microsoft.com/office/drawing/2014/main" xmlns="" id="{0C398F71-8671-D1B7-F0C7-65424993C7A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42049391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8D148E-9CF2-47AF-8D0F-1AC0B6188A7A}" type="slidenum">
              <a:rPr lang="en-US" smtClean="0"/>
              <a:t>11</a:t>
            </a:fld>
            <a:endParaRPr lang="en-US"/>
          </a:p>
        </p:txBody>
      </p:sp>
    </p:spTree>
    <p:extLst>
      <p:ext uri="{BB962C8B-B14F-4D97-AF65-F5344CB8AC3E}">
        <p14:creationId xmlns:p14="http://schemas.microsoft.com/office/powerpoint/2010/main" val="17296951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êu đề bản chiếu">
    <p:spTree>
      <p:nvGrpSpPr>
        <p:cNvPr id="1" name=""/>
        <p:cNvGrpSpPr/>
        <p:nvPr/>
      </p:nvGrpSpPr>
      <p:grpSpPr>
        <a:xfrm>
          <a:off x="0" y="0"/>
          <a:ext cx="0" cy="0"/>
          <a:chOff x="0" y="0"/>
          <a:chExt cx="0" cy="0"/>
        </a:xfrm>
      </p:grpSpPr>
      <p:sp>
        <p:nvSpPr>
          <p:cNvPr id="2" name="Tiêu đề 1"/>
          <p:cNvSpPr>
            <a:spLocks noGrp="1"/>
          </p:cNvSpPr>
          <p:nvPr>
            <p:ph type="ctrTitle"/>
          </p:nvPr>
        </p:nvSpPr>
        <p:spPr>
          <a:xfrm>
            <a:off x="914400" y="2130426"/>
            <a:ext cx="10363200" cy="1470025"/>
          </a:xfrm>
        </p:spPr>
        <p:txBody>
          <a:bodyPr/>
          <a:lstStyle/>
          <a:p>
            <a:r>
              <a:rPr lang="vi-VN"/>
              <a:t>Bấm &amp; sửa kiểu tiêu đề</a:t>
            </a:r>
            <a:endParaRPr lang="en-US"/>
          </a:p>
        </p:txBody>
      </p:sp>
      <p:sp>
        <p:nvSpPr>
          <p:cNvPr id="3" name="Tiêu đề phụ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vi-VN"/>
              <a:t>Bấm &amp; sửa kiểu phụ đề</a:t>
            </a:r>
            <a:endParaRPr lang="en-US"/>
          </a:p>
        </p:txBody>
      </p:sp>
      <p:sp>
        <p:nvSpPr>
          <p:cNvPr id="4" name="Nơi giữ chỗ cho Ngày tháng 3">
            <a:extLst>
              <a:ext uri="{FF2B5EF4-FFF2-40B4-BE49-F238E27FC236}">
                <a16:creationId xmlns:a16="http://schemas.microsoft.com/office/drawing/2014/main" xmlns="" id="{01F37B45-F22A-060B-A72F-294472BE5CD3}"/>
              </a:ext>
            </a:extLst>
          </p:cNvPr>
          <p:cNvSpPr>
            <a:spLocks noGrp="1"/>
          </p:cNvSpPr>
          <p:nvPr>
            <p:ph type="dt" sz="half" idx="10"/>
          </p:nvPr>
        </p:nvSpPr>
        <p:spPr/>
        <p:txBody>
          <a:bodyPr/>
          <a:lstStyle>
            <a:lvl1pPr>
              <a:defRPr/>
            </a:lvl1pPr>
          </a:lstStyle>
          <a:p>
            <a:pPr>
              <a:defRPr/>
            </a:pPr>
            <a:endParaRPr lang="en-US"/>
          </a:p>
        </p:txBody>
      </p:sp>
      <p:sp>
        <p:nvSpPr>
          <p:cNvPr id="5" name="Nơi giữ chỗ cho Chân trang 4">
            <a:extLst>
              <a:ext uri="{FF2B5EF4-FFF2-40B4-BE49-F238E27FC236}">
                <a16:creationId xmlns:a16="http://schemas.microsoft.com/office/drawing/2014/main" xmlns="" id="{4B2F891D-5315-C844-A8CF-B2EB0875492C}"/>
              </a:ext>
            </a:extLst>
          </p:cNvPr>
          <p:cNvSpPr>
            <a:spLocks noGrp="1"/>
          </p:cNvSpPr>
          <p:nvPr>
            <p:ph type="ftr" sz="quarter" idx="11"/>
          </p:nvPr>
        </p:nvSpPr>
        <p:spPr/>
        <p:txBody>
          <a:bodyPr/>
          <a:lstStyle>
            <a:lvl1pPr>
              <a:defRPr/>
            </a:lvl1pPr>
          </a:lstStyle>
          <a:p>
            <a:pPr>
              <a:defRPr/>
            </a:pPr>
            <a:endParaRPr lang="en-US"/>
          </a:p>
        </p:txBody>
      </p:sp>
      <p:sp>
        <p:nvSpPr>
          <p:cNvPr id="6" name="Nơi giữ chỗ cho Số hiệu Bản chiếu 5">
            <a:extLst>
              <a:ext uri="{FF2B5EF4-FFF2-40B4-BE49-F238E27FC236}">
                <a16:creationId xmlns:a16="http://schemas.microsoft.com/office/drawing/2014/main" xmlns="" id="{0C7F3467-7C44-0C31-CFD7-052782B7C428}"/>
              </a:ext>
            </a:extLst>
          </p:cNvPr>
          <p:cNvSpPr>
            <a:spLocks noGrp="1"/>
          </p:cNvSpPr>
          <p:nvPr>
            <p:ph type="sldNum" sz="quarter" idx="12"/>
          </p:nvPr>
        </p:nvSpPr>
        <p:spPr/>
        <p:txBody>
          <a:bodyPr/>
          <a:lstStyle>
            <a:lvl1pPr>
              <a:defRPr/>
            </a:lvl1pPr>
          </a:lstStyle>
          <a:p>
            <a:fld id="{C0F253F3-487C-46F5-AB58-6381ED61AD3D}" type="slidenum">
              <a:rPr lang="en-US" altLang="en-US"/>
              <a:pPr/>
              <a:t>‹#›</a:t>
            </a:fld>
            <a:endParaRPr lang="en-US" altLang="en-US"/>
          </a:p>
        </p:txBody>
      </p:sp>
    </p:spTree>
    <p:extLst>
      <p:ext uri="{BB962C8B-B14F-4D97-AF65-F5344CB8AC3E}">
        <p14:creationId xmlns:p14="http://schemas.microsoft.com/office/powerpoint/2010/main" val="19529644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Văn bản Dọc 2"/>
          <p:cNvSpPr>
            <a:spLocks noGrp="1"/>
          </p:cNvSpPr>
          <p:nvPr>
            <p:ph type="body" orient="vert" idx="1"/>
          </p:nvPr>
        </p:nvSpPr>
        <p:spPr/>
        <p:txBody>
          <a:bodyPr vert="eaVert"/>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gày tháng 3">
            <a:extLst>
              <a:ext uri="{FF2B5EF4-FFF2-40B4-BE49-F238E27FC236}">
                <a16:creationId xmlns:a16="http://schemas.microsoft.com/office/drawing/2014/main" xmlns="" id="{AD8A665D-CE4A-9463-F37B-4B6DD65CE757}"/>
              </a:ext>
            </a:extLst>
          </p:cNvPr>
          <p:cNvSpPr>
            <a:spLocks noGrp="1"/>
          </p:cNvSpPr>
          <p:nvPr>
            <p:ph type="dt" sz="half" idx="10"/>
          </p:nvPr>
        </p:nvSpPr>
        <p:spPr/>
        <p:txBody>
          <a:bodyPr/>
          <a:lstStyle>
            <a:lvl1pPr>
              <a:defRPr/>
            </a:lvl1pPr>
          </a:lstStyle>
          <a:p>
            <a:pPr>
              <a:defRPr/>
            </a:pPr>
            <a:endParaRPr lang="en-US"/>
          </a:p>
        </p:txBody>
      </p:sp>
      <p:sp>
        <p:nvSpPr>
          <p:cNvPr id="5" name="Nơi giữ chỗ cho Chân trang 4">
            <a:extLst>
              <a:ext uri="{FF2B5EF4-FFF2-40B4-BE49-F238E27FC236}">
                <a16:creationId xmlns:a16="http://schemas.microsoft.com/office/drawing/2014/main" xmlns="" id="{C707CD28-72F9-F2F0-14ED-A5D85BA49C9B}"/>
              </a:ext>
            </a:extLst>
          </p:cNvPr>
          <p:cNvSpPr>
            <a:spLocks noGrp="1"/>
          </p:cNvSpPr>
          <p:nvPr>
            <p:ph type="ftr" sz="quarter" idx="11"/>
          </p:nvPr>
        </p:nvSpPr>
        <p:spPr/>
        <p:txBody>
          <a:bodyPr/>
          <a:lstStyle>
            <a:lvl1pPr>
              <a:defRPr/>
            </a:lvl1pPr>
          </a:lstStyle>
          <a:p>
            <a:pPr>
              <a:defRPr/>
            </a:pPr>
            <a:endParaRPr lang="en-US"/>
          </a:p>
        </p:txBody>
      </p:sp>
      <p:sp>
        <p:nvSpPr>
          <p:cNvPr id="6" name="Nơi giữ chỗ cho Số hiệu Bản chiếu 5">
            <a:extLst>
              <a:ext uri="{FF2B5EF4-FFF2-40B4-BE49-F238E27FC236}">
                <a16:creationId xmlns:a16="http://schemas.microsoft.com/office/drawing/2014/main" xmlns="" id="{F9BA10F0-5EDF-65D3-2909-4F0C4AAFF005}"/>
              </a:ext>
            </a:extLst>
          </p:cNvPr>
          <p:cNvSpPr>
            <a:spLocks noGrp="1"/>
          </p:cNvSpPr>
          <p:nvPr>
            <p:ph type="sldNum" sz="quarter" idx="12"/>
          </p:nvPr>
        </p:nvSpPr>
        <p:spPr/>
        <p:txBody>
          <a:bodyPr/>
          <a:lstStyle>
            <a:lvl1pPr>
              <a:defRPr/>
            </a:lvl1pPr>
          </a:lstStyle>
          <a:p>
            <a:fld id="{0DC96EF5-FF5D-4668-A1D3-8205018A8623}" type="slidenum">
              <a:rPr lang="en-US" altLang="en-US"/>
              <a:pPr/>
              <a:t>‹#›</a:t>
            </a:fld>
            <a:endParaRPr lang="en-US" altLang="en-US"/>
          </a:p>
        </p:txBody>
      </p:sp>
    </p:spTree>
    <p:extLst>
      <p:ext uri="{BB962C8B-B14F-4D97-AF65-F5344CB8AC3E}">
        <p14:creationId xmlns:p14="http://schemas.microsoft.com/office/powerpoint/2010/main" val="15623695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ề Dọc 1"/>
          <p:cNvSpPr>
            <a:spLocks noGrp="1"/>
          </p:cNvSpPr>
          <p:nvPr>
            <p:ph type="title" orient="vert"/>
          </p:nvPr>
        </p:nvSpPr>
        <p:spPr>
          <a:xfrm>
            <a:off x="8839200" y="274639"/>
            <a:ext cx="2743200" cy="5851525"/>
          </a:xfrm>
        </p:spPr>
        <p:txBody>
          <a:bodyPr vert="eaVert"/>
          <a:lstStyle/>
          <a:p>
            <a:r>
              <a:rPr lang="vi-VN"/>
              <a:t>Bấm &amp; sửa kiểu tiêu đề</a:t>
            </a:r>
            <a:endParaRPr lang="en-US"/>
          </a:p>
        </p:txBody>
      </p:sp>
      <p:sp>
        <p:nvSpPr>
          <p:cNvPr id="3" name="Nơi giữ chỗ cho Văn bản Dọc 2"/>
          <p:cNvSpPr>
            <a:spLocks noGrp="1"/>
          </p:cNvSpPr>
          <p:nvPr>
            <p:ph type="body" orient="vert" idx="1"/>
          </p:nvPr>
        </p:nvSpPr>
        <p:spPr>
          <a:xfrm>
            <a:off x="609600" y="274639"/>
            <a:ext cx="8026400" cy="5851525"/>
          </a:xfrm>
        </p:spPr>
        <p:txBody>
          <a:bodyPr vert="eaVert"/>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gày tháng 3">
            <a:extLst>
              <a:ext uri="{FF2B5EF4-FFF2-40B4-BE49-F238E27FC236}">
                <a16:creationId xmlns:a16="http://schemas.microsoft.com/office/drawing/2014/main" xmlns="" id="{47A5C93E-F56D-4FE4-1332-AEAA3F024159}"/>
              </a:ext>
            </a:extLst>
          </p:cNvPr>
          <p:cNvSpPr>
            <a:spLocks noGrp="1"/>
          </p:cNvSpPr>
          <p:nvPr>
            <p:ph type="dt" sz="half" idx="10"/>
          </p:nvPr>
        </p:nvSpPr>
        <p:spPr/>
        <p:txBody>
          <a:bodyPr/>
          <a:lstStyle>
            <a:lvl1pPr>
              <a:defRPr/>
            </a:lvl1pPr>
          </a:lstStyle>
          <a:p>
            <a:pPr>
              <a:defRPr/>
            </a:pPr>
            <a:endParaRPr lang="en-US"/>
          </a:p>
        </p:txBody>
      </p:sp>
      <p:sp>
        <p:nvSpPr>
          <p:cNvPr id="5" name="Nơi giữ chỗ cho Chân trang 4">
            <a:extLst>
              <a:ext uri="{FF2B5EF4-FFF2-40B4-BE49-F238E27FC236}">
                <a16:creationId xmlns:a16="http://schemas.microsoft.com/office/drawing/2014/main" xmlns="" id="{82F87A63-E9A8-93F3-9D0E-FB6676E7EB33}"/>
              </a:ext>
            </a:extLst>
          </p:cNvPr>
          <p:cNvSpPr>
            <a:spLocks noGrp="1"/>
          </p:cNvSpPr>
          <p:nvPr>
            <p:ph type="ftr" sz="quarter" idx="11"/>
          </p:nvPr>
        </p:nvSpPr>
        <p:spPr/>
        <p:txBody>
          <a:bodyPr/>
          <a:lstStyle>
            <a:lvl1pPr>
              <a:defRPr/>
            </a:lvl1pPr>
          </a:lstStyle>
          <a:p>
            <a:pPr>
              <a:defRPr/>
            </a:pPr>
            <a:endParaRPr lang="en-US"/>
          </a:p>
        </p:txBody>
      </p:sp>
      <p:sp>
        <p:nvSpPr>
          <p:cNvPr id="6" name="Nơi giữ chỗ cho Số hiệu Bản chiếu 5">
            <a:extLst>
              <a:ext uri="{FF2B5EF4-FFF2-40B4-BE49-F238E27FC236}">
                <a16:creationId xmlns:a16="http://schemas.microsoft.com/office/drawing/2014/main" xmlns="" id="{4BB4E9CE-D225-2CE7-4BDE-27EF06C86DDD}"/>
              </a:ext>
            </a:extLst>
          </p:cNvPr>
          <p:cNvSpPr>
            <a:spLocks noGrp="1"/>
          </p:cNvSpPr>
          <p:nvPr>
            <p:ph type="sldNum" sz="quarter" idx="12"/>
          </p:nvPr>
        </p:nvSpPr>
        <p:spPr/>
        <p:txBody>
          <a:bodyPr/>
          <a:lstStyle>
            <a:lvl1pPr>
              <a:defRPr/>
            </a:lvl1pPr>
          </a:lstStyle>
          <a:p>
            <a:fld id="{773B0096-353E-4259-9CCF-B95BA629046F}" type="slidenum">
              <a:rPr lang="en-US" altLang="en-US"/>
              <a:pPr/>
              <a:t>‹#›</a:t>
            </a:fld>
            <a:endParaRPr lang="en-US" altLang="en-US"/>
          </a:p>
        </p:txBody>
      </p:sp>
    </p:spTree>
    <p:extLst>
      <p:ext uri="{BB962C8B-B14F-4D97-AF65-F5344CB8AC3E}">
        <p14:creationId xmlns:p14="http://schemas.microsoft.com/office/powerpoint/2010/main" val="19126047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Nội dung 2"/>
          <p:cNvSpPr>
            <a:spLocks noGrp="1"/>
          </p:cNvSpPr>
          <p:nvPr>
            <p:ph idx="1"/>
          </p:nvPr>
        </p:nvSpPr>
        <p:spPr/>
        <p:txBody>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gày tháng 3">
            <a:extLst>
              <a:ext uri="{FF2B5EF4-FFF2-40B4-BE49-F238E27FC236}">
                <a16:creationId xmlns:a16="http://schemas.microsoft.com/office/drawing/2014/main" xmlns="" id="{E01C003A-7A33-D2D0-9864-AB9BACCC3CD0}"/>
              </a:ext>
            </a:extLst>
          </p:cNvPr>
          <p:cNvSpPr>
            <a:spLocks noGrp="1"/>
          </p:cNvSpPr>
          <p:nvPr>
            <p:ph type="dt" sz="half" idx="10"/>
          </p:nvPr>
        </p:nvSpPr>
        <p:spPr/>
        <p:txBody>
          <a:bodyPr/>
          <a:lstStyle>
            <a:lvl1pPr>
              <a:defRPr/>
            </a:lvl1pPr>
          </a:lstStyle>
          <a:p>
            <a:pPr>
              <a:defRPr/>
            </a:pPr>
            <a:endParaRPr lang="en-US"/>
          </a:p>
        </p:txBody>
      </p:sp>
      <p:sp>
        <p:nvSpPr>
          <p:cNvPr id="5" name="Nơi giữ chỗ cho Chân trang 4">
            <a:extLst>
              <a:ext uri="{FF2B5EF4-FFF2-40B4-BE49-F238E27FC236}">
                <a16:creationId xmlns:a16="http://schemas.microsoft.com/office/drawing/2014/main" xmlns="" id="{E5BAEEA4-B125-F5AB-DF83-BF665EBAA581}"/>
              </a:ext>
            </a:extLst>
          </p:cNvPr>
          <p:cNvSpPr>
            <a:spLocks noGrp="1"/>
          </p:cNvSpPr>
          <p:nvPr>
            <p:ph type="ftr" sz="quarter" idx="11"/>
          </p:nvPr>
        </p:nvSpPr>
        <p:spPr/>
        <p:txBody>
          <a:bodyPr/>
          <a:lstStyle>
            <a:lvl1pPr>
              <a:defRPr/>
            </a:lvl1pPr>
          </a:lstStyle>
          <a:p>
            <a:pPr>
              <a:defRPr/>
            </a:pPr>
            <a:endParaRPr lang="en-US"/>
          </a:p>
        </p:txBody>
      </p:sp>
      <p:sp>
        <p:nvSpPr>
          <p:cNvPr id="6" name="Nơi giữ chỗ cho Số hiệu Bản chiếu 5">
            <a:extLst>
              <a:ext uri="{FF2B5EF4-FFF2-40B4-BE49-F238E27FC236}">
                <a16:creationId xmlns:a16="http://schemas.microsoft.com/office/drawing/2014/main" xmlns="" id="{D04264F1-FCEF-D57F-A7E0-D2BCA90F4D54}"/>
              </a:ext>
            </a:extLst>
          </p:cNvPr>
          <p:cNvSpPr>
            <a:spLocks noGrp="1"/>
          </p:cNvSpPr>
          <p:nvPr>
            <p:ph type="sldNum" sz="quarter" idx="12"/>
          </p:nvPr>
        </p:nvSpPr>
        <p:spPr/>
        <p:txBody>
          <a:bodyPr/>
          <a:lstStyle>
            <a:lvl1pPr>
              <a:defRPr/>
            </a:lvl1pPr>
          </a:lstStyle>
          <a:p>
            <a:fld id="{AEF89258-DA43-47FC-848E-5B2581633619}" type="slidenum">
              <a:rPr lang="en-US" altLang="en-US"/>
              <a:pPr/>
              <a:t>‹#›</a:t>
            </a:fld>
            <a:endParaRPr lang="en-US" altLang="en-US"/>
          </a:p>
        </p:txBody>
      </p:sp>
    </p:spTree>
    <p:extLst>
      <p:ext uri="{BB962C8B-B14F-4D97-AF65-F5344CB8AC3E}">
        <p14:creationId xmlns:p14="http://schemas.microsoft.com/office/powerpoint/2010/main" val="16361393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Đầu trang của Phần">
    <p:spTree>
      <p:nvGrpSpPr>
        <p:cNvPr id="1" name=""/>
        <p:cNvGrpSpPr/>
        <p:nvPr/>
      </p:nvGrpSpPr>
      <p:grpSpPr>
        <a:xfrm>
          <a:off x="0" y="0"/>
          <a:ext cx="0" cy="0"/>
          <a:chOff x="0" y="0"/>
          <a:chExt cx="0" cy="0"/>
        </a:xfrm>
      </p:grpSpPr>
      <p:sp>
        <p:nvSpPr>
          <p:cNvPr id="2" name="Tiêu đề 1"/>
          <p:cNvSpPr>
            <a:spLocks noGrp="1"/>
          </p:cNvSpPr>
          <p:nvPr>
            <p:ph type="title"/>
          </p:nvPr>
        </p:nvSpPr>
        <p:spPr>
          <a:xfrm>
            <a:off x="963084" y="4406901"/>
            <a:ext cx="10363200" cy="1362075"/>
          </a:xfrm>
        </p:spPr>
        <p:txBody>
          <a:bodyPr anchor="t"/>
          <a:lstStyle>
            <a:lvl1pPr algn="l">
              <a:defRPr sz="4000" b="1" cap="all"/>
            </a:lvl1pPr>
          </a:lstStyle>
          <a:p>
            <a:r>
              <a:rPr lang="vi-VN"/>
              <a:t>Bấm &amp; sửa kiểu tiêu đề</a:t>
            </a:r>
            <a:endParaRPr lang="en-US"/>
          </a:p>
        </p:txBody>
      </p:sp>
      <p:sp>
        <p:nvSpPr>
          <p:cNvPr id="3" name="Nơi giữ chỗ cho Văn bản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vi-VN"/>
              <a:t>Bấm &amp; sửa kiểu tiêu đề</a:t>
            </a:r>
          </a:p>
        </p:txBody>
      </p:sp>
      <p:sp>
        <p:nvSpPr>
          <p:cNvPr id="4" name="Nơi giữ chỗ cho Ngày tháng 3">
            <a:extLst>
              <a:ext uri="{FF2B5EF4-FFF2-40B4-BE49-F238E27FC236}">
                <a16:creationId xmlns:a16="http://schemas.microsoft.com/office/drawing/2014/main" xmlns="" id="{086BACE1-7049-A548-2275-3C6D3BE8E3D3}"/>
              </a:ext>
            </a:extLst>
          </p:cNvPr>
          <p:cNvSpPr>
            <a:spLocks noGrp="1"/>
          </p:cNvSpPr>
          <p:nvPr>
            <p:ph type="dt" sz="half" idx="10"/>
          </p:nvPr>
        </p:nvSpPr>
        <p:spPr/>
        <p:txBody>
          <a:bodyPr/>
          <a:lstStyle>
            <a:lvl1pPr>
              <a:defRPr/>
            </a:lvl1pPr>
          </a:lstStyle>
          <a:p>
            <a:pPr>
              <a:defRPr/>
            </a:pPr>
            <a:endParaRPr lang="en-US"/>
          </a:p>
        </p:txBody>
      </p:sp>
      <p:sp>
        <p:nvSpPr>
          <p:cNvPr id="5" name="Nơi giữ chỗ cho Chân trang 4">
            <a:extLst>
              <a:ext uri="{FF2B5EF4-FFF2-40B4-BE49-F238E27FC236}">
                <a16:creationId xmlns:a16="http://schemas.microsoft.com/office/drawing/2014/main" xmlns="" id="{7DB24BCC-0DC9-0181-16E0-D7E6A4991A46}"/>
              </a:ext>
            </a:extLst>
          </p:cNvPr>
          <p:cNvSpPr>
            <a:spLocks noGrp="1"/>
          </p:cNvSpPr>
          <p:nvPr>
            <p:ph type="ftr" sz="quarter" idx="11"/>
          </p:nvPr>
        </p:nvSpPr>
        <p:spPr/>
        <p:txBody>
          <a:bodyPr/>
          <a:lstStyle>
            <a:lvl1pPr>
              <a:defRPr/>
            </a:lvl1pPr>
          </a:lstStyle>
          <a:p>
            <a:pPr>
              <a:defRPr/>
            </a:pPr>
            <a:endParaRPr lang="en-US"/>
          </a:p>
        </p:txBody>
      </p:sp>
      <p:sp>
        <p:nvSpPr>
          <p:cNvPr id="6" name="Nơi giữ chỗ cho Số hiệu Bản chiếu 5">
            <a:extLst>
              <a:ext uri="{FF2B5EF4-FFF2-40B4-BE49-F238E27FC236}">
                <a16:creationId xmlns:a16="http://schemas.microsoft.com/office/drawing/2014/main" xmlns="" id="{06A8EC8F-7565-2302-E391-931E84A9BDE4}"/>
              </a:ext>
            </a:extLst>
          </p:cNvPr>
          <p:cNvSpPr>
            <a:spLocks noGrp="1"/>
          </p:cNvSpPr>
          <p:nvPr>
            <p:ph type="sldNum" sz="quarter" idx="12"/>
          </p:nvPr>
        </p:nvSpPr>
        <p:spPr/>
        <p:txBody>
          <a:bodyPr/>
          <a:lstStyle>
            <a:lvl1pPr>
              <a:defRPr/>
            </a:lvl1pPr>
          </a:lstStyle>
          <a:p>
            <a:fld id="{2D013FFF-805A-4B52-B2E0-781EBA141246}" type="slidenum">
              <a:rPr lang="en-US" altLang="en-US"/>
              <a:pPr/>
              <a:t>‹#›</a:t>
            </a:fld>
            <a:endParaRPr lang="en-US" altLang="en-US"/>
          </a:p>
        </p:txBody>
      </p:sp>
    </p:spTree>
    <p:extLst>
      <p:ext uri="{BB962C8B-B14F-4D97-AF65-F5344CB8AC3E}">
        <p14:creationId xmlns:p14="http://schemas.microsoft.com/office/powerpoint/2010/main" val="330333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ai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Nội dung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ội dung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5" name="Nơi giữ chỗ cho Ngày tháng 3">
            <a:extLst>
              <a:ext uri="{FF2B5EF4-FFF2-40B4-BE49-F238E27FC236}">
                <a16:creationId xmlns:a16="http://schemas.microsoft.com/office/drawing/2014/main" xmlns="" id="{3AC81CF8-C6C6-28AD-BEB4-7EC0A68B1661}"/>
              </a:ext>
            </a:extLst>
          </p:cNvPr>
          <p:cNvSpPr>
            <a:spLocks noGrp="1"/>
          </p:cNvSpPr>
          <p:nvPr>
            <p:ph type="dt" sz="half" idx="10"/>
          </p:nvPr>
        </p:nvSpPr>
        <p:spPr/>
        <p:txBody>
          <a:bodyPr/>
          <a:lstStyle>
            <a:lvl1pPr>
              <a:defRPr/>
            </a:lvl1pPr>
          </a:lstStyle>
          <a:p>
            <a:pPr>
              <a:defRPr/>
            </a:pPr>
            <a:endParaRPr lang="en-US"/>
          </a:p>
        </p:txBody>
      </p:sp>
      <p:sp>
        <p:nvSpPr>
          <p:cNvPr id="6" name="Nơi giữ chỗ cho Chân trang 4">
            <a:extLst>
              <a:ext uri="{FF2B5EF4-FFF2-40B4-BE49-F238E27FC236}">
                <a16:creationId xmlns:a16="http://schemas.microsoft.com/office/drawing/2014/main" xmlns="" id="{075B2416-A66E-E50E-781F-4C7ED8DDE16A}"/>
              </a:ext>
            </a:extLst>
          </p:cNvPr>
          <p:cNvSpPr>
            <a:spLocks noGrp="1"/>
          </p:cNvSpPr>
          <p:nvPr>
            <p:ph type="ftr" sz="quarter" idx="11"/>
          </p:nvPr>
        </p:nvSpPr>
        <p:spPr/>
        <p:txBody>
          <a:bodyPr/>
          <a:lstStyle>
            <a:lvl1pPr>
              <a:defRPr/>
            </a:lvl1pPr>
          </a:lstStyle>
          <a:p>
            <a:pPr>
              <a:defRPr/>
            </a:pPr>
            <a:endParaRPr lang="en-US"/>
          </a:p>
        </p:txBody>
      </p:sp>
      <p:sp>
        <p:nvSpPr>
          <p:cNvPr id="7" name="Nơi giữ chỗ cho Số hiệu Bản chiếu 5">
            <a:extLst>
              <a:ext uri="{FF2B5EF4-FFF2-40B4-BE49-F238E27FC236}">
                <a16:creationId xmlns:a16="http://schemas.microsoft.com/office/drawing/2014/main" xmlns="" id="{8697EAFF-C7DB-9B42-8BB0-B63B5D7ED9F1}"/>
              </a:ext>
            </a:extLst>
          </p:cNvPr>
          <p:cNvSpPr>
            <a:spLocks noGrp="1"/>
          </p:cNvSpPr>
          <p:nvPr>
            <p:ph type="sldNum" sz="quarter" idx="12"/>
          </p:nvPr>
        </p:nvSpPr>
        <p:spPr/>
        <p:txBody>
          <a:bodyPr/>
          <a:lstStyle>
            <a:lvl1pPr>
              <a:defRPr/>
            </a:lvl1pPr>
          </a:lstStyle>
          <a:p>
            <a:fld id="{1F81B414-3A23-4151-8971-C1C5AF832D96}" type="slidenum">
              <a:rPr lang="en-US" altLang="en-US"/>
              <a:pPr/>
              <a:t>‹#›</a:t>
            </a:fld>
            <a:endParaRPr lang="en-US" altLang="en-US"/>
          </a:p>
        </p:txBody>
      </p:sp>
    </p:spTree>
    <p:extLst>
      <p:ext uri="{BB962C8B-B14F-4D97-AF65-F5344CB8AC3E}">
        <p14:creationId xmlns:p14="http://schemas.microsoft.com/office/powerpoint/2010/main" val="32033588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hép so sánh">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lvl1pPr>
              <a:defRPr/>
            </a:lvl1pPr>
          </a:lstStyle>
          <a:p>
            <a:r>
              <a:rPr lang="vi-VN"/>
              <a:t>Bấm &amp; sửa kiểu tiêu đề</a:t>
            </a:r>
            <a:endParaRPr lang="en-US"/>
          </a:p>
        </p:txBody>
      </p:sp>
      <p:sp>
        <p:nvSpPr>
          <p:cNvPr id="3" name="Nơi giữ chỗ cho Văn bản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Bấm &amp; sửa kiểu tiêu đề</a:t>
            </a:r>
          </a:p>
        </p:txBody>
      </p:sp>
      <p:sp>
        <p:nvSpPr>
          <p:cNvPr id="4" name="Nơi giữ chỗ cho Nội dung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5" name="Nơi giữ chỗ cho Văn bản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Bấm &amp; sửa kiểu tiêu đề</a:t>
            </a:r>
          </a:p>
        </p:txBody>
      </p:sp>
      <p:sp>
        <p:nvSpPr>
          <p:cNvPr id="6" name="Nơi giữ chỗ cho Nội dung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7" name="Nơi giữ chỗ cho Ngày tháng 3">
            <a:extLst>
              <a:ext uri="{FF2B5EF4-FFF2-40B4-BE49-F238E27FC236}">
                <a16:creationId xmlns:a16="http://schemas.microsoft.com/office/drawing/2014/main" xmlns="" id="{1401E2B2-9239-18E3-FACC-BE49B60B577A}"/>
              </a:ext>
            </a:extLst>
          </p:cNvPr>
          <p:cNvSpPr>
            <a:spLocks noGrp="1"/>
          </p:cNvSpPr>
          <p:nvPr>
            <p:ph type="dt" sz="half" idx="10"/>
          </p:nvPr>
        </p:nvSpPr>
        <p:spPr/>
        <p:txBody>
          <a:bodyPr/>
          <a:lstStyle>
            <a:lvl1pPr>
              <a:defRPr/>
            </a:lvl1pPr>
          </a:lstStyle>
          <a:p>
            <a:pPr>
              <a:defRPr/>
            </a:pPr>
            <a:endParaRPr lang="en-US"/>
          </a:p>
        </p:txBody>
      </p:sp>
      <p:sp>
        <p:nvSpPr>
          <p:cNvPr id="8" name="Nơi giữ chỗ cho Chân trang 4">
            <a:extLst>
              <a:ext uri="{FF2B5EF4-FFF2-40B4-BE49-F238E27FC236}">
                <a16:creationId xmlns:a16="http://schemas.microsoft.com/office/drawing/2014/main" xmlns="" id="{1DF2DE3B-9EC6-C286-DE07-610B5260CCD1}"/>
              </a:ext>
            </a:extLst>
          </p:cNvPr>
          <p:cNvSpPr>
            <a:spLocks noGrp="1"/>
          </p:cNvSpPr>
          <p:nvPr>
            <p:ph type="ftr" sz="quarter" idx="11"/>
          </p:nvPr>
        </p:nvSpPr>
        <p:spPr/>
        <p:txBody>
          <a:bodyPr/>
          <a:lstStyle>
            <a:lvl1pPr>
              <a:defRPr/>
            </a:lvl1pPr>
          </a:lstStyle>
          <a:p>
            <a:pPr>
              <a:defRPr/>
            </a:pPr>
            <a:endParaRPr lang="en-US"/>
          </a:p>
        </p:txBody>
      </p:sp>
      <p:sp>
        <p:nvSpPr>
          <p:cNvPr id="9" name="Nơi giữ chỗ cho Số hiệu Bản chiếu 5">
            <a:extLst>
              <a:ext uri="{FF2B5EF4-FFF2-40B4-BE49-F238E27FC236}">
                <a16:creationId xmlns:a16="http://schemas.microsoft.com/office/drawing/2014/main" xmlns="" id="{1A5CD446-547F-7396-7C74-AF3B3D0B8989}"/>
              </a:ext>
            </a:extLst>
          </p:cNvPr>
          <p:cNvSpPr>
            <a:spLocks noGrp="1"/>
          </p:cNvSpPr>
          <p:nvPr>
            <p:ph type="sldNum" sz="quarter" idx="12"/>
          </p:nvPr>
        </p:nvSpPr>
        <p:spPr/>
        <p:txBody>
          <a:bodyPr/>
          <a:lstStyle>
            <a:lvl1pPr>
              <a:defRPr/>
            </a:lvl1pPr>
          </a:lstStyle>
          <a:p>
            <a:fld id="{741CBF81-CB0E-42B1-BE29-E1A277189750}" type="slidenum">
              <a:rPr lang="en-US" altLang="en-US"/>
              <a:pPr/>
              <a:t>‹#›</a:t>
            </a:fld>
            <a:endParaRPr lang="en-US" altLang="en-US"/>
          </a:p>
        </p:txBody>
      </p:sp>
    </p:spTree>
    <p:extLst>
      <p:ext uri="{BB962C8B-B14F-4D97-AF65-F5344CB8AC3E}">
        <p14:creationId xmlns:p14="http://schemas.microsoft.com/office/powerpoint/2010/main" val="2403215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hỉ Tiêu đề">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Ngày tháng 3">
            <a:extLst>
              <a:ext uri="{FF2B5EF4-FFF2-40B4-BE49-F238E27FC236}">
                <a16:creationId xmlns:a16="http://schemas.microsoft.com/office/drawing/2014/main" xmlns="" id="{3F74269F-6948-6CF2-F1AF-0D03764B3EFC}"/>
              </a:ext>
            </a:extLst>
          </p:cNvPr>
          <p:cNvSpPr>
            <a:spLocks noGrp="1"/>
          </p:cNvSpPr>
          <p:nvPr>
            <p:ph type="dt" sz="half" idx="10"/>
          </p:nvPr>
        </p:nvSpPr>
        <p:spPr/>
        <p:txBody>
          <a:bodyPr/>
          <a:lstStyle>
            <a:lvl1pPr>
              <a:defRPr/>
            </a:lvl1pPr>
          </a:lstStyle>
          <a:p>
            <a:pPr>
              <a:defRPr/>
            </a:pPr>
            <a:endParaRPr lang="en-US"/>
          </a:p>
        </p:txBody>
      </p:sp>
      <p:sp>
        <p:nvSpPr>
          <p:cNvPr id="4" name="Nơi giữ chỗ cho Chân trang 4">
            <a:extLst>
              <a:ext uri="{FF2B5EF4-FFF2-40B4-BE49-F238E27FC236}">
                <a16:creationId xmlns:a16="http://schemas.microsoft.com/office/drawing/2014/main" xmlns="" id="{3664ABC2-D3E6-D751-52D7-BE5BEF51525F}"/>
              </a:ext>
            </a:extLst>
          </p:cNvPr>
          <p:cNvSpPr>
            <a:spLocks noGrp="1"/>
          </p:cNvSpPr>
          <p:nvPr>
            <p:ph type="ftr" sz="quarter" idx="11"/>
          </p:nvPr>
        </p:nvSpPr>
        <p:spPr/>
        <p:txBody>
          <a:bodyPr/>
          <a:lstStyle>
            <a:lvl1pPr>
              <a:defRPr/>
            </a:lvl1pPr>
          </a:lstStyle>
          <a:p>
            <a:pPr>
              <a:defRPr/>
            </a:pPr>
            <a:endParaRPr lang="en-US"/>
          </a:p>
        </p:txBody>
      </p:sp>
      <p:sp>
        <p:nvSpPr>
          <p:cNvPr id="5" name="Nơi giữ chỗ cho Số hiệu Bản chiếu 5">
            <a:extLst>
              <a:ext uri="{FF2B5EF4-FFF2-40B4-BE49-F238E27FC236}">
                <a16:creationId xmlns:a16="http://schemas.microsoft.com/office/drawing/2014/main" xmlns="" id="{29ACB420-2855-77FF-0EB3-260023346FD4}"/>
              </a:ext>
            </a:extLst>
          </p:cNvPr>
          <p:cNvSpPr>
            <a:spLocks noGrp="1"/>
          </p:cNvSpPr>
          <p:nvPr>
            <p:ph type="sldNum" sz="quarter" idx="12"/>
          </p:nvPr>
        </p:nvSpPr>
        <p:spPr/>
        <p:txBody>
          <a:bodyPr/>
          <a:lstStyle>
            <a:lvl1pPr>
              <a:defRPr/>
            </a:lvl1pPr>
          </a:lstStyle>
          <a:p>
            <a:fld id="{C1C7B309-43EF-4DC3-84E2-5DAAE2120A61}" type="slidenum">
              <a:rPr lang="en-US" altLang="en-US"/>
              <a:pPr/>
              <a:t>‹#›</a:t>
            </a:fld>
            <a:endParaRPr lang="en-US" altLang="en-US"/>
          </a:p>
        </p:txBody>
      </p:sp>
    </p:spTree>
    <p:extLst>
      <p:ext uri="{BB962C8B-B14F-4D97-AF65-F5344CB8AC3E}">
        <p14:creationId xmlns:p14="http://schemas.microsoft.com/office/powerpoint/2010/main" val="10499283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ống">
    <p:spTree>
      <p:nvGrpSpPr>
        <p:cNvPr id="1" name=""/>
        <p:cNvGrpSpPr/>
        <p:nvPr/>
      </p:nvGrpSpPr>
      <p:grpSpPr>
        <a:xfrm>
          <a:off x="0" y="0"/>
          <a:ext cx="0" cy="0"/>
          <a:chOff x="0" y="0"/>
          <a:chExt cx="0" cy="0"/>
        </a:xfrm>
      </p:grpSpPr>
      <p:sp>
        <p:nvSpPr>
          <p:cNvPr id="2" name="Nơi giữ chỗ cho Ngày tháng 3">
            <a:extLst>
              <a:ext uri="{FF2B5EF4-FFF2-40B4-BE49-F238E27FC236}">
                <a16:creationId xmlns:a16="http://schemas.microsoft.com/office/drawing/2014/main" xmlns="" id="{AC00E7F0-562B-3140-F76B-7691D1C763FE}"/>
              </a:ext>
            </a:extLst>
          </p:cNvPr>
          <p:cNvSpPr>
            <a:spLocks noGrp="1"/>
          </p:cNvSpPr>
          <p:nvPr>
            <p:ph type="dt" sz="half" idx="10"/>
          </p:nvPr>
        </p:nvSpPr>
        <p:spPr/>
        <p:txBody>
          <a:bodyPr/>
          <a:lstStyle>
            <a:lvl1pPr>
              <a:defRPr/>
            </a:lvl1pPr>
          </a:lstStyle>
          <a:p>
            <a:pPr>
              <a:defRPr/>
            </a:pPr>
            <a:endParaRPr lang="en-US"/>
          </a:p>
        </p:txBody>
      </p:sp>
      <p:sp>
        <p:nvSpPr>
          <p:cNvPr id="3" name="Nơi giữ chỗ cho Chân trang 4">
            <a:extLst>
              <a:ext uri="{FF2B5EF4-FFF2-40B4-BE49-F238E27FC236}">
                <a16:creationId xmlns:a16="http://schemas.microsoft.com/office/drawing/2014/main" xmlns="" id="{11D53BB8-9862-19A6-7055-F97900680FA4}"/>
              </a:ext>
            </a:extLst>
          </p:cNvPr>
          <p:cNvSpPr>
            <a:spLocks noGrp="1"/>
          </p:cNvSpPr>
          <p:nvPr>
            <p:ph type="ftr" sz="quarter" idx="11"/>
          </p:nvPr>
        </p:nvSpPr>
        <p:spPr/>
        <p:txBody>
          <a:bodyPr/>
          <a:lstStyle>
            <a:lvl1pPr>
              <a:defRPr/>
            </a:lvl1pPr>
          </a:lstStyle>
          <a:p>
            <a:pPr>
              <a:defRPr/>
            </a:pPr>
            <a:endParaRPr lang="en-US"/>
          </a:p>
        </p:txBody>
      </p:sp>
      <p:sp>
        <p:nvSpPr>
          <p:cNvPr id="4" name="Nơi giữ chỗ cho Số hiệu Bản chiếu 5">
            <a:extLst>
              <a:ext uri="{FF2B5EF4-FFF2-40B4-BE49-F238E27FC236}">
                <a16:creationId xmlns:a16="http://schemas.microsoft.com/office/drawing/2014/main" xmlns="" id="{346878C1-218C-6255-E056-579C23628C51}"/>
              </a:ext>
            </a:extLst>
          </p:cNvPr>
          <p:cNvSpPr>
            <a:spLocks noGrp="1"/>
          </p:cNvSpPr>
          <p:nvPr>
            <p:ph type="sldNum" sz="quarter" idx="12"/>
          </p:nvPr>
        </p:nvSpPr>
        <p:spPr/>
        <p:txBody>
          <a:bodyPr/>
          <a:lstStyle>
            <a:lvl1pPr>
              <a:defRPr/>
            </a:lvl1pPr>
          </a:lstStyle>
          <a:p>
            <a:fld id="{44FB1410-803C-496E-9734-FB6242409339}" type="slidenum">
              <a:rPr lang="en-US" altLang="en-US"/>
              <a:pPr/>
              <a:t>‹#›</a:t>
            </a:fld>
            <a:endParaRPr lang="en-US" altLang="en-US"/>
          </a:p>
        </p:txBody>
      </p:sp>
    </p:spTree>
    <p:extLst>
      <p:ext uri="{BB962C8B-B14F-4D97-AF65-F5344CB8AC3E}">
        <p14:creationId xmlns:p14="http://schemas.microsoft.com/office/powerpoint/2010/main" val="30754795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ội dung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609601" y="273050"/>
            <a:ext cx="4011084" cy="1162050"/>
          </a:xfrm>
        </p:spPr>
        <p:txBody>
          <a:bodyPr anchor="b"/>
          <a:lstStyle>
            <a:lvl1pPr algn="l">
              <a:defRPr sz="2000" b="1"/>
            </a:lvl1pPr>
          </a:lstStyle>
          <a:p>
            <a:r>
              <a:rPr lang="vi-VN"/>
              <a:t>Bấm &amp; sửa kiểu tiêu đề</a:t>
            </a:r>
            <a:endParaRPr lang="en-US"/>
          </a:p>
        </p:txBody>
      </p:sp>
      <p:sp>
        <p:nvSpPr>
          <p:cNvPr id="3" name="Nơi giữ chỗ cho Nội dung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Văn bản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Bấm &amp; sửa kiểu tiêu đề</a:t>
            </a:r>
          </a:p>
        </p:txBody>
      </p:sp>
      <p:sp>
        <p:nvSpPr>
          <p:cNvPr id="5" name="Nơi giữ chỗ cho Ngày tháng 3">
            <a:extLst>
              <a:ext uri="{FF2B5EF4-FFF2-40B4-BE49-F238E27FC236}">
                <a16:creationId xmlns:a16="http://schemas.microsoft.com/office/drawing/2014/main" xmlns="" id="{919221CA-9234-29C0-371B-CB5185BCF1CC}"/>
              </a:ext>
            </a:extLst>
          </p:cNvPr>
          <p:cNvSpPr>
            <a:spLocks noGrp="1"/>
          </p:cNvSpPr>
          <p:nvPr>
            <p:ph type="dt" sz="half" idx="10"/>
          </p:nvPr>
        </p:nvSpPr>
        <p:spPr/>
        <p:txBody>
          <a:bodyPr/>
          <a:lstStyle>
            <a:lvl1pPr>
              <a:defRPr/>
            </a:lvl1pPr>
          </a:lstStyle>
          <a:p>
            <a:pPr>
              <a:defRPr/>
            </a:pPr>
            <a:endParaRPr lang="en-US"/>
          </a:p>
        </p:txBody>
      </p:sp>
      <p:sp>
        <p:nvSpPr>
          <p:cNvPr id="6" name="Nơi giữ chỗ cho Chân trang 4">
            <a:extLst>
              <a:ext uri="{FF2B5EF4-FFF2-40B4-BE49-F238E27FC236}">
                <a16:creationId xmlns:a16="http://schemas.microsoft.com/office/drawing/2014/main" xmlns="" id="{A9FE300F-86B5-949E-02F6-70CA09C0317D}"/>
              </a:ext>
            </a:extLst>
          </p:cNvPr>
          <p:cNvSpPr>
            <a:spLocks noGrp="1"/>
          </p:cNvSpPr>
          <p:nvPr>
            <p:ph type="ftr" sz="quarter" idx="11"/>
          </p:nvPr>
        </p:nvSpPr>
        <p:spPr/>
        <p:txBody>
          <a:bodyPr/>
          <a:lstStyle>
            <a:lvl1pPr>
              <a:defRPr/>
            </a:lvl1pPr>
          </a:lstStyle>
          <a:p>
            <a:pPr>
              <a:defRPr/>
            </a:pPr>
            <a:endParaRPr lang="en-US"/>
          </a:p>
        </p:txBody>
      </p:sp>
      <p:sp>
        <p:nvSpPr>
          <p:cNvPr id="7" name="Nơi giữ chỗ cho Số hiệu Bản chiếu 5">
            <a:extLst>
              <a:ext uri="{FF2B5EF4-FFF2-40B4-BE49-F238E27FC236}">
                <a16:creationId xmlns:a16="http://schemas.microsoft.com/office/drawing/2014/main" xmlns="" id="{B5F770DB-13BE-F587-46B5-F271987B8D12}"/>
              </a:ext>
            </a:extLst>
          </p:cNvPr>
          <p:cNvSpPr>
            <a:spLocks noGrp="1"/>
          </p:cNvSpPr>
          <p:nvPr>
            <p:ph type="sldNum" sz="quarter" idx="12"/>
          </p:nvPr>
        </p:nvSpPr>
        <p:spPr/>
        <p:txBody>
          <a:bodyPr/>
          <a:lstStyle>
            <a:lvl1pPr>
              <a:defRPr/>
            </a:lvl1pPr>
          </a:lstStyle>
          <a:p>
            <a:fld id="{56878890-C169-49BC-8726-DFB45FDDC732}" type="slidenum">
              <a:rPr lang="en-US" altLang="en-US"/>
              <a:pPr/>
              <a:t>‹#›</a:t>
            </a:fld>
            <a:endParaRPr lang="en-US" altLang="en-US"/>
          </a:p>
        </p:txBody>
      </p:sp>
    </p:spTree>
    <p:extLst>
      <p:ext uri="{BB962C8B-B14F-4D97-AF65-F5344CB8AC3E}">
        <p14:creationId xmlns:p14="http://schemas.microsoft.com/office/powerpoint/2010/main" val="33515009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Ảnh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2389717" y="4800600"/>
            <a:ext cx="7315200" cy="566738"/>
          </a:xfrm>
        </p:spPr>
        <p:txBody>
          <a:bodyPr anchor="b"/>
          <a:lstStyle>
            <a:lvl1pPr algn="l">
              <a:defRPr sz="2000" b="1"/>
            </a:lvl1pPr>
          </a:lstStyle>
          <a:p>
            <a:r>
              <a:rPr lang="vi-VN"/>
              <a:t>Bấm &amp; sửa kiểu tiêu đề</a:t>
            </a:r>
            <a:endParaRPr lang="en-US"/>
          </a:p>
        </p:txBody>
      </p:sp>
      <p:sp>
        <p:nvSpPr>
          <p:cNvPr id="3" name="Nơi giữ chỗ cho Hình ảnh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Nơi giữ chỗ cho Văn bản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Bấm &amp; sửa kiểu tiêu đề</a:t>
            </a:r>
          </a:p>
        </p:txBody>
      </p:sp>
      <p:sp>
        <p:nvSpPr>
          <p:cNvPr id="5" name="Nơi giữ chỗ cho Ngày tháng 3">
            <a:extLst>
              <a:ext uri="{FF2B5EF4-FFF2-40B4-BE49-F238E27FC236}">
                <a16:creationId xmlns:a16="http://schemas.microsoft.com/office/drawing/2014/main" xmlns="" id="{EB262EBE-CAEC-D9A1-2C6D-F42828B5F166}"/>
              </a:ext>
            </a:extLst>
          </p:cNvPr>
          <p:cNvSpPr>
            <a:spLocks noGrp="1"/>
          </p:cNvSpPr>
          <p:nvPr>
            <p:ph type="dt" sz="half" idx="10"/>
          </p:nvPr>
        </p:nvSpPr>
        <p:spPr/>
        <p:txBody>
          <a:bodyPr/>
          <a:lstStyle>
            <a:lvl1pPr>
              <a:defRPr/>
            </a:lvl1pPr>
          </a:lstStyle>
          <a:p>
            <a:pPr>
              <a:defRPr/>
            </a:pPr>
            <a:endParaRPr lang="en-US"/>
          </a:p>
        </p:txBody>
      </p:sp>
      <p:sp>
        <p:nvSpPr>
          <p:cNvPr id="6" name="Nơi giữ chỗ cho Chân trang 4">
            <a:extLst>
              <a:ext uri="{FF2B5EF4-FFF2-40B4-BE49-F238E27FC236}">
                <a16:creationId xmlns:a16="http://schemas.microsoft.com/office/drawing/2014/main" xmlns="" id="{8FEDBDCA-7D8A-7E4D-8F76-2AA50757056F}"/>
              </a:ext>
            </a:extLst>
          </p:cNvPr>
          <p:cNvSpPr>
            <a:spLocks noGrp="1"/>
          </p:cNvSpPr>
          <p:nvPr>
            <p:ph type="ftr" sz="quarter" idx="11"/>
          </p:nvPr>
        </p:nvSpPr>
        <p:spPr/>
        <p:txBody>
          <a:bodyPr/>
          <a:lstStyle>
            <a:lvl1pPr>
              <a:defRPr/>
            </a:lvl1pPr>
          </a:lstStyle>
          <a:p>
            <a:pPr>
              <a:defRPr/>
            </a:pPr>
            <a:endParaRPr lang="en-US"/>
          </a:p>
        </p:txBody>
      </p:sp>
      <p:sp>
        <p:nvSpPr>
          <p:cNvPr id="7" name="Nơi giữ chỗ cho Số hiệu Bản chiếu 5">
            <a:extLst>
              <a:ext uri="{FF2B5EF4-FFF2-40B4-BE49-F238E27FC236}">
                <a16:creationId xmlns:a16="http://schemas.microsoft.com/office/drawing/2014/main" xmlns="" id="{781ACEB2-0CA5-6173-5A1E-BFD4F2364A4F}"/>
              </a:ext>
            </a:extLst>
          </p:cNvPr>
          <p:cNvSpPr>
            <a:spLocks noGrp="1"/>
          </p:cNvSpPr>
          <p:nvPr>
            <p:ph type="sldNum" sz="quarter" idx="12"/>
          </p:nvPr>
        </p:nvSpPr>
        <p:spPr/>
        <p:txBody>
          <a:bodyPr/>
          <a:lstStyle>
            <a:lvl1pPr>
              <a:defRPr/>
            </a:lvl1pPr>
          </a:lstStyle>
          <a:p>
            <a:fld id="{53FADF0F-8211-4D7E-B375-4BF8D93150D9}" type="slidenum">
              <a:rPr lang="en-US" altLang="en-US"/>
              <a:pPr/>
              <a:t>‹#›</a:t>
            </a:fld>
            <a:endParaRPr lang="en-US" altLang="en-US"/>
          </a:p>
        </p:txBody>
      </p:sp>
    </p:spTree>
    <p:extLst>
      <p:ext uri="{BB962C8B-B14F-4D97-AF65-F5344CB8AC3E}">
        <p14:creationId xmlns:p14="http://schemas.microsoft.com/office/powerpoint/2010/main" val="3287076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Nơi giữ chỗ cho Tiêu đề 1">
            <a:extLst>
              <a:ext uri="{FF2B5EF4-FFF2-40B4-BE49-F238E27FC236}">
                <a16:creationId xmlns:a16="http://schemas.microsoft.com/office/drawing/2014/main" xmlns="" id="{61ECD0C7-D6A8-AF71-6647-B25EF931335B}"/>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vi-VN" altLang="en-US"/>
              <a:t>Bấm &amp; sửa kiểu tiêu đề</a:t>
            </a:r>
            <a:endParaRPr lang="en-US" altLang="en-US"/>
          </a:p>
        </p:txBody>
      </p:sp>
      <p:sp>
        <p:nvSpPr>
          <p:cNvPr id="1027" name="Nơi giữ chỗ cho Văn bản 2">
            <a:extLst>
              <a:ext uri="{FF2B5EF4-FFF2-40B4-BE49-F238E27FC236}">
                <a16:creationId xmlns:a16="http://schemas.microsoft.com/office/drawing/2014/main" xmlns="" id="{731A5C3A-D54D-3AC2-C068-5EE9982E2BF4}"/>
              </a:ext>
            </a:extLst>
          </p:cNvPr>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vi-VN" altLang="en-US"/>
              <a:t>Bấm &amp; sửa kiểu tiêu đề</a:t>
            </a:r>
          </a:p>
          <a:p>
            <a:pPr lvl="1"/>
            <a:r>
              <a:rPr lang="vi-VN" altLang="en-US"/>
              <a:t>Mức hai</a:t>
            </a:r>
          </a:p>
          <a:p>
            <a:pPr lvl="2"/>
            <a:r>
              <a:rPr lang="vi-VN" altLang="en-US"/>
              <a:t>Mức ba</a:t>
            </a:r>
          </a:p>
          <a:p>
            <a:pPr lvl="3"/>
            <a:r>
              <a:rPr lang="vi-VN" altLang="en-US"/>
              <a:t>Mức bốn</a:t>
            </a:r>
          </a:p>
          <a:p>
            <a:pPr lvl="4"/>
            <a:r>
              <a:rPr lang="vi-VN" altLang="en-US"/>
              <a:t>Mức năm</a:t>
            </a:r>
            <a:endParaRPr lang="en-US" altLang="en-US"/>
          </a:p>
        </p:txBody>
      </p:sp>
      <p:sp>
        <p:nvSpPr>
          <p:cNvPr id="4" name="Nơi giữ chỗ cho Ngày tháng 3">
            <a:extLst>
              <a:ext uri="{FF2B5EF4-FFF2-40B4-BE49-F238E27FC236}">
                <a16:creationId xmlns:a16="http://schemas.microsoft.com/office/drawing/2014/main" xmlns="" id="{48A7B886-B1A9-B465-1BC3-3F8B9E26C27C}"/>
              </a:ext>
            </a:extLst>
          </p:cNvPr>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charset="0"/>
              </a:defRPr>
            </a:lvl1pPr>
          </a:lstStyle>
          <a:p>
            <a:pPr>
              <a:defRPr/>
            </a:pPr>
            <a:endParaRPr lang="en-US"/>
          </a:p>
        </p:txBody>
      </p:sp>
      <p:sp>
        <p:nvSpPr>
          <p:cNvPr id="5" name="Nơi giữ chỗ cho Chân trang 4">
            <a:extLst>
              <a:ext uri="{FF2B5EF4-FFF2-40B4-BE49-F238E27FC236}">
                <a16:creationId xmlns:a16="http://schemas.microsoft.com/office/drawing/2014/main" xmlns="" id="{FE94324B-8203-306F-F3D4-6DC87AED6225}"/>
              </a:ext>
            </a:extLst>
          </p:cNvPr>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defRPr>
            </a:lvl1pPr>
          </a:lstStyle>
          <a:p>
            <a:pPr>
              <a:defRPr/>
            </a:pPr>
            <a:endParaRPr lang="en-US"/>
          </a:p>
        </p:txBody>
      </p:sp>
      <p:sp>
        <p:nvSpPr>
          <p:cNvPr id="6" name="Nơi giữ chỗ cho Số hiệu Bản chiếu 5">
            <a:extLst>
              <a:ext uri="{FF2B5EF4-FFF2-40B4-BE49-F238E27FC236}">
                <a16:creationId xmlns:a16="http://schemas.microsoft.com/office/drawing/2014/main" xmlns="" id="{9F05B076-A0E3-F0DD-CB0F-655BCCBA8670}"/>
              </a:ext>
            </a:extLst>
          </p:cNvPr>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64E2AEB1-9160-44DA-9D88-B39BFBA1BE5F}"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2" name="TextBox 2">
            <a:extLst>
              <a:ext uri="{FF2B5EF4-FFF2-40B4-BE49-F238E27FC236}">
                <a16:creationId xmlns:a16="http://schemas.microsoft.com/office/drawing/2014/main" xmlns="" id="{71B9DFCF-9EC9-1960-A9A9-E4EE292ECC68}"/>
              </a:ext>
            </a:extLst>
          </p:cNvPr>
          <p:cNvSpPr txBox="1">
            <a:spLocks noChangeArrowheads="1"/>
          </p:cNvSpPr>
          <p:nvPr/>
        </p:nvSpPr>
        <p:spPr bwMode="auto">
          <a:xfrm>
            <a:off x="1897063" y="1676400"/>
            <a:ext cx="8763000" cy="3662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200000"/>
              </a:lnSpc>
              <a:spcBef>
                <a:spcPct val="0"/>
              </a:spcBef>
              <a:buFontTx/>
              <a:buNone/>
            </a:pPr>
            <a:r>
              <a:rPr lang="en-US" altLang="en-US" sz="2800" b="1" u="sng" dirty="0" err="1" smtClean="0">
                <a:solidFill>
                  <a:srgbClr val="0070C0"/>
                </a:solidFill>
                <a:latin typeface="Times New Roman" panose="02020603050405020304" pitchFamily="18" charset="0"/>
                <a:cs typeface="Times New Roman" panose="02020603050405020304" pitchFamily="18" charset="0"/>
              </a:rPr>
              <a:t>Luyện</a:t>
            </a:r>
            <a:r>
              <a:rPr lang="en-US" altLang="en-US" sz="2400" b="1" u="sng" dirty="0" smtClean="0">
                <a:solidFill>
                  <a:srgbClr val="0070C0"/>
                </a:solidFill>
                <a:latin typeface="Times New Roman" panose="02020603050405020304" pitchFamily="18" charset="0"/>
                <a:cs typeface="Times New Roman" panose="02020603050405020304" pitchFamily="18" charset="0"/>
              </a:rPr>
              <a:t> </a:t>
            </a:r>
            <a:r>
              <a:rPr lang="en-US" altLang="en-US" sz="2400" b="1" u="sng" dirty="0" err="1">
                <a:solidFill>
                  <a:srgbClr val="0070C0"/>
                </a:solidFill>
                <a:latin typeface="Times New Roman" panose="02020603050405020304" pitchFamily="18" charset="0"/>
                <a:cs typeface="Times New Roman" panose="02020603050405020304" pitchFamily="18" charset="0"/>
              </a:rPr>
              <a:t>từ</a:t>
            </a:r>
            <a:r>
              <a:rPr lang="en-US" altLang="en-US" sz="2400" b="1" u="sng" dirty="0">
                <a:solidFill>
                  <a:srgbClr val="0070C0"/>
                </a:solidFill>
                <a:latin typeface="Times New Roman" panose="02020603050405020304" pitchFamily="18" charset="0"/>
                <a:cs typeface="Times New Roman" panose="02020603050405020304" pitchFamily="18" charset="0"/>
              </a:rPr>
              <a:t> </a:t>
            </a:r>
            <a:r>
              <a:rPr lang="en-US" altLang="en-US" sz="2400" b="1" u="sng" dirty="0" err="1">
                <a:solidFill>
                  <a:srgbClr val="0070C0"/>
                </a:solidFill>
                <a:latin typeface="Times New Roman" panose="02020603050405020304" pitchFamily="18" charset="0"/>
                <a:cs typeface="Times New Roman" panose="02020603050405020304" pitchFamily="18" charset="0"/>
              </a:rPr>
              <a:t>và</a:t>
            </a:r>
            <a:r>
              <a:rPr lang="en-US" altLang="en-US" sz="2400" b="1" u="sng" dirty="0">
                <a:solidFill>
                  <a:srgbClr val="0070C0"/>
                </a:solidFill>
                <a:latin typeface="Times New Roman" panose="02020603050405020304" pitchFamily="18" charset="0"/>
                <a:cs typeface="Times New Roman" panose="02020603050405020304" pitchFamily="18" charset="0"/>
              </a:rPr>
              <a:t> </a:t>
            </a:r>
            <a:r>
              <a:rPr lang="en-US" altLang="en-US" sz="2400" b="1" u="sng" dirty="0" err="1">
                <a:solidFill>
                  <a:srgbClr val="0070C0"/>
                </a:solidFill>
                <a:latin typeface="Times New Roman" panose="02020603050405020304" pitchFamily="18" charset="0"/>
                <a:cs typeface="Times New Roman" panose="02020603050405020304" pitchFamily="18" charset="0"/>
              </a:rPr>
              <a:t>câu</a:t>
            </a:r>
            <a:endParaRPr lang="en-US" altLang="en-US" sz="2400" b="1" u="sng" dirty="0">
              <a:solidFill>
                <a:srgbClr val="0070C0"/>
              </a:solidFill>
              <a:latin typeface="Times New Roman" panose="02020603050405020304" pitchFamily="18" charset="0"/>
              <a:cs typeface="Times New Roman" panose="02020603050405020304" pitchFamily="18" charset="0"/>
            </a:endParaRPr>
          </a:p>
          <a:p>
            <a:pPr algn="ctr" eaLnBrk="1" hangingPunct="1">
              <a:lnSpc>
                <a:spcPct val="200000"/>
              </a:lnSpc>
              <a:spcBef>
                <a:spcPct val="0"/>
              </a:spcBef>
              <a:buFontTx/>
              <a:buNone/>
            </a:pPr>
            <a:r>
              <a:rPr lang="en-US" altLang="en-US" sz="4400" b="1" dirty="0">
                <a:solidFill>
                  <a:srgbClr val="FF0000"/>
                </a:solidFill>
                <a:latin typeface="Times New Roman" panose="02020603050405020304" pitchFamily="18" charset="0"/>
                <a:cs typeface="Times New Roman" panose="02020603050405020304" pitchFamily="18" charset="0"/>
              </a:rPr>
              <a:t>THÊM TRẠNG NGỮ CHỈ PHƯƠNG TIỆN CHO CÂU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9"/>
          <p:cNvSpPr txBox="1">
            <a:spLocks noChangeArrowheads="1"/>
          </p:cNvSpPr>
          <p:nvPr/>
        </p:nvSpPr>
        <p:spPr bwMode="auto">
          <a:xfrm>
            <a:off x="1703512" y="3645024"/>
            <a:ext cx="8712968" cy="3046988"/>
          </a:xfrm>
          <a:prstGeom prst="rect">
            <a:avLst/>
          </a:prstGeom>
          <a:solidFill>
            <a:schemeClr val="bg1"/>
          </a:solidFill>
          <a:ln w="12700">
            <a:solidFill>
              <a:schemeClr val="tx1"/>
            </a:solidFill>
            <a:miter lim="800000"/>
            <a:headEnd type="none" w="sm" len="sm"/>
            <a:tailEnd type="none" w="sm" len="sm"/>
          </a:ln>
        </p:spPr>
        <p:txBody>
          <a:bodyPr vert="horz" wrap="square" lIns="91440" tIns="45720" rIns="91440" bIns="45720" numCol="1" anchor="t" anchorCtr="0" compatLnSpc="1">
            <a:prstTxWarp prst="textNoShape">
              <a:avLst/>
            </a:prstTxWarp>
            <a:spAutoFit/>
          </a:bodyPr>
          <a:lstStyle/>
          <a:p>
            <a:pPr algn="just" eaLnBrk="1" hangingPunct="1"/>
            <a:r>
              <a:rPr lang="en-US" sz="3200">
                <a:latin typeface="Times New Roman" pitchFamily="18" charset="0"/>
                <a:cs typeface="Times New Roman" pitchFamily="18" charset="0"/>
              </a:rPr>
              <a:t>     Bồ câu là loài chim hiền lành. Bộ lông của chúng có nhiều màu nhưng đa số là màu tím than, màu xám hoặc trắng. Bộ lông mượt, khép sát làm tăng dáng vẻ béo bụ của chúng. Đôi mắt tinh nhanh mà hiền từ đôi lúc tỏ vẻ ngây thơ. Với đôi cánh cứng và khỏe, bồ câu có thể bay xa hàng trăm dặm.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03912" y="116633"/>
            <a:ext cx="5256584" cy="3285365"/>
          </a:xfrm>
          <a:prstGeom prst="rect">
            <a:avLst/>
          </a:prstGeom>
        </p:spPr>
      </p:pic>
      <p:pic>
        <p:nvPicPr>
          <p:cNvPr id="3076" name="Picture 4" descr="Xem chi tiết ảnh liên qu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1622" y="116632"/>
            <a:ext cx="3548275" cy="3289548"/>
          </a:xfrm>
          <a:prstGeom prst="rect">
            <a:avLst/>
          </a:prstGeom>
          <a:noFill/>
          <a:extLst>
            <a:ext uri="{909E8E84-426E-40DD-AFC4-6F175D3DCCD1}">
              <a14:hiddenFill xmlns:a14="http://schemas.microsoft.com/office/drawing/2010/main">
                <a:solidFill>
                  <a:srgbClr val="FFFFFF"/>
                </a:solidFill>
              </a14:hiddenFill>
            </a:ext>
          </a:extLst>
        </p:spPr>
      </p:pic>
      <p:sp>
        <p:nvSpPr>
          <p:cNvPr id="8" name="Oval 9"/>
          <p:cNvSpPr>
            <a:spLocks noChangeArrowheads="1"/>
          </p:cNvSpPr>
          <p:nvPr/>
        </p:nvSpPr>
        <p:spPr bwMode="auto">
          <a:xfrm>
            <a:off x="7906446" y="5614998"/>
            <a:ext cx="900100" cy="540000"/>
          </a:xfrm>
          <a:prstGeom prst="ellipse">
            <a:avLst/>
          </a:prstGeom>
          <a:noFill/>
          <a:ln w="38160">
            <a:solidFill>
              <a:srgbClr val="FF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1440" tIns="45720" rIns="91440" bIns="45720" numCol="1" anchor="ctr" anchorCtr="0" compatLnSpc="1">
            <a:prstTxWarp prst="textNoShape">
              <a:avLst/>
            </a:prstTxWarp>
          </a:bodyPr>
          <a:lstStyle/>
          <a:p>
            <a:pPr algn="ctr" eaLnBrk="1" hangingPunct="1"/>
            <a:endParaRPr lang="en-US" sz="1800">
              <a:cs typeface="Arial" pitchFamily="34" charset="0"/>
            </a:endParaRPr>
          </a:p>
        </p:txBody>
      </p:sp>
    </p:spTree>
    <p:extLst>
      <p:ext uri="{BB962C8B-B14F-4D97-AF65-F5344CB8AC3E}">
        <p14:creationId xmlns:p14="http://schemas.microsoft.com/office/powerpoint/2010/main" val="3197255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4"/>
                    </p:tgtEl>
                  </p:cond>
                </p:stCondLst>
                <p:endSync evt="end" delay="0">
                  <p:rtn val="all"/>
                </p:endSync>
                <p:childTnLst>
                  <p:par>
                    <p:cTn id="11" fill="hold">
                      <p:stCondLst>
                        <p:cond delay="0"/>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500" fill="hold"/>
                                        <p:tgtEl>
                                          <p:spTgt spid="8"/>
                                        </p:tgtEl>
                                        <p:attrNameLst>
                                          <p:attrName>ppt_w</p:attrName>
                                        </p:attrNameLst>
                                      </p:cBhvr>
                                      <p:tavLst>
                                        <p:tav tm="0">
                                          <p:val>
                                            <p:fltVal val="0"/>
                                          </p:val>
                                        </p:tav>
                                        <p:tav tm="100000">
                                          <p:val>
                                            <p:strVal val="#ppt_w"/>
                                          </p:val>
                                        </p:tav>
                                      </p:tavLst>
                                    </p:anim>
                                    <p:anim calcmode="lin" valueType="num">
                                      <p:cBhvr>
                                        <p:cTn id="16" dur="500" fill="hold"/>
                                        <p:tgtEl>
                                          <p:spTgt spid="8"/>
                                        </p:tgtEl>
                                        <p:attrNameLst>
                                          <p:attrName>ppt_h</p:attrName>
                                        </p:attrNameLst>
                                      </p:cBhvr>
                                      <p:tavLst>
                                        <p:tav tm="0">
                                          <p:val>
                                            <p:fltVal val="0"/>
                                          </p:val>
                                        </p:tav>
                                        <p:tav tm="100000">
                                          <p:val>
                                            <p:strVal val="#ppt_h"/>
                                          </p:val>
                                        </p:tav>
                                      </p:tavLst>
                                    </p:anim>
                                    <p:animEffect transition="in" filter="fade">
                                      <p:cBhvr>
                                        <p:cTn id="17" dur="500"/>
                                        <p:tgtEl>
                                          <p:spTgt spid="8"/>
                                        </p:tgtEl>
                                      </p:cBhvr>
                                    </p:animEffect>
                                  </p:childTnLst>
                                </p:cTn>
                              </p:par>
                            </p:childTnLst>
                          </p:cTn>
                        </p:par>
                      </p:childTnLst>
                    </p:cTn>
                  </p:par>
                </p:childTnLst>
              </p:cTn>
              <p:nextCondLst>
                <p:cond evt="onClick" delay="0">
                  <p:tgtEl>
                    <p:spTgt spid="4"/>
                  </p:tgtEl>
                </p:cond>
              </p:nextCondLst>
            </p:seq>
          </p:childTnLst>
        </p:cTn>
      </p:par>
    </p:tnLst>
    <p:bldLst>
      <p:bldP spid="4"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2556" y="158751"/>
            <a:ext cx="4433445" cy="471224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Line 6"/>
          <p:cNvSpPr>
            <a:spLocks noChangeShapeType="1"/>
          </p:cNvSpPr>
          <p:nvPr/>
        </p:nvSpPr>
        <p:spPr bwMode="auto">
          <a:xfrm flipV="1">
            <a:off x="4181917" y="3484563"/>
            <a:ext cx="158331" cy="1386435"/>
          </a:xfrm>
          <a:prstGeom prst="line">
            <a:avLst/>
          </a:prstGeom>
          <a:noFill/>
          <a:ln w="50760">
            <a:solidFill>
              <a:srgbClr val="FF0000"/>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5" name="Rectangle 7"/>
          <p:cNvSpPr>
            <a:spLocks noChangeArrowheads="1"/>
          </p:cNvSpPr>
          <p:nvPr/>
        </p:nvSpPr>
        <p:spPr bwMode="auto">
          <a:xfrm>
            <a:off x="6339938" y="569014"/>
            <a:ext cx="4148551" cy="6028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0000" tIns="45000" rIns="90000" bIns="45000" numCol="1" anchor="t" anchorCtr="0" compatLnSpc="1">
            <a:prstTxWarp prst="textNoShape">
              <a:avLst/>
            </a:prstTxWarp>
            <a:spAutoFit/>
          </a:bodyPr>
          <a:lstStyle/>
          <a:p>
            <a:pPr algn="just" eaLnBrk="1" hangingPunct="1">
              <a:lnSpc>
                <a:spcPct val="150000"/>
              </a:lnSpc>
              <a:spcAft>
                <a:spcPts val="600"/>
              </a:spcAft>
            </a:pPr>
            <a:r>
              <a:rPr lang="vi-VN" sz="2600">
                <a:solidFill>
                  <a:srgbClr val="000000"/>
                </a:solidFill>
                <a:latin typeface="+mj-lt"/>
                <a:cs typeface="Arial" pitchFamily="34" charset="0"/>
              </a:rPr>
              <a:t>Ngựa phi khoẻ lắm! Với đôi chân khỏe khoắn, nó phi như nước đại nhanh như bay. Khi cưỡi chú thì dù đi trên dốc cao cũng chẳng khác gì như đang đi ở giữa đồng bằng. Bằng các bước chạy nước đại ấy, ngựa luôn là một con vật luôn được lựa chọn trong các cuộc đua…</a:t>
            </a:r>
            <a:endParaRPr lang="en-US" sz="2600">
              <a:latin typeface="+mj-lt"/>
              <a:cs typeface="Arial" pitchFamily="34" charset="0"/>
            </a:endParaRPr>
          </a:p>
        </p:txBody>
      </p:sp>
      <p:sp>
        <p:nvSpPr>
          <p:cNvPr id="6" name="Oval 8"/>
          <p:cNvSpPr>
            <a:spLocks noChangeArrowheads="1"/>
          </p:cNvSpPr>
          <p:nvPr/>
        </p:nvSpPr>
        <p:spPr bwMode="auto">
          <a:xfrm>
            <a:off x="6339937" y="4254297"/>
            <a:ext cx="864000" cy="544877"/>
          </a:xfrm>
          <a:prstGeom prst="ellipse">
            <a:avLst/>
          </a:prstGeom>
          <a:noFill/>
          <a:ln w="38160">
            <a:solidFill>
              <a:srgbClr val="FF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1440" tIns="45720" rIns="91440" bIns="45720" numCol="1" anchor="ctr" anchorCtr="0" compatLnSpc="1">
            <a:prstTxWarp prst="textNoShape">
              <a:avLst/>
            </a:prstTxWarp>
          </a:bodyPr>
          <a:lstStyle/>
          <a:p>
            <a:pPr algn="ctr" eaLnBrk="1" hangingPunct="1"/>
            <a:endParaRPr lang="en-US" sz="1800">
              <a:cs typeface="Arial" pitchFamily="34" charset="0"/>
            </a:endParaRPr>
          </a:p>
        </p:txBody>
      </p:sp>
      <p:sp>
        <p:nvSpPr>
          <p:cNvPr id="7" name="Oval 9"/>
          <p:cNvSpPr>
            <a:spLocks noChangeArrowheads="1"/>
          </p:cNvSpPr>
          <p:nvPr/>
        </p:nvSpPr>
        <p:spPr bwMode="auto">
          <a:xfrm>
            <a:off x="9264352" y="692697"/>
            <a:ext cx="648000" cy="522721"/>
          </a:xfrm>
          <a:prstGeom prst="ellipse">
            <a:avLst/>
          </a:prstGeom>
          <a:noFill/>
          <a:ln w="38160">
            <a:solidFill>
              <a:srgbClr val="FF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1440" tIns="45720" rIns="91440" bIns="45720" numCol="1" anchor="ctr" anchorCtr="0" compatLnSpc="1">
            <a:prstTxWarp prst="textNoShape">
              <a:avLst/>
            </a:prstTxWarp>
          </a:bodyPr>
          <a:lstStyle/>
          <a:p>
            <a:pPr algn="ctr" eaLnBrk="1" hangingPunct="1"/>
            <a:endParaRPr lang="en-US" sz="1800">
              <a:cs typeface="Arial" pitchFamily="34" charset="0"/>
            </a:endParaRPr>
          </a:p>
        </p:txBody>
      </p:sp>
    </p:spTree>
    <p:extLst>
      <p:ext uri="{BB962C8B-B14F-4D97-AF65-F5344CB8AC3E}">
        <p14:creationId xmlns:p14="http://schemas.microsoft.com/office/powerpoint/2010/main" val="1946269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2050"/>
                    </p:tgtEl>
                  </p:cond>
                </p:stCondLst>
                <p:endSync evt="end" delay="0">
                  <p:rtn val="all"/>
                </p:endSync>
                <p:childTnLst>
                  <p:par>
                    <p:cTn id="11" fill="hold">
                      <p:stCondLst>
                        <p:cond delay="0"/>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fltVal val="0"/>
                                          </p:val>
                                        </p:tav>
                                        <p:tav tm="100000">
                                          <p:val>
                                            <p:strVal val="#ppt_h"/>
                                          </p:val>
                                        </p:tav>
                                      </p:tavLst>
                                    </p:anim>
                                    <p:animEffect transition="in" filter="fade">
                                      <p:cBhvr>
                                        <p:cTn id="17" dur="500"/>
                                        <p:tgtEl>
                                          <p:spTgt spid="6"/>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childTnLst>
                    </p:cTn>
                  </p:par>
                </p:childTnLst>
              </p:cTn>
              <p:nextCondLst>
                <p:cond evt="onClick" delay="0">
                  <p:tgtEl>
                    <p:spTgt spid="2050"/>
                  </p:tgtEl>
                </p:cond>
              </p:nextCondLst>
            </p:seq>
          </p:childTnLst>
        </p:cTn>
      </p:par>
    </p:tnLst>
    <p:bldLst>
      <p:bldP spid="5" grpId="0"/>
      <p:bldP spid="6"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75520" y="3573016"/>
            <a:ext cx="8640961" cy="3046988"/>
          </a:xfrm>
          <a:prstGeom prst="rect">
            <a:avLst/>
          </a:prstGeom>
        </p:spPr>
        <p:txBody>
          <a:bodyPr wrap="square">
            <a:spAutoFit/>
          </a:bodyPr>
          <a:lstStyle/>
          <a:p>
            <a:pPr algn="just"/>
            <a:r>
              <a:rPr lang="vi-VN" sz="3200">
                <a:latin typeface="+mj-lt"/>
              </a:rPr>
              <a:t>	Với những chiếc móng và cựa sắc nhọn, chú gà trống dũng mãnh chống lại kẻ thù của mình, giương oai trước lũ mái mơ đang tròn mắt vì ngạc nhiên và ngưỡng mộ. Bằng một giọng lanh lảnh, chú rướn đuôi, giương cao cổ, cất giọng gáy “ò, ó, o’’. Thật kiêu hãnh!</a:t>
            </a:r>
            <a:endParaRPr lang="en-US" sz="3200">
              <a:latin typeface="+mj-lt"/>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5520" y="260648"/>
            <a:ext cx="4176465" cy="3128004"/>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23992" y="260648"/>
            <a:ext cx="4561073" cy="3128004"/>
          </a:xfrm>
          <a:prstGeom prst="rect">
            <a:avLst/>
          </a:prstGeom>
        </p:spPr>
      </p:pic>
      <p:sp>
        <p:nvSpPr>
          <p:cNvPr id="7" name="Oval 8"/>
          <p:cNvSpPr>
            <a:spLocks noChangeArrowheads="1"/>
          </p:cNvSpPr>
          <p:nvPr/>
        </p:nvSpPr>
        <p:spPr bwMode="auto">
          <a:xfrm>
            <a:off x="5597813" y="5045576"/>
            <a:ext cx="1051165" cy="636746"/>
          </a:xfrm>
          <a:prstGeom prst="ellipse">
            <a:avLst/>
          </a:prstGeom>
          <a:noFill/>
          <a:ln w="38160">
            <a:solidFill>
              <a:srgbClr val="FF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1440" tIns="45720" rIns="91440" bIns="45720" numCol="1" anchor="ctr" anchorCtr="0" compatLnSpc="1">
            <a:prstTxWarp prst="textNoShape">
              <a:avLst/>
            </a:prstTxWarp>
          </a:bodyPr>
          <a:lstStyle/>
          <a:p>
            <a:pPr algn="ctr" eaLnBrk="1" hangingPunct="1"/>
            <a:endParaRPr lang="en-US" sz="1800">
              <a:cs typeface="Arial" pitchFamily="34" charset="0"/>
            </a:endParaRPr>
          </a:p>
        </p:txBody>
      </p:sp>
      <p:sp>
        <p:nvSpPr>
          <p:cNvPr id="8" name="Oval 9"/>
          <p:cNvSpPr>
            <a:spLocks noChangeArrowheads="1"/>
          </p:cNvSpPr>
          <p:nvPr/>
        </p:nvSpPr>
        <p:spPr bwMode="auto">
          <a:xfrm>
            <a:off x="2711624" y="3573016"/>
            <a:ext cx="788374" cy="610854"/>
          </a:xfrm>
          <a:prstGeom prst="ellipse">
            <a:avLst/>
          </a:prstGeom>
          <a:noFill/>
          <a:ln w="38160">
            <a:solidFill>
              <a:srgbClr val="FF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1440" tIns="45720" rIns="91440" bIns="45720" numCol="1" anchor="ctr" anchorCtr="0" compatLnSpc="1">
            <a:prstTxWarp prst="textNoShape">
              <a:avLst/>
            </a:prstTxWarp>
          </a:bodyPr>
          <a:lstStyle/>
          <a:p>
            <a:pPr algn="ctr" eaLnBrk="1" hangingPunct="1"/>
            <a:endParaRPr lang="en-US" sz="1800">
              <a:cs typeface="Arial" pitchFamily="34" charset="0"/>
            </a:endParaRPr>
          </a:p>
        </p:txBody>
      </p:sp>
    </p:spTree>
    <p:extLst>
      <p:ext uri="{BB962C8B-B14F-4D97-AF65-F5344CB8AC3E}">
        <p14:creationId xmlns:p14="http://schemas.microsoft.com/office/powerpoint/2010/main" val="983739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6"/>
                    </p:tgtEl>
                  </p:cond>
                </p:stCondLst>
                <p:endSync evt="end" delay="0">
                  <p:rtn val="all"/>
                </p:endSync>
                <p:childTnLst>
                  <p:par>
                    <p:cTn id="11" fill="hold">
                      <p:stCondLst>
                        <p:cond delay="0"/>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Effect transition="in" filter="fade">
                                      <p:cBhvr>
                                        <p:cTn id="17" dur="500"/>
                                        <p:tgtEl>
                                          <p:spTgt spid="7"/>
                                        </p:tgtEl>
                                      </p:cBhvr>
                                    </p:animEffect>
                                  </p:childTnLst>
                                </p:cTn>
                              </p:par>
                            </p:childTnLst>
                          </p:cTn>
                        </p:par>
                      </p:childTnLst>
                    </p:cTn>
                  </p:par>
                </p:childTnLst>
              </p:cTn>
              <p:nextCondLst>
                <p:cond evt="onClick" delay="0">
                  <p:tgtEl>
                    <p:spTgt spid="6"/>
                  </p:tgtEl>
                </p:cond>
              </p:nextCondLst>
            </p:seq>
            <p:seq concurrent="1" nextAc="seek">
              <p:cTn id="18" restart="whenNotActive" fill="hold" evtFilter="cancelBubble" nodeType="interactiveSeq">
                <p:stCondLst>
                  <p:cond evt="onClick" delay="0">
                    <p:tgtEl>
                      <p:spTgt spid="5"/>
                    </p:tgtEl>
                  </p:cond>
                </p:stCondLst>
                <p:endSync evt="end" delay="0">
                  <p:rtn val="all"/>
                </p:endSync>
                <p:childTnLst>
                  <p:par>
                    <p:cTn id="19" fill="hold">
                      <p:stCondLst>
                        <p:cond delay="0"/>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childTnLst>
                          </p:cTn>
                        </p:par>
                      </p:childTnLst>
                    </p:cTn>
                  </p:par>
                </p:childTnLst>
              </p:cTn>
              <p:nextCondLst>
                <p:cond evt="onClick" delay="0">
                  <p:tgtEl>
                    <p:spTgt spid="5"/>
                  </p:tgtEl>
                </p:cond>
              </p:nextCondLst>
            </p:seq>
          </p:childTnLst>
        </p:cTn>
      </p:par>
    </p:tnLst>
    <p:bldLst>
      <p:bldP spid="4" grpId="0"/>
      <p:bldP spid="7"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1" name="Picture 3" descr="2294104556_8deb5d7f49">
            <a:extLst>
              <a:ext uri="{FF2B5EF4-FFF2-40B4-BE49-F238E27FC236}">
                <a16:creationId xmlns:a16="http://schemas.microsoft.com/office/drawing/2014/main" xmlns="" id="{C290D3EE-2974-49A5-65E6-7FD1AA7F87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5035" r="3226" b="6798"/>
          <a:stretch>
            <a:fillRect/>
          </a:stretch>
        </p:blipFill>
        <p:spPr bwMode="auto">
          <a:xfrm>
            <a:off x="6019800" y="534988"/>
            <a:ext cx="4572000" cy="6323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pic>
      <p:pic>
        <p:nvPicPr>
          <p:cNvPr id="27652" name="Picture 4" descr="nt1064436">
            <a:extLst>
              <a:ext uri="{FF2B5EF4-FFF2-40B4-BE49-F238E27FC236}">
                <a16:creationId xmlns:a16="http://schemas.microsoft.com/office/drawing/2014/main" xmlns="" id="{58197B88-2848-781C-19C3-1BCAC83F04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6779" t="8667" r="6779" b="10667"/>
          <a:stretch>
            <a:fillRect/>
          </a:stretch>
        </p:blipFill>
        <p:spPr bwMode="auto">
          <a:xfrm>
            <a:off x="1593850" y="533400"/>
            <a:ext cx="427355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pic>
    </p:spTree>
  </p:cSld>
  <p:clrMapOvr>
    <a:masterClrMapping/>
  </p:clrMapOvr>
  <p:transition>
    <p:push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afterEffect">
                                  <p:stCondLst>
                                    <p:cond delay="0"/>
                                  </p:stCondLst>
                                  <p:childTnLst>
                                    <p:set>
                                      <p:cBhvr>
                                        <p:cTn id="6" dur="1" fill="hold">
                                          <p:stCondLst>
                                            <p:cond delay="0"/>
                                          </p:stCondLst>
                                        </p:cTn>
                                        <p:tgtEl>
                                          <p:spTgt spid="27652"/>
                                        </p:tgtEl>
                                        <p:attrNameLst>
                                          <p:attrName>style.visibility</p:attrName>
                                        </p:attrNameLst>
                                      </p:cBhvr>
                                      <p:to>
                                        <p:strVal val="visible"/>
                                      </p:to>
                                    </p:set>
                                    <p:animEffect transition="in" filter="box(in)">
                                      <p:cBhvr>
                                        <p:cTn id="7" dur="500"/>
                                        <p:tgtEl>
                                          <p:spTgt spid="27652"/>
                                        </p:tgtEl>
                                      </p:cBhvr>
                                    </p:animEffect>
                                  </p:childTnLst>
                                </p:cTn>
                              </p:par>
                            </p:childTnLst>
                          </p:cTn>
                        </p:par>
                        <p:par>
                          <p:cTn id="8" fill="hold" nodeType="afterGroup">
                            <p:stCondLst>
                              <p:cond delay="500"/>
                            </p:stCondLst>
                            <p:childTnLst>
                              <p:par>
                                <p:cTn id="9" presetID="23" presetClass="entr" presetSubtype="16" fill="hold" nodeType="afterEffect">
                                  <p:stCondLst>
                                    <p:cond delay="0"/>
                                  </p:stCondLst>
                                  <p:childTnLst>
                                    <p:set>
                                      <p:cBhvr>
                                        <p:cTn id="10" dur="1" fill="hold">
                                          <p:stCondLst>
                                            <p:cond delay="0"/>
                                          </p:stCondLst>
                                        </p:cTn>
                                        <p:tgtEl>
                                          <p:spTgt spid="27651"/>
                                        </p:tgtEl>
                                        <p:attrNameLst>
                                          <p:attrName>style.visibility</p:attrName>
                                        </p:attrNameLst>
                                      </p:cBhvr>
                                      <p:to>
                                        <p:strVal val="visible"/>
                                      </p:to>
                                    </p:set>
                                    <p:anim calcmode="lin" valueType="num">
                                      <p:cBhvr>
                                        <p:cTn id="11" dur="500" fill="hold"/>
                                        <p:tgtEl>
                                          <p:spTgt spid="27651"/>
                                        </p:tgtEl>
                                        <p:attrNameLst>
                                          <p:attrName>ppt_w</p:attrName>
                                        </p:attrNameLst>
                                      </p:cBhvr>
                                      <p:tavLst>
                                        <p:tav tm="0">
                                          <p:val>
                                            <p:fltVal val="0"/>
                                          </p:val>
                                        </p:tav>
                                        <p:tav tm="100000">
                                          <p:val>
                                            <p:strVal val="#ppt_w"/>
                                          </p:val>
                                        </p:tav>
                                      </p:tavLst>
                                    </p:anim>
                                    <p:anim calcmode="lin" valueType="num">
                                      <p:cBhvr>
                                        <p:cTn id="12" dur="500" fill="hold"/>
                                        <p:tgtEl>
                                          <p:spTgt spid="2765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8" name="Picture 4" descr="v93HGhni6z-Qs-wAONh61-dAkFWmK_-F">
            <a:extLst>
              <a:ext uri="{FF2B5EF4-FFF2-40B4-BE49-F238E27FC236}">
                <a16:creationId xmlns:a16="http://schemas.microsoft.com/office/drawing/2014/main" xmlns="" id="{51AF2C93-FF65-8D26-208F-37D543D2C0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3803" t="12051"/>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push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withEffect">
                                  <p:stCondLst>
                                    <p:cond delay="0"/>
                                  </p:stCondLst>
                                  <p:childTnLst>
                                    <p:set>
                                      <p:cBhvr>
                                        <p:cTn id="6" dur="1" fill="hold">
                                          <p:stCondLst>
                                            <p:cond delay="0"/>
                                          </p:stCondLst>
                                        </p:cTn>
                                        <p:tgtEl>
                                          <p:spTgt spid="26628"/>
                                        </p:tgtEl>
                                        <p:attrNameLst>
                                          <p:attrName>style.visibility</p:attrName>
                                        </p:attrNameLst>
                                      </p:cBhvr>
                                      <p:to>
                                        <p:strVal val="visible"/>
                                      </p:to>
                                    </p:set>
                                    <p:anim calcmode="lin" valueType="num">
                                      <p:cBhvr>
                                        <p:cTn id="7" dur="500" fill="hold"/>
                                        <p:tgtEl>
                                          <p:spTgt spid="26628"/>
                                        </p:tgtEl>
                                        <p:attrNameLst>
                                          <p:attrName>ppt_w</p:attrName>
                                        </p:attrNameLst>
                                      </p:cBhvr>
                                      <p:tavLst>
                                        <p:tav tm="0">
                                          <p:val>
                                            <p:fltVal val="0"/>
                                          </p:val>
                                        </p:tav>
                                        <p:tav tm="100000">
                                          <p:val>
                                            <p:strVal val="#ppt_w"/>
                                          </p:val>
                                        </p:tav>
                                      </p:tavLst>
                                    </p:anim>
                                    <p:anim calcmode="lin" valueType="num">
                                      <p:cBhvr>
                                        <p:cTn id="8" dur="500" fill="hold"/>
                                        <p:tgtEl>
                                          <p:spTgt spid="2662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32" name="Picture 8" descr="small_birman_web_1">
            <a:extLst>
              <a:ext uri="{FF2B5EF4-FFF2-40B4-BE49-F238E27FC236}">
                <a16:creationId xmlns:a16="http://schemas.microsoft.com/office/drawing/2014/main" xmlns="" id="{2ECA8BC4-35CF-FE0A-5B3E-6BE625D544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99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push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26632"/>
                                        </p:tgtEl>
                                        <p:attrNameLst>
                                          <p:attrName>style.visibility</p:attrName>
                                        </p:attrNameLst>
                                      </p:cBhvr>
                                      <p:to>
                                        <p:strVal val="visible"/>
                                      </p:to>
                                    </p:set>
                                    <p:anim calcmode="lin" valueType="num">
                                      <p:cBhvr>
                                        <p:cTn id="7" dur="500" fill="hold"/>
                                        <p:tgtEl>
                                          <p:spTgt spid="26632"/>
                                        </p:tgtEl>
                                        <p:attrNameLst>
                                          <p:attrName>ppt_w</p:attrName>
                                        </p:attrNameLst>
                                      </p:cBhvr>
                                      <p:tavLst>
                                        <p:tav tm="0">
                                          <p:val>
                                            <p:fltVal val="0"/>
                                          </p:val>
                                        </p:tav>
                                        <p:tav tm="100000">
                                          <p:val>
                                            <p:strVal val="#ppt_w"/>
                                          </p:val>
                                        </p:tav>
                                      </p:tavLst>
                                    </p:anim>
                                    <p:anim calcmode="lin" valueType="num">
                                      <p:cBhvr>
                                        <p:cTn id="8" dur="500" fill="hold"/>
                                        <p:tgtEl>
                                          <p:spTgt spid="2663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60" name="Picture 4" descr="t526930">
            <a:extLst>
              <a:ext uri="{FF2B5EF4-FFF2-40B4-BE49-F238E27FC236}">
                <a16:creationId xmlns:a16="http://schemas.microsoft.com/office/drawing/2014/main" xmlns="" id="{F06EC3A5-BD07-0B5D-E3B2-05F199CC06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push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45060"/>
                                        </p:tgtEl>
                                        <p:attrNameLst>
                                          <p:attrName>style.visibility</p:attrName>
                                        </p:attrNameLst>
                                      </p:cBhvr>
                                      <p:to>
                                        <p:strVal val="visible"/>
                                      </p:to>
                                    </p:set>
                                    <p:anim calcmode="lin" valueType="num">
                                      <p:cBhvr>
                                        <p:cTn id="7" dur="500" fill="hold"/>
                                        <p:tgtEl>
                                          <p:spTgt spid="45060"/>
                                        </p:tgtEl>
                                        <p:attrNameLst>
                                          <p:attrName>ppt_w</p:attrName>
                                        </p:attrNameLst>
                                      </p:cBhvr>
                                      <p:tavLst>
                                        <p:tav tm="0">
                                          <p:val>
                                            <p:fltVal val="0"/>
                                          </p:val>
                                        </p:tav>
                                        <p:tav tm="100000">
                                          <p:val>
                                            <p:strVal val="#ppt_w"/>
                                          </p:val>
                                        </p:tav>
                                      </p:tavLst>
                                    </p:anim>
                                    <p:anim calcmode="lin" valueType="num">
                                      <p:cBhvr>
                                        <p:cTn id="8" dur="500" fill="hold"/>
                                        <p:tgtEl>
                                          <p:spTgt spid="4506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9" name="Picture 3" descr="t526935">
            <a:extLst>
              <a:ext uri="{FF2B5EF4-FFF2-40B4-BE49-F238E27FC236}">
                <a16:creationId xmlns:a16="http://schemas.microsoft.com/office/drawing/2014/main" xmlns="" id="{47DC078E-A7E6-15DF-32DA-E71175ECC0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push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withEffect">
                                  <p:stCondLst>
                                    <p:cond delay="0"/>
                                  </p:stCondLst>
                                  <p:childTnLst>
                                    <p:set>
                                      <p:cBhvr>
                                        <p:cTn id="6" dur="1" fill="hold">
                                          <p:stCondLst>
                                            <p:cond delay="0"/>
                                          </p:stCondLst>
                                        </p:cTn>
                                        <p:tgtEl>
                                          <p:spTgt spid="45059"/>
                                        </p:tgtEl>
                                        <p:attrNameLst>
                                          <p:attrName>style.visibility</p:attrName>
                                        </p:attrNameLst>
                                      </p:cBhvr>
                                      <p:to>
                                        <p:strVal val="visible"/>
                                      </p:to>
                                    </p:set>
                                    <p:anim calcmode="lin" valueType="num">
                                      <p:cBhvr>
                                        <p:cTn id="7" dur="500" fill="hold"/>
                                        <p:tgtEl>
                                          <p:spTgt spid="45059"/>
                                        </p:tgtEl>
                                        <p:attrNameLst>
                                          <p:attrName>ppt_w</p:attrName>
                                        </p:attrNameLst>
                                      </p:cBhvr>
                                      <p:tavLst>
                                        <p:tav tm="0">
                                          <p:val>
                                            <p:fltVal val="0"/>
                                          </p:val>
                                        </p:tav>
                                        <p:tav tm="100000">
                                          <p:val>
                                            <p:strVal val="#ppt_w"/>
                                          </p:val>
                                        </p:tav>
                                      </p:tavLst>
                                    </p:anim>
                                    <p:anim calcmode="lin" valueType="num">
                                      <p:cBhvr>
                                        <p:cTn id="8" dur="500" fill="hold"/>
                                        <p:tgtEl>
                                          <p:spTgt spid="4505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5" descr="Peacock8">
            <a:extLst>
              <a:ext uri="{FF2B5EF4-FFF2-40B4-BE49-F238E27FC236}">
                <a16:creationId xmlns:a16="http://schemas.microsoft.com/office/drawing/2014/main" xmlns="" id="{4CB1B914-B439-450E-BEEA-79D4EA4927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296400" cy="676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push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3" descr="14-3">
            <a:extLst>
              <a:ext uri="{FF2B5EF4-FFF2-40B4-BE49-F238E27FC236}">
                <a16:creationId xmlns:a16="http://schemas.microsoft.com/office/drawing/2014/main" xmlns="" id="{BB28F43C-609D-3A6F-B3D6-A5087A974E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200" t="4156" r="3999" b="8571"/>
          <a:stretch>
            <a:fillRect/>
          </a:stretch>
        </p:blipFill>
        <p:spPr bwMode="auto">
          <a:xfrm>
            <a:off x="1524000" y="0"/>
            <a:ext cx="4648200" cy="336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79" name="Picture 4" descr="13-5">
            <a:extLst>
              <a:ext uri="{FF2B5EF4-FFF2-40B4-BE49-F238E27FC236}">
                <a16:creationId xmlns:a16="http://schemas.microsoft.com/office/drawing/2014/main" xmlns="" id="{F74C71E0-A57D-ACD3-A793-28D505E95D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2951163"/>
            <a:ext cx="4533900" cy="3906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push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xmlns="" id="{E1E77D8B-04F6-5280-CE11-6362A6CAAD92}"/>
              </a:ext>
            </a:extLst>
          </p:cNvPr>
          <p:cNvSpPr>
            <a:spLocks noChangeArrowheads="1"/>
          </p:cNvSpPr>
          <p:nvPr/>
        </p:nvSpPr>
        <p:spPr bwMode="auto">
          <a:xfrm>
            <a:off x="304800" y="914400"/>
            <a:ext cx="11125200" cy="378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3600" b="1" dirty="0">
                <a:solidFill>
                  <a:srgbClr val="000099"/>
                </a:solidFill>
                <a:latin typeface="Times New Roman" panose="02020603050405020304" pitchFamily="18" charset="0"/>
              </a:rPr>
              <a:t> 1. </a:t>
            </a:r>
            <a:r>
              <a:rPr lang="en-US" altLang="en-US" sz="3600" b="1" dirty="0" err="1">
                <a:solidFill>
                  <a:srgbClr val="000099"/>
                </a:solidFill>
                <a:latin typeface="Times New Roman" panose="02020603050405020304" pitchFamily="18" charset="0"/>
              </a:rPr>
              <a:t>Trạng</a:t>
            </a:r>
            <a:r>
              <a:rPr lang="en-US" altLang="en-US" sz="3600" b="1" dirty="0">
                <a:solidFill>
                  <a:srgbClr val="000099"/>
                </a:solidFill>
                <a:latin typeface="Times New Roman" panose="02020603050405020304" pitchFamily="18" charset="0"/>
              </a:rPr>
              <a:t> </a:t>
            </a:r>
            <a:r>
              <a:rPr lang="en-US" altLang="en-US" sz="3600" b="1" dirty="0" err="1">
                <a:solidFill>
                  <a:srgbClr val="000099"/>
                </a:solidFill>
                <a:latin typeface="Times New Roman" panose="02020603050405020304" pitchFamily="18" charset="0"/>
              </a:rPr>
              <a:t>ngữ</a:t>
            </a:r>
            <a:r>
              <a:rPr lang="en-US" altLang="en-US" sz="3600" b="1" dirty="0">
                <a:solidFill>
                  <a:srgbClr val="000099"/>
                </a:solidFill>
                <a:latin typeface="Times New Roman" panose="02020603050405020304" pitchFamily="18" charset="0"/>
              </a:rPr>
              <a:t> </a:t>
            </a:r>
            <a:r>
              <a:rPr lang="en-US" altLang="en-US" sz="3600" b="1" dirty="0" err="1">
                <a:solidFill>
                  <a:srgbClr val="000099"/>
                </a:solidFill>
                <a:latin typeface="Times New Roman" panose="02020603050405020304" pitchFamily="18" charset="0"/>
              </a:rPr>
              <a:t>được</a:t>
            </a:r>
            <a:r>
              <a:rPr lang="en-US" altLang="en-US" sz="3600" b="1" dirty="0">
                <a:solidFill>
                  <a:srgbClr val="000099"/>
                </a:solidFill>
                <a:latin typeface="Times New Roman" panose="02020603050405020304" pitchFamily="18" charset="0"/>
              </a:rPr>
              <a:t> in </a:t>
            </a:r>
            <a:r>
              <a:rPr lang="en-US" altLang="en-US" sz="3600" b="1" dirty="0" err="1">
                <a:solidFill>
                  <a:srgbClr val="000099"/>
                </a:solidFill>
                <a:latin typeface="Times New Roman" panose="02020603050405020304" pitchFamily="18" charset="0"/>
              </a:rPr>
              <a:t>nghiêng</a:t>
            </a:r>
            <a:r>
              <a:rPr lang="en-US" altLang="en-US" sz="3600" b="1" dirty="0">
                <a:solidFill>
                  <a:srgbClr val="000099"/>
                </a:solidFill>
                <a:latin typeface="Times New Roman" panose="02020603050405020304" pitchFamily="18" charset="0"/>
              </a:rPr>
              <a:t> </a:t>
            </a:r>
            <a:r>
              <a:rPr lang="en-US" altLang="en-US" sz="3600" b="1" dirty="0" err="1">
                <a:solidFill>
                  <a:srgbClr val="000099"/>
                </a:solidFill>
                <a:latin typeface="Times New Roman" panose="02020603050405020304" pitchFamily="18" charset="0"/>
              </a:rPr>
              <a:t>trong</a:t>
            </a:r>
            <a:r>
              <a:rPr lang="en-US" altLang="en-US" sz="3600" b="1" dirty="0">
                <a:solidFill>
                  <a:srgbClr val="000099"/>
                </a:solidFill>
                <a:latin typeface="Times New Roman" panose="02020603050405020304" pitchFamily="18" charset="0"/>
              </a:rPr>
              <a:t> </a:t>
            </a:r>
            <a:r>
              <a:rPr lang="en-US" altLang="en-US" sz="3600" b="1" dirty="0" err="1">
                <a:solidFill>
                  <a:srgbClr val="000099"/>
                </a:solidFill>
                <a:latin typeface="Times New Roman" panose="02020603050405020304" pitchFamily="18" charset="0"/>
              </a:rPr>
              <a:t>các</a:t>
            </a:r>
            <a:r>
              <a:rPr lang="en-US" altLang="en-US" sz="3600" b="1" dirty="0">
                <a:solidFill>
                  <a:srgbClr val="000099"/>
                </a:solidFill>
                <a:latin typeface="Times New Roman" panose="02020603050405020304" pitchFamily="18" charset="0"/>
              </a:rPr>
              <a:t> </a:t>
            </a:r>
            <a:r>
              <a:rPr lang="en-US" altLang="en-US" sz="3600" b="1" dirty="0" err="1">
                <a:solidFill>
                  <a:srgbClr val="000099"/>
                </a:solidFill>
                <a:latin typeface="Times New Roman" panose="02020603050405020304" pitchFamily="18" charset="0"/>
              </a:rPr>
              <a:t>câu</a:t>
            </a:r>
            <a:r>
              <a:rPr lang="en-US" altLang="en-US" sz="3600" b="1" dirty="0">
                <a:solidFill>
                  <a:srgbClr val="000099"/>
                </a:solidFill>
                <a:latin typeface="Times New Roman" panose="02020603050405020304" pitchFamily="18" charset="0"/>
              </a:rPr>
              <a:t> </a:t>
            </a:r>
            <a:r>
              <a:rPr lang="en-US" altLang="en-US" sz="3600" b="1" dirty="0" err="1">
                <a:solidFill>
                  <a:srgbClr val="000099"/>
                </a:solidFill>
                <a:latin typeface="Times New Roman" panose="02020603050405020304" pitchFamily="18" charset="0"/>
              </a:rPr>
              <a:t>sau</a:t>
            </a:r>
            <a:r>
              <a:rPr lang="en-US" altLang="en-US" sz="3600" b="1" dirty="0">
                <a:solidFill>
                  <a:srgbClr val="000099"/>
                </a:solidFill>
                <a:latin typeface="Times New Roman" panose="02020603050405020304" pitchFamily="18" charset="0"/>
              </a:rPr>
              <a:t> </a:t>
            </a:r>
            <a:r>
              <a:rPr lang="en-US" altLang="en-US" sz="3600" b="1" dirty="0" err="1">
                <a:solidFill>
                  <a:srgbClr val="000099"/>
                </a:solidFill>
                <a:latin typeface="Times New Roman" panose="02020603050405020304" pitchFamily="18" charset="0"/>
              </a:rPr>
              <a:t>trả</a:t>
            </a:r>
            <a:r>
              <a:rPr lang="en-US" altLang="en-US" sz="3600" b="1" dirty="0">
                <a:solidFill>
                  <a:srgbClr val="000099"/>
                </a:solidFill>
                <a:latin typeface="Times New Roman" panose="02020603050405020304" pitchFamily="18" charset="0"/>
              </a:rPr>
              <a:t> </a:t>
            </a:r>
            <a:r>
              <a:rPr lang="en-US" altLang="en-US" sz="3600" b="1" dirty="0" err="1">
                <a:solidFill>
                  <a:srgbClr val="000099"/>
                </a:solidFill>
                <a:latin typeface="Times New Roman" panose="02020603050405020304" pitchFamily="18" charset="0"/>
              </a:rPr>
              <a:t>lời</a:t>
            </a:r>
            <a:r>
              <a:rPr lang="en-US" altLang="en-US" sz="3600" b="1" dirty="0">
                <a:solidFill>
                  <a:srgbClr val="000099"/>
                </a:solidFill>
                <a:latin typeface="Times New Roman" panose="02020603050405020304" pitchFamily="18" charset="0"/>
              </a:rPr>
              <a:t> </a:t>
            </a:r>
            <a:r>
              <a:rPr lang="en-US" altLang="en-US" sz="3600" b="1" dirty="0" err="1">
                <a:solidFill>
                  <a:srgbClr val="000099"/>
                </a:solidFill>
                <a:latin typeface="Times New Roman" panose="02020603050405020304" pitchFamily="18" charset="0"/>
              </a:rPr>
              <a:t>cho</a:t>
            </a:r>
            <a:r>
              <a:rPr lang="en-US" altLang="en-US" sz="3600" b="1" dirty="0">
                <a:solidFill>
                  <a:srgbClr val="000099"/>
                </a:solidFill>
                <a:latin typeface="Times New Roman" panose="02020603050405020304" pitchFamily="18" charset="0"/>
              </a:rPr>
              <a:t> </a:t>
            </a:r>
            <a:r>
              <a:rPr lang="en-US" altLang="en-US" sz="3600" b="1" dirty="0" err="1">
                <a:solidFill>
                  <a:srgbClr val="000099"/>
                </a:solidFill>
                <a:latin typeface="Times New Roman" panose="02020603050405020304" pitchFamily="18" charset="0"/>
              </a:rPr>
              <a:t>câu</a:t>
            </a:r>
            <a:r>
              <a:rPr lang="en-US" altLang="en-US" sz="3600" b="1" dirty="0">
                <a:solidFill>
                  <a:srgbClr val="000099"/>
                </a:solidFill>
                <a:latin typeface="Times New Roman" panose="02020603050405020304" pitchFamily="18" charset="0"/>
              </a:rPr>
              <a:t> </a:t>
            </a:r>
            <a:r>
              <a:rPr lang="en-US" altLang="en-US" sz="3600" b="1" dirty="0" err="1">
                <a:solidFill>
                  <a:srgbClr val="000099"/>
                </a:solidFill>
                <a:latin typeface="Times New Roman" panose="02020603050405020304" pitchFamily="18" charset="0"/>
              </a:rPr>
              <a:t>hỏi</a:t>
            </a:r>
            <a:r>
              <a:rPr lang="en-US" altLang="en-US" sz="3600" b="1" dirty="0">
                <a:solidFill>
                  <a:srgbClr val="000099"/>
                </a:solidFill>
                <a:latin typeface="Times New Roman" panose="02020603050405020304" pitchFamily="18" charset="0"/>
              </a:rPr>
              <a:t> </a:t>
            </a:r>
            <a:r>
              <a:rPr lang="en-US" altLang="en-US" sz="3600" b="1" dirty="0" err="1">
                <a:solidFill>
                  <a:srgbClr val="000099"/>
                </a:solidFill>
                <a:latin typeface="Times New Roman" panose="02020603050405020304" pitchFamily="18" charset="0"/>
              </a:rPr>
              <a:t>gì</a:t>
            </a:r>
            <a:r>
              <a:rPr lang="en-US" altLang="en-US" sz="3600" b="1" dirty="0">
                <a:solidFill>
                  <a:srgbClr val="000099"/>
                </a:solidFill>
                <a:latin typeface="Times New Roman" panose="02020603050405020304" pitchFamily="18" charset="0"/>
              </a:rPr>
              <a:t> ? </a:t>
            </a:r>
          </a:p>
          <a:p>
            <a:pPr eaLnBrk="1" hangingPunct="1">
              <a:spcBef>
                <a:spcPct val="50000"/>
              </a:spcBef>
              <a:buFontTx/>
              <a:buNone/>
            </a:pPr>
            <a:r>
              <a:rPr lang="en-US" altLang="en-US" sz="3600" b="1" dirty="0">
                <a:solidFill>
                  <a:srgbClr val="000099"/>
                </a:solidFill>
                <a:latin typeface="Times New Roman" panose="02020603050405020304" pitchFamily="18" charset="0"/>
              </a:rPr>
              <a:t>   </a:t>
            </a:r>
            <a:r>
              <a:rPr lang="en-US" altLang="en-US" dirty="0">
                <a:latin typeface="Times New Roman" panose="02020603050405020304" pitchFamily="18" charset="0"/>
              </a:rPr>
              <a:t>a)</a:t>
            </a:r>
            <a:r>
              <a:rPr lang="en-US" altLang="en-US" b="1" dirty="0">
                <a:latin typeface="Times New Roman" panose="02020603050405020304" pitchFamily="18" charset="0"/>
              </a:rPr>
              <a:t> </a:t>
            </a:r>
            <a:r>
              <a:rPr lang="en-US" altLang="en-US" b="1" i="1" dirty="0" err="1">
                <a:latin typeface="Times New Roman" panose="02020603050405020304" pitchFamily="18" charset="0"/>
              </a:rPr>
              <a:t>Bằng</a:t>
            </a:r>
            <a:r>
              <a:rPr lang="en-US" altLang="en-US" b="1" i="1" dirty="0">
                <a:latin typeface="Times New Roman" panose="02020603050405020304" pitchFamily="18" charset="0"/>
              </a:rPr>
              <a:t> </a:t>
            </a:r>
            <a:r>
              <a:rPr lang="en-US" altLang="en-US" b="1" i="1" dirty="0" err="1">
                <a:latin typeface="Times New Roman" panose="02020603050405020304" pitchFamily="18" charset="0"/>
              </a:rPr>
              <a:t>món</a:t>
            </a:r>
            <a:r>
              <a:rPr lang="en-US" altLang="en-US" b="1" i="1" dirty="0">
                <a:latin typeface="Times New Roman" panose="02020603050405020304" pitchFamily="18" charset="0"/>
              </a:rPr>
              <a:t> </a:t>
            </a:r>
            <a:r>
              <a:rPr lang="en-US" altLang="en-US" b="1" i="1" dirty="0" err="1">
                <a:latin typeface="Times New Roman" panose="02020603050405020304" pitchFamily="18" charset="0"/>
              </a:rPr>
              <a:t>ăn</a:t>
            </a:r>
            <a:r>
              <a:rPr lang="en-US" altLang="en-US" b="1" i="1" dirty="0">
                <a:latin typeface="Times New Roman" panose="02020603050405020304" pitchFamily="18" charset="0"/>
              </a:rPr>
              <a:t> “ </a:t>
            </a:r>
            <a:r>
              <a:rPr lang="en-US" altLang="en-US" b="1" i="1" dirty="0" err="1">
                <a:latin typeface="Times New Roman" panose="02020603050405020304" pitchFamily="18" charset="0"/>
              </a:rPr>
              <a:t>mầm</a:t>
            </a:r>
            <a:r>
              <a:rPr lang="en-US" altLang="en-US" b="1" i="1" dirty="0">
                <a:latin typeface="Times New Roman" panose="02020603050405020304" pitchFamily="18" charset="0"/>
              </a:rPr>
              <a:t> </a:t>
            </a:r>
            <a:r>
              <a:rPr lang="en-US" altLang="en-US" b="1" i="1" dirty="0" err="1">
                <a:latin typeface="Times New Roman" panose="02020603050405020304" pitchFamily="18" charset="0"/>
              </a:rPr>
              <a:t>đá</a:t>
            </a:r>
            <a:r>
              <a:rPr lang="en-US" altLang="en-US" b="1" i="1" dirty="0">
                <a:latin typeface="Times New Roman" panose="02020603050405020304" pitchFamily="18" charset="0"/>
              </a:rPr>
              <a:t> ” </a:t>
            </a:r>
            <a:r>
              <a:rPr lang="en-US" altLang="en-US" b="1" i="1" dirty="0" err="1">
                <a:latin typeface="Times New Roman" panose="02020603050405020304" pitchFamily="18" charset="0"/>
              </a:rPr>
              <a:t>độc</a:t>
            </a:r>
            <a:r>
              <a:rPr lang="en-US" altLang="en-US" b="1" i="1" dirty="0">
                <a:latin typeface="Times New Roman" panose="02020603050405020304" pitchFamily="18" charset="0"/>
              </a:rPr>
              <a:t> </a:t>
            </a:r>
            <a:r>
              <a:rPr lang="en-US" altLang="en-US" b="1" i="1" dirty="0" err="1">
                <a:latin typeface="Times New Roman" panose="02020603050405020304" pitchFamily="18" charset="0"/>
              </a:rPr>
              <a:t>đáo</a:t>
            </a:r>
            <a:r>
              <a:rPr lang="en-US" altLang="en-US" b="1" dirty="0">
                <a:latin typeface="Times New Roman" panose="02020603050405020304" pitchFamily="18" charset="0"/>
              </a:rPr>
              <a:t>, </a:t>
            </a:r>
            <a:r>
              <a:rPr lang="en-US" altLang="en-US" dirty="0" err="1">
                <a:latin typeface="Times New Roman" panose="02020603050405020304" pitchFamily="18" charset="0"/>
              </a:rPr>
              <a:t>Trạng</a:t>
            </a:r>
            <a:r>
              <a:rPr lang="en-US" altLang="en-US" dirty="0">
                <a:latin typeface="Times New Roman" panose="02020603050405020304" pitchFamily="18" charset="0"/>
              </a:rPr>
              <a:t> </a:t>
            </a:r>
            <a:r>
              <a:rPr lang="en-US" altLang="en-US" dirty="0" err="1">
                <a:latin typeface="Times New Roman" panose="02020603050405020304" pitchFamily="18" charset="0"/>
              </a:rPr>
              <a:t>Quỳnh</a:t>
            </a:r>
            <a:r>
              <a:rPr lang="en-US" altLang="en-US" dirty="0">
                <a:latin typeface="Times New Roman" panose="02020603050405020304" pitchFamily="18" charset="0"/>
              </a:rPr>
              <a:t> </a:t>
            </a:r>
            <a:r>
              <a:rPr lang="en-US" altLang="en-US" dirty="0" err="1">
                <a:latin typeface="Times New Roman" panose="02020603050405020304" pitchFamily="18" charset="0"/>
              </a:rPr>
              <a:t>đã</a:t>
            </a:r>
            <a:r>
              <a:rPr lang="en-US" altLang="en-US" dirty="0">
                <a:latin typeface="Times New Roman" panose="02020603050405020304" pitchFamily="18" charset="0"/>
              </a:rPr>
              <a:t> </a:t>
            </a:r>
            <a:r>
              <a:rPr lang="en-US" altLang="en-US" dirty="0" err="1">
                <a:latin typeface="Times New Roman" panose="02020603050405020304" pitchFamily="18" charset="0"/>
              </a:rPr>
              <a:t>giúp</a:t>
            </a:r>
            <a:r>
              <a:rPr lang="en-US" altLang="en-US" dirty="0">
                <a:latin typeface="Times New Roman" panose="02020603050405020304" pitchFamily="18" charset="0"/>
              </a:rPr>
              <a:t> </a:t>
            </a:r>
            <a:r>
              <a:rPr lang="en-US" altLang="en-US" dirty="0" err="1">
                <a:latin typeface="Times New Roman" panose="02020603050405020304" pitchFamily="18" charset="0"/>
              </a:rPr>
              <a:t>Chúa</a:t>
            </a:r>
            <a:r>
              <a:rPr lang="en-US" altLang="en-US" dirty="0">
                <a:latin typeface="Times New Roman" panose="02020603050405020304" pitchFamily="18" charset="0"/>
              </a:rPr>
              <a:t> </a:t>
            </a:r>
            <a:r>
              <a:rPr lang="en-US" altLang="en-US" dirty="0" err="1">
                <a:latin typeface="Times New Roman" panose="02020603050405020304" pitchFamily="18" charset="0"/>
              </a:rPr>
              <a:t>Trịnh</a:t>
            </a:r>
            <a:r>
              <a:rPr lang="en-US" altLang="en-US" dirty="0">
                <a:latin typeface="Times New Roman" panose="02020603050405020304" pitchFamily="18" charset="0"/>
              </a:rPr>
              <a:t> </a:t>
            </a:r>
            <a:r>
              <a:rPr lang="en-US" altLang="en-US" dirty="0" err="1">
                <a:latin typeface="Times New Roman" panose="02020603050405020304" pitchFamily="18" charset="0"/>
              </a:rPr>
              <a:t>hiểu</a:t>
            </a:r>
            <a:r>
              <a:rPr lang="en-US" altLang="en-US" dirty="0">
                <a:latin typeface="Times New Roman" panose="02020603050405020304" pitchFamily="18" charset="0"/>
              </a:rPr>
              <a:t> </a:t>
            </a:r>
            <a:r>
              <a:rPr lang="en-US" altLang="en-US" dirty="0" err="1">
                <a:latin typeface="Times New Roman" panose="02020603050405020304" pitchFamily="18" charset="0"/>
              </a:rPr>
              <a:t>vì</a:t>
            </a:r>
            <a:r>
              <a:rPr lang="en-US" altLang="en-US" dirty="0">
                <a:latin typeface="Times New Roman" panose="02020603050405020304" pitchFamily="18" charset="0"/>
              </a:rPr>
              <a:t> </a:t>
            </a:r>
            <a:r>
              <a:rPr lang="en-US" altLang="en-US" dirty="0" err="1">
                <a:latin typeface="Times New Roman" panose="02020603050405020304" pitchFamily="18" charset="0"/>
              </a:rPr>
              <a:t>sao</a:t>
            </a:r>
            <a:r>
              <a:rPr lang="en-US" altLang="en-US" dirty="0">
                <a:latin typeface="Times New Roman" panose="02020603050405020304" pitchFamily="18" charset="0"/>
              </a:rPr>
              <a:t> </a:t>
            </a:r>
            <a:r>
              <a:rPr lang="en-US" altLang="en-US" dirty="0" err="1">
                <a:latin typeface="Times New Roman" panose="02020603050405020304" pitchFamily="18" charset="0"/>
              </a:rPr>
              <a:t>chúa</a:t>
            </a:r>
            <a:r>
              <a:rPr lang="en-US" altLang="en-US" dirty="0">
                <a:latin typeface="Times New Roman" panose="02020603050405020304" pitchFamily="18" charset="0"/>
              </a:rPr>
              <a:t> </a:t>
            </a:r>
            <a:r>
              <a:rPr lang="en-US" altLang="en-US" dirty="0" err="1">
                <a:latin typeface="Times New Roman" panose="02020603050405020304" pitchFamily="18" charset="0"/>
              </a:rPr>
              <a:t>thường</a:t>
            </a:r>
            <a:r>
              <a:rPr lang="en-US" altLang="en-US" dirty="0">
                <a:latin typeface="Times New Roman" panose="02020603050405020304" pitchFamily="18" charset="0"/>
              </a:rPr>
              <a:t> </a:t>
            </a:r>
            <a:r>
              <a:rPr lang="en-US" altLang="en-US" dirty="0" err="1">
                <a:latin typeface="Times New Roman" panose="02020603050405020304" pitchFamily="18" charset="0"/>
              </a:rPr>
              <a:t>ăn</a:t>
            </a:r>
            <a:r>
              <a:rPr lang="en-US" altLang="en-US" dirty="0">
                <a:latin typeface="Times New Roman" panose="02020603050405020304" pitchFamily="18" charset="0"/>
              </a:rPr>
              <a:t> </a:t>
            </a:r>
            <a:r>
              <a:rPr lang="en-US" altLang="en-US" dirty="0" err="1">
                <a:latin typeface="Times New Roman" panose="02020603050405020304" pitchFamily="18" charset="0"/>
              </a:rPr>
              <a:t>không</a:t>
            </a:r>
            <a:r>
              <a:rPr lang="en-US" altLang="en-US" dirty="0">
                <a:latin typeface="Times New Roman" panose="02020603050405020304" pitchFamily="18" charset="0"/>
              </a:rPr>
              <a:t> </a:t>
            </a:r>
            <a:r>
              <a:rPr lang="en-US" altLang="en-US" dirty="0" err="1">
                <a:latin typeface="Times New Roman" panose="02020603050405020304" pitchFamily="18" charset="0"/>
              </a:rPr>
              <a:t>ngon</a:t>
            </a:r>
            <a:r>
              <a:rPr lang="en-US" altLang="en-US" dirty="0">
                <a:latin typeface="Times New Roman" panose="02020603050405020304" pitchFamily="18" charset="0"/>
              </a:rPr>
              <a:t> </a:t>
            </a:r>
            <a:r>
              <a:rPr lang="en-US" altLang="en-US" dirty="0" err="1">
                <a:latin typeface="Times New Roman" panose="02020603050405020304" pitchFamily="18" charset="0"/>
              </a:rPr>
              <a:t>miệng</a:t>
            </a:r>
            <a:r>
              <a:rPr lang="en-US" altLang="en-US" dirty="0">
                <a:latin typeface="Times New Roman" panose="02020603050405020304" pitchFamily="18" charset="0"/>
              </a:rPr>
              <a:t>.</a:t>
            </a:r>
          </a:p>
          <a:p>
            <a:pPr eaLnBrk="1" hangingPunct="1">
              <a:spcBef>
                <a:spcPct val="55000"/>
              </a:spcBef>
              <a:buFontTx/>
              <a:buNone/>
            </a:pPr>
            <a:r>
              <a:rPr lang="en-US" altLang="en-US" b="1" dirty="0">
                <a:latin typeface="Times New Roman" panose="02020603050405020304" pitchFamily="18" charset="0"/>
              </a:rPr>
              <a:t>   </a:t>
            </a:r>
            <a:r>
              <a:rPr lang="en-US" altLang="en-US" dirty="0">
                <a:latin typeface="Times New Roman" panose="02020603050405020304" pitchFamily="18" charset="0"/>
              </a:rPr>
              <a:t>b)</a:t>
            </a:r>
            <a:r>
              <a:rPr lang="en-US" altLang="en-US" b="1" dirty="0">
                <a:latin typeface="Times New Roman" panose="02020603050405020304" pitchFamily="18" charset="0"/>
              </a:rPr>
              <a:t> </a:t>
            </a:r>
            <a:r>
              <a:rPr lang="en-US" altLang="en-US" b="1" i="1" dirty="0" err="1">
                <a:latin typeface="Times New Roman" panose="02020603050405020304" pitchFamily="18" charset="0"/>
              </a:rPr>
              <a:t>Với</a:t>
            </a:r>
            <a:r>
              <a:rPr lang="en-US" altLang="en-US" b="1" i="1" dirty="0">
                <a:latin typeface="Times New Roman" panose="02020603050405020304" pitchFamily="18" charset="0"/>
              </a:rPr>
              <a:t> </a:t>
            </a:r>
            <a:r>
              <a:rPr lang="en-US" altLang="en-US" b="1" i="1" dirty="0" err="1">
                <a:latin typeface="Times New Roman" panose="02020603050405020304" pitchFamily="18" charset="0"/>
              </a:rPr>
              <a:t>một</a:t>
            </a:r>
            <a:r>
              <a:rPr lang="en-US" altLang="en-US" b="1" i="1" dirty="0">
                <a:latin typeface="Times New Roman" panose="02020603050405020304" pitchFamily="18" charset="0"/>
              </a:rPr>
              <a:t> </a:t>
            </a:r>
            <a:r>
              <a:rPr lang="en-US" altLang="en-US" b="1" i="1" dirty="0" err="1">
                <a:latin typeface="Times New Roman" panose="02020603050405020304" pitchFamily="18" charset="0"/>
              </a:rPr>
              <a:t>chiếc</a:t>
            </a:r>
            <a:r>
              <a:rPr lang="en-US" altLang="en-US" b="1" i="1" dirty="0">
                <a:latin typeface="Times New Roman" panose="02020603050405020304" pitchFamily="18" charset="0"/>
              </a:rPr>
              <a:t> </a:t>
            </a:r>
            <a:r>
              <a:rPr lang="en-US" altLang="en-US" b="1" i="1" dirty="0" err="1">
                <a:latin typeface="Times New Roman" panose="02020603050405020304" pitchFamily="18" charset="0"/>
              </a:rPr>
              <a:t>khăn</a:t>
            </a:r>
            <a:r>
              <a:rPr lang="en-US" altLang="en-US" b="1" i="1" dirty="0">
                <a:latin typeface="Times New Roman" panose="02020603050405020304" pitchFamily="18" charset="0"/>
              </a:rPr>
              <a:t> </a:t>
            </a:r>
            <a:r>
              <a:rPr lang="en-US" altLang="en-US" b="1" i="1" dirty="0" err="1">
                <a:latin typeface="Times New Roman" panose="02020603050405020304" pitchFamily="18" charset="0"/>
              </a:rPr>
              <a:t>bình</a:t>
            </a:r>
            <a:r>
              <a:rPr lang="en-US" altLang="en-US" b="1" i="1" dirty="0">
                <a:latin typeface="Times New Roman" panose="02020603050405020304" pitchFamily="18" charset="0"/>
              </a:rPr>
              <a:t> </a:t>
            </a:r>
            <a:r>
              <a:rPr lang="en-US" altLang="en-US" b="1" i="1" dirty="0" err="1">
                <a:latin typeface="Times New Roman" panose="02020603050405020304" pitchFamily="18" charset="0"/>
              </a:rPr>
              <a:t>dị</a:t>
            </a:r>
            <a:r>
              <a:rPr lang="en-US" altLang="en-US" b="1" dirty="0">
                <a:latin typeface="Times New Roman" panose="02020603050405020304" pitchFamily="18" charset="0"/>
              </a:rPr>
              <a:t>, </a:t>
            </a:r>
            <a:r>
              <a:rPr lang="en-US" altLang="en-US" dirty="0" err="1">
                <a:latin typeface="Times New Roman" panose="02020603050405020304" pitchFamily="18" charset="0"/>
              </a:rPr>
              <a:t>nhà</a:t>
            </a:r>
            <a:r>
              <a:rPr lang="en-US" altLang="en-US" dirty="0">
                <a:latin typeface="Times New Roman" panose="02020603050405020304" pitchFamily="18" charset="0"/>
              </a:rPr>
              <a:t> </a:t>
            </a:r>
            <a:r>
              <a:rPr lang="en-US" altLang="en-US" dirty="0" err="1">
                <a:latin typeface="Times New Roman" panose="02020603050405020304" pitchFamily="18" charset="0"/>
              </a:rPr>
              <a:t>ảo</a:t>
            </a:r>
            <a:r>
              <a:rPr lang="en-US" altLang="en-US" dirty="0">
                <a:latin typeface="Times New Roman" panose="02020603050405020304" pitchFamily="18" charset="0"/>
              </a:rPr>
              <a:t> </a:t>
            </a:r>
            <a:r>
              <a:rPr lang="en-US" altLang="en-US" dirty="0" err="1">
                <a:latin typeface="Times New Roman" panose="02020603050405020304" pitchFamily="18" charset="0"/>
              </a:rPr>
              <a:t>thuật</a:t>
            </a:r>
            <a:r>
              <a:rPr lang="en-US" altLang="en-US" dirty="0">
                <a:latin typeface="Times New Roman" panose="02020603050405020304" pitchFamily="18" charset="0"/>
              </a:rPr>
              <a:t> </a:t>
            </a:r>
            <a:r>
              <a:rPr lang="en-US" altLang="en-US" dirty="0" err="1">
                <a:latin typeface="Times New Roman" panose="02020603050405020304" pitchFamily="18" charset="0"/>
              </a:rPr>
              <a:t>đã</a:t>
            </a:r>
            <a:r>
              <a:rPr lang="en-US" altLang="en-US" dirty="0">
                <a:latin typeface="Times New Roman" panose="02020603050405020304" pitchFamily="18" charset="0"/>
              </a:rPr>
              <a:t> </a:t>
            </a:r>
            <a:r>
              <a:rPr lang="en-US" altLang="en-US" dirty="0" err="1">
                <a:latin typeface="Times New Roman" panose="02020603050405020304" pitchFamily="18" charset="0"/>
              </a:rPr>
              <a:t>tạo</a:t>
            </a:r>
            <a:r>
              <a:rPr lang="en-US" altLang="en-US" dirty="0">
                <a:latin typeface="Times New Roman" panose="02020603050405020304" pitchFamily="18" charset="0"/>
              </a:rPr>
              <a:t> </a:t>
            </a:r>
            <a:r>
              <a:rPr lang="en-US" altLang="en-US" dirty="0" err="1">
                <a:latin typeface="Times New Roman" panose="02020603050405020304" pitchFamily="18" charset="0"/>
              </a:rPr>
              <a:t>nên</a:t>
            </a:r>
            <a:r>
              <a:rPr lang="en-US" altLang="en-US" dirty="0">
                <a:latin typeface="Times New Roman" panose="02020603050405020304" pitchFamily="18" charset="0"/>
              </a:rPr>
              <a:t> </a:t>
            </a:r>
            <a:r>
              <a:rPr lang="en-US" altLang="en-US" dirty="0" err="1">
                <a:latin typeface="Times New Roman" panose="02020603050405020304" pitchFamily="18" charset="0"/>
              </a:rPr>
              <a:t>những</a:t>
            </a:r>
            <a:r>
              <a:rPr lang="en-US" altLang="en-US" dirty="0">
                <a:latin typeface="Times New Roman" panose="02020603050405020304" pitchFamily="18" charset="0"/>
              </a:rPr>
              <a:t> </a:t>
            </a:r>
            <a:r>
              <a:rPr lang="en-US" altLang="en-US" dirty="0" err="1">
                <a:latin typeface="Times New Roman" panose="02020603050405020304" pitchFamily="18" charset="0"/>
              </a:rPr>
              <a:t>tiết</a:t>
            </a:r>
            <a:r>
              <a:rPr lang="en-US" altLang="en-US" dirty="0">
                <a:latin typeface="Times New Roman" panose="02020603050405020304" pitchFamily="18" charset="0"/>
              </a:rPr>
              <a:t> </a:t>
            </a:r>
            <a:r>
              <a:rPr lang="en-US" altLang="en-US" dirty="0" err="1">
                <a:latin typeface="Times New Roman" panose="02020603050405020304" pitchFamily="18" charset="0"/>
              </a:rPr>
              <a:t>mục</a:t>
            </a:r>
            <a:r>
              <a:rPr lang="en-US" altLang="en-US" dirty="0">
                <a:latin typeface="Times New Roman" panose="02020603050405020304" pitchFamily="18" charset="0"/>
              </a:rPr>
              <a:t> </a:t>
            </a:r>
            <a:r>
              <a:rPr lang="en-US" altLang="en-US" dirty="0" err="1">
                <a:latin typeface="Times New Roman" panose="02020603050405020304" pitchFamily="18" charset="0"/>
              </a:rPr>
              <a:t>rất</a:t>
            </a:r>
            <a:r>
              <a:rPr lang="en-US" altLang="en-US" dirty="0">
                <a:latin typeface="Times New Roman" panose="02020603050405020304" pitchFamily="18" charset="0"/>
              </a:rPr>
              <a:t> </a:t>
            </a:r>
            <a:r>
              <a:rPr lang="en-US" altLang="en-US" dirty="0" err="1">
                <a:latin typeface="Times New Roman" panose="02020603050405020304" pitchFamily="18" charset="0"/>
              </a:rPr>
              <a:t>đặc</a:t>
            </a:r>
            <a:r>
              <a:rPr lang="en-US" altLang="en-US" dirty="0">
                <a:latin typeface="Times New Roman" panose="02020603050405020304" pitchFamily="18" charset="0"/>
              </a:rPr>
              <a:t> </a:t>
            </a:r>
            <a:r>
              <a:rPr lang="en-US" altLang="en-US" dirty="0" err="1">
                <a:latin typeface="Times New Roman" panose="02020603050405020304" pitchFamily="18" charset="0"/>
              </a:rPr>
              <a:t>sắc</a:t>
            </a:r>
            <a:r>
              <a:rPr lang="en-US" altLang="en-US" dirty="0">
                <a:latin typeface="Times New Roman" panose="02020603050405020304" pitchFamily="18" charset="0"/>
              </a:rPr>
              <a:t>.</a:t>
            </a:r>
          </a:p>
        </p:txBody>
      </p:sp>
      <p:sp>
        <p:nvSpPr>
          <p:cNvPr id="6147" name="WordArt 3">
            <a:extLst>
              <a:ext uri="{FF2B5EF4-FFF2-40B4-BE49-F238E27FC236}">
                <a16:creationId xmlns:a16="http://schemas.microsoft.com/office/drawing/2014/main" xmlns="" id="{617664F9-63D9-4D0F-F5E9-07B054E517C8}"/>
              </a:ext>
            </a:extLst>
          </p:cNvPr>
          <p:cNvSpPr>
            <a:spLocks noChangeArrowheads="1" noChangeShapeType="1" noTextEdit="1"/>
          </p:cNvSpPr>
          <p:nvPr/>
        </p:nvSpPr>
        <p:spPr bwMode="auto">
          <a:xfrm>
            <a:off x="5129213" y="228600"/>
            <a:ext cx="1933575" cy="533400"/>
          </a:xfrm>
          <a:prstGeom prst="rect">
            <a:avLst/>
          </a:prstGeom>
        </p:spPr>
        <p:txBody>
          <a:bodyPr wrap="none" fromWordArt="1">
            <a:prstTxWarp prst="textPlain">
              <a:avLst>
                <a:gd name="adj" fmla="val 50000"/>
              </a:avLst>
            </a:prstTxWarp>
          </a:bodyPr>
          <a:lstStyle/>
          <a:p>
            <a:pPr algn="ctr"/>
            <a:r>
              <a:rPr lang="en-US" sz="3600" b="1" kern="10">
                <a:ln w="12700">
                  <a:solidFill>
                    <a:srgbClr val="EAEAEA"/>
                  </a:solidFill>
                  <a:round/>
                  <a:headEnd type="none" w="sm" len="sm"/>
                  <a:tailEnd type="none" w="sm" len="sm"/>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cs typeface="Arial" panose="020B0604020202020204" pitchFamily="34" charset="0"/>
              </a:rPr>
              <a:t>Nhận xét</a:t>
            </a:r>
          </a:p>
        </p:txBody>
      </p:sp>
      <p:sp>
        <p:nvSpPr>
          <p:cNvPr id="6152" name="AutoShape 8">
            <a:extLst>
              <a:ext uri="{FF2B5EF4-FFF2-40B4-BE49-F238E27FC236}">
                <a16:creationId xmlns:a16="http://schemas.microsoft.com/office/drawing/2014/main" xmlns="" id="{3B87408F-6C61-F5A2-178D-4DFD17A5C294}"/>
              </a:ext>
            </a:extLst>
          </p:cNvPr>
          <p:cNvSpPr>
            <a:spLocks noChangeArrowheads="1"/>
          </p:cNvSpPr>
          <p:nvPr/>
        </p:nvSpPr>
        <p:spPr bwMode="auto">
          <a:xfrm>
            <a:off x="2057400" y="4953000"/>
            <a:ext cx="3657600" cy="1600200"/>
          </a:xfrm>
          <a:prstGeom prst="flowChartTerminator">
            <a:avLst/>
          </a:prstGeom>
          <a:solidFill>
            <a:schemeClr val="bg1"/>
          </a:solidFill>
          <a:ln w="57150" cmpd="thickThin">
            <a:solidFill>
              <a:srgbClr val="00FF00"/>
            </a:solidFill>
            <a:miter lim="800000"/>
            <a:headEnd type="none" w="sm" len="sm"/>
            <a:tailEnd type="none" w="sm" len="sm"/>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b="1">
                <a:solidFill>
                  <a:srgbClr val="000099"/>
                </a:solidFill>
                <a:latin typeface="Times New Roman" panose="02020603050405020304" pitchFamily="18" charset="0"/>
              </a:rPr>
              <a:t>- Gạch chân trạng ngữ.</a:t>
            </a:r>
          </a:p>
          <a:p>
            <a:pPr eaLnBrk="1" hangingPunct="1">
              <a:spcBef>
                <a:spcPct val="0"/>
              </a:spcBef>
              <a:buFontTx/>
              <a:buNone/>
            </a:pPr>
            <a:r>
              <a:rPr lang="en-US" altLang="en-US" sz="2400" b="1">
                <a:solidFill>
                  <a:srgbClr val="000099"/>
                </a:solidFill>
                <a:latin typeface="Times New Roman" panose="02020603050405020304" pitchFamily="18" charset="0"/>
              </a:rPr>
              <a:t>- Đặt câu hỏi cho trạng</a:t>
            </a:r>
          </a:p>
          <a:p>
            <a:pPr eaLnBrk="1" hangingPunct="1">
              <a:spcBef>
                <a:spcPct val="0"/>
              </a:spcBef>
              <a:buFontTx/>
              <a:buNone/>
            </a:pPr>
            <a:r>
              <a:rPr lang="en-US" altLang="en-US" sz="2400" b="1">
                <a:solidFill>
                  <a:srgbClr val="000099"/>
                </a:solidFill>
                <a:latin typeface="Times New Roman" panose="02020603050405020304" pitchFamily="18" charset="0"/>
              </a:rPr>
              <a:t> ngữ đó.</a:t>
            </a:r>
            <a:endParaRPr lang="en-US" altLang="en-US" sz="2400" b="1">
              <a:latin typeface="Times New Roman" panose="02020603050405020304" pitchFamily="18" charset="0"/>
            </a:endParaRPr>
          </a:p>
        </p:txBody>
      </p:sp>
      <p:sp>
        <p:nvSpPr>
          <p:cNvPr id="6157" name="Line 13">
            <a:extLst>
              <a:ext uri="{FF2B5EF4-FFF2-40B4-BE49-F238E27FC236}">
                <a16:creationId xmlns:a16="http://schemas.microsoft.com/office/drawing/2014/main" xmlns="" id="{EE6393B8-108E-C85C-C9A7-6339849D4198}"/>
              </a:ext>
            </a:extLst>
          </p:cNvPr>
          <p:cNvSpPr>
            <a:spLocks noChangeShapeType="1"/>
          </p:cNvSpPr>
          <p:nvPr/>
        </p:nvSpPr>
        <p:spPr bwMode="auto">
          <a:xfrm>
            <a:off x="914400" y="1524000"/>
            <a:ext cx="5410200" cy="0"/>
          </a:xfrm>
          <a:prstGeom prst="line">
            <a:avLst/>
          </a:prstGeom>
          <a:noFill/>
          <a:ln w="38100">
            <a:solidFill>
              <a:srgbClr val="8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6158" name="Line 14">
            <a:extLst>
              <a:ext uri="{FF2B5EF4-FFF2-40B4-BE49-F238E27FC236}">
                <a16:creationId xmlns:a16="http://schemas.microsoft.com/office/drawing/2014/main" xmlns="" id="{1CF58416-BF12-0380-C76F-55EB941D134A}"/>
              </a:ext>
            </a:extLst>
          </p:cNvPr>
          <p:cNvSpPr>
            <a:spLocks noChangeShapeType="1"/>
          </p:cNvSpPr>
          <p:nvPr/>
        </p:nvSpPr>
        <p:spPr bwMode="auto">
          <a:xfrm>
            <a:off x="304800" y="2057400"/>
            <a:ext cx="3505200" cy="0"/>
          </a:xfrm>
          <a:prstGeom prst="line">
            <a:avLst/>
          </a:prstGeom>
          <a:noFill/>
          <a:ln w="38100">
            <a:solidFill>
              <a:srgbClr val="8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1000"/>
                                        <p:tgtEl>
                                          <p:spTgt spid="6146"/>
                                        </p:tgtEl>
                                      </p:cBhvr>
                                    </p:animEffect>
                                    <p:anim calcmode="lin" valueType="num">
                                      <p:cBhvr>
                                        <p:cTn id="8" dur="1000" fill="hold"/>
                                        <p:tgtEl>
                                          <p:spTgt spid="6146"/>
                                        </p:tgtEl>
                                        <p:attrNameLst>
                                          <p:attrName>ppt_x</p:attrName>
                                        </p:attrNameLst>
                                      </p:cBhvr>
                                      <p:tavLst>
                                        <p:tav tm="0">
                                          <p:val>
                                            <p:strVal val="#ppt_x"/>
                                          </p:val>
                                        </p:tav>
                                        <p:tav tm="100000">
                                          <p:val>
                                            <p:strVal val="#ppt_x"/>
                                          </p:val>
                                        </p:tav>
                                      </p:tavLst>
                                    </p:anim>
                                    <p:anim calcmode="lin" valueType="num">
                                      <p:cBhvr>
                                        <p:cTn id="9" dur="1000" fill="hold"/>
                                        <p:tgtEl>
                                          <p:spTgt spid="6146"/>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18" presetClass="entr" presetSubtype="6" fill="hold" nodeType="clickEffect">
                                  <p:stCondLst>
                                    <p:cond delay="0"/>
                                  </p:stCondLst>
                                  <p:childTnLst>
                                    <p:set>
                                      <p:cBhvr>
                                        <p:cTn id="13" dur="1" fill="hold">
                                          <p:stCondLst>
                                            <p:cond delay="0"/>
                                          </p:stCondLst>
                                        </p:cTn>
                                        <p:tgtEl>
                                          <p:spTgt spid="6157"/>
                                        </p:tgtEl>
                                        <p:attrNameLst>
                                          <p:attrName>style.visibility</p:attrName>
                                        </p:attrNameLst>
                                      </p:cBhvr>
                                      <p:to>
                                        <p:strVal val="visible"/>
                                      </p:to>
                                    </p:set>
                                    <p:animEffect transition="in" filter="strips(downRight)">
                                      <p:cBhvr>
                                        <p:cTn id="14" dur="500"/>
                                        <p:tgtEl>
                                          <p:spTgt spid="6157"/>
                                        </p:tgtEl>
                                      </p:cBhvr>
                                    </p:animEffect>
                                  </p:childTnLst>
                                </p:cTn>
                              </p:par>
                            </p:childTnLst>
                          </p:cTn>
                        </p:par>
                        <p:par>
                          <p:cTn id="15" fill="hold" nodeType="afterGroup">
                            <p:stCondLst>
                              <p:cond delay="500"/>
                            </p:stCondLst>
                            <p:childTnLst>
                              <p:par>
                                <p:cTn id="16" presetID="18" presetClass="entr" presetSubtype="6" fill="hold" nodeType="afterEffect">
                                  <p:stCondLst>
                                    <p:cond delay="0"/>
                                  </p:stCondLst>
                                  <p:childTnLst>
                                    <p:set>
                                      <p:cBhvr>
                                        <p:cTn id="17" dur="1" fill="hold">
                                          <p:stCondLst>
                                            <p:cond delay="0"/>
                                          </p:stCondLst>
                                        </p:cTn>
                                        <p:tgtEl>
                                          <p:spTgt spid="6158"/>
                                        </p:tgtEl>
                                        <p:attrNameLst>
                                          <p:attrName>style.visibility</p:attrName>
                                        </p:attrNameLst>
                                      </p:cBhvr>
                                      <p:to>
                                        <p:strVal val="visible"/>
                                      </p:to>
                                    </p:set>
                                    <p:animEffect transition="in" filter="strips(downRight)">
                                      <p:cBhvr>
                                        <p:cTn id="18" dur="500"/>
                                        <p:tgtEl>
                                          <p:spTgt spid="6158"/>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7" presetClass="entr" presetSubtype="0" fill="hold" grpId="0" nodeType="clickEffect">
                                  <p:stCondLst>
                                    <p:cond delay="0"/>
                                  </p:stCondLst>
                                  <p:iterate type="lt">
                                    <p:tmPct val="50000"/>
                                  </p:iterate>
                                  <p:childTnLst>
                                    <p:set>
                                      <p:cBhvr>
                                        <p:cTn id="22" dur="1" fill="hold">
                                          <p:stCondLst>
                                            <p:cond delay="0"/>
                                          </p:stCondLst>
                                        </p:cTn>
                                        <p:tgtEl>
                                          <p:spTgt spid="6152"/>
                                        </p:tgtEl>
                                        <p:attrNameLst>
                                          <p:attrName>style.visibility</p:attrName>
                                        </p:attrNameLst>
                                      </p:cBhvr>
                                      <p:to>
                                        <p:strVal val="visible"/>
                                      </p:to>
                                    </p:set>
                                    <p:anim calcmode="discrete" valueType="clr">
                                      <p:cBhvr override="childStyle">
                                        <p:cTn id="23" dur="80"/>
                                        <p:tgtEl>
                                          <p:spTgt spid="6152"/>
                                        </p:tgtEl>
                                        <p:attrNameLst>
                                          <p:attrName>style.color</p:attrName>
                                        </p:attrNameLst>
                                      </p:cBhvr>
                                      <p:tavLst>
                                        <p:tav tm="0">
                                          <p:val>
                                            <p:clrVal>
                                              <a:schemeClr val="accent2"/>
                                            </p:clrVal>
                                          </p:val>
                                        </p:tav>
                                        <p:tav tm="50000">
                                          <p:val>
                                            <p:clrVal>
                                              <a:schemeClr val="hlink"/>
                                            </p:clrVal>
                                          </p:val>
                                        </p:tav>
                                      </p:tavLst>
                                    </p:anim>
                                    <p:anim calcmode="discrete" valueType="clr">
                                      <p:cBhvr>
                                        <p:cTn id="24" dur="80"/>
                                        <p:tgtEl>
                                          <p:spTgt spid="6152"/>
                                        </p:tgtEl>
                                        <p:attrNameLst>
                                          <p:attrName>fillcolor</p:attrName>
                                        </p:attrNameLst>
                                      </p:cBhvr>
                                      <p:tavLst>
                                        <p:tav tm="0">
                                          <p:val>
                                            <p:clrVal>
                                              <a:schemeClr val="accent2"/>
                                            </p:clrVal>
                                          </p:val>
                                        </p:tav>
                                        <p:tav tm="50000">
                                          <p:val>
                                            <p:clrVal>
                                              <a:schemeClr val="hlink"/>
                                            </p:clrVal>
                                          </p:val>
                                        </p:tav>
                                      </p:tavLst>
                                    </p:anim>
                                    <p:set>
                                      <p:cBhvr>
                                        <p:cTn id="25" dur="80"/>
                                        <p:tgtEl>
                                          <p:spTgt spid="615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P spid="615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6" descr="IMG5118JPG-024808">
            <a:extLst>
              <a:ext uri="{FF2B5EF4-FFF2-40B4-BE49-F238E27FC236}">
                <a16:creationId xmlns:a16="http://schemas.microsoft.com/office/drawing/2014/main" xmlns="" id="{BECF918B-02AB-56E9-C0EC-D81B603617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6600" y="685800"/>
            <a:ext cx="8128000" cy="552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push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 Box 2">
            <a:extLst>
              <a:ext uri="{FF2B5EF4-FFF2-40B4-BE49-F238E27FC236}">
                <a16:creationId xmlns:a16="http://schemas.microsoft.com/office/drawing/2014/main" xmlns="" id="{AAB3815F-C9F3-3974-0549-BBE632ADACAD}"/>
              </a:ext>
            </a:extLst>
          </p:cNvPr>
          <p:cNvSpPr txBox="1">
            <a:spLocks noChangeArrowheads="1"/>
          </p:cNvSpPr>
          <p:nvPr/>
        </p:nvSpPr>
        <p:spPr bwMode="auto">
          <a:xfrm>
            <a:off x="1524000" y="144463"/>
            <a:ext cx="9144000" cy="140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1139825" indent="-1139825">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3000" b="1">
                <a:solidFill>
                  <a:srgbClr val="000099"/>
                </a:solidFill>
                <a:latin typeface="Times New Roman" panose="02020603050405020304" pitchFamily="18" charset="0"/>
              </a:rPr>
              <a:t>Bài 2: </a:t>
            </a:r>
            <a:r>
              <a:rPr lang="en-US" altLang="en-US" sz="2800" b="1">
                <a:solidFill>
                  <a:srgbClr val="000099"/>
                </a:solidFill>
                <a:latin typeface="Times New Roman" panose="02020603050405020304" pitchFamily="18" charset="0"/>
              </a:rPr>
              <a:t>Viết một đoạn văn ngắn tả con vật mà em yêu thích, Trong đó có ít nhất một câu có trạng ngữ chỉ phương tiện.</a:t>
            </a:r>
          </a:p>
        </p:txBody>
      </p:sp>
      <p:pic>
        <p:nvPicPr>
          <p:cNvPr id="51203" name="Picture 3" descr="IMG0017A">
            <a:extLst>
              <a:ext uri="{FF2B5EF4-FFF2-40B4-BE49-F238E27FC236}">
                <a16:creationId xmlns:a16="http://schemas.microsoft.com/office/drawing/2014/main" xmlns="" id="{0732FEC9-1675-E12B-4CFC-95EB7A1E7B0A}"/>
              </a:ext>
            </a:extLst>
          </p:cNvPr>
          <p:cNvPicPr>
            <a:picLocks noChangeAspect="1" noChangeArrowheads="1"/>
          </p:cNvPicPr>
          <p:nvPr/>
        </p:nvPicPr>
        <p:blipFill>
          <a:blip r:embed="rId2">
            <a:lum contrast="24000"/>
            <a:extLst>
              <a:ext uri="{28A0092B-C50C-407E-A947-70E740481C1C}">
                <a14:useLocalDpi xmlns:a14="http://schemas.microsoft.com/office/drawing/2010/main" val="0"/>
              </a:ext>
            </a:extLst>
          </a:blip>
          <a:srcRect/>
          <a:stretch>
            <a:fillRect/>
          </a:stretch>
        </p:blipFill>
        <p:spPr bwMode="auto">
          <a:xfrm>
            <a:off x="4800600" y="2133600"/>
            <a:ext cx="25146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4" name="Picture 4" descr="IMG0015A">
            <a:extLst>
              <a:ext uri="{FF2B5EF4-FFF2-40B4-BE49-F238E27FC236}">
                <a16:creationId xmlns:a16="http://schemas.microsoft.com/office/drawing/2014/main" xmlns="" id="{E2A00A2F-6FC1-4495-3390-FC0CDB3E6AEB}"/>
              </a:ext>
            </a:extLst>
          </p:cNvPr>
          <p:cNvPicPr>
            <a:picLocks noChangeAspect="1" noChangeArrowheads="1"/>
          </p:cNvPicPr>
          <p:nvPr/>
        </p:nvPicPr>
        <p:blipFill>
          <a:blip r:embed="rId3">
            <a:lum contrast="18000"/>
            <a:extLst>
              <a:ext uri="{28A0092B-C50C-407E-A947-70E740481C1C}">
                <a14:useLocalDpi xmlns:a14="http://schemas.microsoft.com/office/drawing/2010/main" val="0"/>
              </a:ext>
            </a:extLst>
          </a:blip>
          <a:srcRect/>
          <a:stretch>
            <a:fillRect/>
          </a:stretch>
        </p:blipFill>
        <p:spPr bwMode="auto">
          <a:xfrm>
            <a:off x="2057400" y="2133600"/>
            <a:ext cx="25146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5" name="Picture 5" descr="IMG0016A">
            <a:extLst>
              <a:ext uri="{FF2B5EF4-FFF2-40B4-BE49-F238E27FC236}">
                <a16:creationId xmlns:a16="http://schemas.microsoft.com/office/drawing/2014/main" xmlns="" id="{C5757410-5840-45B6-13BC-9C049FD94872}"/>
              </a:ext>
            </a:extLst>
          </p:cNvPr>
          <p:cNvPicPr>
            <a:picLocks noChangeAspect="1" noChangeArrowheads="1"/>
          </p:cNvPicPr>
          <p:nvPr/>
        </p:nvPicPr>
        <p:blipFill>
          <a:blip r:embed="rId4">
            <a:lum contrast="18000"/>
            <a:extLst>
              <a:ext uri="{28A0092B-C50C-407E-A947-70E740481C1C}">
                <a14:useLocalDpi xmlns:a14="http://schemas.microsoft.com/office/drawing/2010/main" val="0"/>
              </a:ext>
            </a:extLst>
          </a:blip>
          <a:srcRect/>
          <a:stretch>
            <a:fillRect/>
          </a:stretch>
        </p:blipFill>
        <p:spPr bwMode="auto">
          <a:xfrm>
            <a:off x="7543800" y="2133600"/>
            <a:ext cx="25908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6" name="AutoShape 6">
            <a:extLst>
              <a:ext uri="{FF2B5EF4-FFF2-40B4-BE49-F238E27FC236}">
                <a16:creationId xmlns:a16="http://schemas.microsoft.com/office/drawing/2014/main" xmlns="" id="{A1299B45-73A3-102B-94EB-FF61CB409E4D}"/>
              </a:ext>
            </a:extLst>
          </p:cNvPr>
          <p:cNvSpPr>
            <a:spLocks noChangeArrowheads="1"/>
          </p:cNvSpPr>
          <p:nvPr/>
        </p:nvSpPr>
        <p:spPr bwMode="auto">
          <a:xfrm>
            <a:off x="7924800" y="3810000"/>
            <a:ext cx="2514600" cy="2133600"/>
          </a:xfrm>
          <a:prstGeom prst="flowChartDecision">
            <a:avLst/>
          </a:prstGeom>
          <a:solidFill>
            <a:srgbClr val="00CCFF"/>
          </a:solidFill>
          <a:ln w="57150" cmpd="thinThick">
            <a:solidFill>
              <a:srgbClr val="00FF00"/>
            </a:solidFill>
            <a:miter lim="800000"/>
            <a:headEnd type="none" w="sm" len="sm"/>
            <a:tailEnd type="none" w="sm" len="sm"/>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800" b="1">
                <a:solidFill>
                  <a:srgbClr val="000099"/>
                </a:solidFill>
                <a:latin typeface="Times New Roman" panose="02020603050405020304" pitchFamily="18" charset="0"/>
              </a:rPr>
              <a:t>Thời gian</a:t>
            </a:r>
            <a:r>
              <a:rPr lang="en-US" altLang="en-US" sz="2600" b="1">
                <a:solidFill>
                  <a:srgbClr val="000099"/>
                </a:solidFill>
                <a:latin typeface="Times New Roman" panose="02020603050405020304" pitchFamily="18" charset="0"/>
              </a:rPr>
              <a:t>: </a:t>
            </a:r>
          </a:p>
          <a:p>
            <a:pPr algn="ctr" eaLnBrk="1" hangingPunct="1">
              <a:spcBef>
                <a:spcPct val="0"/>
              </a:spcBef>
              <a:buFontTx/>
              <a:buNone/>
            </a:pPr>
            <a:r>
              <a:rPr lang="en-US" altLang="en-US" sz="2600" b="1">
                <a:solidFill>
                  <a:srgbClr val="000099"/>
                </a:solidFill>
                <a:latin typeface="Times New Roman" panose="02020603050405020304" pitchFamily="18" charset="0"/>
              </a:rPr>
              <a:t>7 phút</a:t>
            </a:r>
          </a:p>
        </p:txBody>
      </p:sp>
      <p:sp>
        <p:nvSpPr>
          <p:cNvPr id="51207" name="AutoShape 7">
            <a:extLst>
              <a:ext uri="{FF2B5EF4-FFF2-40B4-BE49-F238E27FC236}">
                <a16:creationId xmlns:a16="http://schemas.microsoft.com/office/drawing/2014/main" xmlns="" id="{C9E10725-CEEE-4C94-E3B6-E5D68FF80391}"/>
              </a:ext>
            </a:extLst>
          </p:cNvPr>
          <p:cNvSpPr>
            <a:spLocks noChangeArrowheads="1"/>
          </p:cNvSpPr>
          <p:nvPr/>
        </p:nvSpPr>
        <p:spPr bwMode="auto">
          <a:xfrm>
            <a:off x="2057400" y="4038600"/>
            <a:ext cx="3657600" cy="1600200"/>
          </a:xfrm>
          <a:prstGeom prst="flowChartTerminator">
            <a:avLst/>
          </a:prstGeom>
          <a:solidFill>
            <a:schemeClr val="bg1"/>
          </a:solidFill>
          <a:ln w="57150" cmpd="thickThin">
            <a:solidFill>
              <a:srgbClr val="00FF00"/>
            </a:solidFill>
            <a:miter lim="800000"/>
            <a:headEnd type="none" w="sm" len="sm"/>
            <a:tailEnd type="none" w="sm" len="sm"/>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400" b="1">
                <a:solidFill>
                  <a:srgbClr val="000099"/>
                </a:solidFill>
                <a:latin typeface="Times New Roman" panose="02020603050405020304" pitchFamily="18" charset="0"/>
              </a:rPr>
              <a:t>Viết một đoạn văn </a:t>
            </a:r>
          </a:p>
          <a:p>
            <a:pPr algn="ctr" eaLnBrk="1" hangingPunct="1">
              <a:spcBef>
                <a:spcPct val="0"/>
              </a:spcBef>
              <a:buFontTx/>
              <a:buNone/>
            </a:pPr>
            <a:r>
              <a:rPr lang="en-US" altLang="en-US" sz="2400" b="1">
                <a:solidFill>
                  <a:srgbClr val="000099"/>
                </a:solidFill>
                <a:latin typeface="Times New Roman" panose="02020603050405020304" pitchFamily="18" charset="0"/>
              </a:rPr>
              <a:t>khoảng 5 – 7 câu</a:t>
            </a:r>
            <a:endParaRPr lang="en-US" altLang="en-US" sz="2400" b="1">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51202"/>
                                        </p:tgtEl>
                                        <p:attrNameLst>
                                          <p:attrName>style.visibility</p:attrName>
                                        </p:attrNameLst>
                                      </p:cBhvr>
                                      <p:to>
                                        <p:strVal val="visible"/>
                                      </p:to>
                                    </p:set>
                                    <p:animEffect transition="in" filter="box(in)">
                                      <p:cBhvr>
                                        <p:cTn id="7" dur="500"/>
                                        <p:tgtEl>
                                          <p:spTgt spid="51202"/>
                                        </p:tgtEl>
                                      </p:cBhvr>
                                    </p:animEffect>
                                  </p:childTnLst>
                                </p:cTn>
                              </p:par>
                            </p:childTnLst>
                          </p:cTn>
                        </p:par>
                        <p:par>
                          <p:cTn id="8" fill="hold" nodeType="afterGroup">
                            <p:stCondLst>
                              <p:cond delay="500"/>
                            </p:stCondLst>
                            <p:childTnLst>
                              <p:par>
                                <p:cTn id="9" presetID="42" presetClass="entr" presetSubtype="0" fill="hold" nodeType="afterEffect">
                                  <p:stCondLst>
                                    <p:cond delay="0"/>
                                  </p:stCondLst>
                                  <p:childTnLst>
                                    <p:set>
                                      <p:cBhvr>
                                        <p:cTn id="10" dur="1" fill="hold">
                                          <p:stCondLst>
                                            <p:cond delay="0"/>
                                          </p:stCondLst>
                                        </p:cTn>
                                        <p:tgtEl>
                                          <p:spTgt spid="51204"/>
                                        </p:tgtEl>
                                        <p:attrNameLst>
                                          <p:attrName>style.visibility</p:attrName>
                                        </p:attrNameLst>
                                      </p:cBhvr>
                                      <p:to>
                                        <p:strVal val="visible"/>
                                      </p:to>
                                    </p:set>
                                    <p:animEffect transition="in" filter="fade">
                                      <p:cBhvr>
                                        <p:cTn id="11" dur="1000"/>
                                        <p:tgtEl>
                                          <p:spTgt spid="51204"/>
                                        </p:tgtEl>
                                      </p:cBhvr>
                                    </p:animEffect>
                                    <p:anim calcmode="lin" valueType="num">
                                      <p:cBhvr>
                                        <p:cTn id="12" dur="1000" fill="hold"/>
                                        <p:tgtEl>
                                          <p:spTgt spid="51204"/>
                                        </p:tgtEl>
                                        <p:attrNameLst>
                                          <p:attrName>ppt_x</p:attrName>
                                        </p:attrNameLst>
                                      </p:cBhvr>
                                      <p:tavLst>
                                        <p:tav tm="0">
                                          <p:val>
                                            <p:strVal val="#ppt_x"/>
                                          </p:val>
                                        </p:tav>
                                        <p:tav tm="100000">
                                          <p:val>
                                            <p:strVal val="#ppt_x"/>
                                          </p:val>
                                        </p:tav>
                                      </p:tavLst>
                                    </p:anim>
                                    <p:anim calcmode="lin" valueType="num">
                                      <p:cBhvr>
                                        <p:cTn id="13" dur="1000" fill="hold"/>
                                        <p:tgtEl>
                                          <p:spTgt spid="51204"/>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51203"/>
                                        </p:tgtEl>
                                        <p:attrNameLst>
                                          <p:attrName>style.visibility</p:attrName>
                                        </p:attrNameLst>
                                      </p:cBhvr>
                                      <p:to>
                                        <p:strVal val="visible"/>
                                      </p:to>
                                    </p:set>
                                    <p:animEffect transition="in" filter="fade">
                                      <p:cBhvr>
                                        <p:cTn id="16" dur="1000"/>
                                        <p:tgtEl>
                                          <p:spTgt spid="51203"/>
                                        </p:tgtEl>
                                      </p:cBhvr>
                                    </p:animEffect>
                                    <p:anim calcmode="lin" valueType="num">
                                      <p:cBhvr>
                                        <p:cTn id="17" dur="1000" fill="hold"/>
                                        <p:tgtEl>
                                          <p:spTgt spid="51203"/>
                                        </p:tgtEl>
                                        <p:attrNameLst>
                                          <p:attrName>ppt_x</p:attrName>
                                        </p:attrNameLst>
                                      </p:cBhvr>
                                      <p:tavLst>
                                        <p:tav tm="0">
                                          <p:val>
                                            <p:strVal val="#ppt_x"/>
                                          </p:val>
                                        </p:tav>
                                        <p:tav tm="100000">
                                          <p:val>
                                            <p:strVal val="#ppt_x"/>
                                          </p:val>
                                        </p:tav>
                                      </p:tavLst>
                                    </p:anim>
                                    <p:anim calcmode="lin" valueType="num">
                                      <p:cBhvr>
                                        <p:cTn id="18" dur="1000" fill="hold"/>
                                        <p:tgtEl>
                                          <p:spTgt spid="51203"/>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51205"/>
                                        </p:tgtEl>
                                        <p:attrNameLst>
                                          <p:attrName>style.visibility</p:attrName>
                                        </p:attrNameLst>
                                      </p:cBhvr>
                                      <p:to>
                                        <p:strVal val="visible"/>
                                      </p:to>
                                    </p:set>
                                    <p:animEffect transition="in" filter="fade">
                                      <p:cBhvr>
                                        <p:cTn id="21" dur="1000"/>
                                        <p:tgtEl>
                                          <p:spTgt spid="51205"/>
                                        </p:tgtEl>
                                      </p:cBhvr>
                                    </p:animEffect>
                                    <p:anim calcmode="lin" valueType="num">
                                      <p:cBhvr>
                                        <p:cTn id="22" dur="1000" fill="hold"/>
                                        <p:tgtEl>
                                          <p:spTgt spid="51205"/>
                                        </p:tgtEl>
                                        <p:attrNameLst>
                                          <p:attrName>ppt_x</p:attrName>
                                        </p:attrNameLst>
                                      </p:cBhvr>
                                      <p:tavLst>
                                        <p:tav tm="0">
                                          <p:val>
                                            <p:strVal val="#ppt_x"/>
                                          </p:val>
                                        </p:tav>
                                        <p:tav tm="100000">
                                          <p:val>
                                            <p:strVal val="#ppt_x"/>
                                          </p:val>
                                        </p:tav>
                                      </p:tavLst>
                                    </p:anim>
                                    <p:anim calcmode="lin" valueType="num">
                                      <p:cBhvr>
                                        <p:cTn id="23" dur="1000" fill="hold"/>
                                        <p:tgtEl>
                                          <p:spTgt spid="51205"/>
                                        </p:tgtEl>
                                        <p:attrNameLst>
                                          <p:attrName>ppt_y</p:attrName>
                                        </p:attrNameLst>
                                      </p:cBhvr>
                                      <p:tavLst>
                                        <p:tav tm="0">
                                          <p:val>
                                            <p:strVal val="#ppt_y+.1"/>
                                          </p:val>
                                        </p:tav>
                                        <p:tav tm="100000">
                                          <p:val>
                                            <p:strVal val="#ppt_y"/>
                                          </p:val>
                                        </p:tav>
                                      </p:tavLst>
                                    </p:anim>
                                  </p:childTnLst>
                                </p:cTn>
                              </p:par>
                            </p:childTnLst>
                          </p:cTn>
                        </p:par>
                        <p:par>
                          <p:cTn id="24" fill="hold" nodeType="afterGroup">
                            <p:stCondLst>
                              <p:cond delay="1500"/>
                            </p:stCondLst>
                            <p:childTnLst>
                              <p:par>
                                <p:cTn id="25" presetID="14" presetClass="exit" presetSubtype="10" fill="hold" nodeType="afterEffect">
                                  <p:stCondLst>
                                    <p:cond delay="0"/>
                                  </p:stCondLst>
                                  <p:childTnLst>
                                    <p:animEffect transition="out" filter="randombar(horizontal)">
                                      <p:cBhvr>
                                        <p:cTn id="26" dur="2000"/>
                                        <p:tgtEl>
                                          <p:spTgt spid="51205"/>
                                        </p:tgtEl>
                                      </p:cBhvr>
                                    </p:animEffect>
                                    <p:set>
                                      <p:cBhvr>
                                        <p:cTn id="27" dur="1" fill="hold">
                                          <p:stCondLst>
                                            <p:cond delay="1999"/>
                                          </p:stCondLst>
                                        </p:cTn>
                                        <p:tgtEl>
                                          <p:spTgt spid="51205"/>
                                        </p:tgtEl>
                                        <p:attrNameLst>
                                          <p:attrName>style.visibility</p:attrName>
                                        </p:attrNameLst>
                                      </p:cBhvr>
                                      <p:to>
                                        <p:strVal val="hidden"/>
                                      </p:to>
                                    </p:set>
                                  </p:childTnLst>
                                </p:cTn>
                              </p:par>
                              <p:par>
                                <p:cTn id="28" presetID="14" presetClass="exit" presetSubtype="10" fill="hold" nodeType="withEffect">
                                  <p:stCondLst>
                                    <p:cond delay="0"/>
                                  </p:stCondLst>
                                  <p:childTnLst>
                                    <p:animEffect transition="out" filter="randombar(horizontal)">
                                      <p:cBhvr>
                                        <p:cTn id="29" dur="500"/>
                                        <p:tgtEl>
                                          <p:spTgt spid="51203"/>
                                        </p:tgtEl>
                                      </p:cBhvr>
                                    </p:animEffect>
                                    <p:set>
                                      <p:cBhvr>
                                        <p:cTn id="30" dur="1" fill="hold">
                                          <p:stCondLst>
                                            <p:cond delay="499"/>
                                          </p:stCondLst>
                                        </p:cTn>
                                        <p:tgtEl>
                                          <p:spTgt spid="51203"/>
                                        </p:tgtEl>
                                        <p:attrNameLst>
                                          <p:attrName>style.visibility</p:attrName>
                                        </p:attrNameLst>
                                      </p:cBhvr>
                                      <p:to>
                                        <p:strVal val="hidden"/>
                                      </p:to>
                                    </p:set>
                                  </p:childTnLst>
                                </p:cTn>
                              </p:par>
                              <p:par>
                                <p:cTn id="31" presetID="14" presetClass="exit" presetSubtype="10" fill="hold" nodeType="withEffect">
                                  <p:stCondLst>
                                    <p:cond delay="0"/>
                                  </p:stCondLst>
                                  <p:childTnLst>
                                    <p:animEffect transition="out" filter="randombar(horizontal)">
                                      <p:cBhvr>
                                        <p:cTn id="32" dur="500"/>
                                        <p:tgtEl>
                                          <p:spTgt spid="51204"/>
                                        </p:tgtEl>
                                      </p:cBhvr>
                                    </p:animEffect>
                                    <p:set>
                                      <p:cBhvr>
                                        <p:cTn id="33" dur="1" fill="hold">
                                          <p:stCondLst>
                                            <p:cond delay="499"/>
                                          </p:stCondLst>
                                        </p:cTn>
                                        <p:tgtEl>
                                          <p:spTgt spid="51204"/>
                                        </p:tgtEl>
                                        <p:attrNameLst>
                                          <p:attrName>style.visibility</p:attrName>
                                        </p:attrNameLst>
                                      </p:cBhvr>
                                      <p:to>
                                        <p:strVal val="hidden"/>
                                      </p:to>
                                    </p:set>
                                  </p:childTnLst>
                                </p:cTn>
                              </p:par>
                            </p:childTnLst>
                          </p:cTn>
                        </p:par>
                        <p:par>
                          <p:cTn id="34" fill="hold" nodeType="afterGroup">
                            <p:stCondLst>
                              <p:cond delay="3500"/>
                            </p:stCondLst>
                            <p:childTnLst>
                              <p:par>
                                <p:cTn id="35" presetID="42" presetClass="path" presetSubtype="0" accel="50000" decel="50000" fill="hold" grpId="1" nodeType="afterEffect">
                                  <p:stCondLst>
                                    <p:cond delay="0"/>
                                  </p:stCondLst>
                                  <p:childTnLst>
                                    <p:animMotion origin="layout" path="M 0 3.00578E-6 L 0 0.17641 " pathEditMode="relative" rAng="0" ptsTypes="AA">
                                      <p:cBhvr>
                                        <p:cTn id="36" dur="2000" fill="hold"/>
                                        <p:tgtEl>
                                          <p:spTgt spid="51202"/>
                                        </p:tgtEl>
                                        <p:attrNameLst>
                                          <p:attrName>ppt_x</p:attrName>
                                          <p:attrName>ppt_y</p:attrName>
                                        </p:attrNameLst>
                                      </p:cBhvr>
                                      <p:rCtr x="0" y="8809"/>
                                    </p:animMotion>
                                  </p:childTnLst>
                                </p:cTn>
                              </p:par>
                            </p:childTnLst>
                          </p:cTn>
                        </p:par>
                        <p:par>
                          <p:cTn id="37" fill="hold" nodeType="afterGroup">
                            <p:stCondLst>
                              <p:cond delay="5500"/>
                            </p:stCondLst>
                            <p:childTnLst>
                              <p:par>
                                <p:cTn id="38" presetID="27" presetClass="entr" presetSubtype="0" fill="hold" grpId="0" nodeType="afterEffect">
                                  <p:stCondLst>
                                    <p:cond delay="0"/>
                                  </p:stCondLst>
                                  <p:iterate type="lt">
                                    <p:tmPct val="50000"/>
                                  </p:iterate>
                                  <p:childTnLst>
                                    <p:set>
                                      <p:cBhvr>
                                        <p:cTn id="39" dur="1" fill="hold">
                                          <p:stCondLst>
                                            <p:cond delay="0"/>
                                          </p:stCondLst>
                                        </p:cTn>
                                        <p:tgtEl>
                                          <p:spTgt spid="51207"/>
                                        </p:tgtEl>
                                        <p:attrNameLst>
                                          <p:attrName>style.visibility</p:attrName>
                                        </p:attrNameLst>
                                      </p:cBhvr>
                                      <p:to>
                                        <p:strVal val="visible"/>
                                      </p:to>
                                    </p:set>
                                    <p:anim calcmode="discrete" valueType="clr">
                                      <p:cBhvr override="childStyle">
                                        <p:cTn id="40" dur="80"/>
                                        <p:tgtEl>
                                          <p:spTgt spid="51207"/>
                                        </p:tgtEl>
                                        <p:attrNameLst>
                                          <p:attrName>style.color</p:attrName>
                                        </p:attrNameLst>
                                      </p:cBhvr>
                                      <p:tavLst>
                                        <p:tav tm="0">
                                          <p:val>
                                            <p:clrVal>
                                              <a:schemeClr val="accent2"/>
                                            </p:clrVal>
                                          </p:val>
                                        </p:tav>
                                        <p:tav tm="50000">
                                          <p:val>
                                            <p:clrVal>
                                              <a:schemeClr val="hlink"/>
                                            </p:clrVal>
                                          </p:val>
                                        </p:tav>
                                      </p:tavLst>
                                    </p:anim>
                                    <p:anim calcmode="discrete" valueType="clr">
                                      <p:cBhvr>
                                        <p:cTn id="41" dur="80"/>
                                        <p:tgtEl>
                                          <p:spTgt spid="51207"/>
                                        </p:tgtEl>
                                        <p:attrNameLst>
                                          <p:attrName>fillcolor</p:attrName>
                                        </p:attrNameLst>
                                      </p:cBhvr>
                                      <p:tavLst>
                                        <p:tav tm="0">
                                          <p:val>
                                            <p:clrVal>
                                              <a:schemeClr val="accent2"/>
                                            </p:clrVal>
                                          </p:val>
                                        </p:tav>
                                        <p:tav tm="50000">
                                          <p:val>
                                            <p:clrVal>
                                              <a:schemeClr val="hlink"/>
                                            </p:clrVal>
                                          </p:val>
                                        </p:tav>
                                      </p:tavLst>
                                    </p:anim>
                                    <p:set>
                                      <p:cBhvr>
                                        <p:cTn id="42" dur="80"/>
                                        <p:tgtEl>
                                          <p:spTgt spid="51207"/>
                                        </p:tgtEl>
                                        <p:attrNameLst>
                                          <p:attrName>fill.type</p:attrName>
                                        </p:attrNameLst>
                                      </p:cBhvr>
                                      <p:to>
                                        <p:strVal val="solid"/>
                                      </p:to>
                                    </p:set>
                                  </p:childTnLst>
                                </p:cTn>
                              </p:par>
                            </p:childTnLst>
                          </p:cTn>
                        </p:par>
                        <p:par>
                          <p:cTn id="43" fill="hold" nodeType="afterGroup">
                            <p:stCondLst>
                              <p:cond delay="6580"/>
                            </p:stCondLst>
                            <p:childTnLst>
                              <p:par>
                                <p:cTn id="44" presetID="42" presetClass="entr" presetSubtype="0" fill="hold" grpId="0" nodeType="afterEffect">
                                  <p:stCondLst>
                                    <p:cond delay="0"/>
                                  </p:stCondLst>
                                  <p:childTnLst>
                                    <p:set>
                                      <p:cBhvr>
                                        <p:cTn id="45" dur="1" fill="hold">
                                          <p:stCondLst>
                                            <p:cond delay="0"/>
                                          </p:stCondLst>
                                        </p:cTn>
                                        <p:tgtEl>
                                          <p:spTgt spid="51206"/>
                                        </p:tgtEl>
                                        <p:attrNameLst>
                                          <p:attrName>style.visibility</p:attrName>
                                        </p:attrNameLst>
                                      </p:cBhvr>
                                      <p:to>
                                        <p:strVal val="visible"/>
                                      </p:to>
                                    </p:set>
                                    <p:animEffect transition="in" filter="fade">
                                      <p:cBhvr>
                                        <p:cTn id="46" dur="2000"/>
                                        <p:tgtEl>
                                          <p:spTgt spid="51206"/>
                                        </p:tgtEl>
                                      </p:cBhvr>
                                    </p:animEffect>
                                    <p:anim calcmode="lin" valueType="num">
                                      <p:cBhvr>
                                        <p:cTn id="47" dur="2000" fill="hold"/>
                                        <p:tgtEl>
                                          <p:spTgt spid="51206"/>
                                        </p:tgtEl>
                                        <p:attrNameLst>
                                          <p:attrName>ppt_x</p:attrName>
                                        </p:attrNameLst>
                                      </p:cBhvr>
                                      <p:tavLst>
                                        <p:tav tm="0">
                                          <p:val>
                                            <p:strVal val="#ppt_x"/>
                                          </p:val>
                                        </p:tav>
                                        <p:tav tm="100000">
                                          <p:val>
                                            <p:strVal val="#ppt_x"/>
                                          </p:val>
                                        </p:tav>
                                      </p:tavLst>
                                    </p:anim>
                                    <p:anim calcmode="lin" valueType="num">
                                      <p:cBhvr>
                                        <p:cTn id="48" dur="2000" fill="hold"/>
                                        <p:tgtEl>
                                          <p:spTgt spid="5120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2" grpId="0"/>
      <p:bldP spid="51202" grpId="1"/>
      <p:bldP spid="51206" grpId="0" animBg="1"/>
      <p:bldP spid="5120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14-3">
            <a:extLst>
              <a:ext uri="{FF2B5EF4-FFF2-40B4-BE49-F238E27FC236}">
                <a16:creationId xmlns:a16="http://schemas.microsoft.com/office/drawing/2014/main" xmlns="" id="{4B4D8332-456F-7545-EF9A-7391BFB12E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200" t="4156" r="3999" b="8571"/>
          <a:stretch>
            <a:fillRect/>
          </a:stretch>
        </p:blipFill>
        <p:spPr bwMode="auto">
          <a:xfrm>
            <a:off x="1524000" y="0"/>
            <a:ext cx="4648200" cy="336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1" name="Picture 3" descr="13-5">
            <a:extLst>
              <a:ext uri="{FF2B5EF4-FFF2-40B4-BE49-F238E27FC236}">
                <a16:creationId xmlns:a16="http://schemas.microsoft.com/office/drawing/2014/main" xmlns="" id="{6551D65A-FBE9-08D0-2849-712F9FF9A8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2886075"/>
            <a:ext cx="4610100" cy="397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push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2">
            <a:extLst>
              <a:ext uri="{FF2B5EF4-FFF2-40B4-BE49-F238E27FC236}">
                <a16:creationId xmlns:a16="http://schemas.microsoft.com/office/drawing/2014/main" xmlns="" id="{76B03203-3707-EC4E-F6FA-9E4C7D507E95}"/>
              </a:ext>
            </a:extLst>
          </p:cNvPr>
          <p:cNvSpPr txBox="1">
            <a:spLocks noChangeArrowheads="1"/>
          </p:cNvSpPr>
          <p:nvPr/>
        </p:nvSpPr>
        <p:spPr bwMode="auto">
          <a:xfrm>
            <a:off x="1981200" y="2133600"/>
            <a:ext cx="8458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indent="404813">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b="1">
                <a:solidFill>
                  <a:srgbClr val="1C3D17"/>
                </a:solidFill>
                <a:latin typeface="Times New Roman" panose="02020603050405020304" pitchFamily="18" charset="0"/>
              </a:rPr>
              <a:t>Em nhận ra trạng ngữ chỉ phương tiên trong câu qua dấu hiệu nào ?</a:t>
            </a:r>
          </a:p>
        </p:txBody>
      </p:sp>
      <p:sp>
        <p:nvSpPr>
          <p:cNvPr id="46084" name="Text Box 4">
            <a:extLst>
              <a:ext uri="{FF2B5EF4-FFF2-40B4-BE49-F238E27FC236}">
                <a16:creationId xmlns:a16="http://schemas.microsoft.com/office/drawing/2014/main" xmlns="" id="{B23CBC5F-86C8-BF20-CC82-FC06BD2F9580}"/>
              </a:ext>
            </a:extLst>
          </p:cNvPr>
          <p:cNvSpPr txBox="1">
            <a:spLocks noChangeArrowheads="1"/>
          </p:cNvSpPr>
          <p:nvPr/>
        </p:nvSpPr>
        <p:spPr bwMode="auto">
          <a:xfrm>
            <a:off x="1981200" y="3352800"/>
            <a:ext cx="8153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indent="4651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b="1">
                <a:solidFill>
                  <a:srgbClr val="1C3D17"/>
                </a:solidFill>
                <a:latin typeface="Times New Roman" panose="02020603050405020304" pitchFamily="18" charset="0"/>
              </a:rPr>
              <a:t>Trạng ngữ chỉ phương tiện bổ sung ý nghĩa gì cho câu ?</a:t>
            </a:r>
          </a:p>
        </p:txBody>
      </p:sp>
      <p:sp>
        <p:nvSpPr>
          <p:cNvPr id="46085" name="Text Box 5">
            <a:extLst>
              <a:ext uri="{FF2B5EF4-FFF2-40B4-BE49-F238E27FC236}">
                <a16:creationId xmlns:a16="http://schemas.microsoft.com/office/drawing/2014/main" xmlns="" id="{40FCD9B7-8BF4-8829-140B-8EBE7EDF6E84}"/>
              </a:ext>
            </a:extLst>
          </p:cNvPr>
          <p:cNvSpPr txBox="1">
            <a:spLocks noChangeArrowheads="1"/>
          </p:cNvSpPr>
          <p:nvPr/>
        </p:nvSpPr>
        <p:spPr bwMode="auto">
          <a:xfrm>
            <a:off x="1981200" y="4648200"/>
            <a:ext cx="8153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indent="404813">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b="1">
                <a:solidFill>
                  <a:srgbClr val="1C3D17"/>
                </a:solidFill>
                <a:latin typeface="Times New Roman" panose="02020603050405020304" pitchFamily="18" charset="0"/>
              </a:rPr>
              <a:t>Bộ phận trạng ngữ chỉ phương tiện trả lời cho câu hỏi nào ?</a:t>
            </a:r>
          </a:p>
        </p:txBody>
      </p:sp>
      <p:sp>
        <p:nvSpPr>
          <p:cNvPr id="46086" name="WordArt 6">
            <a:extLst>
              <a:ext uri="{FF2B5EF4-FFF2-40B4-BE49-F238E27FC236}">
                <a16:creationId xmlns:a16="http://schemas.microsoft.com/office/drawing/2014/main" xmlns="" id="{4AC61D2B-A74B-ACF1-88DC-F020514B3F3C}"/>
              </a:ext>
            </a:extLst>
          </p:cNvPr>
          <p:cNvSpPr>
            <a:spLocks noChangeArrowheads="1" noChangeShapeType="1" noTextEdit="1"/>
          </p:cNvSpPr>
          <p:nvPr/>
        </p:nvSpPr>
        <p:spPr bwMode="auto">
          <a:xfrm>
            <a:off x="3048000" y="533400"/>
            <a:ext cx="5867400" cy="990600"/>
          </a:xfrm>
          <a:prstGeom prst="rect">
            <a:avLst/>
          </a:prstGeom>
        </p:spPr>
        <p:txBody>
          <a:bodyPr wrap="none" fromWordArt="1">
            <a:prstTxWarp prst="textPlain">
              <a:avLst>
                <a:gd name="adj" fmla="val 50000"/>
              </a:avLst>
            </a:prstTxWarp>
          </a:bodyPr>
          <a:lstStyle/>
          <a:p>
            <a:pPr algn="ctr"/>
            <a:r>
              <a:rPr lang="en-US" sz="3600" b="1" kern="10">
                <a:ln w="12700">
                  <a:solidFill>
                    <a:srgbClr val="EAEAEA"/>
                  </a:solidFill>
                  <a:round/>
                  <a:headEnd type="none" w="sm" len="sm"/>
                  <a:tailEnd type="none" w="sm" len="sm"/>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cs typeface="Arial" panose="020B0604020202020204" pitchFamily="34" charset="0"/>
              </a:rPr>
              <a:t>Củng cố - Dặn dò</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nodeType="clickEffect">
                                  <p:stCondLst>
                                    <p:cond delay="0"/>
                                  </p:stCondLst>
                                  <p:childTnLst>
                                    <p:set>
                                      <p:cBhvr>
                                        <p:cTn id="6" dur="1" fill="hold">
                                          <p:stCondLst>
                                            <p:cond delay="0"/>
                                          </p:stCondLst>
                                        </p:cTn>
                                        <p:tgtEl>
                                          <p:spTgt spid="46086"/>
                                        </p:tgtEl>
                                        <p:attrNameLst>
                                          <p:attrName>style.visibility</p:attrName>
                                        </p:attrNameLst>
                                      </p:cBhvr>
                                      <p:to>
                                        <p:strVal val="visible"/>
                                      </p:to>
                                    </p:set>
                                    <p:animEffect transition="in" filter="strips(downRight)">
                                      <p:cBhvr>
                                        <p:cTn id="7" dur="500"/>
                                        <p:tgtEl>
                                          <p:spTgt spid="4608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46082"/>
                                        </p:tgtEl>
                                        <p:attrNameLst>
                                          <p:attrName>style.visibility</p:attrName>
                                        </p:attrNameLst>
                                      </p:cBhvr>
                                      <p:to>
                                        <p:strVal val="visible"/>
                                      </p:to>
                                    </p:set>
                                    <p:animEffect transition="in" filter="strips(downRight)">
                                      <p:cBhvr>
                                        <p:cTn id="12" dur="500"/>
                                        <p:tgtEl>
                                          <p:spTgt spid="4608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46084"/>
                                        </p:tgtEl>
                                        <p:attrNameLst>
                                          <p:attrName>style.visibility</p:attrName>
                                        </p:attrNameLst>
                                      </p:cBhvr>
                                      <p:to>
                                        <p:strVal val="visible"/>
                                      </p:to>
                                    </p:set>
                                    <p:animEffect transition="in" filter="strips(downRight)">
                                      <p:cBhvr>
                                        <p:cTn id="17" dur="500"/>
                                        <p:tgtEl>
                                          <p:spTgt spid="4608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46085"/>
                                        </p:tgtEl>
                                        <p:attrNameLst>
                                          <p:attrName>style.visibility</p:attrName>
                                        </p:attrNameLst>
                                      </p:cBhvr>
                                      <p:to>
                                        <p:strVal val="visible"/>
                                      </p:to>
                                    </p:set>
                                    <p:animEffect transition="in" filter="fade">
                                      <p:cBhvr>
                                        <p:cTn id="22" dur="1000"/>
                                        <p:tgtEl>
                                          <p:spTgt spid="46085"/>
                                        </p:tgtEl>
                                      </p:cBhvr>
                                    </p:animEffect>
                                    <p:anim calcmode="lin" valueType="num">
                                      <p:cBhvr>
                                        <p:cTn id="23" dur="1000" fill="hold"/>
                                        <p:tgtEl>
                                          <p:spTgt spid="46085"/>
                                        </p:tgtEl>
                                        <p:attrNameLst>
                                          <p:attrName>ppt_x</p:attrName>
                                        </p:attrNameLst>
                                      </p:cBhvr>
                                      <p:tavLst>
                                        <p:tav tm="0">
                                          <p:val>
                                            <p:strVal val="#ppt_x"/>
                                          </p:val>
                                        </p:tav>
                                        <p:tav tm="100000">
                                          <p:val>
                                            <p:strVal val="#ppt_x"/>
                                          </p:val>
                                        </p:tav>
                                      </p:tavLst>
                                    </p:anim>
                                    <p:anim calcmode="lin" valueType="num">
                                      <p:cBhvr>
                                        <p:cTn id="24" dur="1000" fill="hold"/>
                                        <p:tgtEl>
                                          <p:spTgt spid="4608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2" grpId="0"/>
      <p:bldP spid="46084" grpId="0"/>
      <p:bldP spid="4608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êu đề 1">
            <a:extLst>
              <a:ext uri="{FF2B5EF4-FFF2-40B4-BE49-F238E27FC236}">
                <a16:creationId xmlns:a16="http://schemas.microsoft.com/office/drawing/2014/main" xmlns="" id="{B355E014-D91A-6152-BDDC-841B7E716D67}"/>
              </a:ext>
            </a:extLst>
          </p:cNvPr>
          <p:cNvSpPr>
            <a:spLocks noGrp="1"/>
          </p:cNvSpPr>
          <p:nvPr>
            <p:ph type="title"/>
          </p:nvPr>
        </p:nvSpPr>
        <p:spPr/>
        <p:txBody>
          <a:bodyPr/>
          <a:lstStyle/>
          <a:p>
            <a:endParaRPr lang="en-US" altLang="en-US"/>
          </a:p>
        </p:txBody>
      </p:sp>
      <p:sp>
        <p:nvSpPr>
          <p:cNvPr id="30723" name="Nơi giữ chỗ cho Nội dung 2">
            <a:extLst>
              <a:ext uri="{FF2B5EF4-FFF2-40B4-BE49-F238E27FC236}">
                <a16:creationId xmlns:a16="http://schemas.microsoft.com/office/drawing/2014/main" xmlns="" id="{1ACA8718-5726-9319-F757-7A50355429D5}"/>
              </a:ext>
            </a:extLst>
          </p:cNvPr>
          <p:cNvSpPr>
            <a:spLocks noGrp="1"/>
          </p:cNvSpPr>
          <p:nvPr>
            <p:ph idx="1"/>
          </p:nvPr>
        </p:nvSpPr>
        <p:spPr/>
        <p:txBody>
          <a:bodyPr/>
          <a:lstStyle/>
          <a:p>
            <a:endParaRPr lang="en-US" altLang="en-US"/>
          </a:p>
        </p:txBody>
      </p:sp>
      <p:pic>
        <p:nvPicPr>
          <p:cNvPr id="30724" name="Picture 2" descr="C:\Users\admin\Downloads\Các loại lớp 4B\BÀI GIẢNG POI\Tuần 34\Cảnh đẹp\hoa\57000766_417725679038021_8601866745587695616_n.jpg">
            <a:extLst>
              <a:ext uri="{FF2B5EF4-FFF2-40B4-BE49-F238E27FC236}">
                <a16:creationId xmlns:a16="http://schemas.microsoft.com/office/drawing/2014/main" xmlns="" id="{6266C945-A269-9EF5-69B0-0C769D40FD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890588"/>
            <a:ext cx="9144000" cy="8639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êu đề 1">
            <a:extLst>
              <a:ext uri="{FF2B5EF4-FFF2-40B4-BE49-F238E27FC236}">
                <a16:creationId xmlns:a16="http://schemas.microsoft.com/office/drawing/2014/main" xmlns="" id="{CC003C6C-0055-E994-6C6B-3BC22B0F4EBD}"/>
              </a:ext>
            </a:extLst>
          </p:cNvPr>
          <p:cNvSpPr>
            <a:spLocks noGrp="1"/>
          </p:cNvSpPr>
          <p:nvPr>
            <p:ph type="title"/>
          </p:nvPr>
        </p:nvSpPr>
        <p:spPr/>
        <p:txBody>
          <a:bodyPr/>
          <a:lstStyle/>
          <a:p>
            <a:endParaRPr lang="en-US" altLang="en-US"/>
          </a:p>
        </p:txBody>
      </p:sp>
      <p:sp>
        <p:nvSpPr>
          <p:cNvPr id="31747" name="Nơi giữ chỗ cho Nội dung 2">
            <a:extLst>
              <a:ext uri="{FF2B5EF4-FFF2-40B4-BE49-F238E27FC236}">
                <a16:creationId xmlns:a16="http://schemas.microsoft.com/office/drawing/2014/main" xmlns="" id="{39D54F26-DF04-C39C-BA61-E9495B9DAACF}"/>
              </a:ext>
            </a:extLst>
          </p:cNvPr>
          <p:cNvSpPr>
            <a:spLocks noGrp="1"/>
          </p:cNvSpPr>
          <p:nvPr>
            <p:ph idx="1"/>
          </p:nvPr>
        </p:nvSpPr>
        <p:spPr/>
        <p:txBody>
          <a:bodyPr/>
          <a:lstStyle/>
          <a:p>
            <a:endParaRPr lang="en-US" altLang="en-US"/>
          </a:p>
        </p:txBody>
      </p:sp>
      <p:pic>
        <p:nvPicPr>
          <p:cNvPr id="31748" name="Picture 2" descr="C:\Users\admin\Downloads\Các loại lớp 4B\BÀI GIẢNG POI\Tuần 34\Cảnh đẹp\hoa\56956436_798589350507818_555968084649705472_n.jpg">
            <a:extLst>
              <a:ext uri="{FF2B5EF4-FFF2-40B4-BE49-F238E27FC236}">
                <a16:creationId xmlns:a16="http://schemas.microsoft.com/office/drawing/2014/main" xmlns="" id="{6E122ECA-0A12-EF71-6E4B-7554358795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770" name="Group 4">
            <a:extLst>
              <a:ext uri="{FF2B5EF4-FFF2-40B4-BE49-F238E27FC236}">
                <a16:creationId xmlns:a16="http://schemas.microsoft.com/office/drawing/2014/main" xmlns="" id="{D7451A3B-BEB0-FA3E-746D-61E715211A0C}"/>
              </a:ext>
            </a:extLst>
          </p:cNvPr>
          <p:cNvGrpSpPr>
            <a:grpSpLocks/>
          </p:cNvGrpSpPr>
          <p:nvPr/>
        </p:nvGrpSpPr>
        <p:grpSpPr bwMode="auto">
          <a:xfrm>
            <a:off x="1524000" y="0"/>
            <a:ext cx="9144000" cy="6858000"/>
            <a:chOff x="0" y="-19"/>
            <a:chExt cx="5760" cy="4377"/>
          </a:xfrm>
        </p:grpSpPr>
        <p:pic>
          <p:nvPicPr>
            <p:cNvPr id="32773" name="Picture 5" descr="flower[1][1][1][1]">
              <a:extLst>
                <a:ext uri="{FF2B5EF4-FFF2-40B4-BE49-F238E27FC236}">
                  <a16:creationId xmlns:a16="http://schemas.microsoft.com/office/drawing/2014/main" xmlns="" id="{9F3B36EC-08ED-2794-6B69-D38C50C4A265}"/>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3458" y="2018"/>
              <a:ext cx="4320" cy="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4" name="Picture 6" descr="flower[1][1][1][1]">
              <a:extLst>
                <a:ext uri="{FF2B5EF4-FFF2-40B4-BE49-F238E27FC236}">
                  <a16:creationId xmlns:a16="http://schemas.microsoft.com/office/drawing/2014/main" xmlns="" id="{1403C9D2-3869-A908-F49D-E515300E711D}"/>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996" y="2018"/>
              <a:ext cx="4320" cy="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5" name="Picture 7" descr="flower[1][1][1][1]">
              <a:extLst>
                <a:ext uri="{FF2B5EF4-FFF2-40B4-BE49-F238E27FC236}">
                  <a16:creationId xmlns:a16="http://schemas.microsoft.com/office/drawing/2014/main" xmlns="" id="{BED6724D-CBBD-BAA6-4C87-50861D0572C7}"/>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3979"/>
              <a:ext cx="5760" cy="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6" name="Picture 8" descr="flower[1][1][1][1]">
              <a:extLst>
                <a:ext uri="{FF2B5EF4-FFF2-40B4-BE49-F238E27FC236}">
                  <a16:creationId xmlns:a16="http://schemas.microsoft.com/office/drawing/2014/main" xmlns="" id="{0697E558-F0E5-2B24-2FE5-B7DE02E8292A}"/>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19"/>
              <a:ext cx="5760" cy="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2771" name="Picture 9" descr="FLOW12">
            <a:extLst>
              <a:ext uri="{FF2B5EF4-FFF2-40B4-BE49-F238E27FC236}">
                <a16:creationId xmlns:a16="http://schemas.microsoft.com/office/drawing/2014/main" xmlns="" id="{4708560C-7B0F-F9A8-01A3-2A912319C8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3962400"/>
            <a:ext cx="4419600" cy="206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WordArt 21">
            <a:extLst>
              <a:ext uri="{FF2B5EF4-FFF2-40B4-BE49-F238E27FC236}">
                <a16:creationId xmlns:a16="http://schemas.microsoft.com/office/drawing/2014/main" xmlns="" id="{0A6E81D9-EB70-B32B-EAA9-6B1192299A67}"/>
              </a:ext>
            </a:extLst>
          </p:cNvPr>
          <p:cNvSpPr>
            <a:spLocks noChangeArrowheads="1" noChangeShapeType="1" noTextEdit="1"/>
          </p:cNvSpPr>
          <p:nvPr/>
        </p:nvSpPr>
        <p:spPr bwMode="auto">
          <a:xfrm>
            <a:off x="2286000" y="1143000"/>
            <a:ext cx="8153400" cy="5105400"/>
          </a:xfrm>
          <a:prstGeom prst="rect">
            <a:avLst/>
          </a:prstGeom>
        </p:spPr>
        <p:txBody>
          <a:bodyPr wrap="none" fromWordArt="1">
            <a:prstTxWarp prst="textPlain">
              <a:avLst>
                <a:gd name="adj" fmla="val 50000"/>
              </a:avLst>
            </a:prstTxWarp>
          </a:bodyPr>
          <a:lstStyle/>
          <a:p>
            <a:pPr algn="ctr" eaLnBrk="1" hangingPunct="1">
              <a:buFont typeface="Wingdings" pitchFamily="2" charset="2"/>
              <a:buNone/>
              <a:defRPr/>
            </a:pPr>
            <a:r>
              <a:rPr lang="en-US" b="1" kern="10" dirty="0" err="1">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Chúc</a:t>
            </a:r>
            <a:r>
              <a:rPr lang="en-US"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a:t>
            </a:r>
            <a:r>
              <a:rPr lang="en-US" b="1" kern="10" dirty="0" err="1">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các</a:t>
            </a:r>
            <a:r>
              <a:rPr lang="en-US"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a:t>
            </a:r>
            <a:r>
              <a:rPr lang="en-US" b="1" kern="10" dirty="0" err="1">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em</a:t>
            </a:r>
            <a:r>
              <a:rPr lang="en-US"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a:t>
            </a:r>
            <a:r>
              <a:rPr lang="en-US" b="1" kern="10" dirty="0" err="1">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ôn</a:t>
            </a:r>
            <a:r>
              <a:rPr lang="en-US"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a:t>
            </a:r>
            <a:r>
              <a:rPr lang="en-US" b="1" kern="10" dirty="0" err="1">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tập</a:t>
            </a:r>
            <a:r>
              <a:rPr lang="en-US"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a:t>
            </a:r>
          </a:p>
          <a:p>
            <a:pPr algn="ctr" eaLnBrk="1" hangingPunct="1">
              <a:buFont typeface="Wingdings" pitchFamily="2" charset="2"/>
              <a:buNone/>
              <a:defRPr/>
            </a:pPr>
            <a:r>
              <a:rPr lang="en-US" b="1" kern="10" dirty="0" err="1">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và</a:t>
            </a:r>
            <a:r>
              <a:rPr lang="en-US"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a:t>
            </a:r>
            <a:r>
              <a:rPr lang="en-US" b="1" kern="10" dirty="0" err="1">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thi</a:t>
            </a:r>
            <a:r>
              <a:rPr lang="en-US"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a:t>
            </a:r>
            <a:r>
              <a:rPr lang="en-US" b="1" kern="10" dirty="0" err="1">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đạt</a:t>
            </a:r>
            <a:r>
              <a:rPr lang="en-US"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a:t>
            </a:r>
            <a:r>
              <a:rPr lang="en-US" b="1" kern="10" dirty="0" err="1">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kết</a:t>
            </a:r>
            <a:r>
              <a:rPr lang="en-US"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a:t>
            </a:r>
            <a:r>
              <a:rPr lang="en-US" b="1" kern="10" dirty="0" err="1">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quả</a:t>
            </a:r>
            <a:r>
              <a:rPr lang="en-US"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a:t>
            </a:r>
            <a:r>
              <a:rPr lang="en-US" b="1" kern="10" dirty="0" err="1">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cao</a:t>
            </a:r>
            <a:r>
              <a:rPr lang="en-US"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a:t>
            </a:r>
            <a:r>
              <a:rPr lang="en-US" b="1" kern="10" dirty="0" err="1">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nhé</a:t>
            </a:r>
            <a:r>
              <a:rPr lang="en-US"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 </a:t>
            </a:r>
          </a:p>
          <a:p>
            <a:pPr algn="ctr" eaLnBrk="1" hangingPunct="1">
              <a:defRPr/>
            </a:pPr>
            <a:endParaRPr lang="en-US"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endParaRPr>
          </a:p>
          <a:p>
            <a:pPr algn="ctr" eaLnBrk="1" hangingPunct="1">
              <a:defRPr/>
            </a:pPr>
            <a:r>
              <a:rPr lang="en-US" kern="10" dirty="0">
                <a:ln w="9525">
                  <a:solidFill>
                    <a:srgbClr val="FF00FF"/>
                  </a:solidFill>
                  <a:round/>
                  <a:headEnd/>
                  <a:tailEnd/>
                </a:ln>
                <a:effectLst>
                  <a:outerShdw dist="45791" dir="2021404" algn="ctr" rotWithShape="0">
                    <a:srgbClr val="B2B2B2">
                      <a:alpha val="79999"/>
                    </a:srgbClr>
                  </a:outerShdw>
                </a:effectLst>
                <a:latin typeface="Times New Roman"/>
                <a:cs typeface="Times New Roman"/>
              </a:rPr>
              <a:t> </a:t>
            </a:r>
          </a:p>
          <a:p>
            <a:pPr algn="ctr" eaLnBrk="1" hangingPunct="1">
              <a:defRPr/>
            </a:pPr>
            <a:endParaRPr lang="en-US" kern="10" dirty="0">
              <a:ln w="9525">
                <a:solidFill>
                  <a:srgbClr val="FF00FF"/>
                </a:solidFill>
                <a:round/>
                <a:headEnd/>
                <a:tailEnd/>
              </a:ln>
              <a:effectLst>
                <a:outerShdw dist="45791" dir="2021404" algn="ctr" rotWithShape="0">
                  <a:srgbClr val="B2B2B2">
                    <a:alpha val="79999"/>
                  </a:srgbClr>
                </a:outerShdw>
              </a:effectLst>
              <a:latin typeface="Times New Roman"/>
              <a:cs typeface="Times New Roman"/>
            </a:endParaRP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xmlns="" id="{50EDB879-BF0C-5E87-91A4-6D642982DA3F}"/>
              </a:ext>
            </a:extLst>
          </p:cNvPr>
          <p:cNvSpPr>
            <a:spLocks noChangeArrowheads="1"/>
          </p:cNvSpPr>
          <p:nvPr/>
        </p:nvSpPr>
        <p:spPr bwMode="auto">
          <a:xfrm>
            <a:off x="1524000" y="228600"/>
            <a:ext cx="9144000"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b="1">
                <a:solidFill>
                  <a:srgbClr val="000099"/>
                </a:solidFill>
                <a:latin typeface="Times New Roman" panose="02020603050405020304" pitchFamily="18" charset="0"/>
              </a:rPr>
              <a:t>1. Trạng ngữ được in nghiêng trong các câu sau trả lời cho câu hỏi gì ? </a:t>
            </a:r>
          </a:p>
          <a:p>
            <a:pPr eaLnBrk="1" hangingPunct="1">
              <a:spcBef>
                <a:spcPct val="50000"/>
              </a:spcBef>
              <a:buFontTx/>
              <a:buNone/>
            </a:pPr>
            <a:r>
              <a:rPr lang="en-US" altLang="en-US" b="1">
                <a:solidFill>
                  <a:srgbClr val="000099"/>
                </a:solidFill>
                <a:latin typeface="Times New Roman" panose="02020603050405020304" pitchFamily="18" charset="0"/>
              </a:rPr>
              <a:t>   </a:t>
            </a:r>
            <a:r>
              <a:rPr lang="en-US" altLang="en-US" sz="2800" b="1">
                <a:latin typeface="Times New Roman" panose="02020603050405020304" pitchFamily="18" charset="0"/>
              </a:rPr>
              <a:t>a) </a:t>
            </a:r>
            <a:r>
              <a:rPr lang="en-US" altLang="en-US" sz="2800" b="1" i="1">
                <a:latin typeface="Times New Roman" panose="02020603050405020304" pitchFamily="18" charset="0"/>
              </a:rPr>
              <a:t>Bằng món ăn “ mầm đá ” độc đáo</a:t>
            </a:r>
            <a:r>
              <a:rPr lang="en-US" altLang="en-US" sz="2800" b="1">
                <a:latin typeface="Times New Roman" panose="02020603050405020304" pitchFamily="18" charset="0"/>
              </a:rPr>
              <a:t>, </a:t>
            </a:r>
            <a:r>
              <a:rPr lang="en-US" altLang="en-US" sz="2800">
                <a:latin typeface="Times New Roman" panose="02020603050405020304" pitchFamily="18" charset="0"/>
              </a:rPr>
              <a:t>Trạng Quỳnh đã giúp Chúa Trịnh hiểu vì sao chúa thường ăn không ngon miệng.</a:t>
            </a:r>
          </a:p>
        </p:txBody>
      </p:sp>
      <p:sp>
        <p:nvSpPr>
          <p:cNvPr id="33799" name="Line 7">
            <a:extLst>
              <a:ext uri="{FF2B5EF4-FFF2-40B4-BE49-F238E27FC236}">
                <a16:creationId xmlns:a16="http://schemas.microsoft.com/office/drawing/2014/main" xmlns="" id="{EF30FEAC-A261-F03E-B1EF-2B24B7F96222}"/>
              </a:ext>
            </a:extLst>
          </p:cNvPr>
          <p:cNvSpPr>
            <a:spLocks noChangeShapeType="1"/>
          </p:cNvSpPr>
          <p:nvPr/>
        </p:nvSpPr>
        <p:spPr bwMode="auto">
          <a:xfrm>
            <a:off x="2286000" y="1981200"/>
            <a:ext cx="5029200" cy="0"/>
          </a:xfrm>
          <a:prstGeom prst="line">
            <a:avLst/>
          </a:prstGeom>
          <a:noFill/>
          <a:ln w="381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3800" name="Line 8">
            <a:extLst>
              <a:ext uri="{FF2B5EF4-FFF2-40B4-BE49-F238E27FC236}">
                <a16:creationId xmlns:a16="http://schemas.microsoft.com/office/drawing/2014/main" xmlns="" id="{ACCA5758-9801-8027-84D3-8BC6D1BC1DAE}"/>
              </a:ext>
            </a:extLst>
          </p:cNvPr>
          <p:cNvSpPr>
            <a:spLocks noChangeShapeType="1"/>
          </p:cNvSpPr>
          <p:nvPr/>
        </p:nvSpPr>
        <p:spPr bwMode="auto">
          <a:xfrm>
            <a:off x="2286000" y="4876800"/>
            <a:ext cx="3962400" cy="0"/>
          </a:xfrm>
          <a:prstGeom prst="line">
            <a:avLst/>
          </a:prstGeom>
          <a:noFill/>
          <a:ln w="381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3801" name="Text Box 9">
            <a:extLst>
              <a:ext uri="{FF2B5EF4-FFF2-40B4-BE49-F238E27FC236}">
                <a16:creationId xmlns:a16="http://schemas.microsoft.com/office/drawing/2014/main" xmlns="" id="{9F6E8CAE-7F6E-8D84-7A39-2C316FB88B42}"/>
              </a:ext>
            </a:extLst>
          </p:cNvPr>
          <p:cNvSpPr txBox="1">
            <a:spLocks noChangeArrowheads="1"/>
          </p:cNvSpPr>
          <p:nvPr/>
        </p:nvSpPr>
        <p:spPr bwMode="auto">
          <a:xfrm>
            <a:off x="1524000" y="2667000"/>
            <a:ext cx="9094788"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800">
                <a:latin typeface="Times New Roman" panose="02020603050405020304" pitchFamily="18" charset="0"/>
              </a:rPr>
              <a:t>	</a:t>
            </a:r>
            <a:r>
              <a:rPr lang="en-US" altLang="en-US" sz="2800">
                <a:solidFill>
                  <a:srgbClr val="9223CF"/>
                </a:solidFill>
                <a:latin typeface="Times New Roman" panose="02020603050405020304" pitchFamily="18" charset="0"/>
              </a:rPr>
              <a:t>	   </a:t>
            </a:r>
            <a:r>
              <a:rPr lang="en-US" altLang="en-US" sz="2800">
                <a:latin typeface="Times New Roman" panose="02020603050405020304" pitchFamily="18" charset="0"/>
              </a:rPr>
              <a:t> Trạng Quỳnh đã giúp chúa Trịnh hiểu vì sao chúa thường ăn không ngon miệng </a:t>
            </a:r>
            <a:r>
              <a:rPr lang="en-US" altLang="en-US" sz="2800" b="1" i="1">
                <a:solidFill>
                  <a:srgbClr val="FF0000"/>
                </a:solidFill>
                <a:latin typeface="Times New Roman" panose="02020603050405020304" pitchFamily="18" charset="0"/>
              </a:rPr>
              <a:t>bằng cái gì ?</a:t>
            </a:r>
          </a:p>
        </p:txBody>
      </p:sp>
      <p:sp>
        <p:nvSpPr>
          <p:cNvPr id="8198" name="Rectangle 10">
            <a:extLst>
              <a:ext uri="{FF2B5EF4-FFF2-40B4-BE49-F238E27FC236}">
                <a16:creationId xmlns:a16="http://schemas.microsoft.com/office/drawing/2014/main" xmlns="" id="{1B42EEB3-1CB9-F423-F9EF-1CF4AD17E778}"/>
              </a:ext>
            </a:extLst>
          </p:cNvPr>
          <p:cNvSpPr>
            <a:spLocks noChangeArrowheads="1"/>
          </p:cNvSpPr>
          <p:nvPr/>
        </p:nvSpPr>
        <p:spPr bwMode="auto">
          <a:xfrm>
            <a:off x="1524000" y="4419600"/>
            <a:ext cx="91440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800" b="1">
                <a:latin typeface="Times New Roman" panose="02020603050405020304" pitchFamily="18" charset="0"/>
              </a:rPr>
              <a:t>   b) </a:t>
            </a:r>
            <a:r>
              <a:rPr lang="en-US" altLang="en-US" sz="2800" b="1" i="1">
                <a:latin typeface="Times New Roman" panose="02020603050405020304" pitchFamily="18" charset="0"/>
              </a:rPr>
              <a:t>Với một chiếc khăn bình dị</a:t>
            </a:r>
            <a:r>
              <a:rPr lang="en-US" altLang="en-US" sz="2800" b="1">
                <a:latin typeface="Times New Roman" panose="02020603050405020304" pitchFamily="18" charset="0"/>
              </a:rPr>
              <a:t>, </a:t>
            </a:r>
            <a:r>
              <a:rPr lang="en-US" altLang="en-US" sz="2800">
                <a:latin typeface="Times New Roman" panose="02020603050405020304" pitchFamily="18" charset="0"/>
              </a:rPr>
              <a:t>nhà ảo thuật đã tạo nên những tiết mục rất đặc sắc.</a:t>
            </a:r>
          </a:p>
        </p:txBody>
      </p:sp>
      <p:sp>
        <p:nvSpPr>
          <p:cNvPr id="33803" name="Text Box 11">
            <a:extLst>
              <a:ext uri="{FF2B5EF4-FFF2-40B4-BE49-F238E27FC236}">
                <a16:creationId xmlns:a16="http://schemas.microsoft.com/office/drawing/2014/main" xmlns="" id="{FA0765E3-3798-3818-66FE-37165B72995F}"/>
              </a:ext>
            </a:extLst>
          </p:cNvPr>
          <p:cNvSpPr txBox="1">
            <a:spLocks noChangeArrowheads="1"/>
          </p:cNvSpPr>
          <p:nvPr/>
        </p:nvSpPr>
        <p:spPr bwMode="auto">
          <a:xfrm>
            <a:off x="1524000" y="5530850"/>
            <a:ext cx="9094788"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800">
                <a:latin typeface="Times New Roman" panose="02020603050405020304" pitchFamily="18" charset="0"/>
              </a:rPr>
              <a:t>	</a:t>
            </a:r>
            <a:r>
              <a:rPr lang="en-US" altLang="en-US" sz="2800">
                <a:solidFill>
                  <a:srgbClr val="9223CF"/>
                </a:solidFill>
                <a:latin typeface="Times New Roman" panose="02020603050405020304" pitchFamily="18" charset="0"/>
              </a:rPr>
              <a:t>	   </a:t>
            </a:r>
            <a:r>
              <a:rPr lang="en-US" altLang="en-US" sz="2800">
                <a:latin typeface="Times New Roman" panose="02020603050405020304" pitchFamily="18" charset="0"/>
              </a:rPr>
              <a:t> Nhà ảo thuật đã tạo nên những tiết mục rất đặc sắc </a:t>
            </a:r>
            <a:r>
              <a:rPr lang="en-US" altLang="en-US" sz="2800" b="1" i="1">
                <a:solidFill>
                  <a:srgbClr val="FF0000"/>
                </a:solidFill>
                <a:latin typeface="Times New Roman" panose="02020603050405020304" pitchFamily="18" charset="0"/>
              </a:rPr>
              <a:t>với cái gì ?</a:t>
            </a:r>
          </a:p>
        </p:txBody>
      </p:sp>
      <p:sp>
        <p:nvSpPr>
          <p:cNvPr id="33804" name="AutoShape 12">
            <a:extLst>
              <a:ext uri="{FF2B5EF4-FFF2-40B4-BE49-F238E27FC236}">
                <a16:creationId xmlns:a16="http://schemas.microsoft.com/office/drawing/2014/main" xmlns="" id="{2010E26C-121A-F62F-EA70-FA87D0DC3C90}"/>
              </a:ext>
            </a:extLst>
          </p:cNvPr>
          <p:cNvSpPr>
            <a:spLocks noChangeArrowheads="1"/>
          </p:cNvSpPr>
          <p:nvPr/>
        </p:nvSpPr>
        <p:spPr bwMode="auto">
          <a:xfrm>
            <a:off x="1752600" y="2819400"/>
            <a:ext cx="609600" cy="304800"/>
          </a:xfrm>
          <a:prstGeom prst="notchedRightArrow">
            <a:avLst>
              <a:gd name="adj1" fmla="val 50000"/>
              <a:gd name="adj2" fmla="val 50000"/>
            </a:avLst>
          </a:prstGeom>
          <a:solidFill>
            <a:schemeClr val="bg1"/>
          </a:solidFill>
          <a:ln w="57150" cmpd="thickThin">
            <a:solidFill>
              <a:schemeClr val="accent2"/>
            </a:solidFill>
            <a:miter lim="800000"/>
            <a:headEnd type="none" w="sm" len="sm"/>
            <a:tailEnd type="none" w="sm" len="sm"/>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2800">
              <a:latin typeface="Arial" panose="020B0604020202020204" pitchFamily="34" charset="0"/>
            </a:endParaRPr>
          </a:p>
        </p:txBody>
      </p:sp>
      <p:sp>
        <p:nvSpPr>
          <p:cNvPr id="33805" name="AutoShape 13">
            <a:extLst>
              <a:ext uri="{FF2B5EF4-FFF2-40B4-BE49-F238E27FC236}">
                <a16:creationId xmlns:a16="http://schemas.microsoft.com/office/drawing/2014/main" xmlns="" id="{D892DDA8-E7BA-8AEF-B3EE-0EC2A5B5A531}"/>
              </a:ext>
            </a:extLst>
          </p:cNvPr>
          <p:cNvSpPr>
            <a:spLocks noChangeArrowheads="1"/>
          </p:cNvSpPr>
          <p:nvPr/>
        </p:nvSpPr>
        <p:spPr bwMode="auto">
          <a:xfrm>
            <a:off x="1752600" y="5638800"/>
            <a:ext cx="609600" cy="304800"/>
          </a:xfrm>
          <a:prstGeom prst="notchedRightArrow">
            <a:avLst>
              <a:gd name="adj1" fmla="val 50000"/>
              <a:gd name="adj2" fmla="val 50000"/>
            </a:avLst>
          </a:prstGeom>
          <a:solidFill>
            <a:schemeClr val="bg1"/>
          </a:solidFill>
          <a:ln w="57150" cmpd="thickThin">
            <a:solidFill>
              <a:schemeClr val="accent2"/>
            </a:solidFill>
            <a:miter lim="800000"/>
            <a:headEnd type="none" w="sm" len="sm"/>
            <a:tailEnd type="none" w="sm" len="sm"/>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2800">
              <a:latin typeface="Arial" panose="020B0604020202020204" pitchFamily="34" charset="0"/>
            </a:endParaRPr>
          </a:p>
        </p:txBody>
      </p:sp>
      <p:sp>
        <p:nvSpPr>
          <p:cNvPr id="33806" name="Text Box 14">
            <a:extLst>
              <a:ext uri="{FF2B5EF4-FFF2-40B4-BE49-F238E27FC236}">
                <a16:creationId xmlns:a16="http://schemas.microsoft.com/office/drawing/2014/main" xmlns="" id="{76D62DAD-7284-B86A-63CC-17B54D97513A}"/>
              </a:ext>
            </a:extLst>
          </p:cNvPr>
          <p:cNvSpPr txBox="1">
            <a:spLocks noChangeArrowheads="1"/>
          </p:cNvSpPr>
          <p:nvPr/>
        </p:nvSpPr>
        <p:spPr bwMode="auto">
          <a:xfrm>
            <a:off x="1524000" y="2667000"/>
            <a:ext cx="90947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800">
                <a:latin typeface="Times New Roman" panose="02020603050405020304" pitchFamily="18" charset="0"/>
              </a:rPr>
              <a:t>	</a:t>
            </a:r>
            <a:r>
              <a:rPr lang="en-US" altLang="en-US" sz="2800">
                <a:solidFill>
                  <a:srgbClr val="9223CF"/>
                </a:solidFill>
                <a:latin typeface="Times New Roman" panose="02020603050405020304" pitchFamily="18" charset="0"/>
              </a:rPr>
              <a:t>Câu hỏi:</a:t>
            </a:r>
            <a:endParaRPr lang="en-US" altLang="en-US" sz="2800" b="1" i="1">
              <a:latin typeface="Times New Roman" panose="02020603050405020304" pitchFamily="18" charset="0"/>
            </a:endParaRPr>
          </a:p>
        </p:txBody>
      </p:sp>
      <p:sp>
        <p:nvSpPr>
          <p:cNvPr id="33807" name="Text Box 15">
            <a:extLst>
              <a:ext uri="{FF2B5EF4-FFF2-40B4-BE49-F238E27FC236}">
                <a16:creationId xmlns:a16="http://schemas.microsoft.com/office/drawing/2014/main" xmlns="" id="{F48219F5-C72A-9F7C-E723-2C67E5F81E3B}"/>
              </a:ext>
            </a:extLst>
          </p:cNvPr>
          <p:cNvSpPr txBox="1">
            <a:spLocks noChangeArrowheads="1"/>
          </p:cNvSpPr>
          <p:nvPr/>
        </p:nvSpPr>
        <p:spPr bwMode="auto">
          <a:xfrm>
            <a:off x="1524000" y="5530850"/>
            <a:ext cx="90947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800">
                <a:latin typeface="Times New Roman" panose="02020603050405020304" pitchFamily="18" charset="0"/>
              </a:rPr>
              <a:t>	</a:t>
            </a:r>
            <a:r>
              <a:rPr lang="en-US" altLang="en-US" sz="2800">
                <a:solidFill>
                  <a:srgbClr val="9223CF"/>
                </a:solidFill>
                <a:latin typeface="Times New Roman" panose="02020603050405020304" pitchFamily="18" charset="0"/>
              </a:rPr>
              <a:t>Câu hỏi:</a:t>
            </a:r>
            <a:endParaRPr lang="en-US" altLang="en-US" sz="2800" b="1" i="1">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nodeType="clickEffect">
                                  <p:stCondLst>
                                    <p:cond delay="0"/>
                                  </p:stCondLst>
                                  <p:childTnLst>
                                    <p:set>
                                      <p:cBhvr>
                                        <p:cTn id="6" dur="1" fill="hold">
                                          <p:stCondLst>
                                            <p:cond delay="0"/>
                                          </p:stCondLst>
                                        </p:cTn>
                                        <p:tgtEl>
                                          <p:spTgt spid="33799"/>
                                        </p:tgtEl>
                                        <p:attrNameLst>
                                          <p:attrName>style.visibility</p:attrName>
                                        </p:attrNameLst>
                                      </p:cBhvr>
                                      <p:to>
                                        <p:strVal val="visible"/>
                                      </p:to>
                                    </p:set>
                                    <p:animEffect transition="in" filter="strips(downRight)">
                                      <p:cBhvr>
                                        <p:cTn id="7" dur="500"/>
                                        <p:tgtEl>
                                          <p:spTgt spid="3379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3804"/>
                                        </p:tgtEl>
                                        <p:attrNameLst>
                                          <p:attrName>style.visibility</p:attrName>
                                        </p:attrNameLst>
                                      </p:cBhvr>
                                      <p:to>
                                        <p:strVal val="visible"/>
                                      </p:to>
                                    </p:set>
                                    <p:animEffect transition="in" filter="fade">
                                      <p:cBhvr>
                                        <p:cTn id="12" dur="1000"/>
                                        <p:tgtEl>
                                          <p:spTgt spid="33804"/>
                                        </p:tgtEl>
                                      </p:cBhvr>
                                    </p:animEffect>
                                    <p:anim calcmode="lin" valueType="num">
                                      <p:cBhvr>
                                        <p:cTn id="13" dur="1000" fill="hold"/>
                                        <p:tgtEl>
                                          <p:spTgt spid="33804"/>
                                        </p:tgtEl>
                                        <p:attrNameLst>
                                          <p:attrName>ppt_x</p:attrName>
                                        </p:attrNameLst>
                                      </p:cBhvr>
                                      <p:tavLst>
                                        <p:tav tm="0">
                                          <p:val>
                                            <p:strVal val="#ppt_x"/>
                                          </p:val>
                                        </p:tav>
                                        <p:tav tm="100000">
                                          <p:val>
                                            <p:strVal val="#ppt_x"/>
                                          </p:val>
                                        </p:tav>
                                      </p:tavLst>
                                    </p:anim>
                                    <p:anim calcmode="lin" valueType="num">
                                      <p:cBhvr>
                                        <p:cTn id="14" dur="1000" fill="hold"/>
                                        <p:tgtEl>
                                          <p:spTgt spid="3380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iterate type="lt">
                                    <p:tmPct val="0"/>
                                  </p:iterate>
                                  <p:childTnLst>
                                    <p:set>
                                      <p:cBhvr>
                                        <p:cTn id="16" dur="1" fill="hold">
                                          <p:stCondLst>
                                            <p:cond delay="0"/>
                                          </p:stCondLst>
                                        </p:cTn>
                                        <p:tgtEl>
                                          <p:spTgt spid="33806"/>
                                        </p:tgtEl>
                                        <p:attrNameLst>
                                          <p:attrName>style.visibility</p:attrName>
                                        </p:attrNameLst>
                                      </p:cBhvr>
                                      <p:to>
                                        <p:strVal val="visible"/>
                                      </p:to>
                                    </p:set>
                                    <p:animEffect transition="in" filter="fade">
                                      <p:cBhvr>
                                        <p:cTn id="17" dur="1000"/>
                                        <p:tgtEl>
                                          <p:spTgt spid="33806"/>
                                        </p:tgtEl>
                                      </p:cBhvr>
                                    </p:animEffect>
                                    <p:anim calcmode="lin" valueType="num">
                                      <p:cBhvr>
                                        <p:cTn id="18" dur="1000" fill="hold"/>
                                        <p:tgtEl>
                                          <p:spTgt spid="33806"/>
                                        </p:tgtEl>
                                        <p:attrNameLst>
                                          <p:attrName>ppt_x</p:attrName>
                                        </p:attrNameLst>
                                      </p:cBhvr>
                                      <p:tavLst>
                                        <p:tav tm="0">
                                          <p:val>
                                            <p:strVal val="#ppt_x"/>
                                          </p:val>
                                        </p:tav>
                                        <p:tav tm="100000">
                                          <p:val>
                                            <p:strVal val="#ppt_x"/>
                                          </p:val>
                                        </p:tav>
                                      </p:tavLst>
                                    </p:anim>
                                    <p:anim calcmode="lin" valueType="num">
                                      <p:cBhvr>
                                        <p:cTn id="19" dur="1000" fill="hold"/>
                                        <p:tgtEl>
                                          <p:spTgt spid="33806"/>
                                        </p:tgtEl>
                                        <p:attrNameLst>
                                          <p:attrName>ppt_y</p:attrName>
                                        </p:attrNameLst>
                                      </p:cBhvr>
                                      <p:tavLst>
                                        <p:tav tm="0">
                                          <p:val>
                                            <p:strVal val="#ppt_y+.1"/>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7" presetClass="entr" presetSubtype="0" fill="hold" grpId="0" nodeType="clickEffect">
                                  <p:stCondLst>
                                    <p:cond delay="0"/>
                                  </p:stCondLst>
                                  <p:iterate type="lt">
                                    <p:tmPct val="50000"/>
                                  </p:iterate>
                                  <p:childTnLst>
                                    <p:set>
                                      <p:cBhvr>
                                        <p:cTn id="23" dur="1" fill="hold">
                                          <p:stCondLst>
                                            <p:cond delay="0"/>
                                          </p:stCondLst>
                                        </p:cTn>
                                        <p:tgtEl>
                                          <p:spTgt spid="33801"/>
                                        </p:tgtEl>
                                        <p:attrNameLst>
                                          <p:attrName>style.visibility</p:attrName>
                                        </p:attrNameLst>
                                      </p:cBhvr>
                                      <p:to>
                                        <p:strVal val="visible"/>
                                      </p:to>
                                    </p:set>
                                    <p:anim calcmode="discrete" valueType="clr">
                                      <p:cBhvr override="childStyle">
                                        <p:cTn id="24" dur="80"/>
                                        <p:tgtEl>
                                          <p:spTgt spid="33801"/>
                                        </p:tgtEl>
                                        <p:attrNameLst>
                                          <p:attrName>style.color</p:attrName>
                                        </p:attrNameLst>
                                      </p:cBhvr>
                                      <p:tavLst>
                                        <p:tav tm="0">
                                          <p:val>
                                            <p:clrVal>
                                              <a:schemeClr val="accent2"/>
                                            </p:clrVal>
                                          </p:val>
                                        </p:tav>
                                        <p:tav tm="50000">
                                          <p:val>
                                            <p:clrVal>
                                              <a:schemeClr val="hlink"/>
                                            </p:clrVal>
                                          </p:val>
                                        </p:tav>
                                      </p:tavLst>
                                    </p:anim>
                                    <p:anim calcmode="discrete" valueType="clr">
                                      <p:cBhvr>
                                        <p:cTn id="25" dur="80"/>
                                        <p:tgtEl>
                                          <p:spTgt spid="33801"/>
                                        </p:tgtEl>
                                        <p:attrNameLst>
                                          <p:attrName>fillcolor</p:attrName>
                                        </p:attrNameLst>
                                      </p:cBhvr>
                                      <p:tavLst>
                                        <p:tav tm="0">
                                          <p:val>
                                            <p:clrVal>
                                              <a:schemeClr val="accent2"/>
                                            </p:clrVal>
                                          </p:val>
                                        </p:tav>
                                        <p:tav tm="50000">
                                          <p:val>
                                            <p:clrVal>
                                              <a:schemeClr val="hlink"/>
                                            </p:clrVal>
                                          </p:val>
                                        </p:tav>
                                      </p:tavLst>
                                    </p:anim>
                                    <p:set>
                                      <p:cBhvr>
                                        <p:cTn id="26" dur="80"/>
                                        <p:tgtEl>
                                          <p:spTgt spid="33801"/>
                                        </p:tgtEl>
                                        <p:attrNameLst>
                                          <p:attrName>fill.type</p:attrName>
                                        </p:attrNameLst>
                                      </p:cBhvr>
                                      <p:to>
                                        <p:strVal val="solid"/>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8" presetClass="entr" presetSubtype="6" fill="hold" nodeType="clickEffect">
                                  <p:stCondLst>
                                    <p:cond delay="0"/>
                                  </p:stCondLst>
                                  <p:childTnLst>
                                    <p:set>
                                      <p:cBhvr>
                                        <p:cTn id="30" dur="1" fill="hold">
                                          <p:stCondLst>
                                            <p:cond delay="0"/>
                                          </p:stCondLst>
                                        </p:cTn>
                                        <p:tgtEl>
                                          <p:spTgt spid="33800"/>
                                        </p:tgtEl>
                                        <p:attrNameLst>
                                          <p:attrName>style.visibility</p:attrName>
                                        </p:attrNameLst>
                                      </p:cBhvr>
                                      <p:to>
                                        <p:strVal val="visible"/>
                                      </p:to>
                                    </p:set>
                                    <p:animEffect transition="in" filter="strips(downRight)">
                                      <p:cBhvr>
                                        <p:cTn id="31" dur="500"/>
                                        <p:tgtEl>
                                          <p:spTgt spid="33800"/>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33805"/>
                                        </p:tgtEl>
                                        <p:attrNameLst>
                                          <p:attrName>style.visibility</p:attrName>
                                        </p:attrNameLst>
                                      </p:cBhvr>
                                      <p:to>
                                        <p:strVal val="visible"/>
                                      </p:to>
                                    </p:set>
                                    <p:animEffect transition="in" filter="fade">
                                      <p:cBhvr>
                                        <p:cTn id="36" dur="1000"/>
                                        <p:tgtEl>
                                          <p:spTgt spid="33805"/>
                                        </p:tgtEl>
                                      </p:cBhvr>
                                    </p:animEffect>
                                    <p:anim calcmode="lin" valueType="num">
                                      <p:cBhvr>
                                        <p:cTn id="37" dur="1000" fill="hold"/>
                                        <p:tgtEl>
                                          <p:spTgt spid="33805"/>
                                        </p:tgtEl>
                                        <p:attrNameLst>
                                          <p:attrName>ppt_x</p:attrName>
                                        </p:attrNameLst>
                                      </p:cBhvr>
                                      <p:tavLst>
                                        <p:tav tm="0">
                                          <p:val>
                                            <p:strVal val="#ppt_x"/>
                                          </p:val>
                                        </p:tav>
                                        <p:tav tm="100000">
                                          <p:val>
                                            <p:strVal val="#ppt_x"/>
                                          </p:val>
                                        </p:tav>
                                      </p:tavLst>
                                    </p:anim>
                                    <p:anim calcmode="lin" valueType="num">
                                      <p:cBhvr>
                                        <p:cTn id="38" dur="1000" fill="hold"/>
                                        <p:tgtEl>
                                          <p:spTgt spid="33805"/>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33807"/>
                                        </p:tgtEl>
                                        <p:attrNameLst>
                                          <p:attrName>style.visibility</p:attrName>
                                        </p:attrNameLst>
                                      </p:cBhvr>
                                      <p:to>
                                        <p:strVal val="visible"/>
                                      </p:to>
                                    </p:set>
                                    <p:animEffect transition="in" filter="fade">
                                      <p:cBhvr>
                                        <p:cTn id="41" dur="1000"/>
                                        <p:tgtEl>
                                          <p:spTgt spid="33807"/>
                                        </p:tgtEl>
                                      </p:cBhvr>
                                    </p:animEffect>
                                    <p:anim calcmode="lin" valueType="num">
                                      <p:cBhvr>
                                        <p:cTn id="42" dur="1000" fill="hold"/>
                                        <p:tgtEl>
                                          <p:spTgt spid="33807"/>
                                        </p:tgtEl>
                                        <p:attrNameLst>
                                          <p:attrName>ppt_x</p:attrName>
                                        </p:attrNameLst>
                                      </p:cBhvr>
                                      <p:tavLst>
                                        <p:tav tm="0">
                                          <p:val>
                                            <p:strVal val="#ppt_x"/>
                                          </p:val>
                                        </p:tav>
                                        <p:tav tm="100000">
                                          <p:val>
                                            <p:strVal val="#ppt_x"/>
                                          </p:val>
                                        </p:tav>
                                      </p:tavLst>
                                    </p:anim>
                                    <p:anim calcmode="lin" valueType="num">
                                      <p:cBhvr>
                                        <p:cTn id="43" dur="1000" fill="hold"/>
                                        <p:tgtEl>
                                          <p:spTgt spid="33807"/>
                                        </p:tgtEl>
                                        <p:attrNameLst>
                                          <p:attrName>ppt_y</p:attrName>
                                        </p:attrNameLst>
                                      </p:cBhvr>
                                      <p:tavLst>
                                        <p:tav tm="0">
                                          <p:val>
                                            <p:strVal val="#ppt_y+.1"/>
                                          </p:val>
                                        </p:tav>
                                        <p:tav tm="100000">
                                          <p:val>
                                            <p:strVal val="#ppt_y"/>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27" presetClass="entr" presetSubtype="0" fill="hold" grpId="0" nodeType="clickEffect">
                                  <p:stCondLst>
                                    <p:cond delay="0"/>
                                  </p:stCondLst>
                                  <p:iterate type="lt">
                                    <p:tmPct val="50000"/>
                                  </p:iterate>
                                  <p:childTnLst>
                                    <p:set>
                                      <p:cBhvr>
                                        <p:cTn id="47" dur="1" fill="hold">
                                          <p:stCondLst>
                                            <p:cond delay="0"/>
                                          </p:stCondLst>
                                        </p:cTn>
                                        <p:tgtEl>
                                          <p:spTgt spid="33803"/>
                                        </p:tgtEl>
                                        <p:attrNameLst>
                                          <p:attrName>style.visibility</p:attrName>
                                        </p:attrNameLst>
                                      </p:cBhvr>
                                      <p:to>
                                        <p:strVal val="visible"/>
                                      </p:to>
                                    </p:set>
                                    <p:anim calcmode="discrete" valueType="clr">
                                      <p:cBhvr override="childStyle">
                                        <p:cTn id="48" dur="80"/>
                                        <p:tgtEl>
                                          <p:spTgt spid="33803"/>
                                        </p:tgtEl>
                                        <p:attrNameLst>
                                          <p:attrName>style.color</p:attrName>
                                        </p:attrNameLst>
                                      </p:cBhvr>
                                      <p:tavLst>
                                        <p:tav tm="0">
                                          <p:val>
                                            <p:clrVal>
                                              <a:schemeClr val="accent2"/>
                                            </p:clrVal>
                                          </p:val>
                                        </p:tav>
                                        <p:tav tm="50000">
                                          <p:val>
                                            <p:clrVal>
                                              <a:schemeClr val="hlink"/>
                                            </p:clrVal>
                                          </p:val>
                                        </p:tav>
                                      </p:tavLst>
                                    </p:anim>
                                    <p:anim calcmode="discrete" valueType="clr">
                                      <p:cBhvr>
                                        <p:cTn id="49" dur="80"/>
                                        <p:tgtEl>
                                          <p:spTgt spid="33803"/>
                                        </p:tgtEl>
                                        <p:attrNameLst>
                                          <p:attrName>fillcolor</p:attrName>
                                        </p:attrNameLst>
                                      </p:cBhvr>
                                      <p:tavLst>
                                        <p:tav tm="0">
                                          <p:val>
                                            <p:clrVal>
                                              <a:schemeClr val="accent2"/>
                                            </p:clrVal>
                                          </p:val>
                                        </p:tav>
                                        <p:tav tm="50000">
                                          <p:val>
                                            <p:clrVal>
                                              <a:schemeClr val="hlink"/>
                                            </p:clrVal>
                                          </p:val>
                                        </p:tav>
                                      </p:tavLst>
                                    </p:anim>
                                    <p:set>
                                      <p:cBhvr>
                                        <p:cTn id="50" dur="80"/>
                                        <p:tgtEl>
                                          <p:spTgt spid="3380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01" grpId="0"/>
      <p:bldP spid="33803" grpId="0"/>
      <p:bldP spid="33804" grpId="0" animBg="1"/>
      <p:bldP spid="33805" grpId="0" animBg="1"/>
      <p:bldP spid="33806" grpId="0"/>
      <p:bldP spid="3380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WordArt 3">
            <a:extLst>
              <a:ext uri="{FF2B5EF4-FFF2-40B4-BE49-F238E27FC236}">
                <a16:creationId xmlns:a16="http://schemas.microsoft.com/office/drawing/2014/main" xmlns="" id="{0B691584-774D-F6EF-996A-200EE4B12C15}"/>
              </a:ext>
            </a:extLst>
          </p:cNvPr>
          <p:cNvSpPr>
            <a:spLocks noChangeArrowheads="1" noChangeShapeType="1" noTextEdit="1"/>
          </p:cNvSpPr>
          <p:nvPr/>
        </p:nvSpPr>
        <p:spPr bwMode="auto">
          <a:xfrm>
            <a:off x="5305425" y="76200"/>
            <a:ext cx="1933575" cy="533400"/>
          </a:xfrm>
          <a:prstGeom prst="rect">
            <a:avLst/>
          </a:prstGeom>
        </p:spPr>
        <p:txBody>
          <a:bodyPr wrap="none" fromWordArt="1">
            <a:prstTxWarp prst="textPlain">
              <a:avLst>
                <a:gd name="adj" fmla="val 50000"/>
              </a:avLst>
            </a:prstTxWarp>
          </a:bodyPr>
          <a:lstStyle/>
          <a:p>
            <a:pPr algn="ctr"/>
            <a:r>
              <a:rPr lang="en-US" sz="3600" b="1" kern="10">
                <a:ln w="12700">
                  <a:solidFill>
                    <a:srgbClr val="EAEAEA"/>
                  </a:solidFill>
                  <a:round/>
                  <a:headEnd type="none" w="sm" len="sm"/>
                  <a:tailEnd type="none" w="sm" len="sm"/>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cs typeface="Arial" panose="020B0604020202020204" pitchFamily="34" charset="0"/>
              </a:rPr>
              <a:t>Nhận xét</a:t>
            </a:r>
          </a:p>
        </p:txBody>
      </p:sp>
      <p:sp>
        <p:nvSpPr>
          <p:cNvPr id="28677" name="Rectangle 5">
            <a:extLst>
              <a:ext uri="{FF2B5EF4-FFF2-40B4-BE49-F238E27FC236}">
                <a16:creationId xmlns:a16="http://schemas.microsoft.com/office/drawing/2014/main" xmlns="" id="{507CC0A4-012F-310A-D39A-5B75338CA4E8}"/>
              </a:ext>
            </a:extLst>
          </p:cNvPr>
          <p:cNvSpPr>
            <a:spLocks noChangeArrowheads="1"/>
          </p:cNvSpPr>
          <p:nvPr/>
        </p:nvSpPr>
        <p:spPr bwMode="auto">
          <a:xfrm>
            <a:off x="1600200" y="2895600"/>
            <a:ext cx="91440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b="1">
                <a:solidFill>
                  <a:srgbClr val="000099"/>
                </a:solidFill>
                <a:latin typeface="Times New Roman" panose="02020603050405020304" pitchFamily="18" charset="0"/>
              </a:rPr>
              <a:t>2. Các trạng ngữ trên bổ sung ý nghĩa gì cho câu ?</a:t>
            </a:r>
          </a:p>
        </p:txBody>
      </p:sp>
      <p:sp>
        <p:nvSpPr>
          <p:cNvPr id="28678" name="Text Box 6">
            <a:extLst>
              <a:ext uri="{FF2B5EF4-FFF2-40B4-BE49-F238E27FC236}">
                <a16:creationId xmlns:a16="http://schemas.microsoft.com/office/drawing/2014/main" xmlns="" id="{4050CD0A-DB75-EC9E-973D-AC98895BAC4B}"/>
              </a:ext>
            </a:extLst>
          </p:cNvPr>
          <p:cNvSpPr txBox="1">
            <a:spLocks noChangeArrowheads="1"/>
          </p:cNvSpPr>
          <p:nvPr/>
        </p:nvSpPr>
        <p:spPr bwMode="auto">
          <a:xfrm>
            <a:off x="1573213" y="3581400"/>
            <a:ext cx="9094787"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indent="4651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800">
                <a:latin typeface="Times New Roman" panose="02020603050405020304" pitchFamily="18" charset="0"/>
              </a:rPr>
              <a:t>Các trạng ngữ trên bổ sung ý nghĩa </a:t>
            </a:r>
            <a:r>
              <a:rPr lang="en-US" altLang="en-US" sz="2800">
                <a:solidFill>
                  <a:srgbClr val="FF0000"/>
                </a:solidFill>
                <a:latin typeface="Times New Roman" panose="02020603050405020304" pitchFamily="18" charset="0"/>
              </a:rPr>
              <a:t>chỉ phương tiện tiến hành sự việc được nêu ra trong câu.</a:t>
            </a:r>
          </a:p>
        </p:txBody>
      </p:sp>
      <p:sp>
        <p:nvSpPr>
          <p:cNvPr id="28680" name="Rectangle 8">
            <a:extLst>
              <a:ext uri="{FF2B5EF4-FFF2-40B4-BE49-F238E27FC236}">
                <a16:creationId xmlns:a16="http://schemas.microsoft.com/office/drawing/2014/main" xmlns="" id="{7D17C1F5-E5ED-9C52-0786-7AF632464921}"/>
              </a:ext>
            </a:extLst>
          </p:cNvPr>
          <p:cNvSpPr>
            <a:spLocks noChangeArrowheads="1"/>
          </p:cNvSpPr>
          <p:nvPr/>
        </p:nvSpPr>
        <p:spPr bwMode="auto">
          <a:xfrm>
            <a:off x="1600200" y="4572000"/>
            <a:ext cx="91440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indent="404813">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b="1">
                <a:solidFill>
                  <a:srgbClr val="000099"/>
                </a:solidFill>
                <a:latin typeface="Times New Roman" panose="02020603050405020304" pitchFamily="18" charset="0"/>
              </a:rPr>
              <a:t>Theo em các trạng ngữ trên được gọi là trạng ngữ gì ?</a:t>
            </a:r>
          </a:p>
        </p:txBody>
      </p:sp>
      <p:sp>
        <p:nvSpPr>
          <p:cNvPr id="28681" name="Text Box 9">
            <a:extLst>
              <a:ext uri="{FF2B5EF4-FFF2-40B4-BE49-F238E27FC236}">
                <a16:creationId xmlns:a16="http://schemas.microsoft.com/office/drawing/2014/main" xmlns="" id="{3FAF1E05-CC1B-7AE7-3EFC-A1CAFC2BDA7F}"/>
              </a:ext>
            </a:extLst>
          </p:cNvPr>
          <p:cNvSpPr txBox="1">
            <a:spLocks noChangeArrowheads="1"/>
          </p:cNvSpPr>
          <p:nvPr/>
        </p:nvSpPr>
        <p:spPr bwMode="auto">
          <a:xfrm>
            <a:off x="1573213" y="5759450"/>
            <a:ext cx="9094787"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indent="4651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800">
                <a:latin typeface="Times New Roman" panose="02020603050405020304" pitchFamily="18" charset="0"/>
              </a:rPr>
              <a:t>Các trạng ngữ trên được gọi là </a:t>
            </a:r>
            <a:r>
              <a:rPr lang="en-US" altLang="en-US" sz="2800" b="1">
                <a:solidFill>
                  <a:srgbClr val="FF0000"/>
                </a:solidFill>
                <a:latin typeface="Times New Roman" panose="02020603050405020304" pitchFamily="18" charset="0"/>
              </a:rPr>
              <a:t>Trạng ngữ chỉ phương tiện cho câu</a:t>
            </a:r>
          </a:p>
        </p:txBody>
      </p:sp>
      <p:sp>
        <p:nvSpPr>
          <p:cNvPr id="10247" name="Rectangle 10">
            <a:extLst>
              <a:ext uri="{FF2B5EF4-FFF2-40B4-BE49-F238E27FC236}">
                <a16:creationId xmlns:a16="http://schemas.microsoft.com/office/drawing/2014/main" xmlns="" id="{B8ABB5FF-5EA8-51E5-5255-5E877986B1E1}"/>
              </a:ext>
            </a:extLst>
          </p:cNvPr>
          <p:cNvSpPr>
            <a:spLocks noChangeArrowheads="1"/>
          </p:cNvSpPr>
          <p:nvPr/>
        </p:nvSpPr>
        <p:spPr bwMode="auto">
          <a:xfrm>
            <a:off x="1524000" y="668338"/>
            <a:ext cx="9144000" cy="207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b="1">
                <a:solidFill>
                  <a:srgbClr val="000099"/>
                </a:solidFill>
                <a:latin typeface="Times New Roman" panose="02020603050405020304" pitchFamily="18" charset="0"/>
              </a:rPr>
              <a:t>   </a:t>
            </a:r>
            <a:r>
              <a:rPr lang="en-US" altLang="en-US" sz="2800" b="1">
                <a:latin typeface="Times New Roman" panose="02020603050405020304" pitchFamily="18" charset="0"/>
              </a:rPr>
              <a:t>a) </a:t>
            </a:r>
            <a:r>
              <a:rPr lang="en-US" altLang="en-US" sz="2800" b="1" i="1">
                <a:latin typeface="Times New Roman" panose="02020603050405020304" pitchFamily="18" charset="0"/>
              </a:rPr>
              <a:t>Bằng món ăn “ mầm đá ” độc đáo</a:t>
            </a:r>
            <a:r>
              <a:rPr lang="en-US" altLang="en-US" sz="2800" b="1">
                <a:latin typeface="Times New Roman" panose="02020603050405020304" pitchFamily="18" charset="0"/>
              </a:rPr>
              <a:t>, </a:t>
            </a:r>
            <a:r>
              <a:rPr lang="en-US" altLang="en-US" sz="2800">
                <a:latin typeface="Times New Roman" panose="02020603050405020304" pitchFamily="18" charset="0"/>
              </a:rPr>
              <a:t>Trạng Quỳnh đã giúp Chúa Trịnh hiểu vì sao chúa thường ăn không ngon miệng. </a:t>
            </a:r>
          </a:p>
          <a:p>
            <a:pPr eaLnBrk="1" hangingPunct="1">
              <a:spcBef>
                <a:spcPct val="50000"/>
              </a:spcBef>
              <a:buFontTx/>
              <a:buNone/>
            </a:pPr>
            <a:r>
              <a:rPr lang="en-US" altLang="en-US" sz="2800" b="1">
                <a:latin typeface="Times New Roman" panose="02020603050405020304" pitchFamily="18" charset="0"/>
              </a:rPr>
              <a:t>    b) </a:t>
            </a:r>
            <a:r>
              <a:rPr lang="en-US" altLang="en-US" sz="2800" b="1" i="1">
                <a:latin typeface="Times New Roman" panose="02020603050405020304" pitchFamily="18" charset="0"/>
              </a:rPr>
              <a:t>Với một chiếc khăn bình dị</a:t>
            </a:r>
            <a:r>
              <a:rPr lang="en-US" altLang="en-US" sz="2800" b="1">
                <a:latin typeface="Times New Roman" panose="02020603050405020304" pitchFamily="18" charset="0"/>
              </a:rPr>
              <a:t>, </a:t>
            </a:r>
            <a:r>
              <a:rPr lang="en-US" altLang="en-US" sz="2800">
                <a:latin typeface="Times New Roman" panose="02020603050405020304" pitchFamily="18" charset="0"/>
              </a:rPr>
              <a:t>nhà ảo thuật đã tạo nên những tiết mục rất đặc sắc.</a:t>
            </a:r>
          </a:p>
        </p:txBody>
      </p:sp>
      <p:sp>
        <p:nvSpPr>
          <p:cNvPr id="10248" name="Line 11">
            <a:extLst>
              <a:ext uri="{FF2B5EF4-FFF2-40B4-BE49-F238E27FC236}">
                <a16:creationId xmlns:a16="http://schemas.microsoft.com/office/drawing/2014/main" xmlns="" id="{EACBCF07-A362-B879-BAE4-4492E0018A5F}"/>
              </a:ext>
            </a:extLst>
          </p:cNvPr>
          <p:cNvSpPr>
            <a:spLocks noChangeShapeType="1"/>
          </p:cNvSpPr>
          <p:nvPr/>
        </p:nvSpPr>
        <p:spPr bwMode="auto">
          <a:xfrm>
            <a:off x="2286000" y="1192213"/>
            <a:ext cx="5029200" cy="0"/>
          </a:xfrm>
          <a:prstGeom prst="line">
            <a:avLst/>
          </a:prstGeom>
          <a:noFill/>
          <a:ln w="381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0249" name="Line 12">
            <a:extLst>
              <a:ext uri="{FF2B5EF4-FFF2-40B4-BE49-F238E27FC236}">
                <a16:creationId xmlns:a16="http://schemas.microsoft.com/office/drawing/2014/main" xmlns="" id="{A84A5F42-DF81-AEEF-972C-18956917D4EF}"/>
              </a:ext>
            </a:extLst>
          </p:cNvPr>
          <p:cNvSpPr>
            <a:spLocks noChangeShapeType="1"/>
          </p:cNvSpPr>
          <p:nvPr/>
        </p:nvSpPr>
        <p:spPr bwMode="auto">
          <a:xfrm>
            <a:off x="2286000" y="2259013"/>
            <a:ext cx="3962400" cy="0"/>
          </a:xfrm>
          <a:prstGeom prst="line">
            <a:avLst/>
          </a:prstGeom>
          <a:noFill/>
          <a:ln w="381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28677"/>
                                        </p:tgtEl>
                                        <p:attrNameLst>
                                          <p:attrName>style.visibility</p:attrName>
                                        </p:attrNameLst>
                                      </p:cBhvr>
                                      <p:to>
                                        <p:strVal val="visible"/>
                                      </p:to>
                                    </p:set>
                                    <p:anim calcmode="discrete" valueType="clr">
                                      <p:cBhvr override="childStyle">
                                        <p:cTn id="7" dur="80"/>
                                        <p:tgtEl>
                                          <p:spTgt spid="28677"/>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8677"/>
                                        </p:tgtEl>
                                        <p:attrNameLst>
                                          <p:attrName>fillcolor</p:attrName>
                                        </p:attrNameLst>
                                      </p:cBhvr>
                                      <p:tavLst>
                                        <p:tav tm="0">
                                          <p:val>
                                            <p:clrVal>
                                              <a:schemeClr val="accent2"/>
                                            </p:clrVal>
                                          </p:val>
                                        </p:tav>
                                        <p:tav tm="50000">
                                          <p:val>
                                            <p:clrVal>
                                              <a:schemeClr val="hlink"/>
                                            </p:clrVal>
                                          </p:val>
                                        </p:tav>
                                      </p:tavLst>
                                    </p:anim>
                                    <p:set>
                                      <p:cBhvr>
                                        <p:cTn id="9" dur="80"/>
                                        <p:tgtEl>
                                          <p:spTgt spid="28677"/>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8" presetClass="entr" presetSubtype="6" fill="hold" grpId="0" nodeType="clickEffect">
                                  <p:stCondLst>
                                    <p:cond delay="0"/>
                                  </p:stCondLst>
                                  <p:childTnLst>
                                    <p:set>
                                      <p:cBhvr>
                                        <p:cTn id="13" dur="1" fill="hold">
                                          <p:stCondLst>
                                            <p:cond delay="0"/>
                                          </p:stCondLst>
                                        </p:cTn>
                                        <p:tgtEl>
                                          <p:spTgt spid="28678"/>
                                        </p:tgtEl>
                                        <p:attrNameLst>
                                          <p:attrName>style.visibility</p:attrName>
                                        </p:attrNameLst>
                                      </p:cBhvr>
                                      <p:to>
                                        <p:strVal val="visible"/>
                                      </p:to>
                                    </p:set>
                                    <p:animEffect transition="in" filter="strips(downRight)">
                                      <p:cBhvr>
                                        <p:cTn id="14" dur="500"/>
                                        <p:tgtEl>
                                          <p:spTgt spid="28678"/>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8" presetClass="entr" presetSubtype="6" fill="hold" grpId="0" nodeType="clickEffect">
                                  <p:stCondLst>
                                    <p:cond delay="0"/>
                                  </p:stCondLst>
                                  <p:childTnLst>
                                    <p:set>
                                      <p:cBhvr>
                                        <p:cTn id="18" dur="1" fill="hold">
                                          <p:stCondLst>
                                            <p:cond delay="0"/>
                                          </p:stCondLst>
                                        </p:cTn>
                                        <p:tgtEl>
                                          <p:spTgt spid="28680"/>
                                        </p:tgtEl>
                                        <p:attrNameLst>
                                          <p:attrName>style.visibility</p:attrName>
                                        </p:attrNameLst>
                                      </p:cBhvr>
                                      <p:to>
                                        <p:strVal val="visible"/>
                                      </p:to>
                                    </p:set>
                                    <p:animEffect transition="in" filter="strips(downRight)">
                                      <p:cBhvr>
                                        <p:cTn id="19" dur="500"/>
                                        <p:tgtEl>
                                          <p:spTgt spid="28680"/>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28681"/>
                                        </p:tgtEl>
                                        <p:attrNameLst>
                                          <p:attrName>style.visibility</p:attrName>
                                        </p:attrNameLst>
                                      </p:cBhvr>
                                      <p:to>
                                        <p:strVal val="visible"/>
                                      </p:to>
                                    </p:set>
                                    <p:animEffect transition="in" filter="fade">
                                      <p:cBhvr>
                                        <p:cTn id="24" dur="1000"/>
                                        <p:tgtEl>
                                          <p:spTgt spid="28681"/>
                                        </p:tgtEl>
                                      </p:cBhvr>
                                    </p:animEffect>
                                    <p:anim calcmode="lin" valueType="num">
                                      <p:cBhvr>
                                        <p:cTn id="25" dur="1000" fill="hold"/>
                                        <p:tgtEl>
                                          <p:spTgt spid="28681"/>
                                        </p:tgtEl>
                                        <p:attrNameLst>
                                          <p:attrName>ppt_x</p:attrName>
                                        </p:attrNameLst>
                                      </p:cBhvr>
                                      <p:tavLst>
                                        <p:tav tm="0">
                                          <p:val>
                                            <p:strVal val="#ppt_x"/>
                                          </p:val>
                                        </p:tav>
                                        <p:tav tm="100000">
                                          <p:val>
                                            <p:strVal val="#ppt_x"/>
                                          </p:val>
                                        </p:tav>
                                      </p:tavLst>
                                    </p:anim>
                                    <p:anim calcmode="lin" valueType="num">
                                      <p:cBhvr>
                                        <p:cTn id="26" dur="1000" fill="hold"/>
                                        <p:tgtEl>
                                          <p:spTgt spid="2868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7" grpId="0"/>
      <p:bldP spid="28678" grpId="0"/>
      <p:bldP spid="28680" grpId="0"/>
      <p:bldP spid="2868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03512" y="188641"/>
            <a:ext cx="8624102" cy="984885"/>
          </a:xfrm>
          <a:prstGeom prst="rect">
            <a:avLst/>
          </a:prstGeom>
          <a:noFill/>
        </p:spPr>
        <p:txBody>
          <a:bodyPr wrap="square" rtlCol="0">
            <a:spAutoFit/>
          </a:bodyPr>
          <a:lstStyle/>
          <a:p>
            <a:pPr algn="just"/>
            <a:r>
              <a:rPr lang="vi-VN" sz="2900" b="1">
                <a:latin typeface="+mj-lt"/>
              </a:rPr>
              <a:t>Em nhận biết </a:t>
            </a:r>
            <a:r>
              <a:rPr lang="vi-VN" sz="2900" b="1">
                <a:solidFill>
                  <a:srgbClr val="FF0000"/>
                </a:solidFill>
                <a:latin typeface="+mj-lt"/>
              </a:rPr>
              <a:t>trạng ngữ chỉ phương tiện </a:t>
            </a:r>
            <a:r>
              <a:rPr lang="vi-VN" sz="2900" b="1">
                <a:latin typeface="+mj-lt"/>
              </a:rPr>
              <a:t>qua dấu hiệu nào ?</a:t>
            </a:r>
            <a:endParaRPr lang="en-US" sz="2900" b="1">
              <a:latin typeface="+mj-lt"/>
            </a:endParaRPr>
          </a:p>
        </p:txBody>
      </p:sp>
      <p:sp>
        <p:nvSpPr>
          <p:cNvPr id="5" name="TextBox 4"/>
          <p:cNvSpPr txBox="1"/>
          <p:nvPr/>
        </p:nvSpPr>
        <p:spPr>
          <a:xfrm>
            <a:off x="1703512" y="1163360"/>
            <a:ext cx="8712968" cy="969496"/>
          </a:xfrm>
          <a:prstGeom prst="rect">
            <a:avLst/>
          </a:prstGeom>
          <a:noFill/>
        </p:spPr>
        <p:txBody>
          <a:bodyPr wrap="square" rtlCol="0">
            <a:spAutoFit/>
          </a:bodyPr>
          <a:lstStyle/>
          <a:p>
            <a:pPr algn="just"/>
            <a:r>
              <a:rPr lang="vi-VN" sz="2850">
                <a:latin typeface="+mj-lt"/>
              </a:rPr>
              <a:t>a) </a:t>
            </a:r>
            <a:r>
              <a:rPr lang="vi-VN" sz="2850" i="1">
                <a:latin typeface="+mj-lt"/>
              </a:rPr>
              <a:t>Bằng món ‘‘mầm đá’’ độc đáo</a:t>
            </a:r>
            <a:r>
              <a:rPr lang="vi-VN" sz="2850">
                <a:latin typeface="+mj-lt"/>
              </a:rPr>
              <a:t>, Trạng Quỳnh đã giúp chúa Trịnh hiểu vì sao chúa thường ăn không ngon miệng.</a:t>
            </a:r>
            <a:endParaRPr lang="en-US" sz="2850">
              <a:latin typeface="+mj-lt"/>
            </a:endParaRPr>
          </a:p>
        </p:txBody>
      </p:sp>
      <p:sp>
        <p:nvSpPr>
          <p:cNvPr id="6" name="TextBox 5"/>
          <p:cNvSpPr txBox="1"/>
          <p:nvPr/>
        </p:nvSpPr>
        <p:spPr>
          <a:xfrm>
            <a:off x="1695675" y="2315488"/>
            <a:ext cx="8712968" cy="969496"/>
          </a:xfrm>
          <a:prstGeom prst="rect">
            <a:avLst/>
          </a:prstGeom>
          <a:noFill/>
        </p:spPr>
        <p:txBody>
          <a:bodyPr wrap="square" rtlCol="0">
            <a:spAutoFit/>
          </a:bodyPr>
          <a:lstStyle/>
          <a:p>
            <a:pPr algn="just"/>
            <a:r>
              <a:rPr lang="vi-VN" sz="2850">
                <a:latin typeface="+mj-lt"/>
              </a:rPr>
              <a:t>b) </a:t>
            </a:r>
            <a:r>
              <a:rPr lang="vi-VN" sz="2850" i="1">
                <a:latin typeface="+mj-lt"/>
              </a:rPr>
              <a:t>Với một chiếc khăn bình dị</a:t>
            </a:r>
            <a:r>
              <a:rPr lang="vi-VN" sz="2850">
                <a:latin typeface="+mj-lt"/>
              </a:rPr>
              <a:t>, nhà ảo thuật đã tạo nên những tiết mục rất đặc sắc.</a:t>
            </a:r>
            <a:endParaRPr lang="en-US" sz="2850">
              <a:latin typeface="+mj-lt"/>
            </a:endParaRPr>
          </a:p>
        </p:txBody>
      </p:sp>
      <p:cxnSp>
        <p:nvCxnSpPr>
          <p:cNvPr id="7" name="Straight Connector 6"/>
          <p:cNvCxnSpPr/>
          <p:nvPr/>
        </p:nvCxnSpPr>
        <p:spPr>
          <a:xfrm>
            <a:off x="2207568" y="1648108"/>
            <a:ext cx="4608512"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2207568" y="2793786"/>
            <a:ext cx="4248472"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Oval 8"/>
          <p:cNvSpPr/>
          <p:nvPr/>
        </p:nvSpPr>
        <p:spPr>
          <a:xfrm>
            <a:off x="2076431" y="1124745"/>
            <a:ext cx="1008112" cy="59929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097011" y="2263974"/>
            <a:ext cx="792000" cy="60945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666916" y="3501008"/>
            <a:ext cx="8712968" cy="969496"/>
          </a:xfrm>
          <a:prstGeom prst="rect">
            <a:avLst/>
          </a:prstGeom>
          <a:noFill/>
        </p:spPr>
        <p:txBody>
          <a:bodyPr wrap="square" rtlCol="0">
            <a:spAutoFit/>
          </a:bodyPr>
          <a:lstStyle/>
          <a:p>
            <a:pPr algn="just"/>
            <a:r>
              <a:rPr lang="vi-VN" sz="2850">
                <a:latin typeface="+mj-lt"/>
              </a:rPr>
              <a:t>c) </a:t>
            </a:r>
            <a:r>
              <a:rPr lang="vi-VN" sz="2850" i="1">
                <a:latin typeface="+mj-lt"/>
              </a:rPr>
              <a:t>Bằng đôi chân kì diệu</a:t>
            </a:r>
            <a:r>
              <a:rPr lang="vi-VN" sz="2850">
                <a:latin typeface="+mj-lt"/>
              </a:rPr>
              <a:t>, cô bé đã có những bài viết rất đẹp.</a:t>
            </a:r>
            <a:endParaRPr lang="en-US" sz="2850">
              <a:latin typeface="+mj-lt"/>
            </a:endParaRPr>
          </a:p>
        </p:txBody>
      </p:sp>
      <p:sp>
        <p:nvSpPr>
          <p:cNvPr id="12" name="TextBox 11"/>
          <p:cNvSpPr txBox="1"/>
          <p:nvPr/>
        </p:nvSpPr>
        <p:spPr>
          <a:xfrm>
            <a:off x="1659079" y="4653136"/>
            <a:ext cx="8712968" cy="969496"/>
          </a:xfrm>
          <a:prstGeom prst="rect">
            <a:avLst/>
          </a:prstGeom>
          <a:noFill/>
        </p:spPr>
        <p:txBody>
          <a:bodyPr wrap="square" rtlCol="0">
            <a:spAutoFit/>
          </a:bodyPr>
          <a:lstStyle/>
          <a:p>
            <a:pPr algn="just"/>
            <a:r>
              <a:rPr lang="vi-VN" sz="2850">
                <a:latin typeface="+mj-lt"/>
              </a:rPr>
              <a:t>d) </a:t>
            </a:r>
            <a:r>
              <a:rPr lang="vi-VN" sz="2850" i="1">
                <a:latin typeface="+mj-lt"/>
              </a:rPr>
              <a:t>Với quyết tâm cao độ</a:t>
            </a:r>
            <a:r>
              <a:rPr lang="vi-VN" sz="2850">
                <a:latin typeface="+mj-lt"/>
              </a:rPr>
              <a:t>, bạn H .. đã vươn lên trở thành học sinh giỏi của lớp.</a:t>
            </a:r>
            <a:endParaRPr lang="en-US" sz="2850">
              <a:latin typeface="+mj-lt"/>
            </a:endParaRPr>
          </a:p>
        </p:txBody>
      </p:sp>
      <p:cxnSp>
        <p:nvCxnSpPr>
          <p:cNvPr id="13" name="Straight Connector 12"/>
          <p:cNvCxnSpPr/>
          <p:nvPr/>
        </p:nvCxnSpPr>
        <p:spPr>
          <a:xfrm>
            <a:off x="2170972" y="3985756"/>
            <a:ext cx="3276956"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170972" y="5131434"/>
            <a:ext cx="320494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Oval 14"/>
          <p:cNvSpPr/>
          <p:nvPr/>
        </p:nvSpPr>
        <p:spPr>
          <a:xfrm>
            <a:off x="2052714" y="3462393"/>
            <a:ext cx="936000" cy="59929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2047536" y="4601622"/>
            <a:ext cx="792000" cy="60945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1614646" y="5733256"/>
            <a:ext cx="8712968" cy="553998"/>
          </a:xfrm>
          <a:prstGeom prst="rect">
            <a:avLst/>
          </a:prstGeom>
          <a:noFill/>
        </p:spPr>
        <p:txBody>
          <a:bodyPr wrap="square" rtlCol="0">
            <a:spAutoFit/>
          </a:bodyPr>
          <a:lstStyle/>
          <a:p>
            <a:pPr algn="just"/>
            <a:r>
              <a:rPr lang="vi-VN" sz="3000" b="1">
                <a:solidFill>
                  <a:srgbClr val="FF0000"/>
                </a:solidFill>
                <a:latin typeface="+mj-lt"/>
              </a:rPr>
              <a:t>Trạng ngữ chỉ phương tiện trả lời cho câu hỏi nào ?</a:t>
            </a:r>
            <a:endParaRPr lang="en-US" sz="3000" b="1">
              <a:solidFill>
                <a:srgbClr val="FF0000"/>
              </a:solidFill>
              <a:latin typeface="+mj-lt"/>
            </a:endParaRPr>
          </a:p>
        </p:txBody>
      </p:sp>
      <p:sp>
        <p:nvSpPr>
          <p:cNvPr id="17" name="TextBox 16"/>
          <p:cNvSpPr txBox="1"/>
          <p:nvPr/>
        </p:nvSpPr>
        <p:spPr>
          <a:xfrm>
            <a:off x="1614646" y="5725644"/>
            <a:ext cx="8712968" cy="1015663"/>
          </a:xfrm>
          <a:prstGeom prst="rect">
            <a:avLst/>
          </a:prstGeom>
          <a:noFill/>
        </p:spPr>
        <p:txBody>
          <a:bodyPr wrap="square" rtlCol="0">
            <a:spAutoFit/>
          </a:bodyPr>
          <a:lstStyle/>
          <a:p>
            <a:pPr algn="just"/>
            <a:r>
              <a:rPr lang="vi-VN" sz="3000" b="1">
                <a:solidFill>
                  <a:srgbClr val="0070C0"/>
                </a:solidFill>
                <a:latin typeface="+mj-lt"/>
              </a:rPr>
              <a:t>Trạng ngữ chỉ phương tiện trả lời cho câu hỏi </a:t>
            </a:r>
            <a:r>
              <a:rPr lang="vi-VN" sz="3000" b="1">
                <a:solidFill>
                  <a:srgbClr val="FF0000"/>
                </a:solidFill>
                <a:latin typeface="+mj-lt"/>
              </a:rPr>
              <a:t>Bằng cái gì ?, Với cái gì ?</a:t>
            </a:r>
            <a:endParaRPr lang="en-US" sz="3000" b="1">
              <a:solidFill>
                <a:srgbClr val="FF0000"/>
              </a:solidFill>
              <a:latin typeface="+mj-lt"/>
            </a:endParaRPr>
          </a:p>
        </p:txBody>
      </p:sp>
    </p:spTree>
    <p:extLst>
      <p:ext uri="{BB962C8B-B14F-4D97-AF65-F5344CB8AC3E}">
        <p14:creationId xmlns:p14="http://schemas.microsoft.com/office/powerpoint/2010/main" val="2397200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p:cTn id="29" dur="500" fill="hold"/>
                                        <p:tgtEl>
                                          <p:spTgt spid="19"/>
                                        </p:tgtEl>
                                        <p:attrNameLst>
                                          <p:attrName>ppt_w</p:attrName>
                                        </p:attrNameLst>
                                      </p:cBhvr>
                                      <p:tavLst>
                                        <p:tav tm="0">
                                          <p:val>
                                            <p:fltVal val="0"/>
                                          </p:val>
                                        </p:tav>
                                        <p:tav tm="100000">
                                          <p:val>
                                            <p:strVal val="#ppt_w"/>
                                          </p:val>
                                        </p:tav>
                                      </p:tavLst>
                                    </p:anim>
                                    <p:anim calcmode="lin" valueType="num">
                                      <p:cBhvr>
                                        <p:cTn id="30" dur="500" fill="hold"/>
                                        <p:tgtEl>
                                          <p:spTgt spid="19"/>
                                        </p:tgtEl>
                                        <p:attrNameLst>
                                          <p:attrName>ppt_h</p:attrName>
                                        </p:attrNameLst>
                                      </p:cBhvr>
                                      <p:tavLst>
                                        <p:tav tm="0">
                                          <p:val>
                                            <p:fltVal val="0"/>
                                          </p:val>
                                        </p:tav>
                                        <p:tav tm="100000">
                                          <p:val>
                                            <p:strVal val="#ppt_h"/>
                                          </p:val>
                                        </p:tav>
                                      </p:tavLst>
                                    </p:anim>
                                    <p:animEffect transition="in" filter="fade">
                                      <p:cBhvr>
                                        <p:cTn id="31" dur="500"/>
                                        <p:tgtEl>
                                          <p:spTgt spid="19"/>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xit" presetSubtype="32" fill="hold" grpId="1" nodeType="clickEffect">
                                  <p:stCondLst>
                                    <p:cond delay="0"/>
                                  </p:stCondLst>
                                  <p:childTnLst>
                                    <p:anim calcmode="lin" valueType="num">
                                      <p:cBhvr>
                                        <p:cTn id="35" dur="500"/>
                                        <p:tgtEl>
                                          <p:spTgt spid="19"/>
                                        </p:tgtEl>
                                        <p:attrNameLst>
                                          <p:attrName>ppt_w</p:attrName>
                                        </p:attrNameLst>
                                      </p:cBhvr>
                                      <p:tavLst>
                                        <p:tav tm="0">
                                          <p:val>
                                            <p:strVal val="ppt_w"/>
                                          </p:val>
                                        </p:tav>
                                        <p:tav tm="100000">
                                          <p:val>
                                            <p:fltVal val="0"/>
                                          </p:val>
                                        </p:tav>
                                      </p:tavLst>
                                    </p:anim>
                                    <p:anim calcmode="lin" valueType="num">
                                      <p:cBhvr>
                                        <p:cTn id="36" dur="500"/>
                                        <p:tgtEl>
                                          <p:spTgt spid="19"/>
                                        </p:tgtEl>
                                        <p:attrNameLst>
                                          <p:attrName>ppt_h</p:attrName>
                                        </p:attrNameLst>
                                      </p:cBhvr>
                                      <p:tavLst>
                                        <p:tav tm="0">
                                          <p:val>
                                            <p:strVal val="ppt_h"/>
                                          </p:val>
                                        </p:tav>
                                        <p:tav tm="100000">
                                          <p:val>
                                            <p:fltVal val="0"/>
                                          </p:val>
                                        </p:tav>
                                      </p:tavLst>
                                    </p:anim>
                                    <p:animEffect transition="out" filter="fade">
                                      <p:cBhvr>
                                        <p:cTn id="37" dur="500"/>
                                        <p:tgtEl>
                                          <p:spTgt spid="19"/>
                                        </p:tgtEl>
                                      </p:cBhvr>
                                    </p:animEffect>
                                    <p:set>
                                      <p:cBhvr>
                                        <p:cTn id="38" dur="1" fill="hold">
                                          <p:stCondLst>
                                            <p:cond delay="499"/>
                                          </p:stCondLst>
                                        </p:cTn>
                                        <p:tgtEl>
                                          <p:spTgt spid="19"/>
                                        </p:tgtEl>
                                        <p:attrNameLst>
                                          <p:attrName>style.visibility</p:attrName>
                                        </p:attrNameLst>
                                      </p:cBhvr>
                                      <p:to>
                                        <p:strVal val="hidden"/>
                                      </p:to>
                                    </p:set>
                                  </p:childTnLst>
                                </p:cTn>
                              </p:par>
                              <p:par>
                                <p:cTn id="39" presetID="53" presetClass="entr" presetSubtype="16"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9" grpId="0"/>
      <p:bldP spid="19" grpId="1"/>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WordArt 3">
            <a:extLst>
              <a:ext uri="{FF2B5EF4-FFF2-40B4-BE49-F238E27FC236}">
                <a16:creationId xmlns:a16="http://schemas.microsoft.com/office/drawing/2014/main" xmlns="" id="{81D55364-C6A0-E3F5-58D3-1574B78D5C8A}"/>
              </a:ext>
            </a:extLst>
          </p:cNvPr>
          <p:cNvSpPr>
            <a:spLocks noChangeArrowheads="1" noChangeShapeType="1" noTextEdit="1"/>
          </p:cNvSpPr>
          <p:nvPr/>
        </p:nvSpPr>
        <p:spPr bwMode="auto">
          <a:xfrm>
            <a:off x="5167313" y="533400"/>
            <a:ext cx="1933575" cy="533400"/>
          </a:xfrm>
          <a:prstGeom prst="rect">
            <a:avLst/>
          </a:prstGeom>
        </p:spPr>
        <p:txBody>
          <a:bodyPr wrap="none" fromWordArt="1">
            <a:prstTxWarp prst="textPlain">
              <a:avLst>
                <a:gd name="adj" fmla="val 50000"/>
              </a:avLst>
            </a:prstTxWarp>
          </a:bodyPr>
          <a:lstStyle/>
          <a:p>
            <a:pPr algn="ctr"/>
            <a:r>
              <a:rPr lang="en-US" sz="3600" b="1" kern="10">
                <a:ln w="12700">
                  <a:solidFill>
                    <a:srgbClr val="EAEAEA"/>
                  </a:solidFill>
                  <a:round/>
                  <a:headEnd type="none" w="sm" len="sm"/>
                  <a:tailEnd type="none" w="sm" len="sm"/>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cs typeface="Arial" panose="020B0604020202020204" pitchFamily="34" charset="0"/>
              </a:rPr>
              <a:t>Ghi nhớ</a:t>
            </a:r>
          </a:p>
        </p:txBody>
      </p:sp>
      <p:pic>
        <p:nvPicPr>
          <p:cNvPr id="40966" name="Picture 6" descr="Frames PPT 001">
            <a:extLst>
              <a:ext uri="{FF2B5EF4-FFF2-40B4-BE49-F238E27FC236}">
                <a16:creationId xmlns:a16="http://schemas.microsoft.com/office/drawing/2014/main" xmlns="" id="{32CD351A-BEE8-F542-30A4-D11F97C14F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2095500"/>
            <a:ext cx="90678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7" name="Text Box 7">
            <a:extLst>
              <a:ext uri="{FF2B5EF4-FFF2-40B4-BE49-F238E27FC236}">
                <a16:creationId xmlns:a16="http://schemas.microsoft.com/office/drawing/2014/main" xmlns="" id="{6D499EB0-358E-0323-2357-1E05F2618145}"/>
              </a:ext>
            </a:extLst>
          </p:cNvPr>
          <p:cNvSpPr txBox="1">
            <a:spLocks noChangeArrowheads="1"/>
          </p:cNvSpPr>
          <p:nvPr/>
        </p:nvSpPr>
        <p:spPr bwMode="auto">
          <a:xfrm>
            <a:off x="2095500" y="2606675"/>
            <a:ext cx="8001000" cy="166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indent="6302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3400" b="1" i="1">
                <a:solidFill>
                  <a:srgbClr val="000099"/>
                </a:solidFill>
                <a:latin typeface="Times New Roman" panose="02020603050405020304" pitchFamily="18" charset="0"/>
              </a:rPr>
              <a:t>Trạng ngữ chỉ phương tiện thường mở đầu bằng các từ </a:t>
            </a:r>
            <a:r>
              <a:rPr lang="en-US" altLang="en-US" sz="3400" b="1" i="1">
                <a:solidFill>
                  <a:srgbClr val="CC3300"/>
                </a:solidFill>
                <a:latin typeface="Times New Roman" panose="02020603050405020304" pitchFamily="18" charset="0"/>
              </a:rPr>
              <a:t>bằng</a:t>
            </a:r>
            <a:r>
              <a:rPr lang="en-US" altLang="en-US" sz="3400" b="1" i="1">
                <a:solidFill>
                  <a:srgbClr val="000099"/>
                </a:solidFill>
                <a:latin typeface="Times New Roman" panose="02020603050405020304" pitchFamily="18" charset="0"/>
              </a:rPr>
              <a:t>, </a:t>
            </a:r>
            <a:r>
              <a:rPr lang="en-US" altLang="en-US" sz="3400" b="1" i="1">
                <a:solidFill>
                  <a:srgbClr val="CC3300"/>
                </a:solidFill>
                <a:latin typeface="Times New Roman" panose="02020603050405020304" pitchFamily="18" charset="0"/>
              </a:rPr>
              <a:t>với</a:t>
            </a:r>
            <a:r>
              <a:rPr lang="en-US" altLang="en-US" sz="3400" b="1" i="1">
                <a:solidFill>
                  <a:srgbClr val="000099"/>
                </a:solidFill>
                <a:latin typeface="Times New Roman" panose="02020603050405020304" pitchFamily="18" charset="0"/>
              </a:rPr>
              <a:t> và trả lời cho các câu hỏi </a:t>
            </a:r>
            <a:r>
              <a:rPr lang="en-US" altLang="en-US" sz="3400" b="1" i="1">
                <a:solidFill>
                  <a:srgbClr val="CC3300"/>
                </a:solidFill>
                <a:latin typeface="Times New Roman" panose="02020603050405020304" pitchFamily="18" charset="0"/>
              </a:rPr>
              <a:t>Bằng cái gì ?</a:t>
            </a:r>
            <a:r>
              <a:rPr lang="en-US" altLang="en-US" sz="3400" b="1" i="1">
                <a:solidFill>
                  <a:srgbClr val="000099"/>
                </a:solidFill>
                <a:latin typeface="Times New Roman" panose="02020603050405020304" pitchFamily="18" charset="0"/>
              </a:rPr>
              <a:t>,</a:t>
            </a:r>
            <a:r>
              <a:rPr lang="en-US" altLang="en-US" sz="3400" b="1" i="1">
                <a:solidFill>
                  <a:srgbClr val="CC3300"/>
                </a:solidFill>
                <a:latin typeface="Times New Roman" panose="02020603050405020304" pitchFamily="18" charset="0"/>
              </a:rPr>
              <a:t> Với cái gì ?</a:t>
            </a:r>
            <a:r>
              <a:rPr lang="en-US" altLang="en-US" sz="3400" b="1" i="1">
                <a:solidFill>
                  <a:srgbClr val="000099"/>
                </a:solidFill>
                <a:latin typeface="Times New Roman" panose="02020603050405020304" pitchFamily="18" charset="0"/>
              </a:rPr>
              <a:t> .</a:t>
            </a:r>
            <a:endParaRPr lang="en-US" altLang="en-US" sz="3400" b="1" u="sng">
              <a:solidFill>
                <a:srgbClr val="000099"/>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40963"/>
                                        </p:tgtEl>
                                        <p:attrNameLst>
                                          <p:attrName>style.visibility</p:attrName>
                                        </p:attrNameLst>
                                      </p:cBhvr>
                                      <p:to>
                                        <p:strVal val="visible"/>
                                      </p:to>
                                    </p:set>
                                    <p:anim calcmode="lin" valueType="num">
                                      <p:cBhvr>
                                        <p:cTn id="7" dur="500" fill="hold"/>
                                        <p:tgtEl>
                                          <p:spTgt spid="40963"/>
                                        </p:tgtEl>
                                        <p:attrNameLst>
                                          <p:attrName>ppt_w</p:attrName>
                                        </p:attrNameLst>
                                      </p:cBhvr>
                                      <p:tavLst>
                                        <p:tav tm="0">
                                          <p:val>
                                            <p:fltVal val="0"/>
                                          </p:val>
                                        </p:tav>
                                        <p:tav tm="100000">
                                          <p:val>
                                            <p:strVal val="#ppt_w"/>
                                          </p:val>
                                        </p:tav>
                                      </p:tavLst>
                                    </p:anim>
                                    <p:anim calcmode="lin" valueType="num">
                                      <p:cBhvr>
                                        <p:cTn id="8" dur="500" fill="hold"/>
                                        <p:tgtEl>
                                          <p:spTgt spid="40963"/>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40966"/>
                                        </p:tgtEl>
                                        <p:attrNameLst>
                                          <p:attrName>style.visibility</p:attrName>
                                        </p:attrNameLst>
                                      </p:cBhvr>
                                      <p:to>
                                        <p:strVal val="visible"/>
                                      </p:to>
                                    </p:set>
                                    <p:anim calcmode="lin" valueType="num">
                                      <p:cBhvr>
                                        <p:cTn id="11" dur="500" fill="hold"/>
                                        <p:tgtEl>
                                          <p:spTgt spid="40966"/>
                                        </p:tgtEl>
                                        <p:attrNameLst>
                                          <p:attrName>ppt_w</p:attrName>
                                        </p:attrNameLst>
                                      </p:cBhvr>
                                      <p:tavLst>
                                        <p:tav tm="0">
                                          <p:val>
                                            <p:fltVal val="0"/>
                                          </p:val>
                                        </p:tav>
                                        <p:tav tm="100000">
                                          <p:val>
                                            <p:strVal val="#ppt_w"/>
                                          </p:val>
                                        </p:tav>
                                      </p:tavLst>
                                    </p:anim>
                                    <p:anim calcmode="lin" valueType="num">
                                      <p:cBhvr>
                                        <p:cTn id="12" dur="500" fill="hold"/>
                                        <p:tgtEl>
                                          <p:spTgt spid="40966"/>
                                        </p:tgtEl>
                                        <p:attrNameLst>
                                          <p:attrName>ppt_h</p:attrName>
                                        </p:attrNameLst>
                                      </p:cBhvr>
                                      <p:tavLst>
                                        <p:tav tm="0">
                                          <p:val>
                                            <p:fltVal val="0"/>
                                          </p:val>
                                        </p:tav>
                                        <p:tav tm="100000">
                                          <p:val>
                                            <p:strVal val="#ppt_h"/>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7" presetClass="entr" presetSubtype="0" fill="hold" grpId="0" nodeType="clickEffect">
                                  <p:stCondLst>
                                    <p:cond delay="0"/>
                                  </p:stCondLst>
                                  <p:iterate type="lt">
                                    <p:tmPct val="50000"/>
                                  </p:iterate>
                                  <p:childTnLst>
                                    <p:set>
                                      <p:cBhvr>
                                        <p:cTn id="16" dur="1" fill="hold">
                                          <p:stCondLst>
                                            <p:cond delay="0"/>
                                          </p:stCondLst>
                                        </p:cTn>
                                        <p:tgtEl>
                                          <p:spTgt spid="40967"/>
                                        </p:tgtEl>
                                        <p:attrNameLst>
                                          <p:attrName>style.visibility</p:attrName>
                                        </p:attrNameLst>
                                      </p:cBhvr>
                                      <p:to>
                                        <p:strVal val="visible"/>
                                      </p:to>
                                    </p:set>
                                    <p:anim calcmode="discrete" valueType="clr">
                                      <p:cBhvr override="childStyle">
                                        <p:cTn id="17" dur="80"/>
                                        <p:tgtEl>
                                          <p:spTgt spid="40967"/>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40967"/>
                                        </p:tgtEl>
                                        <p:attrNameLst>
                                          <p:attrName>fillcolor</p:attrName>
                                        </p:attrNameLst>
                                      </p:cBhvr>
                                      <p:tavLst>
                                        <p:tav tm="0">
                                          <p:val>
                                            <p:clrVal>
                                              <a:schemeClr val="accent2"/>
                                            </p:clrVal>
                                          </p:val>
                                        </p:tav>
                                        <p:tav tm="50000">
                                          <p:val>
                                            <p:clrVal>
                                              <a:schemeClr val="hlink"/>
                                            </p:clrVal>
                                          </p:val>
                                        </p:tav>
                                      </p:tavLst>
                                    </p:anim>
                                    <p:set>
                                      <p:cBhvr>
                                        <p:cTn id="19" dur="80"/>
                                        <p:tgtEl>
                                          <p:spTgt spid="4096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Text Box 4">
            <a:extLst>
              <a:ext uri="{FF2B5EF4-FFF2-40B4-BE49-F238E27FC236}">
                <a16:creationId xmlns:a16="http://schemas.microsoft.com/office/drawing/2014/main" xmlns="" id="{679A00C3-38FF-B4E5-BB58-49273EC149F7}"/>
              </a:ext>
            </a:extLst>
          </p:cNvPr>
          <p:cNvSpPr txBox="1">
            <a:spLocks noChangeArrowheads="1"/>
          </p:cNvSpPr>
          <p:nvPr/>
        </p:nvSpPr>
        <p:spPr bwMode="auto">
          <a:xfrm>
            <a:off x="1524000" y="1371600"/>
            <a:ext cx="9428163"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1139825" indent="-1139825">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b="1">
                <a:solidFill>
                  <a:srgbClr val="000099"/>
                </a:solidFill>
                <a:latin typeface="Times New Roman" panose="02020603050405020304" pitchFamily="18" charset="0"/>
              </a:rPr>
              <a:t>Bài 1: Tìm trạng ngữ chỉ phương tiện trong các câu sau:</a:t>
            </a:r>
            <a:endParaRPr lang="en-US" altLang="en-US" sz="2800">
              <a:latin typeface="Times New Roman" panose="02020603050405020304" pitchFamily="18" charset="0"/>
            </a:endParaRPr>
          </a:p>
        </p:txBody>
      </p:sp>
      <p:sp>
        <p:nvSpPr>
          <p:cNvPr id="15363" name="WordArt 5">
            <a:extLst>
              <a:ext uri="{FF2B5EF4-FFF2-40B4-BE49-F238E27FC236}">
                <a16:creationId xmlns:a16="http://schemas.microsoft.com/office/drawing/2014/main" xmlns="" id="{69FE6719-D24E-C566-FFF4-B4B1A9524BA6}"/>
              </a:ext>
            </a:extLst>
          </p:cNvPr>
          <p:cNvSpPr>
            <a:spLocks noChangeArrowheads="1" noChangeShapeType="1" noTextEdit="1"/>
          </p:cNvSpPr>
          <p:nvPr/>
        </p:nvSpPr>
        <p:spPr bwMode="auto">
          <a:xfrm>
            <a:off x="5129213" y="381000"/>
            <a:ext cx="2109787" cy="762000"/>
          </a:xfrm>
          <a:prstGeom prst="rect">
            <a:avLst/>
          </a:prstGeom>
        </p:spPr>
        <p:txBody>
          <a:bodyPr wrap="none" fromWordArt="1">
            <a:prstTxWarp prst="textPlain">
              <a:avLst>
                <a:gd name="adj" fmla="val 50000"/>
              </a:avLst>
            </a:prstTxWarp>
          </a:bodyPr>
          <a:lstStyle/>
          <a:p>
            <a:pPr algn="ctr"/>
            <a:r>
              <a:rPr lang="en-US" sz="3600" b="1" kern="10">
                <a:ln w="12700">
                  <a:solidFill>
                    <a:srgbClr val="EAEAEA"/>
                  </a:solidFill>
                  <a:round/>
                  <a:headEnd type="none" w="sm" len="sm"/>
                  <a:tailEnd type="none" w="sm" len="sm"/>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cs typeface="Arial" panose="020B0604020202020204" pitchFamily="34" charset="0"/>
              </a:rPr>
              <a:t>Luyện tập</a:t>
            </a:r>
          </a:p>
        </p:txBody>
      </p:sp>
      <p:sp>
        <p:nvSpPr>
          <p:cNvPr id="10246" name="Text Box 6">
            <a:extLst>
              <a:ext uri="{FF2B5EF4-FFF2-40B4-BE49-F238E27FC236}">
                <a16:creationId xmlns:a16="http://schemas.microsoft.com/office/drawing/2014/main" xmlns="" id="{B3EB263F-29CF-2209-C289-A04546C8EB83}"/>
              </a:ext>
            </a:extLst>
          </p:cNvPr>
          <p:cNvSpPr txBox="1">
            <a:spLocks noChangeArrowheads="1"/>
          </p:cNvSpPr>
          <p:nvPr/>
        </p:nvSpPr>
        <p:spPr bwMode="auto">
          <a:xfrm>
            <a:off x="1524000" y="2592388"/>
            <a:ext cx="10515600" cy="319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3600" dirty="0">
                <a:latin typeface="Times New Roman" panose="02020603050405020304" pitchFamily="18" charset="0"/>
              </a:rPr>
              <a:t>   a) </a:t>
            </a:r>
            <a:r>
              <a:rPr lang="en-US" altLang="en-US" sz="3600" dirty="0" err="1">
                <a:latin typeface="Times New Roman" panose="02020603050405020304" pitchFamily="18" charset="0"/>
              </a:rPr>
              <a:t>Bằng</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một</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giọng</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thân</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tình</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thầy</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khuyên</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chúng</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em</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gắng</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học</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bài</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làm</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bài</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đầy</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đủ</a:t>
            </a:r>
            <a:r>
              <a:rPr lang="en-US" altLang="en-US" sz="3600" dirty="0">
                <a:latin typeface="Times New Roman" panose="02020603050405020304" pitchFamily="18" charset="0"/>
              </a:rPr>
              <a:t>.</a:t>
            </a:r>
          </a:p>
          <a:p>
            <a:pPr eaLnBrk="1" hangingPunct="1">
              <a:spcBef>
                <a:spcPct val="60000"/>
              </a:spcBef>
              <a:buFontTx/>
              <a:buNone/>
            </a:pPr>
            <a:r>
              <a:rPr lang="en-US" altLang="en-US" sz="3600" dirty="0">
                <a:latin typeface="Times New Roman" panose="02020603050405020304" pitchFamily="18" charset="0"/>
              </a:rPr>
              <a:t>   b) </a:t>
            </a:r>
            <a:r>
              <a:rPr lang="en-US" altLang="en-US" sz="3600" dirty="0" err="1">
                <a:latin typeface="Times New Roman" panose="02020603050405020304" pitchFamily="18" charset="0"/>
              </a:rPr>
              <a:t>Với</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óc</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quan</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sát</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tinh</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tế</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và</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đôi</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bàn</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tay</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khéo</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léo</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người</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hoạ</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sĩ</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dân</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gian</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đã</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sáng</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tạo</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nên</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những</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bức</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tranh</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làng</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Hồ</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nổi</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tiếng</a:t>
            </a:r>
            <a:r>
              <a:rPr lang="en-US" altLang="en-US" sz="3600" dirty="0">
                <a:latin typeface="Times New Roman" panose="02020603050405020304" pitchFamily="18" charset="0"/>
              </a:rPr>
              <a:t>.</a:t>
            </a:r>
          </a:p>
        </p:txBody>
      </p:sp>
      <p:sp>
        <p:nvSpPr>
          <p:cNvPr id="10248" name="Line 8">
            <a:extLst>
              <a:ext uri="{FF2B5EF4-FFF2-40B4-BE49-F238E27FC236}">
                <a16:creationId xmlns:a16="http://schemas.microsoft.com/office/drawing/2014/main" xmlns="" id="{D3773709-5524-39D6-5916-F51D55B14BBD}"/>
              </a:ext>
            </a:extLst>
          </p:cNvPr>
          <p:cNvSpPr>
            <a:spLocks noChangeShapeType="1"/>
          </p:cNvSpPr>
          <p:nvPr/>
        </p:nvSpPr>
        <p:spPr bwMode="auto">
          <a:xfrm>
            <a:off x="2743200" y="1905000"/>
            <a:ext cx="5334000" cy="0"/>
          </a:xfrm>
          <a:prstGeom prst="line">
            <a:avLst/>
          </a:prstGeom>
          <a:noFill/>
          <a:ln w="41275">
            <a:solidFill>
              <a:srgbClr val="9933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10244"/>
                                        </p:tgtEl>
                                        <p:attrNameLst>
                                          <p:attrName>style.visibility</p:attrName>
                                        </p:attrNameLst>
                                      </p:cBhvr>
                                      <p:to>
                                        <p:strVal val="visible"/>
                                      </p:to>
                                    </p:set>
                                    <p:animEffect transition="in" filter="box(in)">
                                      <p:cBhvr>
                                        <p:cTn id="7" dur="500"/>
                                        <p:tgtEl>
                                          <p:spTgt spid="10244"/>
                                        </p:tgtEl>
                                      </p:cBhvr>
                                    </p:animEffect>
                                  </p:childTnLst>
                                </p:cTn>
                              </p:par>
                            </p:childTnLst>
                          </p:cTn>
                        </p:par>
                        <p:par>
                          <p:cTn id="8" fill="hold" nodeType="afterGroup">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10246"/>
                                        </p:tgtEl>
                                        <p:attrNameLst>
                                          <p:attrName>style.visibility</p:attrName>
                                        </p:attrNameLst>
                                      </p:cBhvr>
                                      <p:to>
                                        <p:strVal val="visible"/>
                                      </p:to>
                                    </p:set>
                                    <p:animEffect transition="in" filter="box(in)">
                                      <p:cBhvr>
                                        <p:cTn id="11" dur="500"/>
                                        <p:tgtEl>
                                          <p:spTgt spid="10246"/>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8" presetClass="entr" presetSubtype="6" fill="hold" nodeType="clickEffect">
                                  <p:stCondLst>
                                    <p:cond delay="0"/>
                                  </p:stCondLst>
                                  <p:childTnLst>
                                    <p:set>
                                      <p:cBhvr>
                                        <p:cTn id="15" dur="1" fill="hold">
                                          <p:stCondLst>
                                            <p:cond delay="0"/>
                                          </p:stCondLst>
                                        </p:cTn>
                                        <p:tgtEl>
                                          <p:spTgt spid="10248"/>
                                        </p:tgtEl>
                                        <p:attrNameLst>
                                          <p:attrName>style.visibility</p:attrName>
                                        </p:attrNameLst>
                                      </p:cBhvr>
                                      <p:to>
                                        <p:strVal val="visible"/>
                                      </p:to>
                                    </p:set>
                                    <p:animEffect transition="in" filter="strips(downRight)">
                                      <p:cBhvr>
                                        <p:cTn id="16" dur="500"/>
                                        <p:tgtEl>
                                          <p:spTgt spid="102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p:bldP spid="1024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a:extLst>
              <a:ext uri="{FF2B5EF4-FFF2-40B4-BE49-F238E27FC236}">
                <a16:creationId xmlns:a16="http://schemas.microsoft.com/office/drawing/2014/main" xmlns="" id="{186A27AE-11B4-DA51-1E46-3BDA7BA88648}"/>
              </a:ext>
            </a:extLst>
          </p:cNvPr>
          <p:cNvSpPr txBox="1">
            <a:spLocks noChangeArrowheads="1"/>
          </p:cNvSpPr>
          <p:nvPr/>
        </p:nvSpPr>
        <p:spPr bwMode="auto">
          <a:xfrm>
            <a:off x="1524000" y="1600200"/>
            <a:ext cx="9428163"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1139825" indent="-1139825">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b="1">
                <a:solidFill>
                  <a:srgbClr val="000099"/>
                </a:solidFill>
                <a:latin typeface="Times New Roman" panose="02020603050405020304" pitchFamily="18" charset="0"/>
              </a:rPr>
              <a:t>Bài 1: Tìm trạng ngữ chỉ phương tiện trong các câu sau:</a:t>
            </a:r>
            <a:endParaRPr lang="en-US" altLang="en-US" sz="2800">
              <a:latin typeface="Times New Roman" panose="02020603050405020304" pitchFamily="18" charset="0"/>
            </a:endParaRPr>
          </a:p>
        </p:txBody>
      </p:sp>
      <p:sp>
        <p:nvSpPr>
          <p:cNvPr id="16387" name="WordArt 3">
            <a:extLst>
              <a:ext uri="{FF2B5EF4-FFF2-40B4-BE49-F238E27FC236}">
                <a16:creationId xmlns:a16="http://schemas.microsoft.com/office/drawing/2014/main" xmlns="" id="{69652E78-0ED8-7BBF-BDAA-CB30163DFB11}"/>
              </a:ext>
            </a:extLst>
          </p:cNvPr>
          <p:cNvSpPr>
            <a:spLocks noChangeArrowheads="1" noChangeShapeType="1" noTextEdit="1"/>
          </p:cNvSpPr>
          <p:nvPr/>
        </p:nvSpPr>
        <p:spPr bwMode="auto">
          <a:xfrm>
            <a:off x="5129213" y="381000"/>
            <a:ext cx="2109787" cy="762000"/>
          </a:xfrm>
          <a:prstGeom prst="rect">
            <a:avLst/>
          </a:prstGeom>
        </p:spPr>
        <p:txBody>
          <a:bodyPr wrap="none" fromWordArt="1">
            <a:prstTxWarp prst="textPlain">
              <a:avLst>
                <a:gd name="adj" fmla="val 50000"/>
              </a:avLst>
            </a:prstTxWarp>
          </a:bodyPr>
          <a:lstStyle/>
          <a:p>
            <a:pPr algn="ctr"/>
            <a:r>
              <a:rPr lang="en-US" sz="3600" b="1" kern="10">
                <a:ln w="12700">
                  <a:solidFill>
                    <a:srgbClr val="EAEAEA"/>
                  </a:solidFill>
                  <a:round/>
                  <a:headEnd type="none" w="sm" len="sm"/>
                  <a:tailEnd type="none" w="sm" len="sm"/>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cs typeface="Arial" panose="020B0604020202020204" pitchFamily="34" charset="0"/>
              </a:rPr>
              <a:t>Luyện tập</a:t>
            </a:r>
          </a:p>
        </p:txBody>
      </p:sp>
      <p:sp>
        <p:nvSpPr>
          <p:cNvPr id="16388" name="Text Box 4">
            <a:extLst>
              <a:ext uri="{FF2B5EF4-FFF2-40B4-BE49-F238E27FC236}">
                <a16:creationId xmlns:a16="http://schemas.microsoft.com/office/drawing/2014/main" xmlns="" id="{00BBB6A0-550C-9F42-EF31-3D13832CAC7B}"/>
              </a:ext>
            </a:extLst>
          </p:cNvPr>
          <p:cNvSpPr txBox="1">
            <a:spLocks noChangeArrowheads="1"/>
          </p:cNvSpPr>
          <p:nvPr/>
        </p:nvSpPr>
        <p:spPr bwMode="auto">
          <a:xfrm>
            <a:off x="457200" y="2820988"/>
            <a:ext cx="11963400" cy="3025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20000"/>
              </a:lnSpc>
              <a:spcBef>
                <a:spcPct val="0"/>
              </a:spcBef>
              <a:buFontTx/>
              <a:buNone/>
            </a:pPr>
            <a:r>
              <a:rPr lang="en-US" altLang="en-US" sz="3600" dirty="0">
                <a:latin typeface="Times New Roman" panose="02020603050405020304" pitchFamily="18" charset="0"/>
              </a:rPr>
              <a:t>   a) </a:t>
            </a:r>
            <a:r>
              <a:rPr lang="en-US" altLang="en-US" sz="3600" dirty="0" err="1">
                <a:latin typeface="Times New Roman" panose="02020603050405020304" pitchFamily="18" charset="0"/>
              </a:rPr>
              <a:t>Bằng</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một</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giọng</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thân</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tình</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thầy</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khuyên</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chúng</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em</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gắng</a:t>
            </a:r>
            <a:endParaRPr lang="en-US" altLang="en-US" sz="3600" dirty="0">
              <a:latin typeface="Times New Roman" panose="02020603050405020304" pitchFamily="18" charset="0"/>
            </a:endParaRPr>
          </a:p>
          <a:p>
            <a:pPr eaLnBrk="1" hangingPunct="1">
              <a:lnSpc>
                <a:spcPct val="120000"/>
              </a:lnSpc>
              <a:spcBef>
                <a:spcPct val="0"/>
              </a:spcBef>
              <a:buFontTx/>
              <a:buNone/>
            </a:pPr>
            <a:r>
              <a:rPr lang="en-US" altLang="en-US" sz="3600" dirty="0" err="1">
                <a:latin typeface="Times New Roman" panose="02020603050405020304" pitchFamily="18" charset="0"/>
              </a:rPr>
              <a:t>học</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bài</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làm</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bài</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đầy</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đủ</a:t>
            </a:r>
            <a:r>
              <a:rPr lang="en-US" altLang="en-US" sz="3600" dirty="0">
                <a:latin typeface="Times New Roman" panose="02020603050405020304" pitchFamily="18" charset="0"/>
              </a:rPr>
              <a:t>.</a:t>
            </a:r>
          </a:p>
          <a:p>
            <a:pPr eaLnBrk="1" hangingPunct="1">
              <a:lnSpc>
                <a:spcPct val="120000"/>
              </a:lnSpc>
              <a:spcBef>
                <a:spcPct val="60000"/>
              </a:spcBef>
              <a:buFontTx/>
              <a:buNone/>
            </a:pPr>
            <a:r>
              <a:rPr lang="en-US" altLang="en-US" sz="3600" dirty="0">
                <a:latin typeface="Times New Roman" panose="02020603050405020304" pitchFamily="18" charset="0"/>
              </a:rPr>
              <a:t>   b) </a:t>
            </a:r>
            <a:r>
              <a:rPr lang="en-US" altLang="en-US" sz="3600" dirty="0" err="1">
                <a:latin typeface="Times New Roman" panose="02020603050405020304" pitchFamily="18" charset="0"/>
              </a:rPr>
              <a:t>Với</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óc</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quan</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sát</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tinh</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tế</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và</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đôi</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bàn</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tay</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khéo</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léo</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người</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hoạ</a:t>
            </a:r>
            <a:r>
              <a:rPr lang="en-US" altLang="en-US" sz="3600" dirty="0">
                <a:latin typeface="Times New Roman" panose="02020603050405020304" pitchFamily="18" charset="0"/>
              </a:rPr>
              <a:t> </a:t>
            </a:r>
          </a:p>
          <a:p>
            <a:pPr eaLnBrk="1" hangingPunct="1">
              <a:lnSpc>
                <a:spcPct val="120000"/>
              </a:lnSpc>
              <a:spcBef>
                <a:spcPct val="0"/>
              </a:spcBef>
              <a:buFontTx/>
              <a:buNone/>
            </a:pPr>
            <a:r>
              <a:rPr lang="en-US" altLang="en-US" sz="3600" dirty="0" err="1">
                <a:latin typeface="Times New Roman" panose="02020603050405020304" pitchFamily="18" charset="0"/>
              </a:rPr>
              <a:t>sĩ</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dân</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gian</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đã</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sáng</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tạo</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nên</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những</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bức</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tranh</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làng</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Hồ</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nổi</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tiếng</a:t>
            </a:r>
            <a:r>
              <a:rPr lang="en-US" altLang="en-US" sz="3600" dirty="0">
                <a:latin typeface="Times New Roman" panose="02020603050405020304" pitchFamily="18" charset="0"/>
              </a:rPr>
              <a:t>.</a:t>
            </a:r>
          </a:p>
        </p:txBody>
      </p:sp>
      <p:sp>
        <p:nvSpPr>
          <p:cNvPr id="41989" name="Line 5">
            <a:extLst>
              <a:ext uri="{FF2B5EF4-FFF2-40B4-BE49-F238E27FC236}">
                <a16:creationId xmlns:a16="http://schemas.microsoft.com/office/drawing/2014/main" xmlns="" id="{80D68046-0480-731E-A2E2-8FADF38BA056}"/>
              </a:ext>
            </a:extLst>
          </p:cNvPr>
          <p:cNvSpPr>
            <a:spLocks noChangeShapeType="1"/>
          </p:cNvSpPr>
          <p:nvPr/>
        </p:nvSpPr>
        <p:spPr bwMode="auto">
          <a:xfrm>
            <a:off x="1371600" y="3438099"/>
            <a:ext cx="4724400" cy="0"/>
          </a:xfrm>
          <a:prstGeom prst="line">
            <a:avLst/>
          </a:prstGeom>
          <a:noFill/>
          <a:ln w="381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41990" name="Line 6">
            <a:extLst>
              <a:ext uri="{FF2B5EF4-FFF2-40B4-BE49-F238E27FC236}">
                <a16:creationId xmlns:a16="http://schemas.microsoft.com/office/drawing/2014/main" xmlns="" id="{599AC918-7DEF-F459-9F08-14A16CE9C1CF}"/>
              </a:ext>
            </a:extLst>
          </p:cNvPr>
          <p:cNvSpPr>
            <a:spLocks noChangeShapeType="1"/>
          </p:cNvSpPr>
          <p:nvPr/>
        </p:nvSpPr>
        <p:spPr bwMode="auto">
          <a:xfrm>
            <a:off x="1371600" y="5181600"/>
            <a:ext cx="8458200" cy="0"/>
          </a:xfrm>
          <a:prstGeom prst="line">
            <a:avLst/>
          </a:prstGeom>
          <a:noFill/>
          <a:ln w="381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nodeType="clickEffect">
                                  <p:stCondLst>
                                    <p:cond delay="0"/>
                                  </p:stCondLst>
                                  <p:childTnLst>
                                    <p:set>
                                      <p:cBhvr>
                                        <p:cTn id="6" dur="1" fill="hold">
                                          <p:stCondLst>
                                            <p:cond delay="0"/>
                                          </p:stCondLst>
                                        </p:cTn>
                                        <p:tgtEl>
                                          <p:spTgt spid="41989"/>
                                        </p:tgtEl>
                                        <p:attrNameLst>
                                          <p:attrName>style.visibility</p:attrName>
                                        </p:attrNameLst>
                                      </p:cBhvr>
                                      <p:to>
                                        <p:strVal val="visible"/>
                                      </p:to>
                                    </p:set>
                                    <p:animEffect transition="in" filter="strips(downRight)">
                                      <p:cBhvr>
                                        <p:cTn id="7" dur="500"/>
                                        <p:tgtEl>
                                          <p:spTgt spid="4198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nodeType="clickEffect">
                                  <p:stCondLst>
                                    <p:cond delay="0"/>
                                  </p:stCondLst>
                                  <p:childTnLst>
                                    <p:set>
                                      <p:cBhvr>
                                        <p:cTn id="11" dur="1" fill="hold">
                                          <p:stCondLst>
                                            <p:cond delay="0"/>
                                          </p:stCondLst>
                                        </p:cTn>
                                        <p:tgtEl>
                                          <p:spTgt spid="41990"/>
                                        </p:tgtEl>
                                        <p:attrNameLst>
                                          <p:attrName>style.visibility</p:attrName>
                                        </p:attrNameLst>
                                      </p:cBhvr>
                                      <p:to>
                                        <p:strVal val="visible"/>
                                      </p:to>
                                    </p:set>
                                    <p:animEffect transition="in" filter="strips(downRight)">
                                      <p:cBhvr>
                                        <p:cTn id="12" dur="500"/>
                                        <p:tgtEl>
                                          <p:spTgt spid="419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Text Box 4">
            <a:extLst>
              <a:ext uri="{FF2B5EF4-FFF2-40B4-BE49-F238E27FC236}">
                <a16:creationId xmlns:a16="http://schemas.microsoft.com/office/drawing/2014/main" xmlns="" id="{40D6E51D-9258-4EEB-05C6-459FBE708ECE}"/>
              </a:ext>
            </a:extLst>
          </p:cNvPr>
          <p:cNvSpPr txBox="1">
            <a:spLocks noChangeArrowheads="1"/>
          </p:cNvSpPr>
          <p:nvPr/>
        </p:nvSpPr>
        <p:spPr bwMode="auto">
          <a:xfrm>
            <a:off x="1524000" y="144463"/>
            <a:ext cx="9144000" cy="140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1139825" indent="-1139825">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3000" b="1">
                <a:solidFill>
                  <a:srgbClr val="000099"/>
                </a:solidFill>
                <a:latin typeface="Times New Roman" panose="02020603050405020304" pitchFamily="18" charset="0"/>
              </a:rPr>
              <a:t>Bài 2: </a:t>
            </a:r>
            <a:r>
              <a:rPr lang="en-US" altLang="en-US" sz="2800" b="1">
                <a:solidFill>
                  <a:srgbClr val="000099"/>
                </a:solidFill>
                <a:latin typeface="Times New Roman" panose="02020603050405020304" pitchFamily="18" charset="0"/>
              </a:rPr>
              <a:t>Viết một đoạn văn ngắn tả con vật mà em yêu thích, trong đó có ít nhất một câu có trạng ngữ chỉ phương tiện.</a:t>
            </a:r>
          </a:p>
        </p:txBody>
      </p:sp>
      <p:pic>
        <p:nvPicPr>
          <p:cNvPr id="11278" name="Picture 14" descr="IMG0017A">
            <a:extLst>
              <a:ext uri="{FF2B5EF4-FFF2-40B4-BE49-F238E27FC236}">
                <a16:creationId xmlns:a16="http://schemas.microsoft.com/office/drawing/2014/main" xmlns="" id="{A5722A78-DFBF-447B-79DA-A2322D7E0735}"/>
              </a:ext>
            </a:extLst>
          </p:cNvPr>
          <p:cNvPicPr>
            <a:picLocks noChangeAspect="1" noChangeArrowheads="1"/>
          </p:cNvPicPr>
          <p:nvPr/>
        </p:nvPicPr>
        <p:blipFill>
          <a:blip r:embed="rId2">
            <a:lum contrast="42000"/>
            <a:extLst>
              <a:ext uri="{28A0092B-C50C-407E-A947-70E740481C1C}">
                <a14:useLocalDpi xmlns:a14="http://schemas.microsoft.com/office/drawing/2010/main" val="0"/>
              </a:ext>
            </a:extLst>
          </a:blip>
          <a:srcRect/>
          <a:stretch>
            <a:fillRect/>
          </a:stretch>
        </p:blipFill>
        <p:spPr bwMode="auto">
          <a:xfrm>
            <a:off x="4800600" y="1828800"/>
            <a:ext cx="25146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80" name="Picture 16" descr="IMG0016A">
            <a:extLst>
              <a:ext uri="{FF2B5EF4-FFF2-40B4-BE49-F238E27FC236}">
                <a16:creationId xmlns:a16="http://schemas.microsoft.com/office/drawing/2014/main" xmlns="" id="{0B81745C-63DD-07FB-2338-CBAD77066746}"/>
              </a:ext>
            </a:extLst>
          </p:cNvPr>
          <p:cNvPicPr>
            <a:picLocks noChangeAspect="1" noChangeArrowheads="1"/>
          </p:cNvPicPr>
          <p:nvPr/>
        </p:nvPicPr>
        <p:blipFill>
          <a:blip r:embed="rId3">
            <a:lum contrast="30000"/>
            <a:extLst>
              <a:ext uri="{28A0092B-C50C-407E-A947-70E740481C1C}">
                <a14:useLocalDpi xmlns:a14="http://schemas.microsoft.com/office/drawing/2010/main" val="0"/>
              </a:ext>
            </a:extLst>
          </a:blip>
          <a:srcRect/>
          <a:stretch>
            <a:fillRect/>
          </a:stretch>
        </p:blipFill>
        <p:spPr bwMode="auto">
          <a:xfrm>
            <a:off x="7543800" y="1828800"/>
            <a:ext cx="25908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81" name="Text Box 17">
            <a:extLst>
              <a:ext uri="{FF2B5EF4-FFF2-40B4-BE49-F238E27FC236}">
                <a16:creationId xmlns:a16="http://schemas.microsoft.com/office/drawing/2014/main" xmlns="" id="{F9CEB2EA-CDE8-0BC5-9D30-EA3EF32B0DEB}"/>
              </a:ext>
            </a:extLst>
          </p:cNvPr>
          <p:cNvSpPr txBox="1">
            <a:spLocks noChangeArrowheads="1"/>
          </p:cNvSpPr>
          <p:nvPr/>
        </p:nvSpPr>
        <p:spPr bwMode="auto">
          <a:xfrm>
            <a:off x="1676400" y="5746750"/>
            <a:ext cx="9067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400" b="1" i="1">
                <a:solidFill>
                  <a:srgbClr val="FF0000"/>
                </a:solidFill>
                <a:latin typeface="Times New Roman" panose="02020603050405020304" pitchFamily="18" charset="0"/>
              </a:rPr>
              <a:t>    </a:t>
            </a:r>
            <a:r>
              <a:rPr lang="en-US" altLang="en-US" sz="2400" b="1" i="1" u="sng">
                <a:solidFill>
                  <a:srgbClr val="FF0000"/>
                </a:solidFill>
                <a:latin typeface="Times New Roman" panose="02020603050405020304" pitchFamily="18" charset="0"/>
              </a:rPr>
              <a:t>Gợi ý :</a:t>
            </a:r>
            <a:r>
              <a:rPr lang="en-US" altLang="en-US" sz="2400">
                <a:latin typeface="Times New Roman" panose="02020603050405020304" pitchFamily="18" charset="0"/>
              </a:rPr>
              <a:t> Các em suy nghĩ xem khi tả đặc điểm nào về ngoại hình hoặc hoạt động của con vật có thể sử dụng trạng ngữ chỉ phương tiện trong khi đặt câu.</a:t>
            </a:r>
          </a:p>
        </p:txBody>
      </p:sp>
      <p:sp>
        <p:nvSpPr>
          <p:cNvPr id="11282" name="Line 18">
            <a:extLst>
              <a:ext uri="{FF2B5EF4-FFF2-40B4-BE49-F238E27FC236}">
                <a16:creationId xmlns:a16="http://schemas.microsoft.com/office/drawing/2014/main" xmlns="" id="{51213BE7-8CC9-D920-B7F1-81DC9A0B8700}"/>
              </a:ext>
            </a:extLst>
          </p:cNvPr>
          <p:cNvSpPr>
            <a:spLocks noChangeShapeType="1"/>
          </p:cNvSpPr>
          <p:nvPr/>
        </p:nvSpPr>
        <p:spPr bwMode="auto">
          <a:xfrm flipV="1">
            <a:off x="5257800" y="3581400"/>
            <a:ext cx="152400" cy="1219200"/>
          </a:xfrm>
          <a:prstGeom prst="line">
            <a:avLst/>
          </a:prstGeom>
          <a:noFill/>
          <a:ln w="50800">
            <a:solidFill>
              <a:srgbClr val="FF0000"/>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US"/>
          </a:p>
        </p:txBody>
      </p:sp>
      <p:pic>
        <p:nvPicPr>
          <p:cNvPr id="11285" name="Picture 21" descr="Chimbocautrang(1)">
            <a:extLst>
              <a:ext uri="{FF2B5EF4-FFF2-40B4-BE49-F238E27FC236}">
                <a16:creationId xmlns:a16="http://schemas.microsoft.com/office/drawing/2014/main" xmlns="" id="{05F65DFF-5516-386C-3058-2925698C45F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5043" r="10231"/>
          <a:stretch>
            <a:fillRect/>
          </a:stretch>
        </p:blipFill>
        <p:spPr bwMode="auto">
          <a:xfrm>
            <a:off x="2057400" y="3516313"/>
            <a:ext cx="2514600" cy="174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87" name="Picture 23" descr="IMG_0818">
            <a:extLst>
              <a:ext uri="{FF2B5EF4-FFF2-40B4-BE49-F238E27FC236}">
                <a16:creationId xmlns:a16="http://schemas.microsoft.com/office/drawing/2014/main" xmlns="" id="{8E7C270C-55DB-EDEC-4F5B-536EE41F495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3999" t="21536" r="64999" b="41011"/>
          <a:stretch>
            <a:fillRect/>
          </a:stretch>
        </p:blipFill>
        <p:spPr bwMode="auto">
          <a:xfrm>
            <a:off x="2057400" y="1828800"/>
            <a:ext cx="25146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89" name="AutoShape 25">
            <a:extLst>
              <a:ext uri="{FF2B5EF4-FFF2-40B4-BE49-F238E27FC236}">
                <a16:creationId xmlns:a16="http://schemas.microsoft.com/office/drawing/2014/main" xmlns="" id="{BC4CD390-2887-539C-EB2A-50384DBF49B4}"/>
              </a:ext>
            </a:extLst>
          </p:cNvPr>
          <p:cNvSpPr>
            <a:spLocks noChangeArrowheads="1"/>
          </p:cNvSpPr>
          <p:nvPr/>
        </p:nvSpPr>
        <p:spPr bwMode="auto">
          <a:xfrm rot="-1852181">
            <a:off x="2825750" y="4189413"/>
            <a:ext cx="609600" cy="152400"/>
          </a:xfrm>
          <a:prstGeom prst="notchedRightArrow">
            <a:avLst>
              <a:gd name="adj1" fmla="val 50000"/>
              <a:gd name="adj2" fmla="val 100000"/>
            </a:avLst>
          </a:prstGeom>
          <a:solidFill>
            <a:srgbClr val="FF0000"/>
          </a:solidFill>
          <a:ln w="12700">
            <a:solidFill>
              <a:schemeClr val="tx1"/>
            </a:solidFill>
            <a:miter lim="800000"/>
            <a:headEnd type="none" w="sm" len="sm"/>
            <a:tailEnd type="none" w="sm" len="sm"/>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2800">
              <a:latin typeface="Arial" panose="020B0604020202020204" pitchFamily="34" charset="0"/>
            </a:endParaRPr>
          </a:p>
        </p:txBody>
      </p:sp>
      <p:sp>
        <p:nvSpPr>
          <p:cNvPr id="11290" name="AutoShape 26">
            <a:extLst>
              <a:ext uri="{FF2B5EF4-FFF2-40B4-BE49-F238E27FC236}">
                <a16:creationId xmlns:a16="http://schemas.microsoft.com/office/drawing/2014/main" xmlns="" id="{28AA2EED-C9AA-1C64-0F2C-22FA3586A837}"/>
              </a:ext>
            </a:extLst>
          </p:cNvPr>
          <p:cNvSpPr>
            <a:spLocks noChangeArrowheads="1"/>
          </p:cNvSpPr>
          <p:nvPr/>
        </p:nvSpPr>
        <p:spPr bwMode="auto">
          <a:xfrm rot="2827130">
            <a:off x="2667000" y="2590800"/>
            <a:ext cx="609600" cy="152400"/>
          </a:xfrm>
          <a:prstGeom prst="notchedRightArrow">
            <a:avLst>
              <a:gd name="adj1" fmla="val 50000"/>
              <a:gd name="adj2" fmla="val 100000"/>
            </a:avLst>
          </a:prstGeom>
          <a:solidFill>
            <a:srgbClr val="FF0000"/>
          </a:solidFill>
          <a:ln w="12700">
            <a:solidFill>
              <a:schemeClr val="tx1"/>
            </a:solidFill>
            <a:miter lim="800000"/>
            <a:headEnd type="none" w="sm" len="sm"/>
            <a:tailEnd type="none" w="sm" len="sm"/>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2800">
              <a:latin typeface="Arial" panose="020B0604020202020204" pitchFamily="34" charset="0"/>
            </a:endParaRPr>
          </a:p>
        </p:txBody>
      </p:sp>
      <p:sp>
        <p:nvSpPr>
          <p:cNvPr id="11291" name="AutoShape 27">
            <a:extLst>
              <a:ext uri="{FF2B5EF4-FFF2-40B4-BE49-F238E27FC236}">
                <a16:creationId xmlns:a16="http://schemas.microsoft.com/office/drawing/2014/main" xmlns="" id="{C596176A-D202-D781-12FA-953173424FFA}"/>
              </a:ext>
            </a:extLst>
          </p:cNvPr>
          <p:cNvSpPr>
            <a:spLocks noChangeArrowheads="1"/>
          </p:cNvSpPr>
          <p:nvPr/>
        </p:nvSpPr>
        <p:spPr bwMode="auto">
          <a:xfrm rot="2827130">
            <a:off x="8202613" y="3941763"/>
            <a:ext cx="912812" cy="258762"/>
          </a:xfrm>
          <a:prstGeom prst="notchedRightArrow">
            <a:avLst>
              <a:gd name="adj1" fmla="val 50000"/>
              <a:gd name="adj2" fmla="val 88190"/>
            </a:avLst>
          </a:prstGeom>
          <a:solidFill>
            <a:srgbClr val="FF0000"/>
          </a:solidFill>
          <a:ln w="12700">
            <a:solidFill>
              <a:schemeClr val="tx1"/>
            </a:solidFill>
            <a:miter lim="800000"/>
            <a:headEnd type="none" w="sm" len="sm"/>
            <a:tailEnd type="none" w="sm" len="sm"/>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2800">
              <a:latin typeface="Arial" panose="020B0604020202020204" pitchFamily="34" charset="0"/>
            </a:endParaRPr>
          </a:p>
        </p:txBody>
      </p:sp>
      <p:sp>
        <p:nvSpPr>
          <p:cNvPr id="11293" name="Text Box 29">
            <a:extLst>
              <a:ext uri="{FF2B5EF4-FFF2-40B4-BE49-F238E27FC236}">
                <a16:creationId xmlns:a16="http://schemas.microsoft.com/office/drawing/2014/main" xmlns="" id="{E09E962F-2850-30AC-7BAC-E6251AD35F08}"/>
              </a:ext>
            </a:extLst>
          </p:cNvPr>
          <p:cNvSpPr txBox="1">
            <a:spLocks noChangeArrowheads="1"/>
          </p:cNvSpPr>
          <p:nvPr/>
        </p:nvSpPr>
        <p:spPr bwMode="auto">
          <a:xfrm>
            <a:off x="1905000" y="1524000"/>
            <a:ext cx="2743200" cy="3949700"/>
          </a:xfrm>
          <a:prstGeom prst="rect">
            <a:avLst/>
          </a:prstGeom>
          <a:solidFill>
            <a:schemeClr val="bg1"/>
          </a:solidFill>
          <a:ln w="12700">
            <a:solidFill>
              <a:schemeClr val="tx1"/>
            </a:solidFill>
            <a:miter lim="800000"/>
            <a:headEnd type="none" w="sm" len="sm"/>
            <a:tailEnd type="none" w="sm" len="sm"/>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1600" b="1">
                <a:latin typeface="Arial" panose="020B0604020202020204" pitchFamily="34" charset="0"/>
              </a:rPr>
              <a:t>     </a:t>
            </a:r>
            <a:r>
              <a:rPr lang="en-US" altLang="en-US" sz="1800" b="1">
                <a:latin typeface="Arial" panose="020B0604020202020204" pitchFamily="34" charset="0"/>
              </a:rPr>
              <a:t>Bồ câu là loài chim hiền lành. Bộ lông của chúng có nhiều màu nhưng đa số là màu tím than, màu xám hoặc trắng. Bộ lông mượt, khép sát làm tăng dáng vẻ béo bụ của chúng. Đôi mắt tinh nhanh mà hiền từ đôi lúc tỏ vẻ ngây thơ. Với đôi cánh cứng và khỏe, bồ câu có thể bay xa hàng trăm dặm. </a:t>
            </a:r>
          </a:p>
        </p:txBody>
      </p:sp>
      <p:sp>
        <p:nvSpPr>
          <p:cNvPr id="11294" name="Line 30">
            <a:extLst>
              <a:ext uri="{FF2B5EF4-FFF2-40B4-BE49-F238E27FC236}">
                <a16:creationId xmlns:a16="http://schemas.microsoft.com/office/drawing/2014/main" xmlns="" id="{28DE0F6A-D332-E12A-E293-306385D7EA63}"/>
              </a:ext>
            </a:extLst>
          </p:cNvPr>
          <p:cNvSpPr>
            <a:spLocks noChangeShapeType="1"/>
          </p:cNvSpPr>
          <p:nvPr/>
        </p:nvSpPr>
        <p:spPr bwMode="auto">
          <a:xfrm>
            <a:off x="2057400" y="4876800"/>
            <a:ext cx="2286000" cy="0"/>
          </a:xfrm>
          <a:prstGeom prst="line">
            <a:avLst/>
          </a:prstGeom>
          <a:noFill/>
          <a:ln w="254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1295" name="Line 31">
            <a:extLst>
              <a:ext uri="{FF2B5EF4-FFF2-40B4-BE49-F238E27FC236}">
                <a16:creationId xmlns:a16="http://schemas.microsoft.com/office/drawing/2014/main" xmlns="" id="{2ECC32F5-6153-A958-F4C0-E34BFCBD1EC8}"/>
              </a:ext>
            </a:extLst>
          </p:cNvPr>
          <p:cNvSpPr>
            <a:spLocks noChangeShapeType="1"/>
          </p:cNvSpPr>
          <p:nvPr/>
        </p:nvSpPr>
        <p:spPr bwMode="auto">
          <a:xfrm>
            <a:off x="1995488" y="5148263"/>
            <a:ext cx="533400" cy="0"/>
          </a:xfrm>
          <a:prstGeom prst="line">
            <a:avLst/>
          </a:prstGeom>
          <a:noFill/>
          <a:ln w="254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1296" name="Line 32">
            <a:extLst>
              <a:ext uri="{FF2B5EF4-FFF2-40B4-BE49-F238E27FC236}">
                <a16:creationId xmlns:a16="http://schemas.microsoft.com/office/drawing/2014/main" xmlns="" id="{465C544F-5346-66DA-5E47-19F8C8A14ED0}"/>
              </a:ext>
            </a:extLst>
          </p:cNvPr>
          <p:cNvSpPr>
            <a:spLocks noChangeShapeType="1"/>
          </p:cNvSpPr>
          <p:nvPr/>
        </p:nvSpPr>
        <p:spPr bwMode="auto">
          <a:xfrm>
            <a:off x="2743200" y="609600"/>
            <a:ext cx="3505200" cy="0"/>
          </a:xfrm>
          <a:prstGeom prst="line">
            <a:avLst/>
          </a:prstGeom>
          <a:noFill/>
          <a:ln w="41275">
            <a:solidFill>
              <a:srgbClr val="9933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1297" name="Line 33">
            <a:extLst>
              <a:ext uri="{FF2B5EF4-FFF2-40B4-BE49-F238E27FC236}">
                <a16:creationId xmlns:a16="http://schemas.microsoft.com/office/drawing/2014/main" xmlns="" id="{4A072E5C-C206-0F78-CF45-26DDA3C8224B}"/>
              </a:ext>
            </a:extLst>
          </p:cNvPr>
          <p:cNvSpPr>
            <a:spLocks noChangeShapeType="1"/>
          </p:cNvSpPr>
          <p:nvPr/>
        </p:nvSpPr>
        <p:spPr bwMode="auto">
          <a:xfrm>
            <a:off x="6400800" y="609600"/>
            <a:ext cx="4038600" cy="0"/>
          </a:xfrm>
          <a:prstGeom prst="line">
            <a:avLst/>
          </a:prstGeom>
          <a:noFill/>
          <a:ln w="41275">
            <a:solidFill>
              <a:srgbClr val="9933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1298" name="Line 34">
            <a:extLst>
              <a:ext uri="{FF2B5EF4-FFF2-40B4-BE49-F238E27FC236}">
                <a16:creationId xmlns:a16="http://schemas.microsoft.com/office/drawing/2014/main" xmlns="" id="{1B53A3D2-9DB2-9290-9B51-4A25729D4F7F}"/>
              </a:ext>
            </a:extLst>
          </p:cNvPr>
          <p:cNvSpPr>
            <a:spLocks noChangeShapeType="1"/>
          </p:cNvSpPr>
          <p:nvPr/>
        </p:nvSpPr>
        <p:spPr bwMode="auto">
          <a:xfrm>
            <a:off x="4191000" y="1066800"/>
            <a:ext cx="2667000" cy="0"/>
          </a:xfrm>
          <a:prstGeom prst="line">
            <a:avLst/>
          </a:prstGeom>
          <a:noFill/>
          <a:ln w="41275">
            <a:solidFill>
              <a:srgbClr val="9933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1299" name="Line 35">
            <a:extLst>
              <a:ext uri="{FF2B5EF4-FFF2-40B4-BE49-F238E27FC236}">
                <a16:creationId xmlns:a16="http://schemas.microsoft.com/office/drawing/2014/main" xmlns="" id="{8CC877E6-9389-7D91-D948-8E00249C8D22}"/>
              </a:ext>
            </a:extLst>
          </p:cNvPr>
          <p:cNvSpPr>
            <a:spLocks noChangeShapeType="1"/>
          </p:cNvSpPr>
          <p:nvPr/>
        </p:nvSpPr>
        <p:spPr bwMode="auto">
          <a:xfrm>
            <a:off x="7467600" y="1066800"/>
            <a:ext cx="1905000" cy="0"/>
          </a:xfrm>
          <a:prstGeom prst="line">
            <a:avLst/>
          </a:prstGeom>
          <a:noFill/>
          <a:ln w="41275">
            <a:solidFill>
              <a:srgbClr val="9933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1301" name="Line 37">
            <a:extLst>
              <a:ext uri="{FF2B5EF4-FFF2-40B4-BE49-F238E27FC236}">
                <a16:creationId xmlns:a16="http://schemas.microsoft.com/office/drawing/2014/main" xmlns="" id="{AC92163E-B66E-8624-2E37-BC3493B86751}"/>
              </a:ext>
            </a:extLst>
          </p:cNvPr>
          <p:cNvSpPr>
            <a:spLocks noChangeShapeType="1"/>
          </p:cNvSpPr>
          <p:nvPr/>
        </p:nvSpPr>
        <p:spPr bwMode="auto">
          <a:xfrm>
            <a:off x="2743200" y="1447800"/>
            <a:ext cx="1905000" cy="0"/>
          </a:xfrm>
          <a:prstGeom prst="line">
            <a:avLst/>
          </a:prstGeom>
          <a:noFill/>
          <a:ln w="41275">
            <a:solidFill>
              <a:srgbClr val="9933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1268"/>
                                        </p:tgtEl>
                                        <p:attrNameLst>
                                          <p:attrName>style.visibility</p:attrName>
                                        </p:attrNameLst>
                                      </p:cBhvr>
                                      <p:to>
                                        <p:strVal val="visible"/>
                                      </p:to>
                                    </p:set>
                                    <p:animEffect transition="in" filter="box(in)">
                                      <p:cBhvr>
                                        <p:cTn id="7" dur="500"/>
                                        <p:tgtEl>
                                          <p:spTgt spid="11268"/>
                                        </p:tgtEl>
                                      </p:cBhvr>
                                    </p:animEffect>
                                  </p:childTnLst>
                                </p:cTn>
                              </p:par>
                            </p:childTnLst>
                          </p:cTn>
                        </p:par>
                        <p:par>
                          <p:cTn id="8" fill="hold" nodeType="afterGroup">
                            <p:stCondLst>
                              <p:cond delay="2500"/>
                            </p:stCondLst>
                            <p:childTnLst>
                              <p:par>
                                <p:cTn id="9" presetID="23" presetClass="entr" presetSubtype="16" fill="hold" nodeType="afterEffect">
                                  <p:stCondLst>
                                    <p:cond delay="0"/>
                                  </p:stCondLst>
                                  <p:childTnLst>
                                    <p:set>
                                      <p:cBhvr>
                                        <p:cTn id="10" dur="1" fill="hold">
                                          <p:stCondLst>
                                            <p:cond delay="0"/>
                                          </p:stCondLst>
                                        </p:cTn>
                                        <p:tgtEl>
                                          <p:spTgt spid="11285"/>
                                        </p:tgtEl>
                                        <p:attrNameLst>
                                          <p:attrName>style.visibility</p:attrName>
                                        </p:attrNameLst>
                                      </p:cBhvr>
                                      <p:to>
                                        <p:strVal val="visible"/>
                                      </p:to>
                                    </p:set>
                                    <p:anim calcmode="lin" valueType="num">
                                      <p:cBhvr>
                                        <p:cTn id="11" dur="1000" fill="hold"/>
                                        <p:tgtEl>
                                          <p:spTgt spid="11285"/>
                                        </p:tgtEl>
                                        <p:attrNameLst>
                                          <p:attrName>ppt_w</p:attrName>
                                        </p:attrNameLst>
                                      </p:cBhvr>
                                      <p:tavLst>
                                        <p:tav tm="0">
                                          <p:val>
                                            <p:fltVal val="0"/>
                                          </p:val>
                                        </p:tav>
                                        <p:tav tm="100000">
                                          <p:val>
                                            <p:strVal val="#ppt_w"/>
                                          </p:val>
                                        </p:tav>
                                      </p:tavLst>
                                    </p:anim>
                                    <p:anim calcmode="lin" valueType="num">
                                      <p:cBhvr>
                                        <p:cTn id="12" dur="1000" fill="hold"/>
                                        <p:tgtEl>
                                          <p:spTgt spid="11285"/>
                                        </p:tgtEl>
                                        <p:attrNameLst>
                                          <p:attrName>ppt_h</p:attrName>
                                        </p:attrNameLst>
                                      </p:cBhvr>
                                      <p:tavLst>
                                        <p:tav tm="0">
                                          <p:val>
                                            <p:flt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11287"/>
                                        </p:tgtEl>
                                        <p:attrNameLst>
                                          <p:attrName>style.visibility</p:attrName>
                                        </p:attrNameLst>
                                      </p:cBhvr>
                                      <p:to>
                                        <p:strVal val="visible"/>
                                      </p:to>
                                    </p:set>
                                    <p:anim calcmode="lin" valueType="num">
                                      <p:cBhvr>
                                        <p:cTn id="15" dur="500" fill="hold"/>
                                        <p:tgtEl>
                                          <p:spTgt spid="11287"/>
                                        </p:tgtEl>
                                        <p:attrNameLst>
                                          <p:attrName>ppt_w</p:attrName>
                                        </p:attrNameLst>
                                      </p:cBhvr>
                                      <p:tavLst>
                                        <p:tav tm="0">
                                          <p:val>
                                            <p:fltVal val="0"/>
                                          </p:val>
                                        </p:tav>
                                        <p:tav tm="100000">
                                          <p:val>
                                            <p:strVal val="#ppt_w"/>
                                          </p:val>
                                        </p:tav>
                                      </p:tavLst>
                                    </p:anim>
                                    <p:anim calcmode="lin" valueType="num">
                                      <p:cBhvr>
                                        <p:cTn id="16" dur="500" fill="hold"/>
                                        <p:tgtEl>
                                          <p:spTgt spid="11287"/>
                                        </p:tgtEl>
                                        <p:attrNameLst>
                                          <p:attrName>ppt_h</p:attrName>
                                        </p:attrNameLst>
                                      </p:cBhvr>
                                      <p:tavLst>
                                        <p:tav tm="0">
                                          <p:val>
                                            <p:flt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11278"/>
                                        </p:tgtEl>
                                        <p:attrNameLst>
                                          <p:attrName>style.visibility</p:attrName>
                                        </p:attrNameLst>
                                      </p:cBhvr>
                                      <p:to>
                                        <p:strVal val="visible"/>
                                      </p:to>
                                    </p:set>
                                    <p:anim calcmode="lin" valueType="num">
                                      <p:cBhvr>
                                        <p:cTn id="19" dur="500" fill="hold"/>
                                        <p:tgtEl>
                                          <p:spTgt spid="11278"/>
                                        </p:tgtEl>
                                        <p:attrNameLst>
                                          <p:attrName>ppt_w</p:attrName>
                                        </p:attrNameLst>
                                      </p:cBhvr>
                                      <p:tavLst>
                                        <p:tav tm="0">
                                          <p:val>
                                            <p:fltVal val="0"/>
                                          </p:val>
                                        </p:tav>
                                        <p:tav tm="100000">
                                          <p:val>
                                            <p:strVal val="#ppt_w"/>
                                          </p:val>
                                        </p:tav>
                                      </p:tavLst>
                                    </p:anim>
                                    <p:anim calcmode="lin" valueType="num">
                                      <p:cBhvr>
                                        <p:cTn id="20" dur="500" fill="hold"/>
                                        <p:tgtEl>
                                          <p:spTgt spid="11278"/>
                                        </p:tgtEl>
                                        <p:attrNameLst>
                                          <p:attrName>ppt_h</p:attrName>
                                        </p:attrNameLst>
                                      </p:cBhvr>
                                      <p:tavLst>
                                        <p:tav tm="0">
                                          <p:val>
                                            <p:fltVal val="0"/>
                                          </p:val>
                                        </p:tav>
                                        <p:tav tm="100000">
                                          <p:val>
                                            <p:strVal val="#ppt_h"/>
                                          </p:val>
                                        </p:tav>
                                      </p:tavLst>
                                    </p:anim>
                                  </p:childTnLst>
                                </p:cTn>
                              </p:par>
                              <p:par>
                                <p:cTn id="21" presetID="23" presetClass="entr" presetSubtype="16" fill="hold" nodeType="withEffect">
                                  <p:stCondLst>
                                    <p:cond delay="0"/>
                                  </p:stCondLst>
                                  <p:childTnLst>
                                    <p:set>
                                      <p:cBhvr>
                                        <p:cTn id="22" dur="1" fill="hold">
                                          <p:stCondLst>
                                            <p:cond delay="0"/>
                                          </p:stCondLst>
                                        </p:cTn>
                                        <p:tgtEl>
                                          <p:spTgt spid="11280"/>
                                        </p:tgtEl>
                                        <p:attrNameLst>
                                          <p:attrName>style.visibility</p:attrName>
                                        </p:attrNameLst>
                                      </p:cBhvr>
                                      <p:to>
                                        <p:strVal val="visible"/>
                                      </p:to>
                                    </p:set>
                                    <p:anim calcmode="lin" valueType="num">
                                      <p:cBhvr>
                                        <p:cTn id="23" dur="500" fill="hold"/>
                                        <p:tgtEl>
                                          <p:spTgt spid="11280"/>
                                        </p:tgtEl>
                                        <p:attrNameLst>
                                          <p:attrName>ppt_w</p:attrName>
                                        </p:attrNameLst>
                                      </p:cBhvr>
                                      <p:tavLst>
                                        <p:tav tm="0">
                                          <p:val>
                                            <p:fltVal val="0"/>
                                          </p:val>
                                        </p:tav>
                                        <p:tav tm="100000">
                                          <p:val>
                                            <p:strVal val="#ppt_w"/>
                                          </p:val>
                                        </p:tav>
                                      </p:tavLst>
                                    </p:anim>
                                    <p:anim calcmode="lin" valueType="num">
                                      <p:cBhvr>
                                        <p:cTn id="24" dur="500" fill="hold"/>
                                        <p:tgtEl>
                                          <p:spTgt spid="11280"/>
                                        </p:tgtEl>
                                        <p:attrNameLst>
                                          <p:attrName>ppt_h</p:attrName>
                                        </p:attrNameLst>
                                      </p:cBhvr>
                                      <p:tavLst>
                                        <p:tav tm="0">
                                          <p:val>
                                            <p:fltVal val="0"/>
                                          </p:val>
                                        </p:tav>
                                        <p:tav tm="100000">
                                          <p:val>
                                            <p:strVal val="#ppt_h"/>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18" presetClass="entr" presetSubtype="6" fill="hold" nodeType="clickEffect">
                                  <p:stCondLst>
                                    <p:cond delay="0"/>
                                  </p:stCondLst>
                                  <p:childTnLst>
                                    <p:set>
                                      <p:cBhvr>
                                        <p:cTn id="28" dur="1" fill="hold">
                                          <p:stCondLst>
                                            <p:cond delay="0"/>
                                          </p:stCondLst>
                                        </p:cTn>
                                        <p:tgtEl>
                                          <p:spTgt spid="11296"/>
                                        </p:tgtEl>
                                        <p:attrNameLst>
                                          <p:attrName>style.visibility</p:attrName>
                                        </p:attrNameLst>
                                      </p:cBhvr>
                                      <p:to>
                                        <p:strVal val="visible"/>
                                      </p:to>
                                    </p:set>
                                    <p:animEffect transition="in" filter="strips(downRight)">
                                      <p:cBhvr>
                                        <p:cTn id="29" dur="500"/>
                                        <p:tgtEl>
                                          <p:spTgt spid="11296"/>
                                        </p:tgtEl>
                                      </p:cBhvr>
                                    </p:animEffect>
                                  </p:childTnLst>
                                </p:cTn>
                              </p:par>
                            </p:childTnLst>
                          </p:cTn>
                        </p:par>
                        <p:par>
                          <p:cTn id="30" fill="hold" nodeType="afterGroup">
                            <p:stCondLst>
                              <p:cond delay="500"/>
                            </p:stCondLst>
                            <p:childTnLst>
                              <p:par>
                                <p:cTn id="31" presetID="18" presetClass="entr" presetSubtype="6" fill="hold" nodeType="afterEffect">
                                  <p:stCondLst>
                                    <p:cond delay="0"/>
                                  </p:stCondLst>
                                  <p:childTnLst>
                                    <p:set>
                                      <p:cBhvr>
                                        <p:cTn id="32" dur="1" fill="hold">
                                          <p:stCondLst>
                                            <p:cond delay="0"/>
                                          </p:stCondLst>
                                        </p:cTn>
                                        <p:tgtEl>
                                          <p:spTgt spid="11297"/>
                                        </p:tgtEl>
                                        <p:attrNameLst>
                                          <p:attrName>style.visibility</p:attrName>
                                        </p:attrNameLst>
                                      </p:cBhvr>
                                      <p:to>
                                        <p:strVal val="visible"/>
                                      </p:to>
                                    </p:set>
                                    <p:animEffect transition="in" filter="strips(downRight)">
                                      <p:cBhvr>
                                        <p:cTn id="33" dur="500"/>
                                        <p:tgtEl>
                                          <p:spTgt spid="11297"/>
                                        </p:tgtEl>
                                      </p:cBhvr>
                                    </p:animEffect>
                                  </p:childTnLst>
                                </p:cTn>
                              </p:par>
                            </p:childTnLst>
                          </p:cTn>
                        </p:par>
                        <p:par>
                          <p:cTn id="34" fill="hold" nodeType="afterGroup">
                            <p:stCondLst>
                              <p:cond delay="1000"/>
                            </p:stCondLst>
                            <p:childTnLst>
                              <p:par>
                                <p:cTn id="35" presetID="18" presetClass="entr" presetSubtype="6" fill="hold" nodeType="afterEffect">
                                  <p:stCondLst>
                                    <p:cond delay="0"/>
                                  </p:stCondLst>
                                  <p:childTnLst>
                                    <p:set>
                                      <p:cBhvr>
                                        <p:cTn id="36" dur="1" fill="hold">
                                          <p:stCondLst>
                                            <p:cond delay="0"/>
                                          </p:stCondLst>
                                        </p:cTn>
                                        <p:tgtEl>
                                          <p:spTgt spid="11298"/>
                                        </p:tgtEl>
                                        <p:attrNameLst>
                                          <p:attrName>style.visibility</p:attrName>
                                        </p:attrNameLst>
                                      </p:cBhvr>
                                      <p:to>
                                        <p:strVal val="visible"/>
                                      </p:to>
                                    </p:set>
                                    <p:animEffect transition="in" filter="strips(downRight)">
                                      <p:cBhvr>
                                        <p:cTn id="37" dur="500"/>
                                        <p:tgtEl>
                                          <p:spTgt spid="11298"/>
                                        </p:tgtEl>
                                      </p:cBhvr>
                                    </p:animEffect>
                                  </p:childTnLst>
                                </p:cTn>
                              </p:par>
                            </p:childTnLst>
                          </p:cTn>
                        </p:par>
                        <p:par>
                          <p:cTn id="38" fill="hold" nodeType="afterGroup">
                            <p:stCondLst>
                              <p:cond delay="1500"/>
                            </p:stCondLst>
                            <p:childTnLst>
                              <p:par>
                                <p:cTn id="39" presetID="18" presetClass="entr" presetSubtype="6" fill="hold" nodeType="afterEffect">
                                  <p:stCondLst>
                                    <p:cond delay="0"/>
                                  </p:stCondLst>
                                  <p:childTnLst>
                                    <p:set>
                                      <p:cBhvr>
                                        <p:cTn id="40" dur="1" fill="hold">
                                          <p:stCondLst>
                                            <p:cond delay="0"/>
                                          </p:stCondLst>
                                        </p:cTn>
                                        <p:tgtEl>
                                          <p:spTgt spid="11299"/>
                                        </p:tgtEl>
                                        <p:attrNameLst>
                                          <p:attrName>style.visibility</p:attrName>
                                        </p:attrNameLst>
                                      </p:cBhvr>
                                      <p:to>
                                        <p:strVal val="visible"/>
                                      </p:to>
                                    </p:set>
                                    <p:animEffect transition="in" filter="strips(downRight)">
                                      <p:cBhvr>
                                        <p:cTn id="41" dur="500"/>
                                        <p:tgtEl>
                                          <p:spTgt spid="11299"/>
                                        </p:tgtEl>
                                      </p:cBhvr>
                                    </p:animEffect>
                                  </p:childTnLst>
                                </p:cTn>
                              </p:par>
                            </p:childTnLst>
                          </p:cTn>
                        </p:par>
                        <p:par>
                          <p:cTn id="42" fill="hold" nodeType="afterGroup">
                            <p:stCondLst>
                              <p:cond delay="2000"/>
                            </p:stCondLst>
                            <p:childTnLst>
                              <p:par>
                                <p:cTn id="43" presetID="18" presetClass="entr" presetSubtype="6" fill="hold" nodeType="afterEffect">
                                  <p:stCondLst>
                                    <p:cond delay="0"/>
                                  </p:stCondLst>
                                  <p:childTnLst>
                                    <p:set>
                                      <p:cBhvr>
                                        <p:cTn id="44" dur="1" fill="hold">
                                          <p:stCondLst>
                                            <p:cond delay="0"/>
                                          </p:stCondLst>
                                        </p:cTn>
                                        <p:tgtEl>
                                          <p:spTgt spid="11301"/>
                                        </p:tgtEl>
                                        <p:attrNameLst>
                                          <p:attrName>style.visibility</p:attrName>
                                        </p:attrNameLst>
                                      </p:cBhvr>
                                      <p:to>
                                        <p:strVal val="visible"/>
                                      </p:to>
                                    </p:set>
                                    <p:animEffect transition="in" filter="strips(downRight)">
                                      <p:cBhvr>
                                        <p:cTn id="45" dur="500"/>
                                        <p:tgtEl>
                                          <p:spTgt spid="11301"/>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18" presetClass="entr" presetSubtype="6" fill="hold" grpId="0" nodeType="clickEffect">
                                  <p:stCondLst>
                                    <p:cond delay="0"/>
                                  </p:stCondLst>
                                  <p:childTnLst>
                                    <p:set>
                                      <p:cBhvr>
                                        <p:cTn id="49" dur="1" fill="hold">
                                          <p:stCondLst>
                                            <p:cond delay="0"/>
                                          </p:stCondLst>
                                        </p:cTn>
                                        <p:tgtEl>
                                          <p:spTgt spid="11281"/>
                                        </p:tgtEl>
                                        <p:attrNameLst>
                                          <p:attrName>style.visibility</p:attrName>
                                        </p:attrNameLst>
                                      </p:cBhvr>
                                      <p:to>
                                        <p:strVal val="visible"/>
                                      </p:to>
                                    </p:set>
                                    <p:animEffect transition="in" filter="strips(downRight)">
                                      <p:cBhvr>
                                        <p:cTn id="50" dur="2000"/>
                                        <p:tgtEl>
                                          <p:spTgt spid="11281"/>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18" presetClass="entr" presetSubtype="6" fill="hold" grpId="0" nodeType="clickEffect">
                                  <p:stCondLst>
                                    <p:cond delay="0"/>
                                  </p:stCondLst>
                                  <p:childTnLst>
                                    <p:set>
                                      <p:cBhvr>
                                        <p:cTn id="54" dur="1" fill="hold">
                                          <p:stCondLst>
                                            <p:cond delay="0"/>
                                          </p:stCondLst>
                                        </p:cTn>
                                        <p:tgtEl>
                                          <p:spTgt spid="11290"/>
                                        </p:tgtEl>
                                        <p:attrNameLst>
                                          <p:attrName>style.visibility</p:attrName>
                                        </p:attrNameLst>
                                      </p:cBhvr>
                                      <p:to>
                                        <p:strVal val="visible"/>
                                      </p:to>
                                    </p:set>
                                    <p:animEffect transition="in" filter="strips(downRight)">
                                      <p:cBhvr>
                                        <p:cTn id="55" dur="500"/>
                                        <p:tgtEl>
                                          <p:spTgt spid="11290"/>
                                        </p:tgtEl>
                                      </p:cBhvr>
                                    </p:animEffect>
                                  </p:childTnLst>
                                </p:cTn>
                              </p:par>
                              <p:par>
                                <p:cTn id="56" presetID="18" presetClass="entr" presetSubtype="6" fill="hold" grpId="0" nodeType="withEffect">
                                  <p:stCondLst>
                                    <p:cond delay="0"/>
                                  </p:stCondLst>
                                  <p:childTnLst>
                                    <p:set>
                                      <p:cBhvr>
                                        <p:cTn id="57" dur="1" fill="hold">
                                          <p:stCondLst>
                                            <p:cond delay="0"/>
                                          </p:stCondLst>
                                        </p:cTn>
                                        <p:tgtEl>
                                          <p:spTgt spid="11289"/>
                                        </p:tgtEl>
                                        <p:attrNameLst>
                                          <p:attrName>style.visibility</p:attrName>
                                        </p:attrNameLst>
                                      </p:cBhvr>
                                      <p:to>
                                        <p:strVal val="visible"/>
                                      </p:to>
                                    </p:set>
                                    <p:animEffect transition="in" filter="strips(downRight)">
                                      <p:cBhvr>
                                        <p:cTn id="58" dur="500"/>
                                        <p:tgtEl>
                                          <p:spTgt spid="11289"/>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18" presetClass="entr" presetSubtype="3" fill="hold" nodeType="clickEffect">
                                  <p:stCondLst>
                                    <p:cond delay="0"/>
                                  </p:stCondLst>
                                  <p:childTnLst>
                                    <p:set>
                                      <p:cBhvr>
                                        <p:cTn id="62" dur="1" fill="hold">
                                          <p:stCondLst>
                                            <p:cond delay="0"/>
                                          </p:stCondLst>
                                        </p:cTn>
                                        <p:tgtEl>
                                          <p:spTgt spid="11282"/>
                                        </p:tgtEl>
                                        <p:attrNameLst>
                                          <p:attrName>style.visibility</p:attrName>
                                        </p:attrNameLst>
                                      </p:cBhvr>
                                      <p:to>
                                        <p:strVal val="visible"/>
                                      </p:to>
                                    </p:set>
                                    <p:animEffect transition="in" filter="strips(upRight)">
                                      <p:cBhvr>
                                        <p:cTn id="63" dur="500"/>
                                        <p:tgtEl>
                                          <p:spTgt spid="11282"/>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18" presetClass="entr" presetSubtype="6" fill="hold" grpId="0" nodeType="clickEffect">
                                  <p:stCondLst>
                                    <p:cond delay="0"/>
                                  </p:stCondLst>
                                  <p:childTnLst>
                                    <p:set>
                                      <p:cBhvr>
                                        <p:cTn id="67" dur="1" fill="hold">
                                          <p:stCondLst>
                                            <p:cond delay="0"/>
                                          </p:stCondLst>
                                        </p:cTn>
                                        <p:tgtEl>
                                          <p:spTgt spid="11291"/>
                                        </p:tgtEl>
                                        <p:attrNameLst>
                                          <p:attrName>style.visibility</p:attrName>
                                        </p:attrNameLst>
                                      </p:cBhvr>
                                      <p:to>
                                        <p:strVal val="visible"/>
                                      </p:to>
                                    </p:set>
                                    <p:animEffect transition="in" filter="strips(downRight)">
                                      <p:cBhvr>
                                        <p:cTn id="68" dur="500"/>
                                        <p:tgtEl>
                                          <p:spTgt spid="11291"/>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18" presetClass="entr" presetSubtype="12" fill="hold" grpId="0" nodeType="clickEffect">
                                  <p:stCondLst>
                                    <p:cond delay="0"/>
                                  </p:stCondLst>
                                  <p:childTnLst>
                                    <p:set>
                                      <p:cBhvr>
                                        <p:cTn id="72" dur="1" fill="hold">
                                          <p:stCondLst>
                                            <p:cond delay="0"/>
                                          </p:stCondLst>
                                        </p:cTn>
                                        <p:tgtEl>
                                          <p:spTgt spid="11293"/>
                                        </p:tgtEl>
                                        <p:attrNameLst>
                                          <p:attrName>style.visibility</p:attrName>
                                        </p:attrNameLst>
                                      </p:cBhvr>
                                      <p:to>
                                        <p:strVal val="visible"/>
                                      </p:to>
                                    </p:set>
                                    <p:animEffect transition="in" filter="strips(downLeft)">
                                      <p:cBhvr>
                                        <p:cTn id="73" dur="500"/>
                                        <p:tgtEl>
                                          <p:spTgt spid="11293"/>
                                        </p:tgtEl>
                                      </p:cBhvr>
                                    </p:animEffect>
                                  </p:childTnLst>
                                </p:cTn>
                              </p:par>
                            </p:childTnLst>
                          </p:cTn>
                        </p:par>
                      </p:childTnLst>
                    </p:cTn>
                  </p:par>
                  <p:par>
                    <p:cTn id="74" fill="hold" nodeType="clickPar">
                      <p:stCondLst>
                        <p:cond delay="indefinite"/>
                      </p:stCondLst>
                      <p:childTnLst>
                        <p:par>
                          <p:cTn id="75" fill="hold" nodeType="withGroup">
                            <p:stCondLst>
                              <p:cond delay="0"/>
                            </p:stCondLst>
                            <p:childTnLst>
                              <p:par>
                                <p:cTn id="76" presetID="18" presetClass="entr" presetSubtype="6" fill="hold" nodeType="clickEffect">
                                  <p:stCondLst>
                                    <p:cond delay="0"/>
                                  </p:stCondLst>
                                  <p:childTnLst>
                                    <p:set>
                                      <p:cBhvr>
                                        <p:cTn id="77" dur="1" fill="hold">
                                          <p:stCondLst>
                                            <p:cond delay="0"/>
                                          </p:stCondLst>
                                        </p:cTn>
                                        <p:tgtEl>
                                          <p:spTgt spid="11295"/>
                                        </p:tgtEl>
                                        <p:attrNameLst>
                                          <p:attrName>style.visibility</p:attrName>
                                        </p:attrNameLst>
                                      </p:cBhvr>
                                      <p:to>
                                        <p:strVal val="visible"/>
                                      </p:to>
                                    </p:set>
                                    <p:animEffect transition="in" filter="strips(downRight)">
                                      <p:cBhvr>
                                        <p:cTn id="78" dur="500"/>
                                        <p:tgtEl>
                                          <p:spTgt spid="11295"/>
                                        </p:tgtEl>
                                      </p:cBhvr>
                                    </p:animEffect>
                                  </p:childTnLst>
                                </p:cTn>
                              </p:par>
                              <p:par>
                                <p:cTn id="79" presetID="18" presetClass="entr" presetSubtype="6" fill="hold" nodeType="withEffect">
                                  <p:stCondLst>
                                    <p:cond delay="0"/>
                                  </p:stCondLst>
                                  <p:childTnLst>
                                    <p:set>
                                      <p:cBhvr>
                                        <p:cTn id="80" dur="1" fill="hold">
                                          <p:stCondLst>
                                            <p:cond delay="0"/>
                                          </p:stCondLst>
                                        </p:cTn>
                                        <p:tgtEl>
                                          <p:spTgt spid="11294"/>
                                        </p:tgtEl>
                                        <p:attrNameLst>
                                          <p:attrName>style.visibility</p:attrName>
                                        </p:attrNameLst>
                                      </p:cBhvr>
                                      <p:to>
                                        <p:strVal val="visible"/>
                                      </p:to>
                                    </p:set>
                                    <p:animEffect transition="in" filter="strips(downRight)">
                                      <p:cBhvr>
                                        <p:cTn id="81" dur="500"/>
                                        <p:tgtEl>
                                          <p:spTgt spid="112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8" grpId="0"/>
      <p:bldP spid="11281" grpId="0"/>
      <p:bldP spid="11289" grpId="0" animBg="1"/>
      <p:bldP spid="11290" grpId="0" animBg="1"/>
      <p:bldP spid="11291" grpId="0" animBg="1"/>
      <p:bldP spid="11293" grpId="0" animBg="1"/>
    </p:bldLst>
  </p:timing>
</p:sld>
</file>

<file path=ppt/theme/theme1.xml><?xml version="1.0" encoding="utf-8"?>
<a:theme xmlns:a="http://schemas.openxmlformats.org/drawingml/2006/main" name="Chủ đề của Office">
  <a:themeElements>
    <a:clrScheme name="Văn phòng">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Văn phòng">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Văn phòn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1014</TotalTime>
  <Words>983</Words>
  <Application>Microsoft Office PowerPoint</Application>
  <PresentationFormat>Widescreen</PresentationFormat>
  <Paragraphs>65</Paragraphs>
  <Slides>26</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Times New Roman</vt:lpstr>
      <vt:lpstr>Wingdings</vt:lpstr>
      <vt:lpstr>Chủ đề của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HOME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Thuy Ninh</cp:lastModifiedBy>
  <cp:revision>122</cp:revision>
  <dcterms:created xsi:type="dcterms:W3CDTF">2009-04-23T01:39:36Z</dcterms:created>
  <dcterms:modified xsi:type="dcterms:W3CDTF">2023-06-05T08:39:24Z</dcterms:modified>
</cp:coreProperties>
</file>