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7" r:id="rId3"/>
    <p:sldMasterId id="2147483694" r:id="rId4"/>
    <p:sldMasterId id="2147483706" r:id="rId5"/>
    <p:sldMasterId id="2147483718" r:id="rId6"/>
  </p:sldMasterIdLst>
  <p:notesMasterIdLst>
    <p:notesMasterId r:id="rId18"/>
  </p:notesMasterIdLst>
  <p:sldIdLst>
    <p:sldId id="442" r:id="rId7"/>
    <p:sldId id="261" r:id="rId8"/>
    <p:sldId id="263" r:id="rId9"/>
    <p:sldId id="270" r:id="rId10"/>
    <p:sldId id="264" r:id="rId11"/>
    <p:sldId id="271" r:id="rId12"/>
    <p:sldId id="272" r:id="rId13"/>
    <p:sldId id="267" r:id="rId14"/>
    <p:sldId id="274" r:id="rId15"/>
    <p:sldId id="273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27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A7601-894C-466C-B865-5EDB200F3524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D932B-EC73-4172-85AA-B736DE82A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973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BDF41-18EE-4924-B937-73BE5E6759A2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963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EEBBD-F2C8-46CA-BD9B-F34E49699246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44C0-439C-4B31-A62E-B9F0D3440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238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EEBBD-F2C8-46CA-BD9B-F34E49699246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44C0-439C-4B31-A62E-B9F0D3440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279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EEBBD-F2C8-46CA-BD9B-F34E49699246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44C0-439C-4B31-A62E-B9F0D3440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340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5" y="2514601"/>
            <a:ext cx="668654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5" y="4777390"/>
            <a:ext cx="668654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2" y="4323821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5" y="4529551"/>
            <a:ext cx="584825" cy="365125"/>
          </a:xfrm>
        </p:spPr>
        <p:txBody>
          <a:bodyPr/>
          <a:lstStyle/>
          <a:p>
            <a:pPr>
              <a:defRPr/>
            </a:pPr>
            <a:fld id="{BA8DACF5-46E7-4412-A88E-606C7339D1C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3893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9" y="624110"/>
            <a:ext cx="6683765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133600"/>
            <a:ext cx="668655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916829-CA03-4A41-9F4C-1395C574DD5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5507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5" y="2058750"/>
            <a:ext cx="668654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5" y="3530129"/>
            <a:ext cx="668654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8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5" y="3244150"/>
            <a:ext cx="584825" cy="365125"/>
          </a:xfrm>
        </p:spPr>
        <p:txBody>
          <a:bodyPr/>
          <a:lstStyle/>
          <a:p>
            <a:pPr>
              <a:defRPr/>
            </a:pPr>
            <a:fld id="{52A05117-7B34-47F2-B53E-74B347E6158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35426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2133600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2126222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5" y="787785"/>
            <a:ext cx="584825" cy="365125"/>
          </a:xfrm>
        </p:spPr>
        <p:txBody>
          <a:bodyPr/>
          <a:lstStyle/>
          <a:p>
            <a:pPr>
              <a:defRPr/>
            </a:pPr>
            <a:fld id="{08422F52-74D2-4FBF-B90D-9B47DA6E5B8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4916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1" y="1972703"/>
            <a:ext cx="299454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548966"/>
            <a:ext cx="3257170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7" y="1969475"/>
            <a:ext cx="29992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545738"/>
            <a:ext cx="3254006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5" y="787785"/>
            <a:ext cx="584825" cy="365125"/>
          </a:xfrm>
        </p:spPr>
        <p:txBody>
          <a:bodyPr/>
          <a:lstStyle/>
          <a:p>
            <a:pPr>
              <a:defRPr/>
            </a:pPr>
            <a:fld id="{D73CFFCF-915D-40AE-8F37-57E65A684E0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32700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53215-5B9B-4D20-8BFE-15CE257849A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88116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48396C-2BC0-42BE-AF6A-8308935CC3C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01287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5" y="446088"/>
            <a:ext cx="26288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446099"/>
            <a:ext cx="38862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5" y="1598613"/>
            <a:ext cx="26288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7E4030-885D-4A38-9CEB-DB9A7F4C88A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8327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EEBBD-F2C8-46CA-BD9B-F34E49699246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44C0-439C-4B31-A62E-B9F0D3440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6351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800600"/>
            <a:ext cx="668655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634965"/>
            <a:ext cx="668655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367338"/>
            <a:ext cx="668655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3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5" y="4983098"/>
            <a:ext cx="584825" cy="365125"/>
          </a:xfrm>
        </p:spPr>
        <p:txBody>
          <a:bodyPr/>
          <a:lstStyle/>
          <a:p>
            <a:pPr>
              <a:defRPr/>
            </a:pPr>
            <a:fld id="{8F6F7704-BA3D-4C47-BC27-5CB3EDD001E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57089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5" y="609600"/>
            <a:ext cx="668654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5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8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5" y="3244150"/>
            <a:ext cx="584825" cy="365125"/>
          </a:xfrm>
        </p:spPr>
        <p:txBody>
          <a:bodyPr/>
          <a:lstStyle/>
          <a:p>
            <a:pPr>
              <a:defRPr/>
            </a:pPr>
            <a:fld id="{F18390AF-98CF-4677-8F81-F69BD45BB93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79324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7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60" y="3505200"/>
            <a:ext cx="565241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5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178178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5" y="3244150"/>
            <a:ext cx="584825" cy="365125"/>
          </a:xfrm>
        </p:spPr>
        <p:txBody>
          <a:bodyPr/>
          <a:lstStyle/>
          <a:p>
            <a:pPr>
              <a:defRPr/>
            </a:pPr>
            <a:fld id="{F18390AF-98CF-4677-8F81-F69BD45BB93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87364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438403"/>
            <a:ext cx="668655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3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5" y="4983098"/>
            <a:ext cx="584825" cy="365125"/>
          </a:xfrm>
        </p:spPr>
        <p:txBody>
          <a:bodyPr/>
          <a:lstStyle/>
          <a:p>
            <a:pPr>
              <a:defRPr/>
            </a:pPr>
            <a:fld id="{F18390AF-98CF-4677-8F81-F69BD45BB93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17671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7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491173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5" y="4983098"/>
            <a:ext cx="584825" cy="365125"/>
          </a:xfrm>
        </p:spPr>
        <p:txBody>
          <a:bodyPr/>
          <a:lstStyle/>
          <a:p>
            <a:pPr>
              <a:defRPr/>
            </a:pPr>
            <a:fld id="{F18390AF-98CF-4677-8F81-F69BD45BB93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26466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5" y="627407"/>
            <a:ext cx="668654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3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5" y="4983098"/>
            <a:ext cx="584825" cy="365125"/>
          </a:xfrm>
        </p:spPr>
        <p:txBody>
          <a:bodyPr/>
          <a:lstStyle/>
          <a:p>
            <a:pPr>
              <a:defRPr/>
            </a:pPr>
            <a:fld id="{F18390AF-98CF-4677-8F81-F69BD45BB93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61731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19DC6D-7D90-4C47-91DA-620B93786D3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55176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14" y="627416"/>
            <a:ext cx="16557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627416"/>
            <a:ext cx="485775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712548-0679-4360-BE98-20AFF60F2CB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53668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514601"/>
            <a:ext cx="668654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4777380"/>
            <a:ext cx="668654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1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4529541"/>
            <a:ext cx="584825" cy="365125"/>
          </a:xfrm>
        </p:spPr>
        <p:txBody>
          <a:bodyPr/>
          <a:lstStyle/>
          <a:p>
            <a:pPr>
              <a:defRPr/>
            </a:pPr>
            <a:fld id="{BA8DACF5-46E7-4412-A88E-606C7339D1C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03506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133600"/>
            <a:ext cx="668655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916829-CA03-4A41-9F4C-1395C574DD5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0822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EEBBD-F2C8-46CA-BD9B-F34E49699246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44C0-439C-4B31-A62E-B9F0D3440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5944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058750"/>
            <a:ext cx="668654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530129"/>
            <a:ext cx="668654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pPr>
              <a:defRPr/>
            </a:pPr>
            <a:fld id="{52A05117-7B34-47F2-B53E-74B347E6158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10051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2133600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2126222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</p:spPr>
        <p:txBody>
          <a:bodyPr/>
          <a:lstStyle/>
          <a:p>
            <a:pPr>
              <a:defRPr/>
            </a:pPr>
            <a:fld id="{08422F52-74D2-4FBF-B90D-9B47DA6E5B8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80921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972703"/>
            <a:ext cx="299454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548966"/>
            <a:ext cx="3257170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969475"/>
            <a:ext cx="29992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545738"/>
            <a:ext cx="3254006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</p:spPr>
        <p:txBody>
          <a:bodyPr/>
          <a:lstStyle/>
          <a:p>
            <a:pPr>
              <a:defRPr/>
            </a:pPr>
            <a:fld id="{D73CFFCF-915D-40AE-8F37-57E65A684E0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63680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53215-5B9B-4D20-8BFE-15CE257849A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82064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48396C-2BC0-42BE-AF6A-8308935CC3C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08796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46088"/>
            <a:ext cx="26288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446089"/>
            <a:ext cx="38862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598613"/>
            <a:ext cx="26288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7E4030-885D-4A38-9CEB-DB9A7F4C88A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79418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800600"/>
            <a:ext cx="668655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634965"/>
            <a:ext cx="668655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367338"/>
            <a:ext cx="668655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pPr>
              <a:defRPr/>
            </a:pPr>
            <a:fld id="{8F6F7704-BA3D-4C47-BC27-5CB3EDD001E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56226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09600"/>
            <a:ext cx="668654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pPr>
              <a:defRPr/>
            </a:pPr>
            <a:fld id="{F18390AF-98CF-4677-8F81-F69BD45BB93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81525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3505200"/>
            <a:ext cx="565241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pPr>
              <a:defRPr/>
            </a:pPr>
            <a:fld id="{F18390AF-98CF-4677-8F81-F69BD45BB93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42896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438401"/>
            <a:ext cx="668655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pPr>
              <a:defRPr/>
            </a:pPr>
            <a:fld id="{F18390AF-98CF-4677-8F81-F69BD45BB93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9556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EEBBD-F2C8-46CA-BD9B-F34E49699246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44C0-439C-4B31-A62E-B9F0D3440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826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pPr>
              <a:defRPr/>
            </a:pPr>
            <a:fld id="{F18390AF-98CF-4677-8F81-F69BD45BB93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46069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27407"/>
            <a:ext cx="668654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pPr>
              <a:defRPr/>
            </a:pPr>
            <a:fld id="{F18390AF-98CF-4677-8F81-F69BD45BB93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93589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19DC6D-7D90-4C47-91DA-620B93786D3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35919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627406"/>
            <a:ext cx="16557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627406"/>
            <a:ext cx="485775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712548-0679-4360-BE98-20AFF60F2CB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44355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39B76A-CA90-4BC4-9740-A69E29B9943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401284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B784B0-6DC5-4A8C-9341-B669E947D86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933602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1DDDEB-92DE-4B0A-997E-84D0444BBFA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693578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DAC195-1E40-4913-BEE5-66E037C1840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71655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96F24B-A5F5-499C-8F63-B64A2441CAB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725085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5E82A0-891C-4D74-9924-33279416F89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99824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EEBBD-F2C8-46CA-BD9B-F34E49699246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44C0-439C-4B31-A62E-B9F0D3440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5064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C12AED-95F0-4AA9-B5BA-541A50910F6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192874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35BB0B-2AEA-47EF-9DA2-40D4191234C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961544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C14AEC-C3AB-4235-8E05-DCCB8446602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634292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E736DC-8118-4671-ADA0-BA7CB5C10C8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914545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7578A-A9C7-40D9-B426-E54EDE1DB75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401024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A7288-5B14-45C8-97F4-6DE26AD851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AB96-C607-41FC-9A06-B8449137A9FF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6816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A7288-5B14-45C8-97F4-6DE26AD851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AB96-C607-41FC-9A06-B8449137A9FF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3082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A7288-5B14-45C8-97F4-6DE26AD851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AB96-C607-41FC-9A06-B8449137A9FF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123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A7288-5B14-45C8-97F4-6DE26AD851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AB96-C607-41FC-9A06-B8449137A9FF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3053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A7288-5B14-45C8-97F4-6DE26AD851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AB96-C607-41FC-9A06-B8449137A9FF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808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EEBBD-F2C8-46CA-BD9B-F34E49699246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44C0-439C-4B31-A62E-B9F0D3440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51346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A7288-5B14-45C8-97F4-6DE26AD851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AB96-C607-41FC-9A06-B8449137A9FF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4167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A7288-5B14-45C8-97F4-6DE26AD851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AB96-C607-41FC-9A06-B8449137A9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2654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A7288-5B14-45C8-97F4-6DE26AD851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AB96-C607-41FC-9A06-B8449137A9FF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4316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A7288-5B14-45C8-97F4-6DE26AD851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AB96-C607-41FC-9A06-B8449137A9FF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14438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A7288-5B14-45C8-97F4-6DE26AD851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AB96-C607-41FC-9A06-B8449137A9FF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22969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A7288-5B14-45C8-97F4-6DE26AD851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AB96-C607-41FC-9A06-B8449137A9FF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9979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0EBE0E6-A149-CF2F-1AD0-7F9A6913D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0EADF61-049F-ACF9-E4BD-DF719DD6B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53EFAF2-8867-7BB5-6976-1494E694D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57CB5-2519-44E0-B015-E589758F99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789731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4DEF0E9-8600-4517-9E70-D851216E2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A74F88-4331-FC3F-1209-8C6EBA893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06AF99B-4236-26A2-A143-BFAAB600A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908BC-58EC-4D7A-BEF0-25370AD68F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788114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941F117-D13A-91DE-2030-D8367C8DE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D091B68-9D43-A4E9-8691-9B1592A2F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EA4F79A-FD65-90E2-715C-24A89280E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D364D-5A12-4B37-AB0F-9F26E836B8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708955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00DE2AEB-B0F4-DBD2-94EA-6118D1726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9696C761-35FD-47C8-CAE5-C2FC88183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996F3557-4610-96E3-DF0C-203D89533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C3040-B1C9-43F7-B887-F9DB90C645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5453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EEBBD-F2C8-46CA-BD9B-F34E49699246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44C0-439C-4B31-A62E-B9F0D3440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49956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61F95E09-E7F8-F267-5D65-851A627DE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BFA05672-F7B0-B0F2-06A5-BC09238A1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EDF2C05E-B887-8261-1373-D4E8AAFFE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0CD13-6849-46A6-8C84-5F9AC31921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637217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4BAE7374-AEF9-AA57-9C1A-EFCFA546A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0567FBFB-819A-0C16-E212-FF1799BD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6D4B37E4-FD04-F05D-81AB-2F047BC8D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260BF-33DC-40BC-B24D-D3C4C4BA9F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630370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808CF46A-D579-EF8B-7091-A5E8F7055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EFD55D5E-EBD6-6D24-0C1B-8AE4B4907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D2D0ED98-E93F-1840-3454-1A77B1755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F223B-C3E7-4D87-BEBF-2A27B6FE84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304169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1E69AA91-B1E1-9086-435F-97F5893E6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0E32739C-68F8-DD76-4B07-4DCD29606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BE0C8702-FBA0-5EBD-044D-9760D5C30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D8569-4E8D-4F1A-B0DF-AC06F416B4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057840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1645E739-9D32-45E7-7CA7-375FCB641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3EC7E20F-784E-8FBC-E835-A50B29D7A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2F03E272-7C35-5101-A937-ACFCC59ED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90D5B-00CA-4F1E-B512-7DCDD59BD7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096435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79EC4A-6286-C50D-7D5C-54F144DC5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EEE6750-D840-37FD-8B16-6E755E9AF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2DE44CF-A755-8D4E-A297-96CDD0DF9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6D2F3-B263-4262-8E76-1586AC535E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448292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E159597-7676-1AD9-FF8E-B1F6B72A3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856910-E2C3-F7E6-0DD2-CE03EDCB4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E60F24F-94DF-3E9F-F2F8-CECCF8492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0BC77-CA41-42D3-9F40-BDB68AF899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992802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4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EE49BAF-8FAF-5D77-25F3-D98720A98B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73F0A64-044D-F1FE-E152-058537118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F7C2511-AC6A-44CB-F9F7-18433424D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7C757-3D64-412B-9953-2F8F09D1B8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1959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EEBBD-F2C8-46CA-BD9B-F34E49699246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44C0-439C-4B31-A62E-B9F0D3440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497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EEBBD-F2C8-46CA-BD9B-F34E49699246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44C0-439C-4B31-A62E-B9F0D3440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450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EEBBD-F2C8-46CA-BD9B-F34E49699246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244C0-439C-4B31-A62E-B9F0D3440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546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2" y="228600"/>
            <a:ext cx="2138637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786"/>
            <a:ext cx="1767506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9" y="624110"/>
            <a:ext cx="6683765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2133600"/>
            <a:ext cx="668655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6130437"/>
            <a:ext cx="859712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5" y="6135819"/>
            <a:ext cx="571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5" y="787785"/>
            <a:ext cx="584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C92486-FC9F-4980-AF32-FEF986A380BA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977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138637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786"/>
            <a:ext cx="1767506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2133600"/>
            <a:ext cx="668655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6130437"/>
            <a:ext cx="859712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6135809"/>
            <a:ext cx="571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0" y="787783"/>
            <a:ext cx="584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C92486-FC9F-4980-AF32-FEF986A380BA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309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Nơi giữ chỗ cho Tiêu đề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vi-VN"/>
              <a:t>Bấm &amp; sửa kiểu tiêu đề</a:t>
            </a:r>
            <a:endParaRPr lang="en-US" altLang="vi-VN"/>
          </a:p>
        </p:txBody>
      </p:sp>
      <p:sp>
        <p:nvSpPr>
          <p:cNvPr id="1027" name="Nơi giữ chỗ cho Văn bản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vi-VN"/>
              <a:t>Bấm &amp; sửa kiểu tiêu đề</a:t>
            </a:r>
          </a:p>
          <a:p>
            <a:pPr lvl="1"/>
            <a:r>
              <a:rPr lang="vi-VN" altLang="vi-VN"/>
              <a:t>Mức hai</a:t>
            </a:r>
          </a:p>
          <a:p>
            <a:pPr lvl="2"/>
            <a:r>
              <a:rPr lang="vi-VN" altLang="vi-VN"/>
              <a:t>Mức ba</a:t>
            </a:r>
          </a:p>
          <a:p>
            <a:pPr lvl="3"/>
            <a:r>
              <a:rPr lang="vi-VN" altLang="vi-VN"/>
              <a:t>Mức bốn</a:t>
            </a:r>
          </a:p>
          <a:p>
            <a:pPr lvl="4"/>
            <a:r>
              <a:rPr lang="vi-VN" altLang="vi-VN"/>
              <a:t>Mức năm</a:t>
            </a:r>
            <a:endParaRPr lang="en-US" altLang="vi-VN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801EAB9-8A1D-49C7-86D6-87F34E428134}" type="slidenum">
              <a:rPr lang="en-US" altLang="vi-VN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672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A7288-5B14-45C8-97F4-6DE26AD851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8AB96-C607-41FC-9A06-B8449137A9FF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311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D61E8C59-9663-7DCF-C6A1-EF9A47DBD2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819F2A85-8496-1B9C-85E7-DFFFC8BD4B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8BF5024-A023-F2B4-0D78-42B4B50B91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3357C78-96DE-46EB-DDA5-C034F62C38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0A88482-53EF-7A68-4B67-B3A363B047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B486CCA-5736-45A7-B9A3-2EE5940950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342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6.wm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22.emf"/><Relationship Id="rId5" Type="http://schemas.openxmlformats.org/officeDocument/2006/relationships/image" Target="../media/image21.png"/><Relationship Id="rId4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8">
            <a:extLst>
              <a:ext uri="{FF2B5EF4-FFF2-40B4-BE49-F238E27FC236}">
                <a16:creationId xmlns:a16="http://schemas.microsoft.com/office/drawing/2014/main" xmlns="" id="{F80D96B0-AE1A-E572-02DF-2536C332A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3" y="152400"/>
            <a:ext cx="9144000" cy="5830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5" descr="POINSET3">
            <a:extLst>
              <a:ext uri="{FF2B5EF4-FFF2-40B4-BE49-F238E27FC236}">
                <a16:creationId xmlns:a16="http://schemas.microsoft.com/office/drawing/2014/main" xmlns="" id="{273C0D69-2637-5EDF-59B2-3BDB3062E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242" y="4537472"/>
            <a:ext cx="1640681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>
            <a:extLst>
              <a:ext uri="{FF2B5EF4-FFF2-40B4-BE49-F238E27FC236}">
                <a16:creationId xmlns:a16="http://schemas.microsoft.com/office/drawing/2014/main" xmlns="" id="{80DA0DC3-1D9A-680B-82A7-7023249C0B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3041" y="1229825"/>
            <a:ext cx="6629400" cy="84314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80610" tIns="40306" rIns="80610" bIns="4030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814825" eaLnBrk="1" hangingPunct="1">
              <a:spcBef>
                <a:spcPts val="1011"/>
              </a:spcBef>
              <a:defRPr/>
            </a:pPr>
            <a:r>
              <a:rPr lang="en-US" sz="495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95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495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từ và câu</a:t>
            </a:r>
            <a:endParaRPr lang="en-US" sz="495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72" name="Picture 7" descr="BƯỚM 58">
            <a:extLst>
              <a:ext uri="{FF2B5EF4-FFF2-40B4-BE49-F238E27FC236}">
                <a16:creationId xmlns:a16="http://schemas.microsoft.com/office/drawing/2014/main" xmlns="" id="{6D6E925E-1C5C-6E7F-B3EE-DE42B36BEBD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8498681" y="4900613"/>
            <a:ext cx="652463" cy="851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8" descr="animal-14[1]">
            <a:extLst>
              <a:ext uri="{FF2B5EF4-FFF2-40B4-BE49-F238E27FC236}">
                <a16:creationId xmlns:a16="http://schemas.microsoft.com/office/drawing/2014/main" xmlns="" id="{3635AFCE-1920-746B-3E03-7CCD3FA47DF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938213" y="4868466"/>
            <a:ext cx="601266" cy="43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5" descr="POINSET2">
            <a:extLst>
              <a:ext uri="{FF2B5EF4-FFF2-40B4-BE49-F238E27FC236}">
                <a16:creationId xmlns:a16="http://schemas.microsoft.com/office/drawing/2014/main" xmlns="" id="{67EEBF63-6C3B-C17D-A06E-A3E32DEAE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254603" y="798910"/>
            <a:ext cx="776288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WordArt 17"/>
          <p:cNvSpPr>
            <a:spLocks noChangeArrowheads="1" noChangeShapeType="1" noTextEdit="1"/>
          </p:cNvSpPr>
          <p:nvPr/>
        </p:nvSpPr>
        <p:spPr bwMode="auto">
          <a:xfrm>
            <a:off x="1216341" y="2447726"/>
            <a:ext cx="7162800" cy="6199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MỞ RỘNG VỐN TỪ : LẠC QUAN-YÊU ĐỜI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2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600201" y="772180"/>
            <a:ext cx="1878806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hả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hê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600201" y="1569243"/>
            <a:ext cx="1878806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1600201" y="2550998"/>
            <a:ext cx="1878806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rúc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rích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1600201" y="3550443"/>
            <a:ext cx="1878806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hố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1600201" y="4617244"/>
            <a:ext cx="1878806" cy="9541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khanh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khách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1600201" y="5675293"/>
            <a:ext cx="1878806" cy="9541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khùng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khục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4686300" y="464403"/>
            <a:ext cx="4457700" cy="83099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gãi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dịu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4698124" y="1466671"/>
            <a:ext cx="4445876" cy="120032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………..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4698124" y="2827337"/>
            <a:ext cx="4445876" cy="83099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…….,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4686300" y="3817203"/>
            <a:ext cx="4457700" cy="83099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…………, nom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4686302" y="4807803"/>
            <a:ext cx="4457698" cy="83099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4715165" y="5777630"/>
            <a:ext cx="4445875" cy="83099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khỉ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thoắt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………………..</a:t>
            </a:r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3479006" y="578644"/>
            <a:ext cx="342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 dirty="0">
                <a:solidFill>
                  <a:srgbClr val="FF0000"/>
                </a:solidFill>
                <a:latin typeface="Arial" charset="0"/>
              </a:rPr>
              <a:t>*</a:t>
            </a:r>
          </a:p>
        </p:txBody>
      </p:sp>
      <p:sp>
        <p:nvSpPr>
          <p:cNvPr id="15380" name="Text Box 20"/>
          <p:cNvSpPr txBox="1">
            <a:spLocks noChangeArrowheads="1"/>
          </p:cNvSpPr>
          <p:nvPr/>
        </p:nvSpPr>
        <p:spPr bwMode="auto">
          <a:xfrm>
            <a:off x="4422488" y="389679"/>
            <a:ext cx="342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 dirty="0">
                <a:solidFill>
                  <a:srgbClr val="FF0000"/>
                </a:solidFill>
                <a:latin typeface="Arial" charset="0"/>
              </a:rPr>
              <a:t>*</a:t>
            </a:r>
          </a:p>
        </p:txBody>
      </p:sp>
      <p:sp>
        <p:nvSpPr>
          <p:cNvPr id="15381" name="Text Box 21"/>
          <p:cNvSpPr txBox="1">
            <a:spLocks noChangeArrowheads="1"/>
          </p:cNvSpPr>
          <p:nvPr/>
        </p:nvSpPr>
        <p:spPr bwMode="auto">
          <a:xfrm>
            <a:off x="3493124" y="1600204"/>
            <a:ext cx="342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 dirty="0">
                <a:solidFill>
                  <a:srgbClr val="FF0000"/>
                </a:solidFill>
                <a:latin typeface="Arial" charset="0"/>
              </a:rPr>
              <a:t>*</a:t>
            </a:r>
          </a:p>
        </p:txBody>
      </p:sp>
      <p:sp>
        <p:nvSpPr>
          <p:cNvPr id="15382" name="Text Box 22"/>
          <p:cNvSpPr txBox="1">
            <a:spLocks noChangeArrowheads="1"/>
          </p:cNvSpPr>
          <p:nvPr/>
        </p:nvSpPr>
        <p:spPr bwMode="auto">
          <a:xfrm>
            <a:off x="4400552" y="1499054"/>
            <a:ext cx="32878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 dirty="0">
                <a:solidFill>
                  <a:srgbClr val="FF0000"/>
                </a:solidFill>
                <a:latin typeface="Arial" charset="0"/>
              </a:rPr>
              <a:t>*</a:t>
            </a:r>
          </a:p>
        </p:txBody>
      </p:sp>
      <p:sp>
        <p:nvSpPr>
          <p:cNvPr id="15383" name="Text Box 23"/>
          <p:cNvSpPr txBox="1">
            <a:spLocks noChangeArrowheads="1"/>
          </p:cNvSpPr>
          <p:nvPr/>
        </p:nvSpPr>
        <p:spPr bwMode="auto">
          <a:xfrm>
            <a:off x="3493124" y="2574929"/>
            <a:ext cx="342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 dirty="0">
                <a:solidFill>
                  <a:srgbClr val="FF0000"/>
                </a:solidFill>
                <a:latin typeface="Arial" charset="0"/>
              </a:rPr>
              <a:t>*</a:t>
            </a:r>
          </a:p>
        </p:txBody>
      </p:sp>
      <p:sp>
        <p:nvSpPr>
          <p:cNvPr id="15385" name="Text Box 25"/>
          <p:cNvSpPr txBox="1">
            <a:spLocks noChangeArrowheads="1"/>
          </p:cNvSpPr>
          <p:nvPr/>
        </p:nvSpPr>
        <p:spPr bwMode="auto">
          <a:xfrm>
            <a:off x="4422488" y="2521067"/>
            <a:ext cx="2857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 dirty="0">
                <a:solidFill>
                  <a:srgbClr val="FF0000"/>
                </a:solidFill>
                <a:latin typeface="Arial" charset="0"/>
              </a:rPr>
              <a:t>*</a:t>
            </a:r>
          </a:p>
        </p:txBody>
      </p:sp>
      <p:sp>
        <p:nvSpPr>
          <p:cNvPr id="15386" name="Text Box 26"/>
          <p:cNvSpPr txBox="1">
            <a:spLocks noChangeArrowheads="1"/>
          </p:cNvSpPr>
          <p:nvPr/>
        </p:nvSpPr>
        <p:spPr bwMode="auto">
          <a:xfrm>
            <a:off x="3493124" y="3549651"/>
            <a:ext cx="342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 dirty="0">
                <a:solidFill>
                  <a:srgbClr val="FF0000"/>
                </a:solidFill>
                <a:latin typeface="Arial" charset="0"/>
              </a:rPr>
              <a:t>*</a:t>
            </a:r>
          </a:p>
        </p:txBody>
      </p:sp>
      <p:sp>
        <p:nvSpPr>
          <p:cNvPr id="15387" name="Text Box 27"/>
          <p:cNvSpPr txBox="1">
            <a:spLocks noChangeArrowheads="1"/>
          </p:cNvSpPr>
          <p:nvPr/>
        </p:nvSpPr>
        <p:spPr bwMode="auto">
          <a:xfrm>
            <a:off x="4400550" y="3717926"/>
            <a:ext cx="342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>
                <a:solidFill>
                  <a:srgbClr val="FF0000"/>
                </a:solidFill>
                <a:latin typeface="Arial" charset="0"/>
              </a:rPr>
              <a:t>*</a:t>
            </a:r>
          </a:p>
        </p:txBody>
      </p:sp>
      <p:sp>
        <p:nvSpPr>
          <p:cNvPr id="15388" name="Text Box 28"/>
          <p:cNvSpPr txBox="1">
            <a:spLocks noChangeArrowheads="1"/>
          </p:cNvSpPr>
          <p:nvPr/>
        </p:nvSpPr>
        <p:spPr bwMode="auto">
          <a:xfrm>
            <a:off x="3498056" y="5538085"/>
            <a:ext cx="342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 dirty="0">
                <a:solidFill>
                  <a:srgbClr val="FF0000"/>
                </a:solidFill>
                <a:latin typeface="Arial" charset="0"/>
              </a:rPr>
              <a:t>*</a:t>
            </a:r>
          </a:p>
        </p:txBody>
      </p:sp>
      <p:sp>
        <p:nvSpPr>
          <p:cNvPr id="15389" name="Text Box 29"/>
          <p:cNvSpPr txBox="1">
            <a:spLocks noChangeArrowheads="1"/>
          </p:cNvSpPr>
          <p:nvPr/>
        </p:nvSpPr>
        <p:spPr bwMode="auto">
          <a:xfrm>
            <a:off x="4400551" y="4473601"/>
            <a:ext cx="2404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>
                <a:solidFill>
                  <a:srgbClr val="FF0000"/>
                </a:solidFill>
                <a:latin typeface="Arial" charset="0"/>
              </a:rPr>
              <a:t>*</a:t>
            </a:r>
          </a:p>
        </p:txBody>
      </p:sp>
      <p:sp>
        <p:nvSpPr>
          <p:cNvPr id="15390" name="Text Box 30"/>
          <p:cNvSpPr txBox="1">
            <a:spLocks noChangeArrowheads="1"/>
          </p:cNvSpPr>
          <p:nvPr/>
        </p:nvSpPr>
        <p:spPr bwMode="auto">
          <a:xfrm>
            <a:off x="3498056" y="4586291"/>
            <a:ext cx="342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 dirty="0">
                <a:solidFill>
                  <a:srgbClr val="FF0000"/>
                </a:solidFill>
                <a:latin typeface="Arial" charset="0"/>
              </a:rPr>
              <a:t>*</a:t>
            </a:r>
          </a:p>
        </p:txBody>
      </p:sp>
      <p:sp>
        <p:nvSpPr>
          <p:cNvPr id="15391" name="Text Box 31"/>
          <p:cNvSpPr txBox="1">
            <a:spLocks noChangeArrowheads="1"/>
          </p:cNvSpPr>
          <p:nvPr/>
        </p:nvSpPr>
        <p:spPr bwMode="auto">
          <a:xfrm>
            <a:off x="4400550" y="5715004"/>
            <a:ext cx="342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>
                <a:solidFill>
                  <a:srgbClr val="FF0000"/>
                </a:solidFill>
                <a:latin typeface="Arial" charset="0"/>
              </a:rPr>
              <a:t>*</a:t>
            </a:r>
          </a:p>
        </p:txBody>
      </p:sp>
      <p:sp>
        <p:nvSpPr>
          <p:cNvPr id="15392" name="Line 32"/>
          <p:cNvSpPr>
            <a:spLocks noChangeShapeType="1"/>
          </p:cNvSpPr>
          <p:nvPr/>
        </p:nvSpPr>
        <p:spPr bwMode="auto">
          <a:xfrm>
            <a:off x="3700633" y="1259226"/>
            <a:ext cx="807074" cy="1864974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5394" name="Line 34"/>
          <p:cNvSpPr>
            <a:spLocks noChangeShapeType="1"/>
          </p:cNvSpPr>
          <p:nvPr/>
        </p:nvSpPr>
        <p:spPr bwMode="auto">
          <a:xfrm flipV="1">
            <a:off x="3722920" y="723079"/>
            <a:ext cx="784787" cy="115574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5395" name="Line 35"/>
          <p:cNvSpPr>
            <a:spLocks noChangeShapeType="1"/>
          </p:cNvSpPr>
          <p:nvPr/>
        </p:nvSpPr>
        <p:spPr bwMode="auto">
          <a:xfrm flipV="1">
            <a:off x="3736182" y="1775508"/>
            <a:ext cx="771524" cy="105988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5396" name="Line 36"/>
          <p:cNvSpPr>
            <a:spLocks noChangeShapeType="1"/>
          </p:cNvSpPr>
          <p:nvPr/>
        </p:nvSpPr>
        <p:spPr bwMode="auto">
          <a:xfrm>
            <a:off x="3736689" y="3820912"/>
            <a:ext cx="771017" cy="119176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5398" name="Line 38"/>
          <p:cNvSpPr>
            <a:spLocks noChangeShapeType="1"/>
          </p:cNvSpPr>
          <p:nvPr/>
        </p:nvSpPr>
        <p:spPr bwMode="auto">
          <a:xfrm>
            <a:off x="3715730" y="4963913"/>
            <a:ext cx="706758" cy="105588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5399" name="Line 39"/>
          <p:cNvSpPr>
            <a:spLocks noChangeShapeType="1"/>
          </p:cNvSpPr>
          <p:nvPr/>
        </p:nvSpPr>
        <p:spPr bwMode="auto">
          <a:xfrm flipV="1">
            <a:off x="3703858" y="4952915"/>
            <a:ext cx="771524" cy="981249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52400"/>
            <a:ext cx="597535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062" y="-39832"/>
            <a:ext cx="6826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2400"/>
            <a:ext cx="6953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956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5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5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5" dur="1000"/>
                                        <p:tgtEl>
                                          <p:spTgt spid="15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0" dur="1000"/>
                                        <p:tgtEl>
                                          <p:spTgt spid="15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5" dur="1000"/>
                                        <p:tgtEl>
                                          <p:spTgt spid="15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0" dur="1000"/>
                                        <p:tgtEl>
                                          <p:spTgt spid="15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5" dur="1000"/>
                                        <p:tgtEl>
                                          <p:spTgt spid="15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0" dur="1000"/>
                                        <p:tgtEl>
                                          <p:spTgt spid="15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nimBg="1"/>
      <p:bldP spid="15366" grpId="0" animBg="1"/>
      <p:bldP spid="15367" grpId="0" animBg="1"/>
      <p:bldP spid="15368" grpId="0" animBg="1"/>
      <p:bldP spid="15369" grpId="0" animBg="1"/>
      <p:bldP spid="15370" grpId="0" animBg="1"/>
      <p:bldP spid="15371" grpId="0" animBg="1"/>
      <p:bldP spid="15372" grpId="0" animBg="1"/>
      <p:bldP spid="15373" grpId="0" animBg="1"/>
      <p:bldP spid="15374" grpId="0" animBg="1"/>
      <p:bldP spid="15375" grpId="0" animBg="1"/>
      <p:bldP spid="15376" grpId="0" animBg="1"/>
      <p:bldP spid="15377" grpId="0"/>
      <p:bldP spid="15380" grpId="0"/>
      <p:bldP spid="15381" grpId="0"/>
      <p:bldP spid="15382" grpId="0"/>
      <p:bldP spid="15383" grpId="0"/>
      <p:bldP spid="15385" grpId="0"/>
      <p:bldP spid="15386" grpId="0"/>
      <p:bldP spid="15387" grpId="0"/>
      <p:bldP spid="15388" grpId="0"/>
      <p:bldP spid="15389" grpId="0"/>
      <p:bldP spid="15390" grpId="0"/>
      <p:bldP spid="15391" grpId="0"/>
      <p:bldP spid="15392" grpId="0" animBg="1"/>
      <p:bldP spid="15394" grpId="0" animBg="1"/>
      <p:bldP spid="15395" grpId="0" animBg="1"/>
      <p:bldP spid="15396" grpId="0" animBg="1"/>
      <p:bldP spid="15398" grpId="0" animBg="1"/>
      <p:bldP spid="1539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15"/>
          <p:cNvSpPr>
            <a:spLocks noChangeArrowheads="1" noChangeShapeType="1" noTextEdit="1"/>
          </p:cNvSpPr>
          <p:nvPr/>
        </p:nvSpPr>
        <p:spPr bwMode="auto">
          <a:xfrm>
            <a:off x="4114800" y="603647"/>
            <a:ext cx="1524000" cy="84415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u="sng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TOÁN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b="1" u="sng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9537" y="762000"/>
            <a:ext cx="8915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LUYỆN TẬP CHUNG</a:t>
            </a:r>
          </a:p>
        </p:txBody>
      </p:sp>
      <p:pic>
        <p:nvPicPr>
          <p:cNvPr id="7" name="Picture 22" descr="Bauern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 descr="1145473xbf1rinc7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0"/>
            <a:ext cx="685800" cy="302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84143" y="166807"/>
            <a:ext cx="81915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THỨ7 NGÀY 15 THÁNG 5 NĂM 2021</a:t>
            </a:r>
          </a:p>
        </p:txBody>
      </p:sp>
      <p:pic>
        <p:nvPicPr>
          <p:cNvPr id="10" name="Picture 15" descr="861991ptj0g7jwj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380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29490" y="1888153"/>
            <a:ext cx="8714509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8cm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5/3 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US" alt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360 m,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m.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 bình cứ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24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ruộng đó thì thu hoạch được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2400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kg thóc. Hỏi trên cả thửa ruộng đó người ta thu hoạch được bao nhiêu tạ thóc ?</a:t>
            </a: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2/3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0" hangingPunct="0"/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0" hangingPunct="0"/>
            <a:endParaRPr lang="en-US" alt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WordArt 15"/>
          <p:cNvSpPr>
            <a:spLocks noChangeArrowheads="1" noChangeShapeType="1" noTextEdit="1"/>
          </p:cNvSpPr>
          <p:nvPr/>
        </p:nvSpPr>
        <p:spPr bwMode="auto">
          <a:xfrm>
            <a:off x="3962400" y="1518047"/>
            <a:ext cx="2362200" cy="92035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VẬN DỤNG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WordArt 4"/>
          <p:cNvSpPr>
            <a:spLocks noChangeArrowheads="1" noChangeShapeType="1" noTextEdit="1"/>
          </p:cNvSpPr>
          <p:nvPr/>
        </p:nvSpPr>
        <p:spPr bwMode="auto">
          <a:xfrm>
            <a:off x="685800" y="533400"/>
            <a:ext cx="7924800" cy="2667000"/>
          </a:xfrm>
          <a:prstGeom prst="rect">
            <a:avLst/>
          </a:prstGeom>
        </p:spPr>
        <p:txBody>
          <a:bodyPr wrap="none" fromWordArt="1">
            <a:prstTxWarp prst="textArchUp">
              <a:avLst/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Times New Roman"/>
                <a:cs typeface="Times New Roman"/>
              </a:rPr>
              <a:t>Chúc</a:t>
            </a:r>
            <a:r>
              <a:rPr lang="en-US" sz="3600" b="1" kern="10" dirty="0">
                <a:ln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b="1" kern="10" dirty="0">
                <a:ln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Times New Roman"/>
                <a:cs typeface="Times New Roman"/>
              </a:rPr>
              <a:t>em</a:t>
            </a:r>
            <a:r>
              <a:rPr lang="en-US" sz="3600" b="1" kern="10" dirty="0">
                <a:ln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Times New Roman"/>
                <a:cs typeface="Times New Roman"/>
              </a:rPr>
              <a:t>ôn</a:t>
            </a:r>
            <a:r>
              <a:rPr lang="en-US" sz="3600" b="1" kern="10" dirty="0">
                <a:ln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Times New Roman"/>
                <a:cs typeface="Times New Roman"/>
              </a:rPr>
              <a:t>tập</a:t>
            </a:r>
            <a:r>
              <a:rPr lang="en-US" sz="3600" b="1" kern="10" dirty="0">
                <a:ln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Times New Roman"/>
                <a:cs typeface="Times New Roman"/>
              </a:rPr>
              <a:t>tốt</a:t>
            </a:r>
            <a:r>
              <a:rPr lang="en-US" sz="3600" b="1" kern="10" dirty="0">
                <a:ln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</a:p>
        </p:txBody>
      </p:sp>
      <p:pic>
        <p:nvPicPr>
          <p:cNvPr id="16" name="Picture 21" descr="Firewrk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1036638"/>
            <a:ext cx="99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1" descr="Firewrk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189038"/>
            <a:ext cx="99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1" descr="Firewrk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209800"/>
            <a:ext cx="99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1" descr="Firewrk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133600"/>
            <a:ext cx="99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1" descr="Firewrk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971800"/>
            <a:ext cx="99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1" descr="Firewrk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810000"/>
            <a:ext cx="99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Firewrk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99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1" descr="Firewrk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867400"/>
            <a:ext cx="99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1" descr="Firewrk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791200"/>
            <a:ext cx="99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1" descr="Firewrk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791200"/>
            <a:ext cx="99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1" descr="Firewrk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791200"/>
            <a:ext cx="99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868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6" descr="1145473xbf1rinc7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0"/>
            <a:ext cx="685800" cy="302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WordArt 15"/>
          <p:cNvSpPr>
            <a:spLocks noChangeArrowheads="1" noChangeShapeType="1" noTextEdit="1"/>
          </p:cNvSpPr>
          <p:nvPr/>
        </p:nvSpPr>
        <p:spPr bwMode="auto">
          <a:xfrm>
            <a:off x="3124200" y="400386"/>
            <a:ext cx="2819400" cy="5902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u="sng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LUYỆN TỪ VÀ CÂU</a:t>
            </a:r>
          </a:p>
        </p:txBody>
      </p:sp>
      <p:sp>
        <p:nvSpPr>
          <p:cNvPr id="8" name="WordArt 17"/>
          <p:cNvSpPr>
            <a:spLocks noChangeArrowheads="1" noChangeShapeType="1" noTextEdit="1"/>
          </p:cNvSpPr>
          <p:nvPr/>
        </p:nvSpPr>
        <p:spPr bwMode="auto">
          <a:xfrm>
            <a:off x="1066800" y="1143010"/>
            <a:ext cx="7162800" cy="6199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MỞ RỘNG VỐN TỪ : LẠC QUAN-YÊU ĐỜI</a:t>
            </a:r>
          </a:p>
        </p:txBody>
      </p:sp>
      <p:pic>
        <p:nvPicPr>
          <p:cNvPr id="11" name="Picture 15" descr="861991ptj0g7jwj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380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47700" y="2226953"/>
            <a:ext cx="8343900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sng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24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kumimoji="0" lang="en-US" altLang="en-US" sz="24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altLang="en-US" sz="24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altLang="en-US" sz="24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altLang="en-US" sz="24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kumimoji="0" lang="en-US" altLang="en-US" sz="24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kumimoji="0" lang="en-US" altLang="en-US" sz="24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altLang="en-US" sz="24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altLang="en-US" sz="24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kumimoji="0" lang="en-US" altLang="en-US" sz="24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altLang="en-US" sz="24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nhộn</a:t>
            </a:r>
            <a:r>
              <a:rPr kumimoji="0" lang="en-US" altLang="en-US" sz="24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altLang="en-US" sz="24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sướng</a:t>
            </a:r>
            <a:r>
              <a:rPr kumimoji="0" lang="en-US" altLang="en-US" sz="24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altLang="en-US" sz="24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kumimoji="0" lang="en-US" altLang="en-US" sz="24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altLang="en-US" sz="24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kumimoji="0" lang="en-US" altLang="en-US" sz="24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altLang="en-US" sz="24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altLang="en-US" sz="24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kumimoji="0" lang="en-US" altLang="en-US" sz="24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altLang="en-US" sz="24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altLang="en-US" sz="24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kumimoji="0" lang="en-US" altLang="en-US" sz="24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altLang="en-US" sz="24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kumimoji="0" lang="en-US" altLang="en-US" sz="24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altLang="en-US" sz="24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altLang="en-US" sz="24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altLang="en-US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805" y="4191010"/>
            <a:ext cx="26509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a. Từ chỉ hoạt động.</a:t>
            </a:r>
            <a:endParaRPr lang="en-US" sz="240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05200" y="4191010"/>
            <a:ext cx="16289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C00000"/>
                </a:solidFill>
                <a:latin typeface="+mj-lt"/>
              </a:rPr>
              <a:t>M: vui chơi</a:t>
            </a:r>
            <a:endParaRPr lang="en-US" sz="2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66805" y="4812278"/>
            <a:ext cx="25467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50646" y="4798148"/>
            <a:ext cx="17043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66800" y="5417137"/>
            <a:ext cx="24617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50641" y="5417136"/>
            <a:ext cx="15680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90600" y="5855557"/>
            <a:ext cx="5562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96000" y="5879078"/>
            <a:ext cx="1380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33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/>
      <p:bldP spid="12" grpId="0"/>
      <p:bldP spid="14" grpId="0"/>
      <p:bldP spid="15" grpId="0"/>
      <p:bldP spid="16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6" descr="1145473xbf1rinc7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0"/>
            <a:ext cx="685800" cy="302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WordArt 15"/>
          <p:cNvSpPr>
            <a:spLocks noChangeArrowheads="1" noChangeShapeType="1" noTextEdit="1"/>
          </p:cNvSpPr>
          <p:nvPr/>
        </p:nvSpPr>
        <p:spPr bwMode="auto">
          <a:xfrm>
            <a:off x="3124200" y="381000"/>
            <a:ext cx="2819400" cy="9712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u="sng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LUYỆN TỪ VÀ CÂU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b="1" u="sng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8" name="WordArt 17"/>
          <p:cNvSpPr>
            <a:spLocks noChangeArrowheads="1" noChangeShapeType="1" noTextEdit="1"/>
          </p:cNvSpPr>
          <p:nvPr/>
        </p:nvSpPr>
        <p:spPr bwMode="auto">
          <a:xfrm>
            <a:off x="1066800" y="1143010"/>
            <a:ext cx="7162800" cy="6199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MỞ RỘNG VỐN TỪ : LẠC QUAN - YÊU ĐỜI</a:t>
            </a:r>
          </a:p>
        </p:txBody>
      </p:sp>
      <p:pic>
        <p:nvPicPr>
          <p:cNvPr id="11" name="Picture 15" descr="861991ptj0g7jwj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380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794390"/>
            <a:ext cx="7943850" cy="210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762005" y="3733800"/>
            <a:ext cx="27246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a. Từ chỉ hoạt động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:</a:t>
            </a:r>
          </a:p>
        </p:txBody>
      </p:sp>
      <p:sp>
        <p:nvSpPr>
          <p:cNvPr id="5" name="Rectangle 4"/>
          <p:cNvSpPr/>
          <p:nvPr/>
        </p:nvSpPr>
        <p:spPr>
          <a:xfrm>
            <a:off x="3276600" y="3729342"/>
            <a:ext cx="5257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en-US" sz="2400" dirty="0">
                <a:solidFill>
                  <a:srgbClr val="C00000"/>
                </a:solidFill>
                <a:latin typeface="+mj-lt"/>
              </a:rPr>
              <a:t> </a:t>
            </a:r>
            <a:r>
              <a:rPr lang="vi-VN" sz="2400" dirty="0">
                <a:solidFill>
                  <a:srgbClr val="C00000"/>
                </a:solidFill>
                <a:latin typeface="+mj-lt"/>
              </a:rPr>
              <a:t>vui chơi, góp vui, mua vui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62001" y="4191010"/>
            <a:ext cx="25547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00400" y="4191010"/>
            <a:ext cx="56007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vi-VN" sz="2400" dirty="0">
                <a:solidFill>
                  <a:srgbClr val="C00000"/>
                </a:solidFill>
                <a:latin typeface="+mj-lt"/>
              </a:rPr>
              <a:t>vui thích, vui lòng, vui mừng, vui sướng, vui vui, vui thú.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62005" y="4953010"/>
            <a:ext cx="25467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24200" y="494854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400" dirty="0">
                <a:solidFill>
                  <a:srgbClr val="C00000"/>
                </a:solidFill>
                <a:latin typeface="+mj-lt"/>
              </a:rPr>
              <a:t>vui tính, vui nhộn, vui tươi.</a:t>
            </a:r>
            <a:endParaRPr lang="en-US" sz="2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2000" y="5486410"/>
            <a:ext cx="5562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449897"/>
            <a:ext cx="154305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532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  <p:bldP spid="15" grpId="0"/>
      <p:bldP spid="9" grpId="0"/>
      <p:bldP spid="17" grpId="0"/>
      <p:bldP spid="14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Download Free png Coins,corners,bordures - Flower Borders Corne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2"/>
          <a:stretch>
            <a:fillRect/>
          </a:stretch>
        </p:blipFill>
        <p:spPr bwMode="auto">
          <a:xfrm>
            <a:off x="25400" y="3576205"/>
            <a:ext cx="3551238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6" descr="1145473xbf1rinc7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0"/>
            <a:ext cx="685800" cy="302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WordArt 15"/>
          <p:cNvSpPr>
            <a:spLocks noChangeArrowheads="1" noChangeShapeType="1" noTextEdit="1"/>
          </p:cNvSpPr>
          <p:nvPr/>
        </p:nvSpPr>
        <p:spPr bwMode="auto">
          <a:xfrm>
            <a:off x="3124200" y="609600"/>
            <a:ext cx="2819400" cy="9712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u="sng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LUYỆN TỪ VÀ CÂU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b="1" u="sng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8" name="WordArt 17"/>
          <p:cNvSpPr>
            <a:spLocks noChangeArrowheads="1" noChangeShapeType="1" noTextEdit="1"/>
          </p:cNvSpPr>
          <p:nvPr/>
        </p:nvSpPr>
        <p:spPr bwMode="auto">
          <a:xfrm>
            <a:off x="1066800" y="1143010"/>
            <a:ext cx="7239000" cy="6199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MỞ RỘNG VỐN TỪ : LẠC QUAN - YÊU ĐỜI</a:t>
            </a:r>
          </a:p>
        </p:txBody>
      </p:sp>
      <p:pic>
        <p:nvPicPr>
          <p:cNvPr id="11" name="Picture 15" descr="861991ptj0g7jwj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380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ấu trúc I think và cách dùng trong tiếng Anh - Step Up English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548" b="89881" l="48703" r="70293">
                        <a14:foregroundMark x1="57238" y1="45833" x2="58326" y2="52232"/>
                        <a14:foregroundMark x1="63933" y1="44196" x2="63682" y2="48661"/>
                        <a14:foregroundMark x1="60335" y1="49554" x2="61423" y2="511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172" t="25348" r="23710" b="6795"/>
          <a:stretch/>
        </p:blipFill>
        <p:spPr bwMode="auto">
          <a:xfrm>
            <a:off x="6705600" y="2514609"/>
            <a:ext cx="3200400" cy="434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loud Callout 11"/>
          <p:cNvSpPr/>
          <p:nvPr/>
        </p:nvSpPr>
        <p:spPr>
          <a:xfrm>
            <a:off x="2228850" y="1828800"/>
            <a:ext cx="4572000" cy="3581400"/>
          </a:xfrm>
          <a:prstGeom prst="cloudCallout">
            <a:avLst>
              <a:gd name="adj1" fmla="val -23928"/>
              <a:gd name="adj2" fmla="val 50342"/>
            </a:avLst>
          </a:prstGeom>
          <a:solidFill>
            <a:sysClr val="window" lastClr="FFFFFF"/>
          </a:solidFill>
          <a:ln w="15875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19400" y="2589079"/>
            <a:ext cx="373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990600" y="1981200"/>
            <a:ext cx="12573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952500" y="2743200"/>
            <a:ext cx="1257300" cy="609600"/>
          </a:xfrm>
          <a:prstGeom prst="roundRect">
            <a:avLst/>
          </a:prstGeom>
          <a:solidFill>
            <a:sysClr val="window" lastClr="FFFFFF"/>
          </a:solidFill>
          <a:ln w="15875" cap="rnd" cmpd="sng" algn="ctr">
            <a:solidFill>
              <a:srgbClr val="DE7E18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66297" y="3352800"/>
            <a:ext cx="1543504" cy="609600"/>
          </a:xfrm>
          <a:prstGeom prst="roundRect">
            <a:avLst/>
          </a:prstGeom>
          <a:solidFill>
            <a:sysClr val="window" lastClr="FFFFFF"/>
          </a:solidFill>
          <a:ln w="15875" cap="rnd" cmpd="sng" algn="ctr">
            <a:solidFill>
              <a:srgbClr val="DE7E18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058637" y="4800600"/>
            <a:ext cx="1684564" cy="609600"/>
          </a:xfrm>
          <a:prstGeom prst="roundRect">
            <a:avLst/>
          </a:prstGeom>
          <a:solidFill>
            <a:sysClr val="window" lastClr="FFFFFF"/>
          </a:solidFill>
          <a:ln w="15875" cap="rnd" cmpd="sng" algn="ctr">
            <a:solidFill>
              <a:srgbClr val="DE7E18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sướng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781800" y="1752600"/>
            <a:ext cx="1620982" cy="609600"/>
          </a:xfrm>
          <a:prstGeom prst="roundRect">
            <a:avLst/>
          </a:prstGeom>
          <a:solidFill>
            <a:sysClr val="window" lastClr="FFFFFF"/>
          </a:solidFill>
          <a:ln w="15875" cap="rnd" cmpd="sng" algn="ctr">
            <a:solidFill>
              <a:srgbClr val="DE7E18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849837" y="2362200"/>
            <a:ext cx="1684564" cy="609600"/>
          </a:xfrm>
          <a:prstGeom prst="roundRect">
            <a:avLst/>
          </a:prstGeom>
          <a:solidFill>
            <a:sysClr val="window" lastClr="FFFFFF"/>
          </a:solidFill>
          <a:ln w="15875" cap="rnd" cmpd="sng" algn="ctr">
            <a:solidFill>
              <a:srgbClr val="DE7E18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210300" y="4419600"/>
            <a:ext cx="1257300" cy="609600"/>
          </a:xfrm>
          <a:prstGeom prst="roundRect">
            <a:avLst/>
          </a:prstGeom>
          <a:solidFill>
            <a:sysClr val="window" lastClr="FFFFFF"/>
          </a:solidFill>
          <a:ln w="15875" cap="rnd" cmpd="sng" algn="ctr">
            <a:solidFill>
              <a:srgbClr val="DE7E18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4608369" y="5562600"/>
            <a:ext cx="1792432" cy="609600"/>
          </a:xfrm>
          <a:prstGeom prst="roundRect">
            <a:avLst/>
          </a:prstGeom>
          <a:solidFill>
            <a:sysClr val="window" lastClr="FFFFFF"/>
          </a:solidFill>
          <a:ln w="15875" cap="rnd" cmpd="sng" algn="ctr">
            <a:solidFill>
              <a:srgbClr val="DE7E18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679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Download Free png Coins,corners,bordures - Flower Borders Corne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2"/>
          <a:stretch>
            <a:fillRect/>
          </a:stretch>
        </p:blipFill>
        <p:spPr bwMode="auto">
          <a:xfrm>
            <a:off x="25400" y="3576205"/>
            <a:ext cx="3551238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6" descr="1145473xbf1rinc7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0"/>
            <a:ext cx="685800" cy="302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WordArt 15"/>
          <p:cNvSpPr>
            <a:spLocks noChangeArrowheads="1" noChangeShapeType="1" noTextEdit="1"/>
          </p:cNvSpPr>
          <p:nvPr/>
        </p:nvSpPr>
        <p:spPr bwMode="auto">
          <a:xfrm>
            <a:off x="3124200" y="609600"/>
            <a:ext cx="2819400" cy="9712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u="sng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LUYỆN TỪ VÀ CÂU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b="1" u="sng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8" name="WordArt 17"/>
          <p:cNvSpPr>
            <a:spLocks noChangeArrowheads="1" noChangeShapeType="1" noTextEdit="1"/>
          </p:cNvSpPr>
          <p:nvPr/>
        </p:nvSpPr>
        <p:spPr bwMode="auto">
          <a:xfrm>
            <a:off x="1066800" y="1143010"/>
            <a:ext cx="7162800" cy="6199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MỞ RỘNG VỐN TỪ : LẠC QUAN - YÊU ĐỜI</a:t>
            </a:r>
          </a:p>
        </p:txBody>
      </p:sp>
      <p:pic>
        <p:nvPicPr>
          <p:cNvPr id="11" name="Picture 15" descr="861991ptj0g7jwj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380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2000" y="2136339"/>
            <a:ext cx="838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u="sng" dirty="0">
                <a:solidFill>
                  <a:srgbClr val="C00000"/>
                </a:solidFill>
                <a:latin typeface="+mj-lt"/>
              </a:rPr>
              <a:t>Câu 2</a:t>
            </a: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+mj-lt"/>
              </a:rPr>
              <a:t>Từ mỗi nhóm trên, chọn ra một từ và đặt câu với từ đó.</a:t>
            </a:r>
          </a:p>
          <a:p>
            <a:r>
              <a:rPr lang="vi-VN" sz="2400" dirty="0">
                <a:solidFill>
                  <a:srgbClr val="000000"/>
                </a:solidFill>
                <a:latin typeface="+mj-lt"/>
              </a:rPr>
              <a:t/>
            </a:r>
            <a:br>
              <a:rPr lang="vi-VN" sz="2400" dirty="0">
                <a:solidFill>
                  <a:srgbClr val="000000"/>
                </a:solidFill>
                <a:latin typeface="+mj-lt"/>
              </a:rPr>
            </a:br>
            <a:r>
              <a:rPr lang="vi-VN" sz="2400" dirty="0">
                <a:solidFill>
                  <a:srgbClr val="000000"/>
                </a:solidFill>
                <a:latin typeface="+mj-lt"/>
              </a:rPr>
              <a:t/>
            </a:r>
            <a:br>
              <a:rPr lang="vi-VN" sz="2400" dirty="0">
                <a:solidFill>
                  <a:srgbClr val="000000"/>
                </a:solidFill>
                <a:latin typeface="+mj-lt"/>
              </a:rPr>
            </a:br>
            <a:endParaRPr lang="en-US" sz="2400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3080551"/>
            <a:ext cx="830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vi-V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ngày cắm trại, chúng em đã </a:t>
            </a: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 chơi</a:t>
            </a:r>
            <a:r>
              <a:rPr lang="vi-V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thật thỏa thích.</a:t>
            </a:r>
            <a:br>
              <a:rPr lang="vi-V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76400" y="5029210"/>
            <a:ext cx="8039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C00000"/>
                </a:solidFill>
                <a:latin typeface="+mj-lt"/>
              </a:rPr>
              <a:t>-  Thấy em chăm chỉ học tập, bố mẹ em rất </a:t>
            </a:r>
            <a:r>
              <a:rPr lang="vi-VN" sz="2400" b="1" dirty="0">
                <a:solidFill>
                  <a:srgbClr val="C00000"/>
                </a:solidFill>
                <a:latin typeface="+mj-lt"/>
              </a:rPr>
              <a:t>vui lòng</a:t>
            </a:r>
            <a:r>
              <a:rPr lang="vi-VN" sz="2400" dirty="0">
                <a:solidFill>
                  <a:srgbClr val="C00000"/>
                </a:solidFill>
                <a:latin typeface="+mj-lt"/>
              </a:rPr>
              <a:t>.</a:t>
            </a:r>
            <a:br>
              <a:rPr lang="vi-VN" sz="2400" dirty="0">
                <a:solidFill>
                  <a:srgbClr val="C00000"/>
                </a:solidFill>
                <a:latin typeface="+mj-lt"/>
              </a:rPr>
            </a:br>
            <a:r>
              <a:rPr lang="vi-VN" sz="2400" dirty="0">
                <a:solidFill>
                  <a:srgbClr val="C00000"/>
                </a:solidFill>
                <a:latin typeface="+mj-lt"/>
              </a:rPr>
              <a:t/>
            </a:r>
            <a:br>
              <a:rPr lang="vi-VN" sz="2400" dirty="0">
                <a:solidFill>
                  <a:srgbClr val="C00000"/>
                </a:solidFill>
                <a:latin typeface="+mj-lt"/>
              </a:rPr>
            </a:br>
            <a:endParaRPr lang="en-US" sz="2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38300" y="3581407"/>
            <a:ext cx="7162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C00000"/>
                </a:solidFill>
                <a:latin typeface="+mj-lt"/>
              </a:rPr>
              <a:t>-  Anh Ba là một con người </a:t>
            </a:r>
            <a:r>
              <a:rPr lang="vi-VN" sz="2400" b="1" dirty="0">
                <a:solidFill>
                  <a:srgbClr val="C00000"/>
                </a:solidFill>
                <a:latin typeface="+mj-lt"/>
              </a:rPr>
              <a:t>vui tính</a:t>
            </a:r>
            <a:r>
              <a:rPr lang="vi-VN" sz="2400" dirty="0">
                <a:solidFill>
                  <a:srgbClr val="C00000"/>
                </a:solidFill>
                <a:latin typeface="+mj-lt"/>
              </a:rPr>
              <a:t>.</a:t>
            </a:r>
            <a:br>
              <a:rPr lang="vi-VN" sz="2400" dirty="0">
                <a:solidFill>
                  <a:srgbClr val="C00000"/>
                </a:solidFill>
                <a:latin typeface="+mj-lt"/>
              </a:rPr>
            </a:br>
            <a:endParaRPr lang="en-US" sz="2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38300" y="4114805"/>
            <a:ext cx="74295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C00000"/>
                </a:solidFill>
                <a:latin typeface="+mj-lt"/>
              </a:rPr>
              <a:t>-  Kết Thúc năm học, ai cũng </a:t>
            </a:r>
            <a:r>
              <a:rPr lang="vi-VN" sz="2400" b="1" dirty="0">
                <a:solidFill>
                  <a:srgbClr val="C00000"/>
                </a:solidFill>
                <a:latin typeface="+mj-lt"/>
              </a:rPr>
              <a:t>vui vẻ</a:t>
            </a:r>
            <a:r>
              <a:rPr lang="vi-VN" sz="2400" dirty="0">
                <a:solidFill>
                  <a:srgbClr val="C00000"/>
                </a:solidFill>
                <a:latin typeface="+mj-lt"/>
              </a:rPr>
              <a:t> đón nhận những ngày nghỉ hè thoải mái.</a:t>
            </a:r>
            <a:br>
              <a:rPr lang="vi-VN" sz="2400" dirty="0">
                <a:solidFill>
                  <a:srgbClr val="C00000"/>
                </a:solidFill>
                <a:latin typeface="+mj-lt"/>
              </a:rPr>
            </a:br>
            <a:r>
              <a:rPr lang="vi-VN" sz="2400" dirty="0">
                <a:solidFill>
                  <a:srgbClr val="C00000"/>
                </a:solidFill>
                <a:latin typeface="+mj-lt"/>
              </a:rPr>
              <a:t/>
            </a:r>
            <a:br>
              <a:rPr lang="vi-VN" sz="2400" dirty="0">
                <a:solidFill>
                  <a:srgbClr val="C00000"/>
                </a:solidFill>
                <a:latin typeface="+mj-lt"/>
              </a:rPr>
            </a:br>
            <a:endParaRPr lang="en-US" sz="24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1532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9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"/>
            <a:ext cx="9144000" cy="6172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WordArt 17"/>
          <p:cNvSpPr>
            <a:spLocks noChangeArrowheads="1" noChangeShapeType="1" noTextEdit="1"/>
          </p:cNvSpPr>
          <p:nvPr/>
        </p:nvSpPr>
        <p:spPr bwMode="auto">
          <a:xfrm>
            <a:off x="304800" y="1143010"/>
            <a:ext cx="8382000" cy="6199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MỞ RỘNG VỐN TỪ : LẠC QUAN - YÊU ĐỜI</a:t>
            </a:r>
          </a:p>
        </p:txBody>
      </p:sp>
      <p:sp>
        <p:nvSpPr>
          <p:cNvPr id="7" name="WordArt 15"/>
          <p:cNvSpPr>
            <a:spLocks noChangeArrowheads="1" noChangeShapeType="1" noTextEdit="1"/>
          </p:cNvSpPr>
          <p:nvPr/>
        </p:nvSpPr>
        <p:spPr bwMode="auto">
          <a:xfrm>
            <a:off x="3124200" y="609600"/>
            <a:ext cx="2819400" cy="9712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u="sng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LUYỆN TỪ VÀ CÂU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b="1" u="sng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273" y="6218643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u="sng" dirty="0">
                <a:solidFill>
                  <a:srgbClr val="FF0000"/>
                </a:solidFill>
                <a:latin typeface="+mj-lt"/>
              </a:rPr>
              <a:t>Câu 3</a:t>
            </a:r>
            <a:r>
              <a:rPr lang="en-US" sz="2400" b="1" u="sng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: </a:t>
            </a:r>
            <a:r>
              <a:rPr lang="vi-VN" sz="2400" b="1" dirty="0">
                <a:solidFill>
                  <a:srgbClr val="FF0000"/>
                </a:solidFill>
                <a:latin typeface="+mj-lt"/>
              </a:rPr>
              <a:t>Thi tìm các từ miêu tả tiếng cười và đặt câu với mỗi từ</a:t>
            </a:r>
            <a:r>
              <a:rPr lang="vi-VN" sz="2400" b="1" dirty="0">
                <a:solidFill>
                  <a:srgbClr val="000000"/>
                </a:solidFill>
                <a:latin typeface="+mj-lt"/>
              </a:rPr>
              <a:t>:</a:t>
            </a:r>
          </a:p>
          <a:p>
            <a:r>
              <a:rPr lang="vi-VN" sz="2400" b="1" dirty="0">
                <a:solidFill>
                  <a:srgbClr val="000000"/>
                </a:solidFill>
                <a:latin typeface="+mj-lt"/>
              </a:rPr>
              <a:t/>
            </a:r>
            <a:br>
              <a:rPr lang="vi-VN" sz="2400" b="1" dirty="0">
                <a:solidFill>
                  <a:srgbClr val="000000"/>
                </a:solidFill>
                <a:latin typeface="+mj-lt"/>
              </a:rPr>
            </a:br>
            <a:r>
              <a:rPr lang="vi-VN" sz="2400" dirty="0">
                <a:solidFill>
                  <a:srgbClr val="000000"/>
                </a:solidFill>
                <a:latin typeface="+mj-lt"/>
              </a:rPr>
              <a:t/>
            </a:r>
            <a:br>
              <a:rPr lang="vi-VN" sz="2400" dirty="0">
                <a:solidFill>
                  <a:srgbClr val="000000"/>
                </a:solidFill>
                <a:latin typeface="+mj-lt"/>
              </a:rPr>
            </a:b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3982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57300" y="1066800"/>
            <a:ext cx="12573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 h</a:t>
            </a:r>
            <a:r>
              <a:rPr lang="en-US" sz="2400" b="1" dirty="0">
                <a:solidFill>
                  <a:prstClr val="black"/>
                </a:solidFill>
              </a:rPr>
              <a:t>i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574369" y="1066800"/>
            <a:ext cx="12573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96984" y="1066800"/>
            <a:ext cx="12573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hê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219598" y="1066800"/>
            <a:ext cx="12573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339130" y="2032478"/>
            <a:ext cx="1774269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khanh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284849" y="2005002"/>
            <a:ext cx="13716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sằng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sặc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830620" y="1986937"/>
            <a:ext cx="12573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262092" y="1986937"/>
            <a:ext cx="1433188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542213" y="1066800"/>
            <a:ext cx="12573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171700" y="2943204"/>
            <a:ext cx="12573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rúc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rích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573320" y="2943204"/>
            <a:ext cx="12573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giòn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giã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974941" y="2943204"/>
            <a:ext cx="12573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giòn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437979" y="2957085"/>
            <a:ext cx="12573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rả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675752" y="3794028"/>
            <a:ext cx="12573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hố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195495" y="3767821"/>
            <a:ext cx="1730744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khùng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khục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188687" y="3767821"/>
            <a:ext cx="1506497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toang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toác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713349" y="4732803"/>
            <a:ext cx="12573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tủm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tỉm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077378" y="4732803"/>
            <a:ext cx="1142227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00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Download Free png Coins,corners,bordures - Flower Borders Corne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2"/>
          <a:stretch>
            <a:fillRect/>
          </a:stretch>
        </p:blipFill>
        <p:spPr bwMode="auto">
          <a:xfrm>
            <a:off x="25400" y="3576205"/>
            <a:ext cx="3551238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6" descr="1145473xbf1rinc7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0"/>
            <a:ext cx="685800" cy="302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WordArt 15"/>
          <p:cNvSpPr>
            <a:spLocks noChangeArrowheads="1" noChangeShapeType="1" noTextEdit="1"/>
          </p:cNvSpPr>
          <p:nvPr/>
        </p:nvSpPr>
        <p:spPr bwMode="auto">
          <a:xfrm>
            <a:off x="3124200" y="609600"/>
            <a:ext cx="2819400" cy="9712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u="sng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LUYỆN TỪ VÀ CÂU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b="1" u="sng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8" name="WordArt 17"/>
          <p:cNvSpPr>
            <a:spLocks noChangeArrowheads="1" noChangeShapeType="1" noTextEdit="1"/>
          </p:cNvSpPr>
          <p:nvPr/>
        </p:nvSpPr>
        <p:spPr bwMode="auto">
          <a:xfrm>
            <a:off x="852714" y="1143010"/>
            <a:ext cx="7529286" cy="6199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MỞ RỘNG VỐN TỪ : LẠC QUAN - YÊU ĐỜI </a:t>
            </a:r>
          </a:p>
        </p:txBody>
      </p:sp>
      <p:pic>
        <p:nvPicPr>
          <p:cNvPr id="11" name="Picture 15" descr="861991ptj0g7jwj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380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19201" y="1976737"/>
            <a:ext cx="45560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srgbClr val="FF0000"/>
                </a:solidFill>
                <a:latin typeface="Times New Roman"/>
              </a:rPr>
              <a:t>Đ</a:t>
            </a:r>
            <a:r>
              <a:rPr lang="vi-VN" sz="2400" b="1" dirty="0">
                <a:solidFill>
                  <a:srgbClr val="FF0000"/>
                </a:solidFill>
                <a:latin typeface="Times New Roman"/>
              </a:rPr>
              <a:t>ặt câu với mỗi từ</a:t>
            </a:r>
            <a:r>
              <a:rPr lang="en-US" sz="24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</a:rPr>
              <a:t>vừa</a:t>
            </a:r>
            <a:r>
              <a:rPr lang="en-US" sz="24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</a:rPr>
              <a:t>được</a:t>
            </a:r>
            <a:r>
              <a:rPr lang="vi-VN" sz="2400" b="1" dirty="0">
                <a:solidFill>
                  <a:srgbClr val="000000"/>
                </a:solidFill>
                <a:latin typeface="Times New Roman"/>
              </a:rPr>
              <a:t>:</a:t>
            </a:r>
          </a:p>
        </p:txBody>
      </p:sp>
      <p:sp>
        <p:nvSpPr>
          <p:cNvPr id="9" name="Text Box 24"/>
          <p:cNvSpPr txBox="1">
            <a:spLocks noChangeArrowheads="1"/>
          </p:cNvSpPr>
          <p:nvPr/>
        </p:nvSpPr>
        <p:spPr bwMode="auto">
          <a:xfrm>
            <a:off x="359230" y="2659560"/>
            <a:ext cx="842554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khanh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66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c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khanh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 Box 25"/>
          <p:cNvSpPr txBox="1">
            <a:spLocks noChangeArrowheads="1"/>
          </p:cNvSpPr>
          <p:nvPr/>
        </p:nvSpPr>
        <p:spPr bwMode="auto">
          <a:xfrm>
            <a:off x="852714" y="3632539"/>
            <a:ext cx="928188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rúc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rích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66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rúc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rích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 Box 25"/>
          <p:cNvSpPr txBox="1">
            <a:spLocks noChangeArrowheads="1"/>
          </p:cNvSpPr>
          <p:nvPr/>
        </p:nvSpPr>
        <p:spPr bwMode="auto">
          <a:xfrm>
            <a:off x="1767114" y="4633319"/>
            <a:ext cx="737688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tủm</a:t>
            </a:r>
            <a:r>
              <a:rPr lang="en-US" sz="2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tỉm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66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tủm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tỉm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 Box 25"/>
          <p:cNvSpPr txBox="1">
            <a:spLocks noChangeArrowheads="1"/>
          </p:cNvSpPr>
          <p:nvPr/>
        </p:nvSpPr>
        <p:spPr bwMode="auto">
          <a:xfrm>
            <a:off x="3138714" y="5613739"/>
            <a:ext cx="737688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giòn</a:t>
            </a:r>
            <a:r>
              <a:rPr lang="en-US" sz="2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66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giòn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283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2" grpId="0"/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9221788" cy="683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3505200" y="1600200"/>
            <a:ext cx="41910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 b="1" u="sng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5400" b="1" u="sng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u="sng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5400" b="1" u="sng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5400" b="1" u="sng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5400" b="1" u="sng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u="sng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5400" b="1" u="sng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WordArt 15"/>
          <p:cNvSpPr>
            <a:spLocks noChangeArrowheads="1" noChangeShapeType="1" noTextEdit="1"/>
          </p:cNvSpPr>
          <p:nvPr/>
        </p:nvSpPr>
        <p:spPr bwMode="auto">
          <a:xfrm>
            <a:off x="2895600" y="3124200"/>
            <a:ext cx="58674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36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 CHƠI : Ai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nhanh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ai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đúng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19400" y="4186535"/>
            <a:ext cx="58381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/>
              </a:rPr>
              <a:t>Nối</a:t>
            </a:r>
            <a:r>
              <a:rPr lang="en-US" sz="24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</a:rPr>
              <a:t>từ</a:t>
            </a:r>
            <a:r>
              <a:rPr lang="en-US" sz="2400" b="1" dirty="0">
                <a:solidFill>
                  <a:srgbClr val="FF0000"/>
                </a:solidFill>
                <a:latin typeface="Times New Roman"/>
              </a:rPr>
              <a:t> ở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</a:rPr>
              <a:t>cột</a:t>
            </a:r>
            <a:r>
              <a:rPr lang="en-US" sz="2400" b="1" dirty="0">
                <a:solidFill>
                  <a:srgbClr val="FF0000"/>
                </a:solidFill>
                <a:latin typeface="Times New Roman"/>
              </a:rPr>
              <a:t> A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</a:rPr>
              <a:t>nghĩa</a:t>
            </a:r>
            <a:r>
              <a:rPr lang="en-US" sz="24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</a:rPr>
              <a:t>tương</a:t>
            </a:r>
            <a:r>
              <a:rPr lang="en-US" sz="24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</a:rPr>
              <a:t>ứng</a:t>
            </a:r>
            <a:r>
              <a:rPr lang="en-US" sz="2400" b="1" dirty="0">
                <a:solidFill>
                  <a:srgbClr val="FF0000"/>
                </a:solidFill>
                <a:latin typeface="Times New Roman"/>
              </a:rPr>
              <a:t> ở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</a:rPr>
              <a:t>cột</a:t>
            </a:r>
            <a:r>
              <a:rPr lang="en-US" sz="2400" b="1" dirty="0">
                <a:solidFill>
                  <a:srgbClr val="FF0000"/>
                </a:solidFill>
                <a:latin typeface="Times New Roman"/>
              </a:rPr>
              <a:t> B</a:t>
            </a:r>
            <a:r>
              <a:rPr lang="vi-VN" sz="2400" b="1" dirty="0">
                <a:solidFill>
                  <a:srgbClr val="000000"/>
                </a:solidFill>
                <a:latin typeface="Times New Roman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25539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1_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4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589</Words>
  <Application>Microsoft Office PowerPoint</Application>
  <PresentationFormat>On-screen Show (4:3)</PresentationFormat>
  <Paragraphs>117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Times New Roman</vt:lpstr>
      <vt:lpstr>Wingdings 3</vt:lpstr>
      <vt:lpstr>Office Theme</vt:lpstr>
      <vt:lpstr>Wisp</vt:lpstr>
      <vt:lpstr>1_Wisp</vt:lpstr>
      <vt:lpstr>Chủ đề của Office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VietAnh</dc:creator>
  <cp:lastModifiedBy>Thuy Ninh</cp:lastModifiedBy>
  <cp:revision>28</cp:revision>
  <dcterms:created xsi:type="dcterms:W3CDTF">2021-05-13T02:01:05Z</dcterms:created>
  <dcterms:modified xsi:type="dcterms:W3CDTF">2023-06-05T08:37:31Z</dcterms:modified>
</cp:coreProperties>
</file>