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19" r:id="rId2"/>
    <p:sldId id="337" r:id="rId3"/>
    <p:sldId id="256" r:id="rId4"/>
    <p:sldId id="257" r:id="rId5"/>
    <p:sldId id="264" r:id="rId6"/>
    <p:sldId id="270" r:id="rId7"/>
    <p:sldId id="271" r:id="rId8"/>
    <p:sldId id="275" r:id="rId9"/>
    <p:sldId id="280" r:id="rId10"/>
    <p:sldId id="267" r:id="rId11"/>
  </p:sldIdLst>
  <p:sldSz cx="12192000" cy="6858000"/>
  <p:notesSz cx="6858000" cy="9144000"/>
  <p:embeddedFontLst>
    <p:embeddedFont>
      <p:font typeface="等线" panose="020B0604020202020204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印品黑体" panose="020B0604020202020204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210"/>
    <a:srgbClr val="618E8D"/>
    <a:srgbClr val="E5B566"/>
    <a:srgbClr val="CB5442"/>
    <a:srgbClr val="85BFA4"/>
    <a:srgbClr val="FDEF00"/>
    <a:srgbClr val="FEFCFB"/>
    <a:srgbClr val="CB5642"/>
    <a:srgbClr val="EB9A61"/>
    <a:srgbClr val="EEA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DDE731C-4D02-4BE7-BF8C-9002E054CBD6}" type="datetimeFigureOut">
              <a:rPr lang="zh-CN" altLang="en-US" smtClean="0"/>
              <a:pPr/>
              <a:t>2023/6/5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EA95E5A-AE8E-4709-9CDF-FB9A3FBF4C7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013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06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20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0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90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578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73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3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40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4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1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30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5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3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2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74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7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1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4C11A1F-CB50-4512-9581-3DD45946AD38}" type="datetimeFigureOut">
              <a:rPr lang="zh-CN" altLang="en-US" smtClean="0"/>
              <a:pPr/>
              <a:t>2023/6/5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1E655AB-CB47-4B38-A267-C6B52D996C3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25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12" Type="http://schemas.microsoft.com/office/2007/relationships/hdphoto" Target="../media/hdphoto1.wdp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wmf"/><Relationship Id="rId11" Type="http://schemas.openxmlformats.org/officeDocument/2006/relationships/image" Target="../media/image10.pn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5.wdp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3.png"/><Relationship Id="rId5" Type="http://schemas.microsoft.com/office/2007/relationships/hdphoto" Target="../media/hdphoto4.wdp"/><Relationship Id="rId15" Type="http://schemas.openxmlformats.org/officeDocument/2006/relationships/image" Target="../media/image19.png"/><Relationship Id="rId10" Type="http://schemas.microsoft.com/office/2007/relationships/hdphoto" Target="../media/hdphoto9.wdp"/><Relationship Id="rId4" Type="http://schemas.openxmlformats.org/officeDocument/2006/relationships/image" Target="../media/image41.png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18" Type="http://schemas.openxmlformats.org/officeDocument/2006/relationships/image" Target="../media/image39.png"/><Relationship Id="rId3" Type="http://schemas.openxmlformats.org/officeDocument/2006/relationships/image" Target="../media/image20.png"/><Relationship Id="rId21" Type="http://schemas.microsoft.com/office/2007/relationships/hdphoto" Target="../media/hdphoto14.wdp"/><Relationship Id="rId7" Type="http://schemas.microsoft.com/office/2007/relationships/hdphoto" Target="../media/hdphoto4.wdp"/><Relationship Id="rId12" Type="http://schemas.openxmlformats.org/officeDocument/2006/relationships/image" Target="../media/image3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5" Type="http://schemas.microsoft.com/office/2007/relationships/hdphoto" Target="../media/hdphoto12.wdp"/><Relationship Id="rId10" Type="http://schemas.openxmlformats.org/officeDocument/2006/relationships/image" Target="../media/image12.png"/><Relationship Id="rId19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5">
            <a:extLst>
              <a:ext uri="{FF2B5EF4-FFF2-40B4-BE49-F238E27FC236}">
                <a16:creationId xmlns:a16="http://schemas.microsoft.com/office/drawing/2014/main" xmlns="" id="{4D00BAAA-89F6-469B-60A8-3C1D8E392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3716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8" name="Picture 5" descr="FIREWRK8">
            <a:extLst>
              <a:ext uri="{FF2B5EF4-FFF2-40B4-BE49-F238E27FC236}">
                <a16:creationId xmlns:a16="http://schemas.microsoft.com/office/drawing/2014/main" xmlns="" id="{BFD58A10-A164-F4EF-40AE-530EE445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9402" y="152400"/>
            <a:ext cx="14192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FIREWRK8">
            <a:extLst>
              <a:ext uri="{FF2B5EF4-FFF2-40B4-BE49-F238E27FC236}">
                <a16:creationId xmlns:a16="http://schemas.microsoft.com/office/drawing/2014/main" xmlns="" id="{CD3A6E47-C311-61EA-84AB-9EB7835B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7611" y="0"/>
            <a:ext cx="13525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Group 18">
            <a:extLst>
              <a:ext uri="{FF2B5EF4-FFF2-40B4-BE49-F238E27FC236}">
                <a16:creationId xmlns:a16="http://schemas.microsoft.com/office/drawing/2014/main" xmlns="" id="{51BCD02C-1EEA-6367-843E-4AB6B93F34BB}"/>
              </a:ext>
            </a:extLst>
          </p:cNvPr>
          <p:cNvGrpSpPr>
            <a:grpSpLocks/>
          </p:cNvGrpSpPr>
          <p:nvPr/>
        </p:nvGrpSpPr>
        <p:grpSpPr bwMode="auto">
          <a:xfrm>
            <a:off x="0" y="-123359"/>
            <a:ext cx="1536700" cy="1641475"/>
            <a:chOff x="5225" y="9335"/>
            <a:chExt cx="2520" cy="1750"/>
          </a:xfrm>
        </p:grpSpPr>
        <p:sp>
          <p:nvSpPr>
            <p:cNvPr id="3081" name="AutoShape 27" descr="2">
              <a:extLst>
                <a:ext uri="{FF2B5EF4-FFF2-40B4-BE49-F238E27FC236}">
                  <a16:creationId xmlns:a16="http://schemas.microsoft.com/office/drawing/2014/main" xmlns="" id="{A1E30F06-88FF-6AAD-6F3B-3A99EE916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>
                <a:cs typeface="Arial" panose="020B0604020202020204" pitchFamily="34" charset="0"/>
              </a:endParaRPr>
            </a:p>
          </p:txBody>
        </p:sp>
        <p:pic>
          <p:nvPicPr>
            <p:cNvPr id="3082" name="Picture 26" descr="cosmoS">
              <a:extLst>
                <a:ext uri="{FF2B5EF4-FFF2-40B4-BE49-F238E27FC236}">
                  <a16:creationId xmlns:a16="http://schemas.microsoft.com/office/drawing/2014/main" xmlns="" id="{F575229B-F671-6F7E-F9F2-E1ECD60DB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25" descr="BOOK2">
              <a:extLst>
                <a:ext uri="{FF2B5EF4-FFF2-40B4-BE49-F238E27FC236}">
                  <a16:creationId xmlns:a16="http://schemas.microsoft.com/office/drawing/2014/main" xmlns="" id="{C12AA862-59E7-6716-2FBD-A41A387A4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24" descr="BOOK1">
              <a:extLst>
                <a:ext uri="{FF2B5EF4-FFF2-40B4-BE49-F238E27FC236}">
                  <a16:creationId xmlns:a16="http://schemas.microsoft.com/office/drawing/2014/main" xmlns="" id="{F945E0FA-A8AA-4058-F9C0-F6E65528F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23" descr="QUILLPEN">
              <a:extLst>
                <a:ext uri="{FF2B5EF4-FFF2-40B4-BE49-F238E27FC236}">
                  <a16:creationId xmlns:a16="http://schemas.microsoft.com/office/drawing/2014/main" xmlns="" id="{8301A250-1042-BC03-B025-17D2C32BA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22">
              <a:extLst>
                <a:ext uri="{FF2B5EF4-FFF2-40B4-BE49-F238E27FC236}">
                  <a16:creationId xmlns:a16="http://schemas.microsoft.com/office/drawing/2014/main" xmlns="" id="{A876A54B-7301-C83B-146A-73D060C2F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87" name="Text Box 21">
              <a:extLst>
                <a:ext uri="{FF2B5EF4-FFF2-40B4-BE49-F238E27FC236}">
                  <a16:creationId xmlns:a16="http://schemas.microsoft.com/office/drawing/2014/main" xmlns="" id="{7E59AD3A-E61E-89A0-18AE-2C61981A4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8" name="WordArt 20">
              <a:extLst>
                <a:ext uri="{FF2B5EF4-FFF2-40B4-BE49-F238E27FC236}">
                  <a16:creationId xmlns:a16="http://schemas.microsoft.com/office/drawing/2014/main" xmlns="" id="{A84F9942-7657-EE71-2A5C-F93DF6BA767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89" name="Text Box 19">
              <a:extLst>
                <a:ext uri="{FF2B5EF4-FFF2-40B4-BE49-F238E27FC236}">
                  <a16:creationId xmlns:a16="http://schemas.microsoft.com/office/drawing/2014/main" xmlns="" id="{AFED21BE-13A9-2580-C87B-D71DA1484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8" name="WordArt 26">
            <a:extLst>
              <a:ext uri="{FF2B5EF4-FFF2-40B4-BE49-F238E27FC236}">
                <a16:creationId xmlns:a16="http://schemas.microsoft.com/office/drawing/2014/main" xmlns="" id="{E65F7BBA-1429-28C0-2719-19279E87CF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1" y="304801"/>
            <a:ext cx="6753225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WordArt 29">
            <a:extLst>
              <a:ext uri="{FF2B5EF4-FFF2-40B4-BE49-F238E27FC236}">
                <a16:creationId xmlns:a16="http://schemas.microsoft.com/office/drawing/2014/main" xmlns="" id="{43D9E93A-AF32-07A7-9ACF-CDC6085CCF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5867400"/>
            <a:ext cx="6705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itle 3">
            <a:extLst>
              <a:ext uri="{FF2B5EF4-FFF2-40B4-BE49-F238E27FC236}">
                <a16:creationId xmlns:a16="http://schemas.microsoft.com/office/drawing/2014/main" xmlns="" id="{A1F9C1B7-D99C-3450-4E40-088AC880E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914" y="898560"/>
            <a:ext cx="10012422" cy="2833687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altLang="en-US" sz="5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altLang="en-US" sz="5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vi-VN" alt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D39A008-C1BB-730C-D615-9B6DE73DF9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94C07749-A830-CF7F-140E-A872B82C0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7360" y="1990637"/>
            <a:ext cx="4455785" cy="4889991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27F8EC52-AB10-5C2D-1058-5240939D15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070285"/>
            <a:ext cx="3759200" cy="2635315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xmlns="" id="{7E960A51-D76E-C60E-D0C4-C9D86EA2240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768350" y="4461586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996111" y="4824943"/>
            <a:ext cx="14285822" cy="2271965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1665964" y="1910167"/>
            <a:ext cx="8398297" cy="2107326"/>
            <a:chOff x="2030963" y="1680654"/>
            <a:chExt cx="8398297" cy="2107326"/>
          </a:xfrm>
        </p:grpSpPr>
        <p:sp>
          <p:nvSpPr>
            <p:cNvPr id="17" name="矩形 16"/>
            <p:cNvSpPr/>
            <p:nvPr/>
          </p:nvSpPr>
          <p:spPr>
            <a:xfrm>
              <a:off x="2462047" y="1680654"/>
              <a:ext cx="7590972" cy="2056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200">
                  <a:solidFill>
                    <a:srgbClr val="CB5642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DẶN DÒ</a:t>
              </a:r>
              <a:endParaRPr lang="zh-CN" altLang="en-US" sz="720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054096" y="1914755"/>
              <a:ext cx="576768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zh-CN" altLang="en-US" sz="9600" dirty="0">
                <a:solidFill>
                  <a:srgbClr val="CB564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2685142" y="1886785"/>
              <a:ext cx="6835038" cy="1625600"/>
            </a:xfrm>
            <a:custGeom>
              <a:avLst/>
              <a:gdLst>
                <a:gd name="connsiteX0" fmla="*/ 348343 w 6835038"/>
                <a:gd name="connsiteY0" fmla="*/ 0 h 1625600"/>
                <a:gd name="connsiteX1" fmla="*/ 6472391 w 6835038"/>
                <a:gd name="connsiteY1" fmla="*/ 0 h 1625600"/>
                <a:gd name="connsiteX2" fmla="*/ 6472391 w 6835038"/>
                <a:gd name="connsiteY2" fmla="*/ 350422 h 1625600"/>
                <a:gd name="connsiteX3" fmla="*/ 6835038 w 6835038"/>
                <a:gd name="connsiteY3" fmla="*/ 350422 h 1625600"/>
                <a:gd name="connsiteX4" fmla="*/ 6835038 w 6835038"/>
                <a:gd name="connsiteY4" fmla="*/ 1257564 h 1625600"/>
                <a:gd name="connsiteX5" fmla="*/ 6486696 w 6835038"/>
                <a:gd name="connsiteY5" fmla="*/ 1257564 h 1625600"/>
                <a:gd name="connsiteX6" fmla="*/ 6486696 w 6835038"/>
                <a:gd name="connsiteY6" fmla="*/ 1625600 h 1625600"/>
                <a:gd name="connsiteX7" fmla="*/ 343979 w 6835038"/>
                <a:gd name="connsiteY7" fmla="*/ 1625600 h 1625600"/>
                <a:gd name="connsiteX8" fmla="*/ 343979 w 6835038"/>
                <a:gd name="connsiteY8" fmla="*/ 1272077 h 1625600"/>
                <a:gd name="connsiteX9" fmla="*/ 0 w 6835038"/>
                <a:gd name="connsiteY9" fmla="*/ 1272077 h 1625600"/>
                <a:gd name="connsiteX10" fmla="*/ 0 w 6835038"/>
                <a:gd name="connsiteY10" fmla="*/ 348343 h 1625600"/>
                <a:gd name="connsiteX11" fmla="*/ 348343 w 6835038"/>
                <a:gd name="connsiteY11" fmla="*/ 348343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35038" h="1625600">
                  <a:moveTo>
                    <a:pt x="348343" y="0"/>
                  </a:moveTo>
                  <a:lnTo>
                    <a:pt x="6472391" y="0"/>
                  </a:lnTo>
                  <a:lnTo>
                    <a:pt x="6472391" y="350422"/>
                  </a:lnTo>
                  <a:lnTo>
                    <a:pt x="6835038" y="350422"/>
                  </a:lnTo>
                  <a:lnTo>
                    <a:pt x="6835038" y="1257564"/>
                  </a:lnTo>
                  <a:lnTo>
                    <a:pt x="6486696" y="1257564"/>
                  </a:lnTo>
                  <a:lnTo>
                    <a:pt x="6486696" y="1625600"/>
                  </a:lnTo>
                  <a:lnTo>
                    <a:pt x="343979" y="1625600"/>
                  </a:lnTo>
                  <a:lnTo>
                    <a:pt x="343979" y="1272077"/>
                  </a:lnTo>
                  <a:lnTo>
                    <a:pt x="0" y="1272077"/>
                  </a:lnTo>
                  <a:lnTo>
                    <a:pt x="0" y="348343"/>
                  </a:lnTo>
                  <a:lnTo>
                    <a:pt x="348343" y="348343"/>
                  </a:lnTo>
                  <a:close/>
                </a:path>
              </a:pathLst>
            </a:custGeom>
            <a:noFill/>
            <a:ln w="38100">
              <a:solidFill>
                <a:srgbClr val="E5B5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1" y="2468764"/>
              <a:ext cx="1303520" cy="1265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2769725"/>
              <a:ext cx="809630" cy="101825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747" b="44209" l="76888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8" t="31322" b="54304"/>
            <a:stretch/>
          </p:blipFill>
          <p:spPr>
            <a:xfrm>
              <a:off x="9102957" y="2006141"/>
              <a:ext cx="1326303" cy="13444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8929756" y="2650983"/>
              <a:ext cx="990784" cy="125574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231465" y="0"/>
            <a:ext cx="2020168" cy="2641385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679442" y="-85702"/>
            <a:ext cx="5085020" cy="163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xmlns="" id="{4F4C123E-AE51-F196-9AB4-BC40F4B64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5551"/>
            <a:ext cx="106680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Đặt câu với các từ ngữ sau làm chủ ngữ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Các bác nông dân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Bố 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Bà em</a:t>
            </a:r>
          </a:p>
        </p:txBody>
      </p:sp>
      <p:sp>
        <p:nvSpPr>
          <p:cNvPr id="18436" name="WordArt 4">
            <a:extLst>
              <a:ext uri="{FF2B5EF4-FFF2-40B4-BE49-F238E27FC236}">
                <a16:creationId xmlns:a16="http://schemas.microsoft.com/office/drawing/2014/main" xmlns="" id="{632827A6-DE58-8C73-D3D4-A53D7E84E1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2570" y="315727"/>
            <a:ext cx="46894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0" name="Picture 5" descr="10">
            <a:extLst>
              <a:ext uri="{FF2B5EF4-FFF2-40B4-BE49-F238E27FC236}">
                <a16:creationId xmlns:a16="http://schemas.microsoft.com/office/drawing/2014/main" xmlns="" id="{BB5F9965-7DF6-E85D-E894-3AB92D434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40150"/>
            <a:ext cx="16002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9" y="-31129"/>
            <a:ext cx="2540720" cy="2075245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654628" y="1326400"/>
            <a:ext cx="8926286" cy="3889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3604" y="1631845"/>
            <a:ext cx="8026396" cy="3291700"/>
          </a:xfrm>
          <a:prstGeom prst="rect">
            <a:avLst/>
          </a:prstGeom>
          <a:noFill/>
          <a:ln w="76200">
            <a:solidFill>
              <a:srgbClr val="EEA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114" y="1980181"/>
            <a:ext cx="4455785" cy="48899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34857"/>
            <a:ext cx="3759200" cy="263531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618072" y="2418830"/>
            <a:ext cx="7665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KHÁM</a:t>
            </a:r>
            <a:r>
              <a:rPr lang="en-US" altLang="zh-CN" sz="9600" b="1" dirty="0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>
                <a:solidFill>
                  <a:srgbClr val="F3221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PHÁ</a:t>
            </a:r>
            <a:endParaRPr lang="zh-CN" altLang="en-US" sz="9600" b="1" dirty="0">
              <a:solidFill>
                <a:srgbClr val="F3221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1263" y="4193826"/>
            <a:ext cx="529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85BFA4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2023</a:t>
            </a:r>
            <a:endParaRPr lang="zh-CN" altLang="en-US" dirty="0">
              <a:solidFill>
                <a:srgbClr val="85BFA4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1135566">
            <a:off x="1226987" y="2914481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7148401">
            <a:off x="9652502" y="2332315"/>
            <a:ext cx="967417" cy="939374"/>
          </a:xfrm>
          <a:prstGeom prst="rect">
            <a:avLst/>
          </a:prstGeom>
        </p:spPr>
      </p:pic>
      <p:pic>
        <p:nvPicPr>
          <p:cNvPr id="4" name="春节喜庆二胡笛子民族广告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62733" y="19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010" y="24793"/>
            <a:ext cx="3051831" cy="2448583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236762" y="957236"/>
            <a:ext cx="11422504" cy="49435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0" y="4294818"/>
            <a:ext cx="3759200" cy="26353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07025" y="1786154"/>
            <a:ext cx="24783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1500" b="1" dirty="0">
              <a:solidFill>
                <a:srgbClr val="E5B56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>
            <a:off x="9392578" y="4717147"/>
            <a:ext cx="2090058" cy="12458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602" b="63069" l="51592" r="95905">
                        <a14:foregroundMark x1="66515" y1="49363" x2="73794" y2="6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8" t="44902" r="2694" b="36931"/>
          <a:stretch/>
        </p:blipFill>
        <p:spPr>
          <a:xfrm rot="10800000">
            <a:off x="837835" y="998616"/>
            <a:ext cx="1170430" cy="6976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06" b="50650"/>
          <a:stretch/>
        </p:blipFill>
        <p:spPr>
          <a:xfrm rot="10800000">
            <a:off x="10888469" y="2148561"/>
            <a:ext cx="1091187" cy="2757714"/>
          </a:xfrm>
          <a:prstGeom prst="rect">
            <a:avLst/>
          </a:prstGeom>
        </p:spPr>
      </p:pic>
      <p:sp>
        <p:nvSpPr>
          <p:cNvPr id="3" name="Text Box 39">
            <a:extLst>
              <a:ext uri="{FF2B5EF4-FFF2-40B4-BE49-F238E27FC236}">
                <a16:creationId xmlns:a16="http://schemas.microsoft.com/office/drawing/2014/main" xmlns="" id="{1138A414-C795-E849-EAAA-6D578938D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62" y="123077"/>
            <a:ext cx="104181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C1888D7C-A322-8D06-C156-7ED05ECBC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364" y="1099552"/>
            <a:ext cx="9436271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xmlns="" id="{E5C0C924-9093-048B-02A0-37A8B484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74" y="2652262"/>
            <a:ext cx="91440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xmlns="" id="{64B993C4-8F3C-D9A5-4397-9FE4F5AA5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74" y="3865112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波形 3">
            <a:extLst>
              <a:ext uri="{FF2B5EF4-FFF2-40B4-BE49-F238E27FC236}">
                <a16:creationId xmlns:a16="http://schemas.microsoft.com/office/drawing/2014/main" xmlns="" id="{AE22CDB9-A154-1E64-BCA6-C5BCE8CA4631}"/>
              </a:ext>
            </a:extLst>
          </p:cNvPr>
          <p:cNvSpPr/>
          <p:nvPr/>
        </p:nvSpPr>
        <p:spPr>
          <a:xfrm>
            <a:off x="769051" y="328827"/>
            <a:ext cx="5706700" cy="1303811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0" rIns="91440"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1331908-5DAB-0136-8D15-CE0280B62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8"/>
          <a:stretch/>
        </p:blipFill>
        <p:spPr>
          <a:xfrm>
            <a:off x="86532" y="404209"/>
            <a:ext cx="972693" cy="940243"/>
          </a:xfrm>
          <a:prstGeom prst="rect">
            <a:avLst/>
          </a:prstGeom>
        </p:spPr>
      </p:pic>
      <p:sp>
        <p:nvSpPr>
          <p:cNvPr id="6" name="波形 5">
            <a:extLst>
              <a:ext uri="{FF2B5EF4-FFF2-40B4-BE49-F238E27FC236}">
                <a16:creationId xmlns:a16="http://schemas.microsoft.com/office/drawing/2014/main" xmlns="" id="{98A1ADA4-715C-80C6-5F5C-4BC4D7E6CAEC}"/>
              </a:ext>
            </a:extLst>
          </p:cNvPr>
          <p:cNvSpPr/>
          <p:nvPr/>
        </p:nvSpPr>
        <p:spPr>
          <a:xfrm>
            <a:off x="678398" y="1639169"/>
            <a:ext cx="5865331" cy="1147464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rtlCol="0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C1009AE-4B65-3780-FD7F-2C12B7F9C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-1726" r="35709" b="1726"/>
          <a:stretch/>
        </p:blipFill>
        <p:spPr>
          <a:xfrm>
            <a:off x="26572" y="1606402"/>
            <a:ext cx="972693" cy="940243"/>
          </a:xfrm>
          <a:prstGeom prst="rect">
            <a:avLst/>
          </a:prstGeom>
        </p:spPr>
      </p:pic>
      <p:sp>
        <p:nvSpPr>
          <p:cNvPr id="9" name="波形 8">
            <a:extLst>
              <a:ext uri="{FF2B5EF4-FFF2-40B4-BE49-F238E27FC236}">
                <a16:creationId xmlns:a16="http://schemas.microsoft.com/office/drawing/2014/main" xmlns="" id="{64D77FAA-FBB6-7EEB-E27E-AC0E93D7995F}"/>
              </a:ext>
            </a:extLst>
          </p:cNvPr>
          <p:cNvSpPr/>
          <p:nvPr/>
        </p:nvSpPr>
        <p:spPr>
          <a:xfrm>
            <a:off x="774935" y="2909986"/>
            <a:ext cx="5845087" cy="1399526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91440" bIns="0" rtlCol="0" anchor="b"/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nguyên:</a:t>
            </a:r>
            <a:r>
              <a:rPr lang="en-US" altLang="en-US" sz="28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nguồn gốc thiên nhiên cung cấp tài sản.</a:t>
            </a:r>
            <a:r>
              <a:rPr lang="en-US" altLang="en-US" sz="28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9CD50FB-028A-B72F-EEAC-61DF6E70E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0" r="-1762"/>
          <a:stretch/>
        </p:blipFill>
        <p:spPr>
          <a:xfrm>
            <a:off x="86532" y="3264619"/>
            <a:ext cx="972693" cy="940243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8E7959A8-D022-331D-F673-9B478870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528" y="4314906"/>
            <a:ext cx="2328371" cy="2555266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xmlns="" id="{F31057B6-B19C-4DD5-29D2-0391561EE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4391710" y="-149342"/>
            <a:ext cx="4230916" cy="1338542"/>
          </a:xfrm>
          <a:prstGeom prst="rect">
            <a:avLst/>
          </a:prstGeom>
        </p:spPr>
      </p:pic>
      <p:pic>
        <p:nvPicPr>
          <p:cNvPr id="14" name="图片 30">
            <a:extLst>
              <a:ext uri="{FF2B5EF4-FFF2-40B4-BE49-F238E27FC236}">
                <a16:creationId xmlns:a16="http://schemas.microsoft.com/office/drawing/2014/main" xmlns="" id="{9E30A0AD-2081-D14F-24F2-AE22FF7B1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-52484" y="4234857"/>
            <a:ext cx="3759200" cy="2635315"/>
          </a:xfrm>
          <a:prstGeom prst="rect">
            <a:avLst/>
          </a:prstGeom>
        </p:spPr>
      </p:pic>
      <p:sp>
        <p:nvSpPr>
          <p:cNvPr id="16" name="波形 3">
            <a:extLst>
              <a:ext uri="{FF2B5EF4-FFF2-40B4-BE49-F238E27FC236}">
                <a16:creationId xmlns:a16="http://schemas.microsoft.com/office/drawing/2014/main" xmlns="" id="{0E06ED32-428C-4CCE-8FC5-EAB9A84E78A6}"/>
              </a:ext>
            </a:extLst>
          </p:cNvPr>
          <p:cNvSpPr/>
          <p:nvPr/>
        </p:nvSpPr>
        <p:spPr>
          <a:xfrm>
            <a:off x="7459610" y="417036"/>
            <a:ext cx="4732289" cy="1177330"/>
          </a:xfrm>
          <a:prstGeom prst="wave">
            <a:avLst>
              <a:gd name="adj1" fmla="val 12500"/>
              <a:gd name="adj2" fmla="val -152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82880" rIns="91440" bIns="91440"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8DFF20AC-19CC-BCE2-7A2A-513253F47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8"/>
          <a:stretch/>
        </p:blipFill>
        <p:spPr>
          <a:xfrm>
            <a:off x="6848510" y="444427"/>
            <a:ext cx="972693" cy="940243"/>
          </a:xfrm>
          <a:prstGeom prst="rect">
            <a:avLst/>
          </a:prstGeom>
        </p:spPr>
      </p:pic>
      <p:sp>
        <p:nvSpPr>
          <p:cNvPr id="20" name="波形 5">
            <a:extLst>
              <a:ext uri="{FF2B5EF4-FFF2-40B4-BE49-F238E27FC236}">
                <a16:creationId xmlns:a16="http://schemas.microsoft.com/office/drawing/2014/main" xmlns="" id="{CB1EF942-E11C-0BA5-79FF-C87D3346982F}"/>
              </a:ext>
            </a:extLst>
          </p:cNvPr>
          <p:cNvSpPr/>
          <p:nvPr/>
        </p:nvSpPr>
        <p:spPr>
          <a:xfrm>
            <a:off x="7689954" y="1603041"/>
            <a:ext cx="4475474" cy="1245049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rtlCol="0" anchor="ctr"/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trợ: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đỡ về tài chính 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xmlns="" id="{C32B3D32-D03A-3BAB-88C5-E477D6D4E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-1726" r="35709" b="1726"/>
          <a:stretch/>
        </p:blipFill>
        <p:spPr>
          <a:xfrm>
            <a:off x="6884153" y="1564657"/>
            <a:ext cx="972693" cy="940243"/>
          </a:xfrm>
          <a:prstGeom prst="rect">
            <a:avLst/>
          </a:prstGeom>
        </p:spPr>
      </p:pic>
      <p:sp>
        <p:nvSpPr>
          <p:cNvPr id="23" name="波形 8">
            <a:extLst>
              <a:ext uri="{FF2B5EF4-FFF2-40B4-BE49-F238E27FC236}">
                <a16:creationId xmlns:a16="http://schemas.microsoft.com/office/drawing/2014/main" xmlns="" id="{5303919B-6856-FA16-CC14-D5A7D9089D22}"/>
              </a:ext>
            </a:extLst>
          </p:cNvPr>
          <p:cNvSpPr/>
          <p:nvPr/>
        </p:nvSpPr>
        <p:spPr>
          <a:xfrm>
            <a:off x="7689955" y="2979675"/>
            <a:ext cx="4502046" cy="1245049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ba:</a:t>
            </a:r>
            <a:r>
              <a:rPr lang="en-US" altLang="en-US" sz="28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có tài.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10">
            <a:extLst>
              <a:ext uri="{FF2B5EF4-FFF2-40B4-BE49-F238E27FC236}">
                <a16:creationId xmlns:a16="http://schemas.microsoft.com/office/drawing/2014/main" xmlns="" id="{37F3DB29-CD92-E22D-31A3-2B33F3525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0" r="-1762"/>
          <a:stretch/>
        </p:blipFill>
        <p:spPr>
          <a:xfrm>
            <a:off x="7089784" y="2962180"/>
            <a:ext cx="972693" cy="940243"/>
          </a:xfrm>
          <a:prstGeom prst="rect">
            <a:avLst/>
          </a:prstGeom>
        </p:spPr>
      </p:pic>
      <p:sp>
        <p:nvSpPr>
          <p:cNvPr id="27" name="波形 3">
            <a:extLst>
              <a:ext uri="{FF2B5EF4-FFF2-40B4-BE49-F238E27FC236}">
                <a16:creationId xmlns:a16="http://schemas.microsoft.com/office/drawing/2014/main" xmlns="" id="{25E499AC-1968-9A49-21D4-86D92D9D630A}"/>
              </a:ext>
            </a:extLst>
          </p:cNvPr>
          <p:cNvSpPr/>
          <p:nvPr/>
        </p:nvSpPr>
        <p:spPr>
          <a:xfrm>
            <a:off x="1029163" y="4359704"/>
            <a:ext cx="5596961" cy="1100234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đức: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 và đức độ.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xmlns="" id="{70B8E592-BB53-B95C-B5EC-9B16CACF3D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8"/>
          <a:stretch/>
        </p:blipFill>
        <p:spPr>
          <a:xfrm>
            <a:off x="279570" y="4382482"/>
            <a:ext cx="972693" cy="940243"/>
          </a:xfrm>
          <a:prstGeom prst="rect">
            <a:avLst/>
          </a:prstGeom>
        </p:spPr>
      </p:pic>
      <p:sp>
        <p:nvSpPr>
          <p:cNvPr id="30" name="波形 5">
            <a:extLst>
              <a:ext uri="{FF2B5EF4-FFF2-40B4-BE49-F238E27FC236}">
                <a16:creationId xmlns:a16="http://schemas.microsoft.com/office/drawing/2014/main" xmlns="" id="{87D94ED5-7425-2727-6AF3-900CD8537592}"/>
              </a:ext>
            </a:extLst>
          </p:cNvPr>
          <p:cNvSpPr/>
          <p:nvPr/>
        </p:nvSpPr>
        <p:spPr>
          <a:xfrm>
            <a:off x="1057554" y="5619744"/>
            <a:ext cx="5610922" cy="749900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图片 7">
            <a:extLst>
              <a:ext uri="{FF2B5EF4-FFF2-40B4-BE49-F238E27FC236}">
                <a16:creationId xmlns:a16="http://schemas.microsoft.com/office/drawing/2014/main" xmlns="" id="{BF788494-3ECF-5796-5A97-F4456B6CF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-1726" r="35709" b="1726"/>
          <a:stretch/>
        </p:blipFill>
        <p:spPr>
          <a:xfrm>
            <a:off x="452143" y="5466772"/>
            <a:ext cx="972693" cy="940243"/>
          </a:xfrm>
          <a:prstGeom prst="rect">
            <a:avLst/>
          </a:prstGeom>
        </p:spPr>
      </p:pic>
      <p:sp>
        <p:nvSpPr>
          <p:cNvPr id="33" name="波形 8">
            <a:extLst>
              <a:ext uri="{FF2B5EF4-FFF2-40B4-BE49-F238E27FC236}">
                <a16:creationId xmlns:a16="http://schemas.microsoft.com/office/drawing/2014/main" xmlns="" id="{70EB9460-C04D-E8E1-2B58-6C37EDB06F2A}"/>
              </a:ext>
            </a:extLst>
          </p:cNvPr>
          <p:cNvSpPr/>
          <p:nvPr/>
        </p:nvSpPr>
        <p:spPr>
          <a:xfrm>
            <a:off x="7707772" y="4660761"/>
            <a:ext cx="4484128" cy="1245049"/>
          </a:xfrm>
          <a:prstGeom prst="wave">
            <a:avLst>
              <a:gd name="adj1" fmla="val 12500"/>
              <a:gd name="adj2" fmla="val 476"/>
            </a:avLst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rtlCol="0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10">
            <a:extLst>
              <a:ext uri="{FF2B5EF4-FFF2-40B4-BE49-F238E27FC236}">
                <a16:creationId xmlns:a16="http://schemas.microsoft.com/office/drawing/2014/main" xmlns="" id="{89F76D6A-867A-B89B-C3E3-68B098B7E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0" r="-1762"/>
          <a:stretch/>
        </p:blipFill>
        <p:spPr>
          <a:xfrm>
            <a:off x="6973263" y="4529521"/>
            <a:ext cx="972693" cy="9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6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6" grpId="0" animBg="1"/>
      <p:bldP spid="20" grpId="0" animBg="1"/>
      <p:bldP spid="23" grpId="0" animBg="1"/>
      <p:bldP spid="27" grpId="0" animBg="1"/>
      <p:bldP spid="30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6" y="2143709"/>
            <a:ext cx="798645" cy="2773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020" y="1374312"/>
            <a:ext cx="3212870" cy="379813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34973" y="1713095"/>
            <a:ext cx="4800564" cy="4582605"/>
            <a:chOff x="1459915" y="1729314"/>
            <a:chExt cx="4405058" cy="38571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8241" y="1729314"/>
              <a:ext cx="1327957" cy="1289107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459915" y="2851064"/>
              <a:ext cx="4405058" cy="27353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8E8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M: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>
                <a:lnSpc>
                  <a:spcPct val="150000"/>
                </a:lnSpc>
              </a:pP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endParaRPr lang="zh-CN" altLang="en-US" sz="2800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476944" y="1937880"/>
            <a:ext cx="3801590" cy="3628436"/>
            <a:chOff x="7853138" y="1953339"/>
            <a:chExt cx="3801590" cy="27088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11818" y="1953339"/>
              <a:ext cx="1408439" cy="997765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7853138" y="2846261"/>
              <a:ext cx="3801590" cy="18158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18E8D"/>
              </a:solidFill>
            </a:ln>
          </p:spPr>
          <p:txBody>
            <a:bodyPr wrap="square">
              <a:spAutoFit/>
            </a:bodyPr>
            <a:lstStyle/>
            <a:p>
              <a:pPr eaLnBrk="1" hangingPunct="1">
                <a:buFontTx/>
                <a:buNone/>
              </a:pP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M: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buFontTx/>
                <a:buNone/>
              </a:pP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4818481" y="5144116"/>
            <a:ext cx="1305142" cy="16414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10945360" y="2576422"/>
            <a:ext cx="729716" cy="91774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3414093" y="2097351"/>
            <a:ext cx="332076" cy="33663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6770035" y="4882336"/>
            <a:ext cx="479093" cy="485663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0100132" y="331962"/>
            <a:ext cx="2143813" cy="2658119"/>
            <a:chOff x="8620637" y="308429"/>
            <a:chExt cx="2143813" cy="2658119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060A937-7058-D415-697E-83DAAB75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655" y="32760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0000FF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 sz="2800" u="sng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Phân loại các từ ngữ sau đây theo nghĩa của tiếng tài </a:t>
            </a:r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xmlns="" id="{64DD94C6-DCF8-B199-2DB6-183365416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655" y="784805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xmlns="" id="{0CB86E3A-F1F9-0F1E-9168-03CBB8C10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55" y="784805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6" name="Text Box 27">
            <a:extLst>
              <a:ext uri="{FF2B5EF4-FFF2-40B4-BE49-F238E27FC236}">
                <a16:creationId xmlns:a16="http://schemas.microsoft.com/office/drawing/2014/main" xmlns="" id="{BBCA2540-9238-DCBA-F541-AF5DD8D68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855" y="784805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xmlns="" id="{EA1BB415-6894-4ED1-0D7B-DC2F76689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655" y="784805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8" name="Text Box 29">
            <a:extLst>
              <a:ext uri="{FF2B5EF4-FFF2-40B4-BE49-F238E27FC236}">
                <a16:creationId xmlns:a16="http://schemas.microsoft.com/office/drawing/2014/main" xmlns="" id="{64A89765-82F5-FD1E-A69E-6E9946308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855" y="78480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9" name="Text Box 30">
            <a:extLst>
              <a:ext uri="{FF2B5EF4-FFF2-40B4-BE49-F238E27FC236}">
                <a16:creationId xmlns:a16="http://schemas.microsoft.com/office/drawing/2014/main" xmlns="" id="{CC8C86F3-3C40-1C8E-7141-AEBB62701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655" y="78480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đức,</a:t>
            </a:r>
          </a:p>
        </p:txBody>
      </p:sp>
      <p:sp>
        <p:nvSpPr>
          <p:cNvPr id="20" name="Text Box 31">
            <a:extLst>
              <a:ext uri="{FF2B5EF4-FFF2-40B4-BE49-F238E27FC236}">
                <a16:creationId xmlns:a16="http://schemas.microsoft.com/office/drawing/2014/main" xmlns="" id="{1D06D63A-0433-B31E-ABD2-AA5FC764D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655" y="124200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sản,</a:t>
            </a: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xmlns="" id="{9475C1BD-8A4C-51FA-1CE9-918F5996F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855" y="1242005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</p:txBody>
      </p:sp>
      <p:sp>
        <p:nvSpPr>
          <p:cNvPr id="22" name="Text Box 33">
            <a:extLst>
              <a:ext uri="{FF2B5EF4-FFF2-40B4-BE49-F238E27FC236}">
                <a16:creationId xmlns:a16="http://schemas.microsoft.com/office/drawing/2014/main" xmlns="" id="{DCF1531E-2A06-27E4-C03D-44F3B22F5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055" y="1242005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4">
            <a:extLst>
              <a:ext uri="{FF2B5EF4-FFF2-40B4-BE49-F238E27FC236}">
                <a16:creationId xmlns:a16="http://schemas.microsoft.com/office/drawing/2014/main" xmlns="" id="{9507A304-AD99-4A62-275D-09CA953B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049" y="4879150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3" name="Text Box 36">
            <a:extLst>
              <a:ext uri="{FF2B5EF4-FFF2-40B4-BE49-F238E27FC236}">
                <a16:creationId xmlns:a16="http://schemas.microsoft.com/office/drawing/2014/main" xmlns="" id="{3B744D47-3C3E-5704-80B6-FDD702876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455" y="4901375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4" name="Text Box 38">
            <a:extLst>
              <a:ext uri="{FF2B5EF4-FFF2-40B4-BE49-F238E27FC236}">
                <a16:creationId xmlns:a16="http://schemas.microsoft.com/office/drawing/2014/main" xmlns="" id="{1C7DF508-1399-021B-4074-C5469FA25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949" y="5503037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5" name="Text Box 39">
            <a:extLst>
              <a:ext uri="{FF2B5EF4-FFF2-40B4-BE49-F238E27FC236}">
                <a16:creationId xmlns:a16="http://schemas.microsoft.com/office/drawing/2014/main" xmlns="" id="{0A686228-20D0-C030-60BA-1ED1DD60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547" y="5503037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6" name="Text Box 41">
            <a:extLst>
              <a:ext uri="{FF2B5EF4-FFF2-40B4-BE49-F238E27FC236}">
                <a16:creationId xmlns:a16="http://schemas.microsoft.com/office/drawing/2014/main" xmlns="" id="{77E0435F-3A22-90C7-C746-8189A0D68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95" y="5503037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xmlns="" id="{44C1E80C-F1E1-09E5-0A05-9161B37E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4245" y="4503668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8" name="Text Box 40">
            <a:extLst>
              <a:ext uri="{FF2B5EF4-FFF2-40B4-BE49-F238E27FC236}">
                <a16:creationId xmlns:a16="http://schemas.microsoft.com/office/drawing/2014/main" xmlns="" id="{229CA0F4-D141-DB0D-4C20-387AC47DF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062" y="4542939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6" y="2143709"/>
            <a:ext cx="798645" cy="2773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48500" y="1148263"/>
            <a:ext cx="9069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CB544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CB544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36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177837" y="3706027"/>
            <a:ext cx="5940780" cy="0"/>
          </a:xfrm>
          <a:prstGeom prst="line">
            <a:avLst/>
          </a:prstGeom>
          <a:ln w="38100">
            <a:solidFill>
              <a:srgbClr val="618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728" b="93451" l="23931" r="72975">
                        <a14:foregroundMark x1="32029" y1="66343" x2="31665" y2="68163"/>
                        <a14:foregroundMark x1="34395" y1="66040" x2="34395" y2="67738"/>
                        <a14:foregroundMark x1="32302" y1="65070" x2="32029" y2="66465"/>
                        <a14:foregroundMark x1="34213" y1="65070" x2="34395" y2="66161"/>
                        <a14:foregroundMark x1="65332" y1="65009" x2="65150" y2="68405"/>
                        <a14:foregroundMark x1="67607" y1="65009" x2="67425" y2="68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51852" r="25870" b="4974"/>
          <a:stretch/>
        </p:blipFill>
        <p:spPr>
          <a:xfrm>
            <a:off x="8517700" y="2038979"/>
            <a:ext cx="2762152" cy="356632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3139895" y="1832861"/>
            <a:ext cx="1185794" cy="120205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6881621" y="3351339"/>
            <a:ext cx="809630" cy="101825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413657" y="5981248"/>
            <a:ext cx="826323" cy="624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9" name="组合 48"/>
          <p:cNvGrpSpPr/>
          <p:nvPr/>
        </p:nvGrpSpPr>
        <p:grpSpPr>
          <a:xfrm>
            <a:off x="9841565" y="308428"/>
            <a:ext cx="2143813" cy="2658119"/>
            <a:chOff x="8620637" y="308429"/>
            <a:chExt cx="2143813" cy="265811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4" name="Text Box 21">
            <a:extLst>
              <a:ext uri="{FF2B5EF4-FFF2-40B4-BE49-F238E27FC236}">
                <a16:creationId xmlns:a16="http://schemas.microsoft.com/office/drawing/2014/main" xmlns="" id="{2AE2208E-493F-29DD-FA4E-7D10E178A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038" y="2902061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3600" b="1" i="1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3600" b="1" i="1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 :</a:t>
            </a:r>
            <a:r>
              <a:rPr lang="en-US" altLang="en-US" sz="36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xmlns="" id="{9B159530-B195-40F0-3C3D-D079ACDFE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148" y="5424534"/>
            <a:ext cx="9296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địa chất đang thăm dò </a:t>
            </a:r>
            <a:r>
              <a:rPr lang="en-US" altLang="en-US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vùng núi phía Bắc.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xmlns="" id="{1CE910DF-9AF2-6435-5B7C-FBFF1603F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148" y="478311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xmlns="" id="{E5A3D6B6-C108-22D8-C293-9D293DCD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148" y="4010084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3657" y="264825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51" y="264825"/>
            <a:ext cx="2542252" cy="207282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381" y="325163"/>
            <a:ext cx="1140051" cy="140829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390248" y="280519"/>
            <a:ext cx="2143813" cy="2658119"/>
            <a:chOff x="8620637" y="308429"/>
            <a:chExt cx="2143813" cy="265811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98A4C219-076E-16D8-F9FB-52F182445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876" y="490703"/>
            <a:ext cx="74289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1CAF1794-4C56-2933-19EA-12312F31C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53" y="2851981"/>
            <a:ext cx="42672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Chuông có đánh mới kêu    Đèn có khêu mới tỏ.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xmlns="" id="{7A78B734-7148-A1F5-0A07-9F4946F0D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253" y="2851981"/>
            <a:ext cx="472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* Có tham gia hoạt động, làm việc mới bộc lộ khả năng của mình.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xmlns="" id="{5D0D04FC-3173-91EE-62AC-381E193B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53" y="1937581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xmlns="" id="{D4653FF8-DE56-7C59-F7DB-B271FC3BC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053" y="1861381"/>
            <a:ext cx="449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* Ca ngợi con người là tinh hoa, là thứ quí giá nhất của trái đất. 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C8D77E99-675F-919E-EAAB-EE51AE0C6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53" y="3994981"/>
            <a:ext cx="46482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 Nước lã mà vã nên hồ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ngoan.</a:t>
            </a:r>
            <a:r>
              <a:rPr lang="en-US" altLang="en-US" sz="26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xmlns="" id="{EFD70A41-0BD9-6A22-9291-9626ABF19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53" y="3994981"/>
            <a:ext cx="487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* Ca ngợi những con người từ hai bàn tay trắng, nhờ có tài, có chí, có nghị lực đã làm nên việc lớn.</a:t>
            </a:r>
          </a:p>
        </p:txBody>
      </p:sp>
      <p:grpSp>
        <p:nvGrpSpPr>
          <p:cNvPr id="21" name="Group 18">
            <a:extLst>
              <a:ext uri="{FF2B5EF4-FFF2-40B4-BE49-F238E27FC236}">
                <a16:creationId xmlns:a16="http://schemas.microsoft.com/office/drawing/2014/main" xmlns="" id="{48F2B85A-40A5-E3B2-986C-698DCEF28B4B}"/>
              </a:ext>
            </a:extLst>
          </p:cNvPr>
          <p:cNvGrpSpPr>
            <a:grpSpLocks/>
          </p:cNvGrpSpPr>
          <p:nvPr/>
        </p:nvGrpSpPr>
        <p:grpSpPr bwMode="auto">
          <a:xfrm>
            <a:off x="1190653" y="1861381"/>
            <a:ext cx="9144000" cy="3429000"/>
            <a:chOff x="192" y="1248"/>
            <a:chExt cx="5424" cy="1776"/>
          </a:xfrm>
        </p:grpSpPr>
        <p:sp>
          <p:nvSpPr>
            <p:cNvPr id="23" name="Line 13">
              <a:extLst>
                <a:ext uri="{FF2B5EF4-FFF2-40B4-BE49-F238E27FC236}">
                  <a16:creationId xmlns:a16="http://schemas.microsoft.com/office/drawing/2014/main" xmlns="" id="{8E2F9026-BE19-14D4-D4A4-5846CAA78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248"/>
              <a:ext cx="0" cy="1776"/>
            </a:xfrm>
            <a:prstGeom prst="line">
              <a:avLst/>
            </a:prstGeom>
            <a:noFill/>
            <a:ln w="38100" cmpd="dbl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xmlns="" id="{98AB925A-0F3D-76A1-5F4E-A70ED001C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248"/>
              <a:ext cx="5424" cy="1776"/>
            </a:xfrm>
            <a:prstGeom prst="rect">
              <a:avLst/>
            </a:prstGeom>
            <a:noFill/>
            <a:ln w="38100" cmpd="dbl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/>
            </a:p>
          </p:txBody>
        </p:sp>
        <p:sp>
          <p:nvSpPr>
            <p:cNvPr id="33" name="Line 16">
              <a:extLst>
                <a:ext uri="{FF2B5EF4-FFF2-40B4-BE49-F238E27FC236}">
                  <a16:creationId xmlns:a16="http://schemas.microsoft.com/office/drawing/2014/main" xmlns="" id="{99DB57B5-F553-5358-10B2-61E404436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7">
              <a:extLst>
                <a:ext uri="{FF2B5EF4-FFF2-40B4-BE49-F238E27FC236}">
                  <a16:creationId xmlns:a16="http://schemas.microsoft.com/office/drawing/2014/main" xmlns="" id="{312B3634-DB81-D1B0-0F9F-7CF97AD1C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304"/>
              <a:ext cx="5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 Box 23">
            <a:extLst>
              <a:ext uri="{FF2B5EF4-FFF2-40B4-BE49-F238E27FC236}">
                <a16:creationId xmlns:a16="http://schemas.microsoft.com/office/drawing/2014/main" xmlns="" id="{EFCEF84E-421F-C92C-DDF1-1DCACD947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53" y="5558288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24">
            <a:extLst>
              <a:ext uri="{FF2B5EF4-FFF2-40B4-BE49-F238E27FC236}">
                <a16:creationId xmlns:a16="http://schemas.microsoft.com/office/drawing/2014/main" xmlns="" id="{2CCD5E01-6342-3E20-8B38-F86EE51C8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253" y="2013781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37" name="Text Box 25">
            <a:extLst>
              <a:ext uri="{FF2B5EF4-FFF2-40B4-BE49-F238E27FC236}">
                <a16:creationId xmlns:a16="http://schemas.microsoft.com/office/drawing/2014/main" xmlns="" id="{2978BA58-A0E2-60B7-3836-8A5801D6D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53" y="4756981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3615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19" grpId="0"/>
      <p:bldP spid="20" grpId="0"/>
      <p:bldP spid="35" grpId="0"/>
      <p:bldP spid="35" grpId="1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56" y="2143709"/>
            <a:ext cx="798645" cy="27739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3657" y="308429"/>
            <a:ext cx="11364686" cy="6241143"/>
          </a:xfrm>
          <a:prstGeom prst="rect">
            <a:avLst/>
          </a:prstGeom>
          <a:noFill/>
          <a:ln w="38100">
            <a:solidFill>
              <a:srgbClr val="618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415" y="4155732"/>
            <a:ext cx="2454432" cy="269578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5" y="-29916"/>
            <a:ext cx="2542252" cy="207282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3486664" y="5360866"/>
            <a:ext cx="880517" cy="89259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7926036" y="1853899"/>
            <a:ext cx="751334" cy="94493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 flipH="1">
            <a:off x="1448533" y="2858638"/>
            <a:ext cx="664683" cy="64541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>
            <a:off x="8005107" y="5043344"/>
            <a:ext cx="448380" cy="5639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747" b="44209" l="76888" r="97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28" t="31322" b="54304"/>
          <a:stretch/>
        </p:blipFill>
        <p:spPr>
          <a:xfrm>
            <a:off x="10669975" y="2872519"/>
            <a:ext cx="686725" cy="69614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9652629" y="335092"/>
            <a:ext cx="2143813" cy="2658119"/>
            <a:chOff x="8620637" y="308429"/>
            <a:chExt cx="2143813" cy="265811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9205110" y="325163"/>
              <a:ext cx="1559340" cy="2641385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8620637" y="308429"/>
              <a:ext cx="944405" cy="159973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2123128" y="610771"/>
            <a:ext cx="80772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4: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3?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3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9976" b="94785" l="5641" r="56961">
                        <a14:foregroundMark x1="21383" y1="61552" x2="30118" y2="63675"/>
                        <a14:foregroundMark x1="24932" y1="73196" x2="31483" y2="7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471" r="40475" b="4973"/>
          <a:stretch/>
        </p:blipFill>
        <p:spPr>
          <a:xfrm>
            <a:off x="7681164" y="2310600"/>
            <a:ext cx="3599405" cy="32253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22" b="89931" l="9961" r="43555">
                        <a14:backgroundMark x1="24219" y1="69097" x2="40820" y2="39583"/>
                      </a14:backgroundRemoval>
                    </a14:imgEffect>
                  </a14:imgLayer>
                </a14:imgProps>
              </a:ext>
            </a:extLst>
          </a:blip>
          <a:srcRect l="13561" t="19054" r="56961" b="30060"/>
          <a:stretch/>
        </p:blipFill>
        <p:spPr>
          <a:xfrm rot="10976831" flipH="1">
            <a:off x="537128" y="5162665"/>
            <a:ext cx="374725" cy="36386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 flipH="1">
            <a:off x="1629861" y="4143582"/>
            <a:ext cx="502910" cy="5483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4682" b="45725" l="2912" r="280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70789" b="53239"/>
          <a:stretch/>
        </p:blipFill>
        <p:spPr>
          <a:xfrm flipH="1">
            <a:off x="1103836" y="5655358"/>
            <a:ext cx="502910" cy="548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B4C550-C1FE-86F3-2F64-9894F7693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11" y="2390916"/>
            <a:ext cx="8229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lên hồ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altLang="en-US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câu tục ngữ đã ca ngợi những con người từ tay không mà làm nên sự nghiệp lớn bằng trí tuệ và nghị lực của chính mình</a:t>
            </a:r>
          </a:p>
        </p:txBody>
      </p:sp>
    </p:spTree>
    <p:extLst>
      <p:ext uri="{BB962C8B-B14F-4D97-AF65-F5344CB8AC3E}">
        <p14:creationId xmlns:p14="http://schemas.microsoft.com/office/powerpoint/2010/main" val="32883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节习俗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579</Words>
  <Application>Microsoft Office PowerPoint</Application>
  <PresentationFormat>Widescreen</PresentationFormat>
  <Paragraphs>78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VnBangkok</vt:lpstr>
      <vt:lpstr>VNbritannic</vt:lpstr>
      <vt:lpstr>Calibri</vt:lpstr>
      <vt:lpstr>Times New Roman</vt:lpstr>
      <vt:lpstr>Arial</vt:lpstr>
      <vt:lpstr>印品黑体</vt:lpstr>
      <vt:lpstr>Office 主题​​</vt:lpstr>
      <vt:lpstr>Luyện từ và câu: Mở rộng vốn từ: Tài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春节习俗PPT</dc:title>
  <dc:creator>rena.zhao</dc:creator>
  <cp:lastModifiedBy>Thuy Ninh</cp:lastModifiedBy>
  <cp:revision>52</cp:revision>
  <dcterms:created xsi:type="dcterms:W3CDTF">2018-11-05T11:46:51Z</dcterms:created>
  <dcterms:modified xsi:type="dcterms:W3CDTF">2023-06-05T06:49:55Z</dcterms:modified>
</cp:coreProperties>
</file>