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57" r:id="rId3"/>
    <p:sldId id="258" r:id="rId4"/>
    <p:sldId id="259" r:id="rId5"/>
    <p:sldId id="296" r:id="rId6"/>
    <p:sldId id="282" r:id="rId7"/>
    <p:sldId id="283" r:id="rId8"/>
    <p:sldId id="284" r:id="rId9"/>
    <p:sldId id="285" r:id="rId10"/>
    <p:sldId id="286" r:id="rId11"/>
    <p:sldId id="287" r:id="rId12"/>
    <p:sldId id="288" r:id="rId13"/>
    <p:sldId id="289" r:id="rId14"/>
    <p:sldId id="290" r:id="rId15"/>
    <p:sldId id="291" r:id="rId16"/>
    <p:sldId id="292" r:id="rId17"/>
    <p:sldId id="293" r:id="rId18"/>
    <p:sldId id="294" r:id="rId19"/>
    <p:sldId id="295" r:id="rId20"/>
    <p:sldId id="260" r:id="rId21"/>
    <p:sldId id="261" r:id="rId22"/>
    <p:sldId id="263" r:id="rId23"/>
    <p:sldId id="264" r:id="rId24"/>
    <p:sldId id="280" r:id="rId25"/>
    <p:sldId id="266" r:id="rId26"/>
    <p:sldId id="28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1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B0383D-C1B5-4F52-BE8B-004853CED51C}"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4CF38-04D8-4CC5-BDA5-286DE163E62A}" type="slidenum">
              <a:rPr lang="en-US" smtClean="0"/>
              <a:t>‹#›</a:t>
            </a:fld>
            <a:endParaRPr lang="en-US"/>
          </a:p>
        </p:txBody>
      </p:sp>
    </p:spTree>
    <p:extLst>
      <p:ext uri="{BB962C8B-B14F-4D97-AF65-F5344CB8AC3E}">
        <p14:creationId xmlns:p14="http://schemas.microsoft.com/office/powerpoint/2010/main" val="1498110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B0383D-C1B5-4F52-BE8B-004853CED51C}"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4CF38-04D8-4CC5-BDA5-286DE163E62A}" type="slidenum">
              <a:rPr lang="en-US" smtClean="0"/>
              <a:t>‹#›</a:t>
            </a:fld>
            <a:endParaRPr lang="en-US"/>
          </a:p>
        </p:txBody>
      </p:sp>
    </p:spTree>
    <p:extLst>
      <p:ext uri="{BB962C8B-B14F-4D97-AF65-F5344CB8AC3E}">
        <p14:creationId xmlns:p14="http://schemas.microsoft.com/office/powerpoint/2010/main" val="637379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B0383D-C1B5-4F52-BE8B-004853CED51C}"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4CF38-04D8-4CC5-BDA5-286DE163E62A}" type="slidenum">
              <a:rPr lang="en-US" smtClean="0"/>
              <a:t>‹#›</a:t>
            </a:fld>
            <a:endParaRPr lang="en-US"/>
          </a:p>
        </p:txBody>
      </p:sp>
    </p:spTree>
    <p:extLst>
      <p:ext uri="{BB962C8B-B14F-4D97-AF65-F5344CB8AC3E}">
        <p14:creationId xmlns:p14="http://schemas.microsoft.com/office/powerpoint/2010/main" val="36021478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fld id="{D97502EC-DD88-41E8-8CAD-14A6897F10A6}" type="slidenum">
              <a:rPr lang="en-US" altLang="en-US"/>
              <a:pPr/>
              <a:t>‹#›</a:t>
            </a:fld>
            <a:endParaRPr lang="en-US" altLang="en-US"/>
          </a:p>
        </p:txBody>
      </p:sp>
    </p:spTree>
    <p:extLst>
      <p:ext uri="{BB962C8B-B14F-4D97-AF65-F5344CB8AC3E}">
        <p14:creationId xmlns:p14="http://schemas.microsoft.com/office/powerpoint/2010/main" val="315179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B0383D-C1B5-4F52-BE8B-004853CED51C}"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4CF38-04D8-4CC5-BDA5-286DE163E62A}" type="slidenum">
              <a:rPr lang="en-US" smtClean="0"/>
              <a:t>‹#›</a:t>
            </a:fld>
            <a:endParaRPr lang="en-US"/>
          </a:p>
        </p:txBody>
      </p:sp>
    </p:spTree>
    <p:extLst>
      <p:ext uri="{BB962C8B-B14F-4D97-AF65-F5344CB8AC3E}">
        <p14:creationId xmlns:p14="http://schemas.microsoft.com/office/powerpoint/2010/main" val="1723859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9B0383D-C1B5-4F52-BE8B-004853CED51C}"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4CF38-04D8-4CC5-BDA5-286DE163E62A}" type="slidenum">
              <a:rPr lang="en-US" smtClean="0"/>
              <a:t>‹#›</a:t>
            </a:fld>
            <a:endParaRPr lang="en-US"/>
          </a:p>
        </p:txBody>
      </p:sp>
    </p:spTree>
    <p:extLst>
      <p:ext uri="{BB962C8B-B14F-4D97-AF65-F5344CB8AC3E}">
        <p14:creationId xmlns:p14="http://schemas.microsoft.com/office/powerpoint/2010/main" val="3984108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B0383D-C1B5-4F52-BE8B-004853CED51C}" type="datetimeFigureOut">
              <a:rPr lang="en-US" smtClean="0"/>
              <a:t>6/5/2023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4CF38-04D8-4CC5-BDA5-286DE163E62A}" type="slidenum">
              <a:rPr lang="en-US" smtClean="0"/>
              <a:t>‹#›</a:t>
            </a:fld>
            <a:endParaRPr lang="en-US"/>
          </a:p>
        </p:txBody>
      </p:sp>
    </p:spTree>
    <p:extLst>
      <p:ext uri="{BB962C8B-B14F-4D97-AF65-F5344CB8AC3E}">
        <p14:creationId xmlns:p14="http://schemas.microsoft.com/office/powerpoint/2010/main" val="1489966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B0383D-C1B5-4F52-BE8B-004853CED51C}" type="datetimeFigureOut">
              <a:rPr lang="en-US" smtClean="0"/>
              <a:t>6/5/2023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74CF38-04D8-4CC5-BDA5-286DE163E62A}" type="slidenum">
              <a:rPr lang="en-US" smtClean="0"/>
              <a:t>‹#›</a:t>
            </a:fld>
            <a:endParaRPr lang="en-US"/>
          </a:p>
        </p:txBody>
      </p:sp>
    </p:spTree>
    <p:extLst>
      <p:ext uri="{BB962C8B-B14F-4D97-AF65-F5344CB8AC3E}">
        <p14:creationId xmlns:p14="http://schemas.microsoft.com/office/powerpoint/2010/main" val="2594516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B0383D-C1B5-4F52-BE8B-004853CED51C}" type="datetimeFigureOut">
              <a:rPr lang="en-US" smtClean="0"/>
              <a:t>6/5/2023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74CF38-04D8-4CC5-BDA5-286DE163E62A}" type="slidenum">
              <a:rPr lang="en-US" smtClean="0"/>
              <a:t>‹#›</a:t>
            </a:fld>
            <a:endParaRPr lang="en-US"/>
          </a:p>
        </p:txBody>
      </p:sp>
    </p:spTree>
    <p:extLst>
      <p:ext uri="{BB962C8B-B14F-4D97-AF65-F5344CB8AC3E}">
        <p14:creationId xmlns:p14="http://schemas.microsoft.com/office/powerpoint/2010/main" val="3354122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B0383D-C1B5-4F52-BE8B-004853CED51C}" type="datetimeFigureOut">
              <a:rPr lang="en-US" smtClean="0"/>
              <a:t>6/5/2023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74CF38-04D8-4CC5-BDA5-286DE163E62A}" type="slidenum">
              <a:rPr lang="en-US" smtClean="0"/>
              <a:t>‹#›</a:t>
            </a:fld>
            <a:endParaRPr lang="en-US"/>
          </a:p>
        </p:txBody>
      </p:sp>
    </p:spTree>
    <p:extLst>
      <p:ext uri="{BB962C8B-B14F-4D97-AF65-F5344CB8AC3E}">
        <p14:creationId xmlns:p14="http://schemas.microsoft.com/office/powerpoint/2010/main" val="3860837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9B0383D-C1B5-4F52-BE8B-004853CED51C}" type="datetimeFigureOut">
              <a:rPr lang="en-US" smtClean="0"/>
              <a:t>6/5/2023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4CF38-04D8-4CC5-BDA5-286DE163E62A}" type="slidenum">
              <a:rPr lang="en-US" smtClean="0"/>
              <a:t>‹#›</a:t>
            </a:fld>
            <a:endParaRPr lang="en-US"/>
          </a:p>
        </p:txBody>
      </p:sp>
    </p:spTree>
    <p:extLst>
      <p:ext uri="{BB962C8B-B14F-4D97-AF65-F5344CB8AC3E}">
        <p14:creationId xmlns:p14="http://schemas.microsoft.com/office/powerpoint/2010/main" val="3966840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9B0383D-C1B5-4F52-BE8B-004853CED51C}" type="datetimeFigureOut">
              <a:rPr lang="en-US" smtClean="0"/>
              <a:t>6/5/2023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4CF38-04D8-4CC5-BDA5-286DE163E62A}" type="slidenum">
              <a:rPr lang="en-US" smtClean="0"/>
              <a:t>‹#›</a:t>
            </a:fld>
            <a:endParaRPr lang="en-US"/>
          </a:p>
        </p:txBody>
      </p:sp>
    </p:spTree>
    <p:extLst>
      <p:ext uri="{BB962C8B-B14F-4D97-AF65-F5344CB8AC3E}">
        <p14:creationId xmlns:p14="http://schemas.microsoft.com/office/powerpoint/2010/main" val="1559761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B0383D-C1B5-4F52-BE8B-004853CED51C}" type="datetimeFigureOut">
              <a:rPr lang="en-US" smtClean="0"/>
              <a:t>6/5/2023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74CF38-04D8-4CC5-BDA5-286DE163E62A}" type="slidenum">
              <a:rPr lang="en-US" smtClean="0"/>
              <a:t>‹#›</a:t>
            </a:fld>
            <a:endParaRPr lang="en-US"/>
          </a:p>
        </p:txBody>
      </p:sp>
    </p:spTree>
    <p:extLst>
      <p:ext uri="{BB962C8B-B14F-4D97-AF65-F5344CB8AC3E}">
        <p14:creationId xmlns:p14="http://schemas.microsoft.com/office/powerpoint/2010/main" val="27739417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jp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image" Target="../media/image23.jpeg"/><Relationship Id="rId18" Type="http://schemas.openxmlformats.org/officeDocument/2006/relationships/slide" Target="slide23.xml"/><Relationship Id="rId26" Type="http://schemas.openxmlformats.org/officeDocument/2006/relationships/slide" Target="slide20.xml"/><Relationship Id="rId3" Type="http://schemas.openxmlformats.org/officeDocument/2006/relationships/slideLayout" Target="../slideLayouts/slideLayout12.xml"/><Relationship Id="rId21" Type="http://schemas.openxmlformats.org/officeDocument/2006/relationships/image" Target="../media/image27.jpeg"/><Relationship Id="rId7" Type="http://schemas.openxmlformats.org/officeDocument/2006/relationships/image" Target="../media/image20.jpeg"/><Relationship Id="rId12" Type="http://schemas.openxmlformats.org/officeDocument/2006/relationships/slide" Target="slide22.xml"/><Relationship Id="rId17" Type="http://schemas.openxmlformats.org/officeDocument/2006/relationships/image" Target="../media/image25.jpeg"/><Relationship Id="rId25" Type="http://schemas.openxmlformats.org/officeDocument/2006/relationships/image" Target="../media/image30.jpeg"/><Relationship Id="rId2" Type="http://schemas.openxmlformats.org/officeDocument/2006/relationships/audio" Target="../media/media1.WAV"/><Relationship Id="rId16" Type="http://schemas.openxmlformats.org/officeDocument/2006/relationships/slide" Target="slide1.xml"/><Relationship Id="rId20" Type="http://schemas.openxmlformats.org/officeDocument/2006/relationships/slide" Target="slide26.xml"/><Relationship Id="rId29" Type="http://schemas.openxmlformats.org/officeDocument/2006/relationships/image" Target="../media/image32.jpeg"/><Relationship Id="rId1" Type="http://schemas.microsoft.com/office/2007/relationships/media" Target="../media/media1.WAV"/><Relationship Id="rId6" Type="http://schemas.openxmlformats.org/officeDocument/2006/relationships/image" Target="../media/image19.png"/><Relationship Id="rId11" Type="http://schemas.openxmlformats.org/officeDocument/2006/relationships/image" Target="../media/image22.jpeg"/><Relationship Id="rId24" Type="http://schemas.openxmlformats.org/officeDocument/2006/relationships/slide" Target="slide2.xml"/><Relationship Id="rId32" Type="http://schemas.openxmlformats.org/officeDocument/2006/relationships/image" Target="../media/image35.jpeg"/><Relationship Id="rId5" Type="http://schemas.openxmlformats.org/officeDocument/2006/relationships/image" Target="../media/image18.jpeg"/><Relationship Id="rId15" Type="http://schemas.openxmlformats.org/officeDocument/2006/relationships/image" Target="../media/image24.jpeg"/><Relationship Id="rId23" Type="http://schemas.openxmlformats.org/officeDocument/2006/relationships/image" Target="../media/image29.jpeg"/><Relationship Id="rId28" Type="http://schemas.openxmlformats.org/officeDocument/2006/relationships/slide" Target="slide18.xml"/><Relationship Id="rId10" Type="http://schemas.openxmlformats.org/officeDocument/2006/relationships/slide" Target="slide21.xml"/><Relationship Id="rId19" Type="http://schemas.openxmlformats.org/officeDocument/2006/relationships/image" Target="../media/image26.jpeg"/><Relationship Id="rId31" Type="http://schemas.openxmlformats.org/officeDocument/2006/relationships/image" Target="../media/image34.jpeg"/><Relationship Id="rId4" Type="http://schemas.openxmlformats.org/officeDocument/2006/relationships/image" Target="../media/image17.jpeg"/><Relationship Id="rId9" Type="http://schemas.openxmlformats.org/officeDocument/2006/relationships/image" Target="../media/image21.jpeg"/><Relationship Id="rId14" Type="http://schemas.openxmlformats.org/officeDocument/2006/relationships/slide" Target="slide24.xml"/><Relationship Id="rId22" Type="http://schemas.openxmlformats.org/officeDocument/2006/relationships/image" Target="../media/image28.jpeg"/><Relationship Id="rId27" Type="http://schemas.openxmlformats.org/officeDocument/2006/relationships/image" Target="../media/image31.jpeg"/><Relationship Id="rId30" Type="http://schemas.openxmlformats.org/officeDocument/2006/relationships/image" Target="../media/image33.jpeg"/></Relationships>
</file>

<file path=ppt/slides/_rels/slide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5"/>
          <p:cNvPicPr>
            <a:picLocks noChangeAspect="1"/>
          </p:cNvPicPr>
          <p:nvPr/>
        </p:nvPicPr>
        <p:blipFill>
          <a:blip r:embed="rId2">
            <a:extLst>
              <a:ext uri="{28A0092B-C50C-407E-A947-70E740481C1C}">
                <a14:useLocalDpi xmlns:a14="http://schemas.microsoft.com/office/drawing/2010/main" val="0"/>
              </a:ext>
            </a:extLst>
          </a:blip>
          <a:srcRect l="9167" t="2037" r="6248"/>
          <a:stretch>
            <a:fillRect/>
          </a:stretch>
        </p:blipFill>
        <p:spPr bwMode="auto">
          <a:xfrm>
            <a:off x="2207214" y="707851"/>
            <a:ext cx="7734300" cy="494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7"/>
          <p:cNvPicPr>
            <a:picLocks noChangeAspect="1"/>
          </p:cNvPicPr>
          <p:nvPr/>
        </p:nvPicPr>
        <p:blipFill>
          <a:blip r:embed="rId3">
            <a:extLst>
              <a:ext uri="{28A0092B-C50C-407E-A947-70E740481C1C}">
                <a14:useLocalDpi xmlns:a14="http://schemas.microsoft.com/office/drawing/2010/main" val="0"/>
              </a:ext>
            </a:extLst>
          </a:blip>
          <a:srcRect t="71667" r="82709" b="15370"/>
          <a:stretch>
            <a:fillRect/>
          </a:stretch>
        </p:blipFill>
        <p:spPr bwMode="auto">
          <a:xfrm>
            <a:off x="1524000" y="4543425"/>
            <a:ext cx="15811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18"/>
          <p:cNvPicPr>
            <a:picLocks noChangeAspect="1"/>
          </p:cNvPicPr>
          <p:nvPr/>
        </p:nvPicPr>
        <p:blipFill>
          <a:blip r:embed="rId4">
            <a:extLst>
              <a:ext uri="{28A0092B-C50C-407E-A947-70E740481C1C}">
                <a14:useLocalDpi xmlns:a14="http://schemas.microsoft.com/office/drawing/2010/main" val="0"/>
              </a:ext>
            </a:extLst>
          </a:blip>
          <a:srcRect t="80592"/>
          <a:stretch>
            <a:fillRect/>
          </a:stretch>
        </p:blipFill>
        <p:spPr bwMode="auto">
          <a:xfrm>
            <a:off x="1524000" y="4999039"/>
            <a:ext cx="9144000"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a:spLocks noChangeArrowheads="1"/>
          </p:cNvSpPr>
          <p:nvPr/>
        </p:nvSpPr>
        <p:spPr bwMode="auto">
          <a:xfrm>
            <a:off x="2895756" y="2956229"/>
            <a:ext cx="6215977"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6600" b="1" dirty="0" err="1" smtClean="0">
                <a:solidFill>
                  <a:srgbClr val="FF0000"/>
                </a:solidFill>
                <a:latin typeface="Times New Roman" panose="02020603050405020304" pitchFamily="18" charset="0"/>
                <a:cs typeface="Times New Roman" panose="02020603050405020304" pitchFamily="18" charset="0"/>
              </a:rPr>
              <a:t>Tiếng</a:t>
            </a:r>
            <a:r>
              <a:rPr lang="en-US" altLang="en-US" sz="6600" b="1" dirty="0" smtClean="0">
                <a:solidFill>
                  <a:srgbClr val="FF0000"/>
                </a:solidFill>
                <a:latin typeface="Times New Roman" panose="02020603050405020304" pitchFamily="18" charset="0"/>
                <a:cs typeface="Times New Roman" panose="02020603050405020304" pitchFamily="18" charset="0"/>
              </a:rPr>
              <a:t> </a:t>
            </a:r>
            <a:r>
              <a:rPr lang="en-US" altLang="en-US" sz="6600" b="1" dirty="0" err="1" smtClean="0">
                <a:solidFill>
                  <a:srgbClr val="FF0000"/>
                </a:solidFill>
                <a:latin typeface="Times New Roman" panose="02020603050405020304" pitchFamily="18" charset="0"/>
                <a:cs typeface="Times New Roman" panose="02020603050405020304" pitchFamily="18" charset="0"/>
              </a:rPr>
              <a:t>Việt</a:t>
            </a:r>
            <a:r>
              <a:rPr lang="en-US" altLang="en-US" sz="6600" b="1" dirty="0">
                <a:solidFill>
                  <a:srgbClr val="FF0000"/>
                </a:solidFill>
                <a:latin typeface="Times New Roman" panose="02020603050405020304" pitchFamily="18" charset="0"/>
                <a:cs typeface="Times New Roman" panose="02020603050405020304" pitchFamily="18" charset="0"/>
              </a:rPr>
              <a:t> </a:t>
            </a:r>
            <a:r>
              <a:rPr lang="en-US" altLang="en-US" sz="7200" b="1" dirty="0" smtClean="0">
                <a:solidFill>
                  <a:srgbClr val="FF0000"/>
                </a:solidFill>
                <a:latin typeface="Times New Roman" panose="02020603050405020304" pitchFamily="18" charset="0"/>
                <a:cs typeface="Times New Roman" panose="02020603050405020304" pitchFamily="18" charset="0"/>
              </a:rPr>
              <a:t>4</a:t>
            </a:r>
            <a:endParaRPr lang="en-US" altLang="en-US" sz="7200" dirty="0">
              <a:latin typeface="Times New Roman" panose="02020603050405020304" pitchFamily="18" charset="0"/>
              <a:cs typeface="Times New Roman" panose="02020603050405020304" pitchFamily="18" charset="0"/>
            </a:endParaRPr>
          </a:p>
          <a:p>
            <a:pPr algn="ctr">
              <a:lnSpc>
                <a:spcPct val="100000"/>
              </a:lnSpc>
              <a:spcBef>
                <a:spcPct val="0"/>
              </a:spcBef>
              <a:buFontTx/>
              <a:buNone/>
            </a:pPr>
            <a:endParaRPr lang="en-US" altLang="en-US" sz="7200" b="1" dirty="0">
              <a:solidFill>
                <a:srgbClr val="FF0000"/>
              </a:solidFill>
              <a:latin typeface="Times New Roman" panose="02020603050405020304" pitchFamily="18" charset="0"/>
              <a:cs typeface="Times New Roman" panose="02020603050405020304" pitchFamily="18" charset="0"/>
            </a:endParaRPr>
          </a:p>
        </p:txBody>
      </p:sp>
      <p:grpSp>
        <p:nvGrpSpPr>
          <p:cNvPr id="11" name="Group 14"/>
          <p:cNvGrpSpPr>
            <a:grpSpLocks/>
          </p:cNvGrpSpPr>
          <p:nvPr/>
        </p:nvGrpSpPr>
        <p:grpSpPr bwMode="auto">
          <a:xfrm>
            <a:off x="10359993" y="3575924"/>
            <a:ext cx="1619250" cy="2443163"/>
            <a:chOff x="7753350" y="2752724"/>
            <a:chExt cx="1390650" cy="2057401"/>
          </a:xfrm>
        </p:grpSpPr>
        <p:pic>
          <p:nvPicPr>
            <p:cNvPr id="12" name="6"/>
            <p:cNvPicPr>
              <a:picLocks noChangeAspect="1"/>
            </p:cNvPicPr>
            <p:nvPr/>
          </p:nvPicPr>
          <p:blipFill>
            <a:blip r:embed="rId5">
              <a:extLst>
                <a:ext uri="{28A0092B-C50C-407E-A947-70E740481C1C}">
                  <a14:useLocalDpi xmlns:a14="http://schemas.microsoft.com/office/drawing/2010/main" val="0"/>
                </a:ext>
              </a:extLst>
            </a:blip>
            <a:srcRect l="84792" t="53519" r="2" b="6482"/>
            <a:stretch>
              <a:fillRect/>
            </a:stretch>
          </p:blipFill>
          <p:spPr bwMode="auto">
            <a:xfrm>
              <a:off x="7753350" y="2752724"/>
              <a:ext cx="1390650"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 xmlns:a16="http://schemas.microsoft.com/office/drawing/2014/main" id="{F551F7CE-8157-4CDC-AA26-48CA6A207D2C}"/>
                </a:ext>
              </a:extLst>
            </p:cNvPr>
            <p:cNvSpPr txBox="1"/>
            <p:nvPr/>
          </p:nvSpPr>
          <p:spPr>
            <a:xfrm>
              <a:off x="7917203" y="3163540"/>
              <a:ext cx="158610" cy="388797"/>
            </a:xfrm>
            <a:prstGeom prst="rect">
              <a:avLst/>
            </a:prstGeom>
            <a:noFill/>
            <a:scene3d>
              <a:camera prst="perspectiveLeft"/>
              <a:lightRig rig="threePt" dir="t"/>
            </a:scene3d>
          </p:spPr>
          <p:txBody>
            <a:bodyPr wrap="none">
              <a:spAutoFit/>
            </a:bodyPr>
            <a:lstStyle/>
            <a:p>
              <a:pPr>
                <a:defRPr/>
              </a:pPr>
              <a:endParaRPr lang="en-US" sz="2400" dirty="0"/>
            </a:p>
          </p:txBody>
        </p:sp>
      </p:grpSp>
      <p:grpSp>
        <p:nvGrpSpPr>
          <p:cNvPr id="14" name="2 2"/>
          <p:cNvGrpSpPr>
            <a:grpSpLocks/>
          </p:cNvGrpSpPr>
          <p:nvPr/>
        </p:nvGrpSpPr>
        <p:grpSpPr bwMode="auto">
          <a:xfrm>
            <a:off x="-185089" y="4554953"/>
            <a:ext cx="3717728" cy="2401471"/>
            <a:chOff x="-4228530" y="2045176"/>
            <a:chExt cx="4086225" cy="2609267"/>
          </a:xfrm>
        </p:grpSpPr>
        <p:pic>
          <p:nvPicPr>
            <p:cNvPr id="15" name="图片 15"/>
            <p:cNvPicPr>
              <a:picLocks noChangeAspect="1"/>
            </p:cNvPicPr>
            <p:nvPr/>
          </p:nvPicPr>
          <p:blipFill>
            <a:blip r:embed="rId6">
              <a:extLst>
                <a:ext uri="{28A0092B-C50C-407E-A947-70E740481C1C}">
                  <a14:useLocalDpi xmlns:a14="http://schemas.microsoft.com/office/drawing/2010/main" val="0"/>
                </a:ext>
              </a:extLst>
            </a:blip>
            <a:srcRect l="47710" t="40370" r="7603" b="8900"/>
            <a:stretch>
              <a:fillRect/>
            </a:stretch>
          </p:blipFill>
          <p:spPr bwMode="auto">
            <a:xfrm>
              <a:off x="-4228530" y="2045176"/>
              <a:ext cx="4086225" cy="2609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23"/>
            <p:cNvSpPr txBox="1">
              <a:spLocks noChangeArrowheads="1"/>
            </p:cNvSpPr>
            <p:nvPr/>
          </p:nvSpPr>
          <p:spPr bwMode="auto">
            <a:xfrm>
              <a:off x="-2916832" y="3553644"/>
              <a:ext cx="124585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zh-CN" sz="2000" b="1">
                  <a:solidFill>
                    <a:srgbClr val="FF0000"/>
                  </a:solidFill>
                  <a:latin typeface="Times New Roman" panose="02020603050405020304" pitchFamily="18" charset="0"/>
                  <a:ea typeface="方正粗圆_GBK"/>
                  <a:cs typeface="Times New Roman" panose="02020603050405020304" pitchFamily="18" charset="0"/>
                </a:rPr>
                <a:t>Xin chào!</a:t>
              </a:r>
              <a:endParaRPr lang="zh-CN" altLang="en-US" sz="2000" b="1">
                <a:solidFill>
                  <a:srgbClr val="FF0000"/>
                </a:solidFill>
                <a:latin typeface="Times New Roman" panose="02020603050405020304" pitchFamily="18" charset="0"/>
                <a:ea typeface="方正粗圆_GBK"/>
                <a:cs typeface="Times New Roman" panose="02020603050405020304" pitchFamily="18" charset="0"/>
              </a:endParaRPr>
            </a:p>
          </p:txBody>
        </p:sp>
      </p:grpSp>
      <p:pic>
        <p:nvPicPr>
          <p:cNvPr id="17" name="1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478165" y="4673691"/>
            <a:ext cx="2341563" cy="242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1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0523201" y="4894775"/>
            <a:ext cx="860425"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p:cNvPicPr>
            <a:picLocks noChangeAspect="1"/>
          </p:cNvPicPr>
          <p:nvPr/>
        </p:nvPicPr>
        <p:blipFill rotWithShape="1">
          <a:blip r:embed="rId9"/>
          <a:srcRect/>
          <a:stretch/>
        </p:blipFill>
        <p:spPr>
          <a:xfrm>
            <a:off x="2074760" y="4002503"/>
            <a:ext cx="571500" cy="552450"/>
          </a:xfrm>
          <a:prstGeom prst="ellipse">
            <a:avLst/>
          </a:prstGeom>
        </p:spPr>
      </p:pic>
      <p:pic>
        <p:nvPicPr>
          <p:cNvPr id="28" name="Picture 27"/>
          <p:cNvPicPr>
            <a:picLocks noChangeAspect="1"/>
          </p:cNvPicPr>
          <p:nvPr/>
        </p:nvPicPr>
        <p:blipFill rotWithShape="1">
          <a:blip r:embed="rId9"/>
          <a:srcRect/>
          <a:stretch/>
        </p:blipFill>
        <p:spPr>
          <a:xfrm>
            <a:off x="2725944" y="1866902"/>
            <a:ext cx="571500" cy="552450"/>
          </a:xfrm>
          <a:prstGeom prst="ellipse">
            <a:avLst/>
          </a:prstGeom>
        </p:spPr>
      </p:pic>
      <p:pic>
        <p:nvPicPr>
          <p:cNvPr id="34" name="1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1051088" y="4891734"/>
            <a:ext cx="860425"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1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860632" y="1055313"/>
            <a:ext cx="862012"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16"/>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355934">
            <a:off x="11507146" y="4664557"/>
            <a:ext cx="809625"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16"/>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355934">
            <a:off x="10187263" y="4646196"/>
            <a:ext cx="809625"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216784" y="6125521"/>
            <a:ext cx="706671" cy="716302"/>
          </a:xfrm>
          <a:prstGeom prst="rect">
            <a:avLst/>
          </a:prstGeom>
        </p:spPr>
      </p:pic>
      <p:pic>
        <p:nvPicPr>
          <p:cNvPr id="37" name="Picture 3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747674" y="6147444"/>
            <a:ext cx="706671" cy="716302"/>
          </a:xfrm>
          <a:prstGeom prst="rect">
            <a:avLst/>
          </a:prstGeom>
        </p:spPr>
      </p:pic>
      <p:pic>
        <p:nvPicPr>
          <p:cNvPr id="38" name="Picture 3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294745" y="6158588"/>
            <a:ext cx="706671" cy="716302"/>
          </a:xfrm>
          <a:prstGeom prst="rect">
            <a:avLst/>
          </a:prstGeom>
        </p:spPr>
      </p:pic>
      <p:grpSp>
        <p:nvGrpSpPr>
          <p:cNvPr id="44" name="组合 16"/>
          <p:cNvGrpSpPr/>
          <p:nvPr/>
        </p:nvGrpSpPr>
        <p:grpSpPr>
          <a:xfrm rot="5400000">
            <a:off x="-1377375" y="1370389"/>
            <a:ext cx="3239889" cy="485140"/>
            <a:chOff x="0" y="0"/>
            <a:chExt cx="12192000" cy="168812"/>
          </a:xfrm>
        </p:grpSpPr>
        <p:sp>
          <p:nvSpPr>
            <p:cNvPr id="45" name="矩形 17"/>
            <p:cNvSpPr/>
            <p:nvPr/>
          </p:nvSpPr>
          <p:spPr>
            <a:xfrm>
              <a:off x="0" y="0"/>
              <a:ext cx="1561514" cy="168812"/>
            </a:xfrm>
            <a:prstGeom prst="rect">
              <a:avLst/>
            </a:prstGeom>
            <a:solidFill>
              <a:srgbClr val="FCD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46" name="矩形 18"/>
            <p:cNvSpPr/>
            <p:nvPr/>
          </p:nvSpPr>
          <p:spPr>
            <a:xfrm>
              <a:off x="1561514" y="0"/>
              <a:ext cx="1561514" cy="168812"/>
            </a:xfrm>
            <a:prstGeom prst="rect">
              <a:avLst/>
            </a:prstGeom>
            <a:solidFill>
              <a:srgbClr val="059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47" name="矩形 19"/>
            <p:cNvSpPr/>
            <p:nvPr/>
          </p:nvSpPr>
          <p:spPr>
            <a:xfrm>
              <a:off x="3123028" y="0"/>
              <a:ext cx="1561514" cy="168812"/>
            </a:xfrm>
            <a:prstGeom prst="rect">
              <a:avLst/>
            </a:prstGeom>
            <a:solidFill>
              <a:srgbClr val="E13E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48" name="矩形 20"/>
            <p:cNvSpPr/>
            <p:nvPr/>
          </p:nvSpPr>
          <p:spPr>
            <a:xfrm>
              <a:off x="4684542" y="0"/>
              <a:ext cx="1561514" cy="168812"/>
            </a:xfrm>
            <a:prstGeom prst="rect">
              <a:avLst/>
            </a:prstGeom>
            <a:solidFill>
              <a:srgbClr val="8C71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49" name="矩形 21"/>
            <p:cNvSpPr/>
            <p:nvPr/>
          </p:nvSpPr>
          <p:spPr>
            <a:xfrm>
              <a:off x="6239023" y="0"/>
              <a:ext cx="1561514" cy="168812"/>
            </a:xfrm>
            <a:prstGeom prst="rect">
              <a:avLst/>
            </a:prstGeom>
            <a:solidFill>
              <a:srgbClr val="FCD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52" name="矩形 22"/>
            <p:cNvSpPr/>
            <p:nvPr/>
          </p:nvSpPr>
          <p:spPr>
            <a:xfrm>
              <a:off x="7800537" y="0"/>
              <a:ext cx="1561514" cy="168812"/>
            </a:xfrm>
            <a:prstGeom prst="rect">
              <a:avLst/>
            </a:prstGeom>
            <a:solidFill>
              <a:srgbClr val="059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53" name="矩形 23"/>
            <p:cNvSpPr/>
            <p:nvPr/>
          </p:nvSpPr>
          <p:spPr>
            <a:xfrm>
              <a:off x="9362051" y="0"/>
              <a:ext cx="1561514" cy="168812"/>
            </a:xfrm>
            <a:prstGeom prst="rect">
              <a:avLst/>
            </a:prstGeom>
            <a:solidFill>
              <a:srgbClr val="E13E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54" name="矩形 24"/>
            <p:cNvSpPr/>
            <p:nvPr/>
          </p:nvSpPr>
          <p:spPr>
            <a:xfrm>
              <a:off x="10923565" y="0"/>
              <a:ext cx="1268435" cy="168812"/>
            </a:xfrm>
            <a:prstGeom prst="rect">
              <a:avLst/>
            </a:prstGeom>
            <a:solidFill>
              <a:srgbClr val="8C71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grpSp>
      <p:grpSp>
        <p:nvGrpSpPr>
          <p:cNvPr id="64" name="组合 16"/>
          <p:cNvGrpSpPr/>
          <p:nvPr/>
        </p:nvGrpSpPr>
        <p:grpSpPr>
          <a:xfrm rot="5400000">
            <a:off x="-893931" y="1782023"/>
            <a:ext cx="3239889" cy="485140"/>
            <a:chOff x="0" y="0"/>
            <a:chExt cx="12192000" cy="168812"/>
          </a:xfrm>
        </p:grpSpPr>
        <p:sp>
          <p:nvSpPr>
            <p:cNvPr id="65" name="矩形 17"/>
            <p:cNvSpPr/>
            <p:nvPr/>
          </p:nvSpPr>
          <p:spPr>
            <a:xfrm>
              <a:off x="0" y="0"/>
              <a:ext cx="1561514" cy="168812"/>
            </a:xfrm>
            <a:prstGeom prst="rect">
              <a:avLst/>
            </a:prstGeom>
            <a:solidFill>
              <a:srgbClr val="FCD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66" name="矩形 18"/>
            <p:cNvSpPr/>
            <p:nvPr/>
          </p:nvSpPr>
          <p:spPr>
            <a:xfrm>
              <a:off x="1561514" y="0"/>
              <a:ext cx="1561514" cy="168812"/>
            </a:xfrm>
            <a:prstGeom prst="rect">
              <a:avLst/>
            </a:prstGeom>
            <a:solidFill>
              <a:srgbClr val="059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67" name="矩形 19"/>
            <p:cNvSpPr/>
            <p:nvPr/>
          </p:nvSpPr>
          <p:spPr>
            <a:xfrm>
              <a:off x="3123028" y="0"/>
              <a:ext cx="1561514" cy="168812"/>
            </a:xfrm>
            <a:prstGeom prst="rect">
              <a:avLst/>
            </a:prstGeom>
            <a:solidFill>
              <a:srgbClr val="E13E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68" name="矩形 20"/>
            <p:cNvSpPr/>
            <p:nvPr/>
          </p:nvSpPr>
          <p:spPr>
            <a:xfrm>
              <a:off x="4684542" y="0"/>
              <a:ext cx="1561514" cy="168812"/>
            </a:xfrm>
            <a:prstGeom prst="rect">
              <a:avLst/>
            </a:prstGeom>
            <a:solidFill>
              <a:srgbClr val="8C71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69" name="矩形 21"/>
            <p:cNvSpPr/>
            <p:nvPr/>
          </p:nvSpPr>
          <p:spPr>
            <a:xfrm>
              <a:off x="6239023" y="0"/>
              <a:ext cx="1561514" cy="168812"/>
            </a:xfrm>
            <a:prstGeom prst="rect">
              <a:avLst/>
            </a:prstGeom>
            <a:solidFill>
              <a:srgbClr val="FCD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70" name="矩形 22"/>
            <p:cNvSpPr/>
            <p:nvPr/>
          </p:nvSpPr>
          <p:spPr>
            <a:xfrm>
              <a:off x="7800537" y="0"/>
              <a:ext cx="1561514" cy="168812"/>
            </a:xfrm>
            <a:prstGeom prst="rect">
              <a:avLst/>
            </a:prstGeom>
            <a:solidFill>
              <a:srgbClr val="059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71" name="矩形 23"/>
            <p:cNvSpPr/>
            <p:nvPr/>
          </p:nvSpPr>
          <p:spPr>
            <a:xfrm>
              <a:off x="9362051" y="0"/>
              <a:ext cx="1561514" cy="168812"/>
            </a:xfrm>
            <a:prstGeom prst="rect">
              <a:avLst/>
            </a:prstGeom>
            <a:solidFill>
              <a:srgbClr val="E13E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72" name="矩形 24"/>
            <p:cNvSpPr/>
            <p:nvPr/>
          </p:nvSpPr>
          <p:spPr>
            <a:xfrm>
              <a:off x="10923565" y="0"/>
              <a:ext cx="1268435" cy="168812"/>
            </a:xfrm>
            <a:prstGeom prst="rect">
              <a:avLst/>
            </a:prstGeom>
            <a:solidFill>
              <a:srgbClr val="8C71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grpSp>
      <p:grpSp>
        <p:nvGrpSpPr>
          <p:cNvPr id="73" name="组合 16"/>
          <p:cNvGrpSpPr/>
          <p:nvPr/>
        </p:nvGrpSpPr>
        <p:grpSpPr>
          <a:xfrm rot="5400000">
            <a:off x="9846790" y="1805053"/>
            <a:ext cx="3239889" cy="485140"/>
            <a:chOff x="0" y="0"/>
            <a:chExt cx="12192000" cy="168812"/>
          </a:xfrm>
        </p:grpSpPr>
        <p:sp>
          <p:nvSpPr>
            <p:cNvPr id="74" name="矩形 17"/>
            <p:cNvSpPr/>
            <p:nvPr/>
          </p:nvSpPr>
          <p:spPr>
            <a:xfrm>
              <a:off x="0" y="0"/>
              <a:ext cx="1561514" cy="168812"/>
            </a:xfrm>
            <a:prstGeom prst="rect">
              <a:avLst/>
            </a:prstGeom>
            <a:solidFill>
              <a:srgbClr val="FCD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75" name="矩形 18"/>
            <p:cNvSpPr/>
            <p:nvPr/>
          </p:nvSpPr>
          <p:spPr>
            <a:xfrm>
              <a:off x="1561514" y="0"/>
              <a:ext cx="1561514" cy="168812"/>
            </a:xfrm>
            <a:prstGeom prst="rect">
              <a:avLst/>
            </a:prstGeom>
            <a:solidFill>
              <a:srgbClr val="059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76" name="矩形 19"/>
            <p:cNvSpPr/>
            <p:nvPr/>
          </p:nvSpPr>
          <p:spPr>
            <a:xfrm>
              <a:off x="3123028" y="0"/>
              <a:ext cx="1561514" cy="168812"/>
            </a:xfrm>
            <a:prstGeom prst="rect">
              <a:avLst/>
            </a:prstGeom>
            <a:solidFill>
              <a:srgbClr val="E13E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77" name="矩形 20"/>
            <p:cNvSpPr/>
            <p:nvPr/>
          </p:nvSpPr>
          <p:spPr>
            <a:xfrm>
              <a:off x="4684542" y="0"/>
              <a:ext cx="1561514" cy="168812"/>
            </a:xfrm>
            <a:prstGeom prst="rect">
              <a:avLst/>
            </a:prstGeom>
            <a:solidFill>
              <a:srgbClr val="8C71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78" name="矩形 21"/>
            <p:cNvSpPr/>
            <p:nvPr/>
          </p:nvSpPr>
          <p:spPr>
            <a:xfrm>
              <a:off x="6239023" y="0"/>
              <a:ext cx="1561514" cy="168812"/>
            </a:xfrm>
            <a:prstGeom prst="rect">
              <a:avLst/>
            </a:prstGeom>
            <a:solidFill>
              <a:srgbClr val="FCD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79" name="矩形 22"/>
            <p:cNvSpPr/>
            <p:nvPr/>
          </p:nvSpPr>
          <p:spPr>
            <a:xfrm>
              <a:off x="7800537" y="0"/>
              <a:ext cx="1561514" cy="168812"/>
            </a:xfrm>
            <a:prstGeom prst="rect">
              <a:avLst/>
            </a:prstGeom>
            <a:solidFill>
              <a:srgbClr val="059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80" name="矩形 23"/>
            <p:cNvSpPr/>
            <p:nvPr/>
          </p:nvSpPr>
          <p:spPr>
            <a:xfrm>
              <a:off x="9362051" y="0"/>
              <a:ext cx="1561514" cy="168812"/>
            </a:xfrm>
            <a:prstGeom prst="rect">
              <a:avLst/>
            </a:prstGeom>
            <a:solidFill>
              <a:srgbClr val="E13E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81" name="矩形 24"/>
            <p:cNvSpPr/>
            <p:nvPr/>
          </p:nvSpPr>
          <p:spPr>
            <a:xfrm>
              <a:off x="10923565" y="0"/>
              <a:ext cx="1268435" cy="168812"/>
            </a:xfrm>
            <a:prstGeom prst="rect">
              <a:avLst/>
            </a:prstGeom>
            <a:solidFill>
              <a:srgbClr val="8C71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grpSp>
      <p:grpSp>
        <p:nvGrpSpPr>
          <p:cNvPr id="82" name="组合 16"/>
          <p:cNvGrpSpPr/>
          <p:nvPr/>
        </p:nvGrpSpPr>
        <p:grpSpPr>
          <a:xfrm rot="5400000">
            <a:off x="10327747" y="1378969"/>
            <a:ext cx="3239889" cy="485140"/>
            <a:chOff x="0" y="0"/>
            <a:chExt cx="12192000" cy="168812"/>
          </a:xfrm>
        </p:grpSpPr>
        <p:sp>
          <p:nvSpPr>
            <p:cNvPr id="83" name="矩形 17"/>
            <p:cNvSpPr/>
            <p:nvPr/>
          </p:nvSpPr>
          <p:spPr>
            <a:xfrm>
              <a:off x="0" y="0"/>
              <a:ext cx="1561514" cy="168812"/>
            </a:xfrm>
            <a:prstGeom prst="rect">
              <a:avLst/>
            </a:prstGeom>
            <a:solidFill>
              <a:srgbClr val="FCD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84" name="矩形 18"/>
            <p:cNvSpPr/>
            <p:nvPr/>
          </p:nvSpPr>
          <p:spPr>
            <a:xfrm>
              <a:off x="1561514" y="0"/>
              <a:ext cx="1561514" cy="168812"/>
            </a:xfrm>
            <a:prstGeom prst="rect">
              <a:avLst/>
            </a:prstGeom>
            <a:solidFill>
              <a:srgbClr val="059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85" name="矩形 19"/>
            <p:cNvSpPr/>
            <p:nvPr/>
          </p:nvSpPr>
          <p:spPr>
            <a:xfrm>
              <a:off x="3123028" y="0"/>
              <a:ext cx="1561514" cy="168812"/>
            </a:xfrm>
            <a:prstGeom prst="rect">
              <a:avLst/>
            </a:prstGeom>
            <a:solidFill>
              <a:srgbClr val="E13E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86" name="矩形 20"/>
            <p:cNvSpPr/>
            <p:nvPr/>
          </p:nvSpPr>
          <p:spPr>
            <a:xfrm>
              <a:off x="4684542" y="0"/>
              <a:ext cx="1561514" cy="168812"/>
            </a:xfrm>
            <a:prstGeom prst="rect">
              <a:avLst/>
            </a:prstGeom>
            <a:solidFill>
              <a:srgbClr val="8C71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87" name="矩形 21"/>
            <p:cNvSpPr/>
            <p:nvPr/>
          </p:nvSpPr>
          <p:spPr>
            <a:xfrm>
              <a:off x="6239023" y="0"/>
              <a:ext cx="1561514" cy="168812"/>
            </a:xfrm>
            <a:prstGeom prst="rect">
              <a:avLst/>
            </a:prstGeom>
            <a:solidFill>
              <a:srgbClr val="FCD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88" name="矩形 22"/>
            <p:cNvSpPr/>
            <p:nvPr/>
          </p:nvSpPr>
          <p:spPr>
            <a:xfrm>
              <a:off x="7800537" y="0"/>
              <a:ext cx="1561514" cy="168812"/>
            </a:xfrm>
            <a:prstGeom prst="rect">
              <a:avLst/>
            </a:prstGeom>
            <a:solidFill>
              <a:srgbClr val="059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89" name="矩形 23"/>
            <p:cNvSpPr/>
            <p:nvPr/>
          </p:nvSpPr>
          <p:spPr>
            <a:xfrm>
              <a:off x="9362051" y="0"/>
              <a:ext cx="1561514" cy="168812"/>
            </a:xfrm>
            <a:prstGeom prst="rect">
              <a:avLst/>
            </a:prstGeom>
            <a:solidFill>
              <a:srgbClr val="E13E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90" name="矩形 24"/>
            <p:cNvSpPr/>
            <p:nvPr/>
          </p:nvSpPr>
          <p:spPr>
            <a:xfrm>
              <a:off x="10923565" y="0"/>
              <a:ext cx="1268435" cy="168812"/>
            </a:xfrm>
            <a:prstGeom prst="rect">
              <a:avLst/>
            </a:prstGeom>
            <a:solidFill>
              <a:srgbClr val="8C71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grpSp>
      <p:sp>
        <p:nvSpPr>
          <p:cNvPr id="2" name="Rectangle 1"/>
          <p:cNvSpPr/>
          <p:nvPr/>
        </p:nvSpPr>
        <p:spPr>
          <a:xfrm>
            <a:off x="3375372" y="4236509"/>
            <a:ext cx="5732660" cy="938719"/>
          </a:xfrm>
          <a:prstGeom prst="rect">
            <a:avLst/>
          </a:prstGeom>
        </p:spPr>
        <p:txBody>
          <a:bodyPr wrap="none">
            <a:spAutoFit/>
          </a:bodyPr>
          <a:lstStyle/>
          <a:p>
            <a:pPr algn="ctr">
              <a:lnSpc>
                <a:spcPct val="150000"/>
              </a:lnSpc>
            </a:pPr>
            <a:r>
              <a:rPr lang="en-US" altLang="en-US" sz="4000" b="1" dirty="0" err="1">
                <a:solidFill>
                  <a:srgbClr val="FF0000"/>
                </a:solidFill>
                <a:latin typeface="HP001 4 hàng" panose="020B0603050302020204" pitchFamily="34" charset="0"/>
                <a:cs typeface="Times New Roman" panose="02020603050405020304" pitchFamily="18" charset="0"/>
              </a:rPr>
              <a:t>Ôn</a:t>
            </a:r>
            <a:r>
              <a:rPr lang="en-US" altLang="en-US" sz="4000" b="1" dirty="0">
                <a:solidFill>
                  <a:srgbClr val="FF0000"/>
                </a:solidFill>
                <a:latin typeface="HP001 4 hàng" panose="020B0603050302020204" pitchFamily="34" charset="0"/>
                <a:cs typeface="Times New Roman" panose="02020603050405020304" pitchFamily="18" charset="0"/>
              </a:rPr>
              <a:t> </a:t>
            </a:r>
            <a:r>
              <a:rPr lang="en-US" altLang="en-US" sz="4000" b="1" dirty="0" err="1">
                <a:solidFill>
                  <a:srgbClr val="FF0000"/>
                </a:solidFill>
                <a:latin typeface="HP001 4 hàng" panose="020B0603050302020204" pitchFamily="34" charset="0"/>
                <a:cs typeface="Times New Roman" panose="02020603050405020304" pitchFamily="18" charset="0"/>
              </a:rPr>
              <a:t>tập</a:t>
            </a:r>
            <a:r>
              <a:rPr lang="en-US" altLang="en-US" sz="4000" b="1" dirty="0">
                <a:solidFill>
                  <a:srgbClr val="FF0000"/>
                </a:solidFill>
                <a:latin typeface="HP001 4 hàng" panose="020B0603050302020204" pitchFamily="34" charset="0"/>
                <a:cs typeface="Times New Roman" panose="02020603050405020304" pitchFamily="18" charset="0"/>
              </a:rPr>
              <a:t> </a:t>
            </a:r>
            <a:r>
              <a:rPr lang="en-US" altLang="en-US" sz="4000" b="1" dirty="0" err="1">
                <a:solidFill>
                  <a:srgbClr val="FF0000"/>
                </a:solidFill>
                <a:latin typeface="HP001 4 hàng" panose="020B0603050302020204" pitchFamily="34" charset="0"/>
                <a:cs typeface="Times New Roman" panose="02020603050405020304" pitchFamily="18" charset="0"/>
              </a:rPr>
              <a:t>học</a:t>
            </a:r>
            <a:r>
              <a:rPr lang="en-US" altLang="en-US" sz="4000" b="1" dirty="0">
                <a:solidFill>
                  <a:srgbClr val="FF0000"/>
                </a:solidFill>
                <a:latin typeface="HP001 4 hàng" panose="020B0603050302020204" pitchFamily="34" charset="0"/>
                <a:cs typeface="Times New Roman" panose="02020603050405020304" pitchFamily="18" charset="0"/>
              </a:rPr>
              <a:t> </a:t>
            </a:r>
            <a:r>
              <a:rPr lang="en-US" altLang="en-US" sz="4000" b="1" dirty="0" err="1">
                <a:solidFill>
                  <a:srgbClr val="FF0000"/>
                </a:solidFill>
                <a:latin typeface="HP001 4 hàng" panose="020B0603050302020204" pitchFamily="34" charset="0"/>
                <a:cs typeface="Times New Roman" panose="02020603050405020304" pitchFamily="18" charset="0"/>
              </a:rPr>
              <a:t>kỳ</a:t>
            </a:r>
            <a:r>
              <a:rPr lang="en-US" altLang="en-US" sz="4000" b="1" dirty="0">
                <a:solidFill>
                  <a:srgbClr val="FF0000"/>
                </a:solidFill>
                <a:latin typeface="HP001 4 hàng" panose="020B0603050302020204" pitchFamily="34" charset="0"/>
                <a:cs typeface="Times New Roman" panose="02020603050405020304" pitchFamily="18" charset="0"/>
              </a:rPr>
              <a:t> </a:t>
            </a:r>
            <a:r>
              <a:rPr lang="en-US" altLang="en-US" sz="4000" dirty="0">
                <a:solidFill>
                  <a:srgbClr val="FF0000"/>
                </a:solidFill>
                <a:latin typeface="Times New Roman" panose="02020603050405020304" pitchFamily="18" charset="0"/>
                <a:cs typeface="Times New Roman" panose="02020603050405020304" pitchFamily="18" charset="0"/>
              </a:rPr>
              <a:t>I</a:t>
            </a:r>
            <a:r>
              <a:rPr lang="en-US" altLang="en-US" sz="4000" b="1" dirty="0">
                <a:solidFill>
                  <a:srgbClr val="FF0000"/>
                </a:solidFill>
                <a:latin typeface="HP001 4 hàng" panose="020B0603050302020204" pitchFamily="34" charset="0"/>
                <a:cs typeface="Times New Roman" panose="02020603050405020304" pitchFamily="18" charset="0"/>
              </a:rPr>
              <a:t> (</a:t>
            </a:r>
            <a:r>
              <a:rPr lang="en-US" altLang="en-US" sz="4000" b="1" dirty="0" err="1">
                <a:solidFill>
                  <a:srgbClr val="FF0000"/>
                </a:solidFill>
                <a:latin typeface="HP001 4 hàng" panose="020B0603050302020204" pitchFamily="34" charset="0"/>
                <a:cs typeface="Times New Roman" panose="02020603050405020304" pitchFamily="18" charset="0"/>
              </a:rPr>
              <a:t>Tiết</a:t>
            </a:r>
            <a:r>
              <a:rPr lang="en-US" altLang="en-US" sz="4000" b="1" dirty="0">
                <a:solidFill>
                  <a:srgbClr val="FF0000"/>
                </a:solidFill>
                <a:latin typeface="HP001 4 hàng" panose="020B0603050302020204" pitchFamily="34" charset="0"/>
                <a:cs typeface="Times New Roman" panose="02020603050405020304" pitchFamily="18" charset="0"/>
              </a:rPr>
              <a:t> 6)</a:t>
            </a:r>
          </a:p>
        </p:txBody>
      </p:sp>
    </p:spTree>
    <p:extLst>
      <p:ext uri="{BB962C8B-B14F-4D97-AF65-F5344CB8AC3E}">
        <p14:creationId xmlns:p14="http://schemas.microsoft.com/office/powerpoint/2010/main" val="3124850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4000" fill="hold"/>
                                        <p:tgtEl>
                                          <p:spTgt spid="14"/>
                                        </p:tgtEl>
                                        <p:attrNameLst>
                                          <p:attrName>ppt_x</p:attrName>
                                        </p:attrNameLst>
                                      </p:cBhvr>
                                      <p:tavLst>
                                        <p:tav tm="0">
                                          <p:val>
                                            <p:strVal val="1+#ppt_w/2"/>
                                          </p:val>
                                        </p:tav>
                                        <p:tav tm="100000">
                                          <p:val>
                                            <p:strVal val="#ppt_x"/>
                                          </p:val>
                                        </p:tav>
                                      </p:tavLst>
                                    </p:anim>
                                    <p:anim calcmode="lin" valueType="num">
                                      <p:cBhvr additive="base">
                                        <p:cTn id="8" dur="4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2750" fill="hold"/>
                                        <p:tgtEl>
                                          <p:spTgt spid="17"/>
                                        </p:tgtEl>
                                        <p:attrNameLst>
                                          <p:attrName>ppt_x</p:attrName>
                                        </p:attrNameLst>
                                      </p:cBhvr>
                                      <p:tavLst>
                                        <p:tav tm="0">
                                          <p:val>
                                            <p:strVal val="1+#ppt_w/2"/>
                                          </p:val>
                                        </p:tav>
                                        <p:tav tm="100000">
                                          <p:val>
                                            <p:strVal val="#ppt_x"/>
                                          </p:val>
                                        </p:tav>
                                      </p:tavLst>
                                    </p:anim>
                                    <p:anim calcmode="lin" valueType="num">
                                      <p:cBhvr additive="base">
                                        <p:cTn id="14" dur="275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AutoShape 3"/>
          <p:cNvSpPr>
            <a:spLocks noChangeArrowheads="1"/>
          </p:cNvSpPr>
          <p:nvPr/>
        </p:nvSpPr>
        <p:spPr bwMode="auto">
          <a:xfrm>
            <a:off x="1847851" y="142875"/>
            <a:ext cx="8569325" cy="5734050"/>
          </a:xfrm>
          <a:prstGeom prst="horizontalScroll">
            <a:avLst>
              <a:gd name="adj" fmla="val 12500"/>
            </a:avLst>
          </a:prstGeom>
          <a:solidFill>
            <a:schemeClr val="bg1"/>
          </a:solidFill>
          <a:ln w="9525">
            <a:solidFill>
              <a:srgbClr val="FF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endParaRPr lang="en-US" altLang="en-US" sz="3200" b="1">
              <a:solidFill>
                <a:srgbClr val="FF0000"/>
              </a:solidFill>
              <a:latin typeface="Arial" panose="020B0604020202020204" pitchFamily="34" charset="0"/>
            </a:endParaRPr>
          </a:p>
          <a:p>
            <a:pPr algn="ctr" eaLnBrk="1" hangingPunct="1"/>
            <a:endParaRPr lang="en-US" altLang="en-US" sz="3200">
              <a:solidFill>
                <a:srgbClr val="FF0000"/>
              </a:solidFill>
              <a:latin typeface="Arial" panose="020B0604020202020204" pitchFamily="34" charset="0"/>
            </a:endParaRPr>
          </a:p>
        </p:txBody>
      </p:sp>
      <p:sp>
        <p:nvSpPr>
          <p:cNvPr id="2" name="Text Box 4"/>
          <p:cNvSpPr txBox="1">
            <a:spLocks noChangeArrowheads="1"/>
          </p:cNvSpPr>
          <p:nvPr/>
        </p:nvSpPr>
        <p:spPr bwMode="auto">
          <a:xfrm>
            <a:off x="4691063" y="5697538"/>
            <a:ext cx="34210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endParaRPr lang="en-US" altLang="en-US">
              <a:latin typeface="Arial" panose="020B0604020202020204" pitchFamily="34" charset="0"/>
            </a:endParaRPr>
          </a:p>
        </p:txBody>
      </p:sp>
      <p:sp>
        <p:nvSpPr>
          <p:cNvPr id="14347" name="Text Box 11"/>
          <p:cNvSpPr txBox="1">
            <a:spLocks noChangeArrowheads="1"/>
          </p:cNvSpPr>
          <p:nvPr/>
        </p:nvSpPr>
        <p:spPr bwMode="auto">
          <a:xfrm>
            <a:off x="2674938" y="1050925"/>
            <a:ext cx="7562850" cy="25542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pPr>
            <a:r>
              <a:rPr lang="en-US" altLang="en-US" sz="3200" b="1">
                <a:solidFill>
                  <a:srgbClr val="FF0066"/>
                </a:solidFill>
              </a:rPr>
              <a:t>Đọc bài: Chú đất nung</a:t>
            </a:r>
          </a:p>
          <a:p>
            <a:pPr algn="ctr" eaLnBrk="1" hangingPunct="1">
              <a:spcBef>
                <a:spcPct val="50000"/>
              </a:spcBef>
            </a:pPr>
            <a:r>
              <a:rPr lang="en-US" altLang="en-US" sz="3200" b="1">
                <a:solidFill>
                  <a:srgbClr val="FF0066"/>
                </a:solidFill>
              </a:rPr>
              <a:t>Trang 134</a:t>
            </a:r>
          </a:p>
          <a:p>
            <a:pPr algn="ctr" eaLnBrk="1" hangingPunct="1">
              <a:spcBef>
                <a:spcPct val="50000"/>
              </a:spcBef>
            </a:pPr>
            <a:r>
              <a:rPr lang="en-US" altLang="en-US" sz="3200" b="1">
                <a:solidFill>
                  <a:srgbClr val="FF0066"/>
                </a:solidFill>
              </a:rPr>
              <a:t>Câu hỏi: Chú bé Đất đi đâu và gặp chuyện gì?</a:t>
            </a:r>
          </a:p>
        </p:txBody>
      </p:sp>
      <p:sp>
        <p:nvSpPr>
          <p:cNvPr id="14344" name="Rectangle 14"/>
          <p:cNvSpPr>
            <a:spLocks noChangeArrowheads="1"/>
          </p:cNvSpPr>
          <p:nvPr/>
        </p:nvSpPr>
        <p:spPr bwMode="auto">
          <a:xfrm>
            <a:off x="1624013" y="60326"/>
            <a:ext cx="8928100" cy="6754813"/>
          </a:xfrm>
          <a:prstGeom prst="rect">
            <a:avLst/>
          </a:prstGeom>
          <a:noFill/>
          <a:ln w="38100" cmpd="dbl">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endParaRPr lang="en-US" altLang="en-US">
              <a:solidFill>
                <a:srgbClr val="FF0000"/>
              </a:solidFill>
              <a:latin typeface="Arial" panose="020B0604020202020204" pitchFamily="34" charset="0"/>
            </a:endParaRPr>
          </a:p>
        </p:txBody>
      </p:sp>
      <p:pic>
        <p:nvPicPr>
          <p:cNvPr id="9" name="Picture 12" descr="images (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0513" y="60326"/>
            <a:ext cx="9144000" cy="679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0"/>
            <a:ext cx="1047135" cy="6858000"/>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1144865" y="8732"/>
            <a:ext cx="1047135" cy="6858000"/>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32155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wipe(left)">
                                      <p:cBhvr>
                                        <p:cTn id="7" dur="1000"/>
                                        <p:tgtEl>
                                          <p:spTgt spid="143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4347"/>
                                        </p:tgtEl>
                                        <p:attrNameLst>
                                          <p:attrName>style.visibility</p:attrName>
                                        </p:attrNameLst>
                                      </p:cBhvr>
                                      <p:to>
                                        <p:strVal val="visible"/>
                                      </p:to>
                                    </p:set>
                                    <p:animEffect transition="in" filter="wipe(left)">
                                      <p:cBhvr>
                                        <p:cTn id="10" dur="1000"/>
                                        <p:tgtEl>
                                          <p:spTgt spid="14347"/>
                                        </p:tgtEl>
                                      </p:cBhvr>
                                    </p:animEffect>
                                  </p:childTnLst>
                                </p:cTn>
                              </p:par>
                              <p:par>
                                <p:cTn id="11" presetID="2" presetClass="entr" presetSubtype="8"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0-#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par>
                                <p:cTn id="15" presetID="4" presetClass="exit" presetSubtype="16" fill="hold" nodeType="withEffect">
                                  <p:stCondLst>
                                    <p:cond delay="0"/>
                                  </p:stCondLst>
                                  <p:childTnLst>
                                    <p:animEffect transition="out" filter="box(in)">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animBg="1"/>
      <p:bldP spid="1434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4"/>
          <p:cNvSpPr txBox="1">
            <a:spLocks noChangeArrowheads="1"/>
          </p:cNvSpPr>
          <p:nvPr/>
        </p:nvSpPr>
        <p:spPr bwMode="auto">
          <a:xfrm>
            <a:off x="4691063" y="5697538"/>
            <a:ext cx="34210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endParaRPr lang="en-US" altLang="en-US">
              <a:latin typeface="Arial" panose="020B0604020202020204" pitchFamily="34" charset="0"/>
            </a:endParaRPr>
          </a:p>
        </p:txBody>
      </p:sp>
      <p:sp>
        <p:nvSpPr>
          <p:cNvPr id="16395" name="Text Box 11"/>
          <p:cNvSpPr txBox="1">
            <a:spLocks noChangeArrowheads="1"/>
          </p:cNvSpPr>
          <p:nvPr/>
        </p:nvSpPr>
        <p:spPr bwMode="auto">
          <a:xfrm>
            <a:off x="1781176" y="355600"/>
            <a:ext cx="8785225" cy="2554288"/>
          </a:xfrm>
          <a:prstGeom prst="rect">
            <a:avLst/>
          </a:prstGeom>
          <a:solidFill>
            <a:schemeClr val="bg1"/>
          </a:solidFill>
          <a:ln w="9525">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pPr>
            <a:r>
              <a:rPr lang="en-US" altLang="en-US" sz="3200" b="1">
                <a:solidFill>
                  <a:srgbClr val="FF0066"/>
                </a:solidFill>
              </a:rPr>
              <a:t>Đọc bài: Chú đất nung</a:t>
            </a:r>
          </a:p>
          <a:p>
            <a:pPr algn="ctr" eaLnBrk="1" hangingPunct="1">
              <a:spcBef>
                <a:spcPct val="50000"/>
              </a:spcBef>
            </a:pPr>
            <a:r>
              <a:rPr lang="en-US" altLang="en-US" sz="3200" b="1">
                <a:solidFill>
                  <a:srgbClr val="FF0066"/>
                </a:solidFill>
              </a:rPr>
              <a:t>Trang 138</a:t>
            </a:r>
          </a:p>
          <a:p>
            <a:pPr algn="ctr" eaLnBrk="1" hangingPunct="1">
              <a:spcBef>
                <a:spcPct val="50000"/>
              </a:spcBef>
            </a:pPr>
            <a:r>
              <a:rPr lang="en-US" altLang="en-US" sz="3200" b="1">
                <a:solidFill>
                  <a:srgbClr val="FF0066"/>
                </a:solidFill>
              </a:rPr>
              <a:t>Câu hỏi: Đất Nung đã làm gì khi thấy hai người Bột gặp nạn?</a:t>
            </a:r>
          </a:p>
        </p:txBody>
      </p:sp>
      <p:sp>
        <p:nvSpPr>
          <p:cNvPr id="15367" name="Rectangle 15"/>
          <p:cNvSpPr>
            <a:spLocks noChangeArrowheads="1"/>
          </p:cNvSpPr>
          <p:nvPr/>
        </p:nvSpPr>
        <p:spPr bwMode="auto">
          <a:xfrm>
            <a:off x="1624013" y="60326"/>
            <a:ext cx="8928100" cy="6754813"/>
          </a:xfrm>
          <a:prstGeom prst="rect">
            <a:avLst/>
          </a:prstGeom>
          <a:noFill/>
          <a:ln w="38100" cmpd="dbl">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endParaRPr lang="en-US" altLang="en-US">
              <a:solidFill>
                <a:srgbClr val="FF0000"/>
              </a:solidFill>
              <a:latin typeface="Arial" panose="020B0604020202020204" pitchFamily="34" charset="0"/>
            </a:endParaRPr>
          </a:p>
        </p:txBody>
      </p:sp>
      <p:pic>
        <p:nvPicPr>
          <p:cNvPr id="8" name="Picture 13" descr="images (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6063" y="38101"/>
            <a:ext cx="9144001" cy="679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1047135" cy="6858000"/>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1144865" y="8732"/>
            <a:ext cx="1047135" cy="6858000"/>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03096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395"/>
                                        </p:tgtEl>
                                        <p:attrNameLst>
                                          <p:attrName>style.visibility</p:attrName>
                                        </p:attrNameLst>
                                      </p:cBhvr>
                                      <p:to>
                                        <p:strVal val="visible"/>
                                      </p:to>
                                    </p:set>
                                    <p:animEffect transition="in" filter="wipe(left)">
                                      <p:cBhvr>
                                        <p:cTn id="7" dur="1000"/>
                                        <p:tgtEl>
                                          <p:spTgt spid="16395"/>
                                        </p:tgtEl>
                                      </p:cBhvr>
                                    </p:animEffect>
                                  </p:childTnLst>
                                </p:cTn>
                              </p:par>
                              <p:par>
                                <p:cTn id="8" presetID="8" presetClass="entr" presetSubtype="32"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amond(out)">
                                      <p:cBhvr>
                                        <p:cTn id="10" dur="1000"/>
                                        <p:tgtEl>
                                          <p:spTgt spid="8"/>
                                        </p:tgtEl>
                                      </p:cBhvr>
                                    </p:animEffect>
                                  </p:childTnLst>
                                </p:cTn>
                              </p:par>
                              <p:par>
                                <p:cTn id="11" presetID="5" presetClass="exit" presetSubtype="10" fill="hold" nodeType="withEffect">
                                  <p:stCondLst>
                                    <p:cond delay="0"/>
                                  </p:stCondLst>
                                  <p:childTnLst>
                                    <p:animEffect transition="out" filter="checkerboard(across)">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AutoShape 3"/>
          <p:cNvSpPr>
            <a:spLocks noChangeArrowheads="1"/>
          </p:cNvSpPr>
          <p:nvPr/>
        </p:nvSpPr>
        <p:spPr bwMode="auto">
          <a:xfrm>
            <a:off x="1698626" y="371476"/>
            <a:ext cx="8893175" cy="5508625"/>
          </a:xfrm>
          <a:prstGeom prst="horizontalScroll">
            <a:avLst>
              <a:gd name="adj" fmla="val 12500"/>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endParaRPr lang="en-US" altLang="en-US" sz="3200" b="1">
              <a:solidFill>
                <a:srgbClr val="FF0000"/>
              </a:solidFill>
              <a:latin typeface="Arial" panose="020B0604020202020204" pitchFamily="34" charset="0"/>
            </a:endParaRPr>
          </a:p>
          <a:p>
            <a:pPr algn="ctr" eaLnBrk="1" hangingPunct="1"/>
            <a:endParaRPr lang="en-US" altLang="en-US" sz="3200" b="1">
              <a:solidFill>
                <a:srgbClr val="FF0000"/>
              </a:solidFill>
              <a:latin typeface="Arial" panose="020B0604020202020204" pitchFamily="34" charset="0"/>
            </a:endParaRPr>
          </a:p>
          <a:p>
            <a:pPr algn="ctr" eaLnBrk="1" hangingPunct="1"/>
            <a:endParaRPr lang="en-US" altLang="en-US" sz="3200" b="1">
              <a:solidFill>
                <a:srgbClr val="FF0000"/>
              </a:solidFill>
              <a:latin typeface="Arial" panose="020B0604020202020204" pitchFamily="34" charset="0"/>
            </a:endParaRPr>
          </a:p>
          <a:p>
            <a:pPr algn="ctr" eaLnBrk="1" hangingPunct="1"/>
            <a:endParaRPr lang="en-US" altLang="en-US" sz="3200">
              <a:solidFill>
                <a:srgbClr val="FF0000"/>
              </a:solidFill>
              <a:latin typeface="Arial" panose="020B0604020202020204" pitchFamily="34" charset="0"/>
            </a:endParaRPr>
          </a:p>
        </p:txBody>
      </p:sp>
      <p:sp>
        <p:nvSpPr>
          <p:cNvPr id="16387" name="Text Box 4"/>
          <p:cNvSpPr txBox="1">
            <a:spLocks noChangeArrowheads="1"/>
          </p:cNvSpPr>
          <p:nvPr/>
        </p:nvSpPr>
        <p:spPr bwMode="auto">
          <a:xfrm>
            <a:off x="4691063" y="5697538"/>
            <a:ext cx="34210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endParaRPr lang="en-US" altLang="en-US">
              <a:latin typeface="Arial" panose="020B0604020202020204" pitchFamily="34" charset="0"/>
            </a:endParaRPr>
          </a:p>
        </p:txBody>
      </p:sp>
      <p:sp>
        <p:nvSpPr>
          <p:cNvPr id="17419" name="Text Box 11"/>
          <p:cNvSpPr txBox="1">
            <a:spLocks noChangeArrowheads="1"/>
          </p:cNvSpPr>
          <p:nvPr/>
        </p:nvSpPr>
        <p:spPr bwMode="auto">
          <a:xfrm>
            <a:off x="2532063" y="1381125"/>
            <a:ext cx="7740650" cy="2800350"/>
          </a:xfrm>
          <a:prstGeom prst="rect">
            <a:avLst/>
          </a:prstGeom>
          <a:solidFill>
            <a:srgbClr val="FFFFCC"/>
          </a:solidFill>
          <a:ln>
            <a:noFill/>
          </a:ln>
          <a:effectLst/>
          <a:extLs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pPr>
            <a:r>
              <a:rPr lang="en-US" altLang="en-US" sz="3200" b="1">
                <a:solidFill>
                  <a:srgbClr val="FF0066"/>
                </a:solidFill>
              </a:rPr>
              <a:t>Đọc bài: Chú đất nung</a:t>
            </a:r>
          </a:p>
          <a:p>
            <a:pPr algn="ctr" eaLnBrk="1" hangingPunct="1">
              <a:spcBef>
                <a:spcPct val="50000"/>
              </a:spcBef>
            </a:pPr>
            <a:r>
              <a:rPr lang="en-US" altLang="en-US" sz="3200" b="1">
                <a:solidFill>
                  <a:srgbClr val="FF0066"/>
                </a:solidFill>
              </a:rPr>
              <a:t>Trang 134</a:t>
            </a:r>
          </a:p>
          <a:p>
            <a:pPr algn="ctr" eaLnBrk="1" hangingPunct="1">
              <a:spcBef>
                <a:spcPct val="50000"/>
              </a:spcBef>
            </a:pPr>
            <a:r>
              <a:rPr lang="en-US" altLang="en-US" sz="3200" b="1">
                <a:solidFill>
                  <a:srgbClr val="FF0066"/>
                </a:solidFill>
              </a:rPr>
              <a:t>Câu hỏi: Kể lại tai nạn của hai người Bột?</a:t>
            </a:r>
          </a:p>
          <a:p>
            <a:pPr eaLnBrk="1" hangingPunct="1">
              <a:spcBef>
                <a:spcPct val="50000"/>
              </a:spcBef>
            </a:pPr>
            <a:r>
              <a:rPr lang="en-US" altLang="en-US" sz="3200">
                <a:solidFill>
                  <a:srgbClr val="0000FF"/>
                </a:solidFill>
              </a:rPr>
              <a:t>       </a:t>
            </a:r>
          </a:p>
        </p:txBody>
      </p:sp>
      <p:sp>
        <p:nvSpPr>
          <p:cNvPr id="16392" name="Rectangle 14"/>
          <p:cNvSpPr>
            <a:spLocks noChangeArrowheads="1"/>
          </p:cNvSpPr>
          <p:nvPr/>
        </p:nvSpPr>
        <p:spPr bwMode="auto">
          <a:xfrm>
            <a:off x="1624013" y="60326"/>
            <a:ext cx="8928100" cy="6754813"/>
          </a:xfrm>
          <a:prstGeom prst="rect">
            <a:avLst/>
          </a:prstGeom>
          <a:noFill/>
          <a:ln w="38100" cmpd="dbl">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endParaRPr lang="en-US" altLang="en-US">
              <a:solidFill>
                <a:srgbClr val="FF0000"/>
              </a:solidFill>
              <a:latin typeface="Arial" panose="020B0604020202020204" pitchFamily="34" charset="0"/>
            </a:endParaRPr>
          </a:p>
        </p:txBody>
      </p:sp>
      <p:pic>
        <p:nvPicPr>
          <p:cNvPr id="10" name="Picture 12" descr="images (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82551"/>
            <a:ext cx="9144000" cy="679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0"/>
            <a:ext cx="1047135" cy="6858000"/>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1144865" y="8732"/>
            <a:ext cx="1047135" cy="6858000"/>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07980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wipe(left)">
                                      <p:cBhvr>
                                        <p:cTn id="7" dur="1000"/>
                                        <p:tgtEl>
                                          <p:spTgt spid="1741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7419"/>
                                        </p:tgtEl>
                                        <p:attrNameLst>
                                          <p:attrName>style.visibility</p:attrName>
                                        </p:attrNameLst>
                                      </p:cBhvr>
                                      <p:to>
                                        <p:strVal val="visible"/>
                                      </p:to>
                                    </p:set>
                                    <p:animEffect transition="in" filter="wipe(left)">
                                      <p:cBhvr>
                                        <p:cTn id="10" dur="1000"/>
                                        <p:tgtEl>
                                          <p:spTgt spid="17419"/>
                                        </p:tgtEl>
                                      </p:cBhvr>
                                    </p:animEffect>
                                  </p:childTnLst>
                                </p:cTn>
                              </p:par>
                              <p:par>
                                <p:cTn id="11" presetID="4" presetClass="entr" presetSubtype="32"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ox(out)">
                                      <p:cBhvr>
                                        <p:cTn id="13" dur="1000"/>
                                        <p:tgtEl>
                                          <p:spTgt spid="10"/>
                                        </p:tgtEl>
                                      </p:cBhvr>
                                    </p:animEffect>
                                  </p:childTnLst>
                                </p:cTn>
                              </p:par>
                              <p:par>
                                <p:cTn id="14" presetID="4" presetClass="exit" presetSubtype="16" fill="hold" nodeType="withEffect">
                                  <p:stCondLst>
                                    <p:cond delay="0"/>
                                  </p:stCondLst>
                                  <p:childTnLst>
                                    <p:animEffect transition="out" filter="box(in)">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animBg="1"/>
      <p:bldP spid="174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AutoShape 3"/>
          <p:cNvSpPr>
            <a:spLocks noChangeArrowheads="1"/>
          </p:cNvSpPr>
          <p:nvPr/>
        </p:nvSpPr>
        <p:spPr bwMode="auto">
          <a:xfrm>
            <a:off x="1674814" y="296864"/>
            <a:ext cx="8893175" cy="4968875"/>
          </a:xfrm>
          <a:prstGeom prst="horizontalScroll">
            <a:avLst>
              <a:gd name="adj" fmla="val 12500"/>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endParaRPr lang="en-US" altLang="en-US" sz="3200" b="1">
              <a:solidFill>
                <a:srgbClr val="FF0000"/>
              </a:solidFill>
              <a:latin typeface="Arial" panose="020B0604020202020204" pitchFamily="34" charset="0"/>
            </a:endParaRPr>
          </a:p>
          <a:p>
            <a:pPr algn="ctr" eaLnBrk="1" hangingPunct="1"/>
            <a:endParaRPr lang="en-US" altLang="en-US" sz="3200" b="1">
              <a:solidFill>
                <a:srgbClr val="FF0000"/>
              </a:solidFill>
              <a:latin typeface="Arial" panose="020B0604020202020204" pitchFamily="34" charset="0"/>
            </a:endParaRPr>
          </a:p>
          <a:p>
            <a:pPr algn="ctr" eaLnBrk="1" hangingPunct="1"/>
            <a:endParaRPr lang="en-US" altLang="en-US" sz="3200" b="1">
              <a:solidFill>
                <a:srgbClr val="FF0000"/>
              </a:solidFill>
              <a:latin typeface="Arial" panose="020B0604020202020204" pitchFamily="34" charset="0"/>
            </a:endParaRPr>
          </a:p>
          <a:p>
            <a:pPr algn="ctr" eaLnBrk="1" hangingPunct="1"/>
            <a:endParaRPr lang="en-US" altLang="en-US" sz="3200">
              <a:solidFill>
                <a:srgbClr val="FF0000"/>
              </a:solidFill>
              <a:latin typeface="Arial" panose="020B0604020202020204" pitchFamily="34" charset="0"/>
            </a:endParaRPr>
          </a:p>
        </p:txBody>
      </p:sp>
      <p:sp>
        <p:nvSpPr>
          <p:cNvPr id="18435" name="Text Box 4"/>
          <p:cNvSpPr txBox="1">
            <a:spLocks noChangeArrowheads="1"/>
          </p:cNvSpPr>
          <p:nvPr/>
        </p:nvSpPr>
        <p:spPr bwMode="auto">
          <a:xfrm>
            <a:off x="4691063" y="5697538"/>
            <a:ext cx="34210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endParaRPr lang="en-US" altLang="en-US">
              <a:latin typeface="Arial" panose="020B0604020202020204" pitchFamily="34" charset="0"/>
            </a:endParaRPr>
          </a:p>
        </p:txBody>
      </p:sp>
      <p:sp>
        <p:nvSpPr>
          <p:cNvPr id="19467" name="Text Box 11"/>
          <p:cNvSpPr txBox="1">
            <a:spLocks noChangeArrowheads="1"/>
          </p:cNvSpPr>
          <p:nvPr/>
        </p:nvSpPr>
        <p:spPr bwMode="auto">
          <a:xfrm>
            <a:off x="2586038" y="1246188"/>
            <a:ext cx="7632700" cy="3046412"/>
          </a:xfrm>
          <a:prstGeom prst="rect">
            <a:avLst/>
          </a:prstGeom>
          <a:solidFill>
            <a:srgbClr val="FFFFCC"/>
          </a:solidFill>
          <a:ln>
            <a:noFill/>
          </a:ln>
          <a:effectLst/>
          <a:extLs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pPr>
            <a:r>
              <a:rPr lang="en-US" altLang="en-US" sz="3200" b="1">
                <a:solidFill>
                  <a:srgbClr val="FF0066"/>
                </a:solidFill>
              </a:rPr>
              <a:t>Đọc bài: Cánh diều tuổi thơ</a:t>
            </a:r>
          </a:p>
          <a:p>
            <a:pPr algn="ctr" eaLnBrk="1" hangingPunct="1">
              <a:spcBef>
                <a:spcPct val="50000"/>
              </a:spcBef>
            </a:pPr>
            <a:r>
              <a:rPr lang="en-US" altLang="en-US" sz="3200" b="1">
                <a:solidFill>
                  <a:srgbClr val="FF0066"/>
                </a:solidFill>
              </a:rPr>
              <a:t>Trang 146</a:t>
            </a:r>
          </a:p>
          <a:p>
            <a:pPr algn="ctr" eaLnBrk="1" hangingPunct="1">
              <a:spcBef>
                <a:spcPct val="50000"/>
              </a:spcBef>
            </a:pPr>
            <a:r>
              <a:rPr lang="en-US" altLang="en-US" sz="3200" b="1">
                <a:solidFill>
                  <a:srgbClr val="FF0066"/>
                </a:solidFill>
              </a:rPr>
              <a:t>Câu hỏi: Trò chơi thả diều đem lại cho trẻ em những niềm vui lớn và những mơ ước đẹp đẽ như thế nào?</a:t>
            </a:r>
          </a:p>
        </p:txBody>
      </p:sp>
      <p:sp>
        <p:nvSpPr>
          <p:cNvPr id="18440" name="Rectangle 14"/>
          <p:cNvSpPr>
            <a:spLocks noChangeArrowheads="1"/>
          </p:cNvSpPr>
          <p:nvPr/>
        </p:nvSpPr>
        <p:spPr bwMode="auto">
          <a:xfrm>
            <a:off x="1624013" y="60326"/>
            <a:ext cx="8928100" cy="6754813"/>
          </a:xfrm>
          <a:prstGeom prst="rect">
            <a:avLst/>
          </a:prstGeom>
          <a:noFill/>
          <a:ln w="38100" cmpd="dbl">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endParaRPr lang="en-US" altLang="en-US">
              <a:solidFill>
                <a:srgbClr val="FF0000"/>
              </a:solidFill>
              <a:latin typeface="Arial" panose="020B0604020202020204" pitchFamily="34" charset="0"/>
            </a:endParaRPr>
          </a:p>
        </p:txBody>
      </p:sp>
      <p:pic>
        <p:nvPicPr>
          <p:cNvPr id="10" name="Picture 12" descr="images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4014" y="1589"/>
            <a:ext cx="8936037" cy="687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0"/>
            <a:ext cx="1047135" cy="6858000"/>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1144865" y="8732"/>
            <a:ext cx="1047135" cy="6858000"/>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4079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459"/>
                                        </p:tgtEl>
                                        <p:attrNameLst>
                                          <p:attrName>style.visibility</p:attrName>
                                        </p:attrNameLst>
                                      </p:cBhvr>
                                      <p:to>
                                        <p:strVal val="visible"/>
                                      </p:to>
                                    </p:set>
                                    <p:animEffect transition="in" filter="wipe(left)">
                                      <p:cBhvr>
                                        <p:cTn id="7" dur="1000"/>
                                        <p:tgtEl>
                                          <p:spTgt spid="1945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467"/>
                                        </p:tgtEl>
                                        <p:attrNameLst>
                                          <p:attrName>style.visibility</p:attrName>
                                        </p:attrNameLst>
                                      </p:cBhvr>
                                      <p:to>
                                        <p:strVal val="visible"/>
                                      </p:to>
                                    </p:set>
                                    <p:animEffect transition="in" filter="wipe(left)">
                                      <p:cBhvr>
                                        <p:cTn id="10" dur="1000"/>
                                        <p:tgtEl>
                                          <p:spTgt spid="19467"/>
                                        </p:tgtEl>
                                      </p:cBhvr>
                                    </p:animEffect>
                                  </p:childTnLst>
                                </p:cTn>
                              </p:par>
                              <p:par>
                                <p:cTn id="11" presetID="18" presetClass="entr" presetSubtype="6"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strips(downRight)">
                                      <p:cBhvr>
                                        <p:cTn id="13" dur="1000"/>
                                        <p:tgtEl>
                                          <p:spTgt spid="10"/>
                                        </p:tgtEl>
                                      </p:cBhvr>
                                    </p:animEffect>
                                  </p:childTnLst>
                                </p:cTn>
                              </p:par>
                              <p:par>
                                <p:cTn id="14" presetID="18" presetClass="exit" presetSubtype="12" fill="hold" nodeType="withEffect">
                                  <p:stCondLst>
                                    <p:cond delay="0"/>
                                  </p:stCondLst>
                                  <p:childTnLst>
                                    <p:animEffect transition="out" filter="strips(downLeft)">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animBg="1"/>
      <p:bldP spid="1946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p:cNvSpPr txBox="1">
            <a:spLocks noChangeArrowheads="1"/>
          </p:cNvSpPr>
          <p:nvPr/>
        </p:nvSpPr>
        <p:spPr bwMode="auto">
          <a:xfrm>
            <a:off x="4691063" y="5697538"/>
            <a:ext cx="34210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endParaRPr lang="en-US" altLang="en-US">
              <a:latin typeface="Arial" panose="020B0604020202020204" pitchFamily="34" charset="0"/>
            </a:endParaRPr>
          </a:p>
        </p:txBody>
      </p:sp>
      <p:sp>
        <p:nvSpPr>
          <p:cNvPr id="20493" name="Text Box 13"/>
          <p:cNvSpPr txBox="1">
            <a:spLocks noChangeArrowheads="1"/>
          </p:cNvSpPr>
          <p:nvPr/>
        </p:nvSpPr>
        <p:spPr bwMode="auto">
          <a:xfrm>
            <a:off x="1703389" y="836613"/>
            <a:ext cx="8785225" cy="2062162"/>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pPr>
            <a:r>
              <a:rPr lang="en-US" altLang="en-US" sz="3200" b="1">
                <a:solidFill>
                  <a:srgbClr val="FF0066"/>
                </a:solidFill>
              </a:rPr>
              <a:t>Đọc bài: Kéo co</a:t>
            </a:r>
          </a:p>
          <a:p>
            <a:pPr algn="ctr" eaLnBrk="1" hangingPunct="1">
              <a:spcBef>
                <a:spcPct val="50000"/>
              </a:spcBef>
            </a:pPr>
            <a:r>
              <a:rPr lang="en-US" altLang="en-US" sz="3200" b="1">
                <a:solidFill>
                  <a:srgbClr val="FF0066"/>
                </a:solidFill>
              </a:rPr>
              <a:t>Trang 155</a:t>
            </a:r>
          </a:p>
          <a:p>
            <a:pPr algn="ctr" eaLnBrk="1" hangingPunct="1">
              <a:spcBef>
                <a:spcPct val="50000"/>
              </a:spcBef>
            </a:pPr>
            <a:r>
              <a:rPr lang="en-US" altLang="en-US" sz="3200" b="1">
                <a:solidFill>
                  <a:srgbClr val="FF0066"/>
                </a:solidFill>
              </a:rPr>
              <a:t>Câu hỏi: Em hiểu cách chơi kéo co như thế nào?</a:t>
            </a:r>
          </a:p>
        </p:txBody>
      </p:sp>
      <p:sp>
        <p:nvSpPr>
          <p:cNvPr id="19463" name="Rectangle 16"/>
          <p:cNvSpPr>
            <a:spLocks noChangeArrowheads="1"/>
          </p:cNvSpPr>
          <p:nvPr/>
        </p:nvSpPr>
        <p:spPr bwMode="auto">
          <a:xfrm>
            <a:off x="1624013" y="60326"/>
            <a:ext cx="8928100" cy="6754813"/>
          </a:xfrm>
          <a:prstGeom prst="rect">
            <a:avLst/>
          </a:prstGeom>
          <a:noFill/>
          <a:ln w="38100" cmpd="dbl">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endParaRPr lang="en-US" altLang="en-US">
              <a:solidFill>
                <a:srgbClr val="FF0000"/>
              </a:solidFill>
              <a:latin typeface="Arial" panose="020B0604020202020204" pitchFamily="34" charset="0"/>
            </a:endParaRPr>
          </a:p>
        </p:txBody>
      </p:sp>
      <p:pic>
        <p:nvPicPr>
          <p:cNvPr id="10" name="Picture 12" descr="images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8300" y="-1588"/>
            <a:ext cx="8948738" cy="685006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1047135" cy="6858000"/>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1144865" y="8732"/>
            <a:ext cx="1047135" cy="6858000"/>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56409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0493"/>
                                        </p:tgtEl>
                                        <p:attrNameLst>
                                          <p:attrName>style.visibility</p:attrName>
                                        </p:attrNameLst>
                                      </p:cBhvr>
                                      <p:to>
                                        <p:strVal val="visible"/>
                                      </p:to>
                                    </p:set>
                                    <p:animEffect transition="in" filter="wipe(left)">
                                      <p:cBhvr>
                                        <p:cTn id="7" dur="1000"/>
                                        <p:tgtEl>
                                          <p:spTgt spid="20493"/>
                                        </p:tgtEl>
                                      </p:cBhvr>
                                    </p:animEffect>
                                  </p:childTnLst>
                                </p:cTn>
                              </p:par>
                              <p:par>
                                <p:cTn id="8" presetID="5" presetClass="entr" presetSubtype="5"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heckerboard(down)">
                                      <p:cBhvr>
                                        <p:cTn id="10" dur="1000"/>
                                        <p:tgtEl>
                                          <p:spTgt spid="10"/>
                                        </p:tgtEl>
                                      </p:cBhvr>
                                    </p:animEffect>
                                  </p:childTnLst>
                                </p:cTn>
                              </p:par>
                              <p:par>
                                <p:cTn id="11" presetID="5" presetClass="exit" presetSubtype="5" fill="hold" nodeType="withEffect">
                                  <p:stCondLst>
                                    <p:cond delay="0"/>
                                  </p:stCondLst>
                                  <p:childTnLst>
                                    <p:animEffect transition="out" filter="checkerboard(down)">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AutoShape 3"/>
          <p:cNvSpPr>
            <a:spLocks noChangeArrowheads="1"/>
          </p:cNvSpPr>
          <p:nvPr/>
        </p:nvSpPr>
        <p:spPr bwMode="auto">
          <a:xfrm>
            <a:off x="1774826" y="404813"/>
            <a:ext cx="8677275" cy="4787900"/>
          </a:xfrm>
          <a:prstGeom prst="horizontalScroll">
            <a:avLst>
              <a:gd name="adj" fmla="val 125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endParaRPr lang="en-US" altLang="en-US" sz="3200" b="1">
              <a:solidFill>
                <a:srgbClr val="FF0000"/>
              </a:solidFill>
              <a:latin typeface="Arial" panose="020B0604020202020204" pitchFamily="34" charset="0"/>
            </a:endParaRPr>
          </a:p>
          <a:p>
            <a:pPr algn="ctr" eaLnBrk="1" hangingPunct="1"/>
            <a:endParaRPr lang="en-US" altLang="en-US" sz="3200">
              <a:solidFill>
                <a:srgbClr val="FF0000"/>
              </a:solidFill>
              <a:latin typeface="Arial" panose="020B0604020202020204" pitchFamily="34" charset="0"/>
            </a:endParaRPr>
          </a:p>
        </p:txBody>
      </p:sp>
      <p:sp>
        <p:nvSpPr>
          <p:cNvPr id="20483" name="Text Box 4"/>
          <p:cNvSpPr txBox="1">
            <a:spLocks noChangeArrowheads="1"/>
          </p:cNvSpPr>
          <p:nvPr/>
        </p:nvSpPr>
        <p:spPr bwMode="auto">
          <a:xfrm>
            <a:off x="4691063" y="5697538"/>
            <a:ext cx="34210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endParaRPr lang="en-US" altLang="en-US">
              <a:latin typeface="Arial" panose="020B0604020202020204" pitchFamily="34" charset="0"/>
            </a:endParaRPr>
          </a:p>
        </p:txBody>
      </p:sp>
      <p:sp>
        <p:nvSpPr>
          <p:cNvPr id="21515" name="Text Box 11"/>
          <p:cNvSpPr txBox="1">
            <a:spLocks noChangeArrowheads="1"/>
          </p:cNvSpPr>
          <p:nvPr/>
        </p:nvSpPr>
        <p:spPr bwMode="auto">
          <a:xfrm>
            <a:off x="2422526" y="1582739"/>
            <a:ext cx="7669213" cy="2554287"/>
          </a:xfrm>
          <a:prstGeom prst="rect">
            <a:avLst/>
          </a:prstGeom>
          <a:solidFill>
            <a:schemeClr val="bg1"/>
          </a:solidFill>
          <a:ln>
            <a:noFill/>
          </a:ln>
          <a:effectLst/>
          <a:extLs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pPr>
            <a:r>
              <a:rPr lang="en-US" altLang="en-US" sz="3200" b="1">
                <a:solidFill>
                  <a:srgbClr val="FF0066"/>
                </a:solidFill>
              </a:rPr>
              <a:t>Đọc bài: Kéo co</a:t>
            </a:r>
          </a:p>
          <a:p>
            <a:pPr algn="ctr" eaLnBrk="1" hangingPunct="1">
              <a:spcBef>
                <a:spcPct val="50000"/>
              </a:spcBef>
            </a:pPr>
            <a:r>
              <a:rPr lang="en-US" altLang="en-US" sz="3200" b="1">
                <a:solidFill>
                  <a:srgbClr val="FF0066"/>
                </a:solidFill>
              </a:rPr>
              <a:t>Trang 155</a:t>
            </a:r>
          </a:p>
          <a:p>
            <a:pPr algn="ctr" eaLnBrk="1" hangingPunct="1">
              <a:spcBef>
                <a:spcPct val="50000"/>
              </a:spcBef>
            </a:pPr>
            <a:r>
              <a:rPr lang="en-US" altLang="en-US" sz="3200" b="1">
                <a:solidFill>
                  <a:srgbClr val="FF0066"/>
                </a:solidFill>
              </a:rPr>
              <a:t>Câu hỏi: Hãy giới thiệu cách chơi kéo co của làng Hữu Trấp?</a:t>
            </a:r>
          </a:p>
        </p:txBody>
      </p:sp>
      <p:sp>
        <p:nvSpPr>
          <p:cNvPr id="20488" name="Rectangle 16"/>
          <p:cNvSpPr>
            <a:spLocks noChangeArrowheads="1"/>
          </p:cNvSpPr>
          <p:nvPr/>
        </p:nvSpPr>
        <p:spPr bwMode="auto">
          <a:xfrm>
            <a:off x="1624013" y="60326"/>
            <a:ext cx="8928100" cy="6754813"/>
          </a:xfrm>
          <a:prstGeom prst="rect">
            <a:avLst/>
          </a:prstGeom>
          <a:noFill/>
          <a:ln w="38100" cmpd="dbl">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endParaRPr lang="en-US" altLang="en-US">
              <a:solidFill>
                <a:srgbClr val="FF0000"/>
              </a:solidFill>
              <a:latin typeface="Arial" panose="020B0604020202020204" pitchFamily="34" charset="0"/>
            </a:endParaRPr>
          </a:p>
        </p:txBody>
      </p:sp>
      <p:pic>
        <p:nvPicPr>
          <p:cNvPr id="9" name="Picture 14" descr="images (30)">
            <a:hlinkClick r:id="" action="ppaction://noaction"/>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6551" y="-42863"/>
            <a:ext cx="8964613" cy="6858001"/>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0" y="0"/>
            <a:ext cx="1047135" cy="6858000"/>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1144865" y="8732"/>
            <a:ext cx="1047135" cy="6858000"/>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00127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1515"/>
                                        </p:tgtEl>
                                        <p:attrNameLst>
                                          <p:attrName>style.visibility</p:attrName>
                                        </p:attrNameLst>
                                      </p:cBhvr>
                                      <p:to>
                                        <p:strVal val="visible"/>
                                      </p:to>
                                    </p:set>
                                    <p:animEffect transition="in" filter="wipe(left)">
                                      <p:cBhvr>
                                        <p:cTn id="7" dur="1000"/>
                                        <p:tgtEl>
                                          <p:spTgt spid="215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1507"/>
                                        </p:tgtEl>
                                        <p:attrNameLst>
                                          <p:attrName>style.visibility</p:attrName>
                                        </p:attrNameLst>
                                      </p:cBhvr>
                                      <p:to>
                                        <p:strVal val="visible"/>
                                      </p:to>
                                    </p:set>
                                    <p:animEffect transition="in" filter="wipe(left)">
                                      <p:cBhvr>
                                        <p:cTn id="10" dur="1000"/>
                                        <p:tgtEl>
                                          <p:spTgt spid="21507"/>
                                        </p:tgtEl>
                                      </p:cBhvr>
                                    </p:animEffect>
                                  </p:childTnLst>
                                </p:cTn>
                              </p:par>
                              <p:par>
                                <p:cTn id="11" presetID="4" presetClass="entr" presetSubtype="32"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ox(out)">
                                      <p:cBhvr>
                                        <p:cTn id="13" dur="1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xit" presetSubtype="16" fill="hold" nodeType="clickEffect">
                                  <p:stCondLst>
                                    <p:cond delay="0"/>
                                  </p:stCondLst>
                                  <p:childTnLst>
                                    <p:animEffect transition="out" filter="box(in)">
                                      <p:cBhvr>
                                        <p:cTn id="17" dur="500"/>
                                        <p:tgtEl>
                                          <p:spTgt spid="9"/>
                                        </p:tgtEl>
                                      </p:cBhvr>
                                    </p:animEffect>
                                    <p:set>
                                      <p:cBhvr>
                                        <p:cTn id="18"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animBg="1"/>
      <p:bldP spid="215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10">
            <a:hlinkClick r:id="rId2" action="ppaction://hlinksldjump"/>
          </p:cNvPr>
          <p:cNvSpPr>
            <a:spLocks noChangeArrowheads="1"/>
          </p:cNvSpPr>
          <p:nvPr/>
        </p:nvSpPr>
        <p:spPr bwMode="auto">
          <a:xfrm>
            <a:off x="9551988" y="6237288"/>
            <a:ext cx="539750" cy="323850"/>
          </a:xfrm>
          <a:prstGeom prst="leftArrow">
            <a:avLst>
              <a:gd name="adj1" fmla="val 50000"/>
              <a:gd name="adj2" fmla="val 41667"/>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22539" name="Text Box 11"/>
          <p:cNvSpPr txBox="1">
            <a:spLocks noChangeArrowheads="1"/>
          </p:cNvSpPr>
          <p:nvPr/>
        </p:nvSpPr>
        <p:spPr bwMode="auto">
          <a:xfrm>
            <a:off x="1882776" y="620714"/>
            <a:ext cx="8569325" cy="25542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pPr>
            <a:r>
              <a:rPr lang="en-US" altLang="en-US" sz="3200" b="1">
                <a:solidFill>
                  <a:srgbClr val="FF0066"/>
                </a:solidFill>
              </a:rPr>
              <a:t>Đọc bài: Kéo co</a:t>
            </a:r>
          </a:p>
          <a:p>
            <a:pPr algn="ctr" eaLnBrk="1" hangingPunct="1">
              <a:spcBef>
                <a:spcPct val="50000"/>
              </a:spcBef>
            </a:pPr>
            <a:r>
              <a:rPr lang="en-US" altLang="en-US" sz="3200" b="1">
                <a:solidFill>
                  <a:srgbClr val="FF0066"/>
                </a:solidFill>
              </a:rPr>
              <a:t>Trang 155</a:t>
            </a:r>
          </a:p>
          <a:p>
            <a:pPr algn="ctr" eaLnBrk="1" hangingPunct="1">
              <a:spcBef>
                <a:spcPct val="50000"/>
              </a:spcBef>
            </a:pPr>
            <a:r>
              <a:rPr lang="en-US" altLang="en-US" sz="3200" b="1">
                <a:solidFill>
                  <a:srgbClr val="FF0066"/>
                </a:solidFill>
              </a:rPr>
              <a:t>Câu hỏi: Ngoài kéo co, em còn biết những trò chơi dân gian nào khác?</a:t>
            </a:r>
          </a:p>
        </p:txBody>
      </p:sp>
      <p:sp>
        <p:nvSpPr>
          <p:cNvPr id="21510" name="Rectangle 14"/>
          <p:cNvSpPr>
            <a:spLocks noChangeArrowheads="1"/>
          </p:cNvSpPr>
          <p:nvPr/>
        </p:nvSpPr>
        <p:spPr bwMode="auto">
          <a:xfrm>
            <a:off x="1624013" y="60326"/>
            <a:ext cx="8928100" cy="6754813"/>
          </a:xfrm>
          <a:prstGeom prst="rect">
            <a:avLst/>
          </a:prstGeom>
          <a:noFill/>
          <a:ln w="38100" cmpd="dbl">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endParaRPr lang="en-US" altLang="en-US">
              <a:solidFill>
                <a:srgbClr val="FF0000"/>
              </a:solidFill>
              <a:latin typeface="Arial" panose="020B0604020202020204" pitchFamily="34" charset="0"/>
            </a:endParaRPr>
          </a:p>
        </p:txBody>
      </p:sp>
      <p:pic>
        <p:nvPicPr>
          <p:cNvPr id="7" name="Picture 12" descr="images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2888" y="9526"/>
            <a:ext cx="9144001" cy="681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1047135" cy="6858000"/>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1144865" y="8732"/>
            <a:ext cx="1047135" cy="6858000"/>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70267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539"/>
                                        </p:tgtEl>
                                        <p:attrNameLst>
                                          <p:attrName>style.visibility</p:attrName>
                                        </p:attrNameLst>
                                      </p:cBhvr>
                                      <p:to>
                                        <p:strVal val="visible"/>
                                      </p:to>
                                    </p:set>
                                    <p:animEffect transition="in" filter="wipe(left)">
                                      <p:cBhvr>
                                        <p:cTn id="7" dur="1000"/>
                                        <p:tgtEl>
                                          <p:spTgt spid="22539"/>
                                        </p:tgtEl>
                                      </p:cBhvr>
                                    </p:animEffect>
                                  </p:childTnLst>
                                </p:cTn>
                              </p:par>
                              <p:par>
                                <p:cTn id="8" presetID="18" presetClass="entr" presetSubtype="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strips(downRight)">
                                      <p:cBhvr>
                                        <p:cTn id="10" dur="1000"/>
                                        <p:tgtEl>
                                          <p:spTgt spid="7"/>
                                        </p:tgtEl>
                                      </p:cBhvr>
                                    </p:animEffect>
                                  </p:childTnLst>
                                </p:cTn>
                              </p:par>
                              <p:par>
                                <p:cTn id="11" presetID="18" presetClass="exit" presetSubtype="12" fill="hold" nodeType="withEffect">
                                  <p:stCondLst>
                                    <p:cond delay="0"/>
                                  </p:stCondLst>
                                  <p:childTnLst>
                                    <p:animEffect transition="out" filter="strips(downLeft)">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AutoShape 3"/>
          <p:cNvSpPr>
            <a:spLocks noChangeArrowheads="1"/>
          </p:cNvSpPr>
          <p:nvPr/>
        </p:nvSpPr>
        <p:spPr bwMode="auto">
          <a:xfrm>
            <a:off x="1739900" y="188914"/>
            <a:ext cx="8928100" cy="5481637"/>
          </a:xfrm>
          <a:prstGeom prst="horizontalScroll">
            <a:avLst>
              <a:gd name="adj" fmla="val 12500"/>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endParaRPr lang="en-US" altLang="en-US" sz="3200" b="1">
              <a:solidFill>
                <a:srgbClr val="FF0000"/>
              </a:solidFill>
              <a:latin typeface="Arial" panose="020B0604020202020204" pitchFamily="34" charset="0"/>
            </a:endParaRPr>
          </a:p>
          <a:p>
            <a:pPr algn="ctr" eaLnBrk="1" hangingPunct="1"/>
            <a:endParaRPr lang="en-US" altLang="en-US" sz="3200" b="1">
              <a:solidFill>
                <a:srgbClr val="FF0000"/>
              </a:solidFill>
              <a:latin typeface="Arial" panose="020B0604020202020204" pitchFamily="34" charset="0"/>
            </a:endParaRPr>
          </a:p>
          <a:p>
            <a:pPr algn="ctr" eaLnBrk="1" hangingPunct="1"/>
            <a:endParaRPr lang="en-US" altLang="en-US" sz="3200" b="1">
              <a:solidFill>
                <a:srgbClr val="FF0000"/>
              </a:solidFill>
              <a:latin typeface="Arial" panose="020B0604020202020204" pitchFamily="34" charset="0"/>
            </a:endParaRPr>
          </a:p>
          <a:p>
            <a:pPr algn="ctr" eaLnBrk="1" hangingPunct="1"/>
            <a:endParaRPr lang="en-US" altLang="en-US" sz="3200">
              <a:solidFill>
                <a:srgbClr val="FF0000"/>
              </a:solidFill>
              <a:latin typeface="Arial" panose="020B0604020202020204" pitchFamily="34" charset="0"/>
            </a:endParaRPr>
          </a:p>
        </p:txBody>
      </p:sp>
      <p:sp>
        <p:nvSpPr>
          <p:cNvPr id="22531" name="AutoShape 10">
            <a:hlinkClick r:id="rId2" action="ppaction://hlinksldjump"/>
          </p:cNvPr>
          <p:cNvSpPr>
            <a:spLocks noChangeArrowheads="1"/>
          </p:cNvSpPr>
          <p:nvPr/>
        </p:nvSpPr>
        <p:spPr bwMode="auto">
          <a:xfrm>
            <a:off x="9551988" y="6237288"/>
            <a:ext cx="539750" cy="323850"/>
          </a:xfrm>
          <a:prstGeom prst="leftArrow">
            <a:avLst>
              <a:gd name="adj1" fmla="val 50000"/>
              <a:gd name="adj2" fmla="val 41667"/>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23564" name="Text Box 12"/>
          <p:cNvSpPr txBox="1">
            <a:spLocks noChangeArrowheads="1"/>
          </p:cNvSpPr>
          <p:nvPr/>
        </p:nvSpPr>
        <p:spPr bwMode="auto">
          <a:xfrm>
            <a:off x="2566988" y="944563"/>
            <a:ext cx="7669212" cy="2246312"/>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pPr>
            <a:r>
              <a:rPr lang="en-US" altLang="en-US" sz="2800" b="1">
                <a:solidFill>
                  <a:srgbClr val="FF0066"/>
                </a:solidFill>
              </a:rPr>
              <a:t>Đọc bài: Trong quán ăn “ Ba cá bống”</a:t>
            </a:r>
          </a:p>
          <a:p>
            <a:pPr algn="ctr" eaLnBrk="1" hangingPunct="1">
              <a:spcBef>
                <a:spcPct val="50000"/>
              </a:spcBef>
            </a:pPr>
            <a:r>
              <a:rPr lang="en-US" altLang="en-US" sz="2800" b="1">
                <a:solidFill>
                  <a:srgbClr val="FF0066"/>
                </a:solidFill>
              </a:rPr>
              <a:t>Trang 159</a:t>
            </a:r>
          </a:p>
          <a:p>
            <a:pPr algn="ctr" eaLnBrk="1" hangingPunct="1">
              <a:spcBef>
                <a:spcPct val="50000"/>
              </a:spcBef>
            </a:pPr>
            <a:r>
              <a:rPr lang="en-US" altLang="en-US" sz="2800" b="1">
                <a:solidFill>
                  <a:srgbClr val="FF0066"/>
                </a:solidFill>
              </a:rPr>
              <a:t>Câu hỏi: Bu-ra-ti-nô cần moi bí mật gì ở lão Ba-ra-ba?</a:t>
            </a:r>
          </a:p>
        </p:txBody>
      </p:sp>
      <p:sp>
        <p:nvSpPr>
          <p:cNvPr id="22535" name="Rectangle 15"/>
          <p:cNvSpPr>
            <a:spLocks noChangeArrowheads="1"/>
          </p:cNvSpPr>
          <p:nvPr/>
        </p:nvSpPr>
        <p:spPr bwMode="auto">
          <a:xfrm>
            <a:off x="1624013" y="60326"/>
            <a:ext cx="8928100" cy="6754813"/>
          </a:xfrm>
          <a:prstGeom prst="rect">
            <a:avLst/>
          </a:prstGeom>
          <a:noFill/>
          <a:ln w="38100" cmpd="dbl">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endParaRPr lang="en-US" altLang="en-US">
              <a:solidFill>
                <a:srgbClr val="FF0000"/>
              </a:solidFill>
              <a:latin typeface="Arial" panose="020B0604020202020204" pitchFamily="34" charset="0"/>
            </a:endParaRPr>
          </a:p>
        </p:txBody>
      </p:sp>
      <p:pic>
        <p:nvPicPr>
          <p:cNvPr id="8" name="Picture 13" descr="images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4651" y="58738"/>
            <a:ext cx="8964613" cy="682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0"/>
            <a:ext cx="1047135" cy="6858000"/>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144865" y="8732"/>
            <a:ext cx="1047135" cy="6858000"/>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19529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3555"/>
                                        </p:tgtEl>
                                        <p:attrNameLst>
                                          <p:attrName>style.visibility</p:attrName>
                                        </p:attrNameLst>
                                      </p:cBhvr>
                                      <p:to>
                                        <p:strVal val="visible"/>
                                      </p:to>
                                    </p:set>
                                    <p:animEffect transition="in" filter="wipe(left)">
                                      <p:cBhvr>
                                        <p:cTn id="7" dur="1000"/>
                                        <p:tgtEl>
                                          <p:spTgt spid="2355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564"/>
                                        </p:tgtEl>
                                        <p:attrNameLst>
                                          <p:attrName>style.visibility</p:attrName>
                                        </p:attrNameLst>
                                      </p:cBhvr>
                                      <p:to>
                                        <p:strVal val="visible"/>
                                      </p:to>
                                    </p:set>
                                    <p:animEffect transition="in" filter="wipe(left)">
                                      <p:cBhvr>
                                        <p:cTn id="10" dur="1000"/>
                                        <p:tgtEl>
                                          <p:spTgt spid="23564"/>
                                        </p:tgtEl>
                                      </p:cBhvr>
                                    </p:animEffect>
                                  </p:childTnLst>
                                </p:cTn>
                              </p:par>
                              <p:par>
                                <p:cTn id="11" presetID="8" presetClass="entr" presetSubtype="32"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amond(out)">
                                      <p:cBhvr>
                                        <p:cTn id="13" dur="1000"/>
                                        <p:tgtEl>
                                          <p:spTgt spid="8"/>
                                        </p:tgtEl>
                                      </p:cBhvr>
                                    </p:animEffect>
                                  </p:childTnLst>
                                </p:cTn>
                              </p:par>
                              <p:par>
                                <p:cTn id="14" presetID="8" presetClass="exit" presetSubtype="16" fill="hold" nodeType="withEffect">
                                  <p:stCondLst>
                                    <p:cond delay="0"/>
                                  </p:stCondLst>
                                  <p:childTnLst>
                                    <p:animEffect transition="out" filter="diamond(in)">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animBg="1"/>
      <p:bldP spid="2356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5" name="Text Box 11"/>
          <p:cNvSpPr txBox="1">
            <a:spLocks noChangeArrowheads="1"/>
          </p:cNvSpPr>
          <p:nvPr/>
        </p:nvSpPr>
        <p:spPr bwMode="auto">
          <a:xfrm>
            <a:off x="1703389" y="836614"/>
            <a:ext cx="8785225" cy="2554287"/>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pPr>
            <a:r>
              <a:rPr lang="en-US" altLang="en-US" sz="3200" b="1">
                <a:solidFill>
                  <a:srgbClr val="FF0066"/>
                </a:solidFill>
              </a:rPr>
              <a:t>Đọc bài: Trong quán ăn “ Ba cá bống”</a:t>
            </a:r>
          </a:p>
          <a:p>
            <a:pPr algn="ctr" eaLnBrk="1" hangingPunct="1">
              <a:spcBef>
                <a:spcPct val="50000"/>
              </a:spcBef>
            </a:pPr>
            <a:r>
              <a:rPr lang="en-US" altLang="en-US" sz="3200" b="1">
                <a:solidFill>
                  <a:srgbClr val="FF0066"/>
                </a:solidFill>
              </a:rPr>
              <a:t>Trang 159</a:t>
            </a:r>
          </a:p>
          <a:p>
            <a:pPr algn="ctr" eaLnBrk="1" hangingPunct="1">
              <a:spcBef>
                <a:spcPct val="50000"/>
              </a:spcBef>
            </a:pPr>
            <a:r>
              <a:rPr lang="en-US" altLang="en-US" sz="3200" b="1">
                <a:solidFill>
                  <a:srgbClr val="FF0066"/>
                </a:solidFill>
              </a:rPr>
              <a:t>Câu hỏi: Chú bé gỗ đã làm cách nào để buộc lão Ba-ra-ba nói ra điều bí mật?</a:t>
            </a:r>
          </a:p>
        </p:txBody>
      </p:sp>
      <p:sp>
        <p:nvSpPr>
          <p:cNvPr id="23558" name="Rectangle 18"/>
          <p:cNvSpPr>
            <a:spLocks noChangeArrowheads="1"/>
          </p:cNvSpPr>
          <p:nvPr/>
        </p:nvSpPr>
        <p:spPr bwMode="auto">
          <a:xfrm>
            <a:off x="1624013" y="60326"/>
            <a:ext cx="8928100" cy="6754813"/>
          </a:xfrm>
          <a:prstGeom prst="rect">
            <a:avLst/>
          </a:prstGeom>
          <a:noFill/>
          <a:ln w="38100" cmpd="dbl">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endParaRPr lang="en-US" altLang="en-US">
              <a:solidFill>
                <a:srgbClr val="FF0000"/>
              </a:solidFill>
              <a:latin typeface="Arial" panose="020B0604020202020204" pitchFamily="34" charset="0"/>
            </a:endParaRPr>
          </a:p>
        </p:txBody>
      </p:sp>
      <p:pic>
        <p:nvPicPr>
          <p:cNvPr id="7" name="Picture 16" descr="images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8288" y="31750"/>
            <a:ext cx="9144000" cy="682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0"/>
            <a:ext cx="1047135" cy="6858000"/>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1144865" y="8732"/>
            <a:ext cx="1047135" cy="6858000"/>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49249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6635"/>
                                        </p:tgtEl>
                                        <p:attrNameLst>
                                          <p:attrName>style.visibility</p:attrName>
                                        </p:attrNameLst>
                                      </p:cBhvr>
                                      <p:to>
                                        <p:strVal val="visible"/>
                                      </p:to>
                                    </p:set>
                                    <p:animEffect transition="in" filter="wipe(left)">
                                      <p:cBhvr>
                                        <p:cTn id="7" dur="1000"/>
                                        <p:tgtEl>
                                          <p:spTgt spid="26635"/>
                                        </p:tgtEl>
                                      </p:cBhvr>
                                    </p:animEffect>
                                  </p:childTnLst>
                                </p:cTn>
                              </p:par>
                              <p:par>
                                <p:cTn id="8" presetID="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1000" fill="hold"/>
                                        <p:tgtEl>
                                          <p:spTgt spid="7"/>
                                        </p:tgtEl>
                                        <p:attrNameLst>
                                          <p:attrName>ppt_x</p:attrName>
                                        </p:attrNameLst>
                                      </p:cBhvr>
                                      <p:tavLst>
                                        <p:tav tm="0">
                                          <p:val>
                                            <p:strVal val="0-#ppt_w/2"/>
                                          </p:val>
                                        </p:tav>
                                        <p:tav tm="100000">
                                          <p:val>
                                            <p:strVal val="#ppt_x"/>
                                          </p:val>
                                        </p:tav>
                                      </p:tavLst>
                                    </p:anim>
                                    <p:anim calcmode="lin" valueType="num">
                                      <p:cBhvr additive="base">
                                        <p:cTn id="11" dur="1000" fill="hold"/>
                                        <p:tgtEl>
                                          <p:spTgt spid="7"/>
                                        </p:tgtEl>
                                        <p:attrNameLst>
                                          <p:attrName>ppt_y</p:attrName>
                                        </p:attrNameLst>
                                      </p:cBhvr>
                                      <p:tavLst>
                                        <p:tav tm="0">
                                          <p:val>
                                            <p:strVal val="#ppt_y"/>
                                          </p:val>
                                        </p:tav>
                                        <p:tav tm="100000">
                                          <p:val>
                                            <p:strVal val="#ppt_y"/>
                                          </p:val>
                                        </p:tav>
                                      </p:tavLst>
                                    </p:anim>
                                  </p:childTnLst>
                                </p:cTn>
                              </p:par>
                              <p:par>
                                <p:cTn id="12" presetID="18" presetClass="exit" presetSubtype="6" fill="hold" nodeType="withEffect">
                                  <p:stCondLst>
                                    <p:cond delay="0"/>
                                  </p:stCondLst>
                                  <p:childTnLst>
                                    <p:animEffect transition="out" filter="strips(downRight)">
                                      <p:cBhvr>
                                        <p:cTn id="13" dur="500"/>
                                        <p:tgtEl>
                                          <p:spTgt spid="7"/>
                                        </p:tgtEl>
                                      </p:cBhvr>
                                    </p:animEffect>
                                    <p:set>
                                      <p:cBhvr>
                                        <p:cTn id="14"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AutoShape 3"/>
          <p:cNvSpPr>
            <a:spLocks noChangeArrowheads="1"/>
          </p:cNvSpPr>
          <p:nvPr/>
        </p:nvSpPr>
        <p:spPr bwMode="auto">
          <a:xfrm>
            <a:off x="1703388" y="0"/>
            <a:ext cx="8748712" cy="5329238"/>
          </a:xfrm>
          <a:prstGeom prst="horizontalScroll">
            <a:avLst>
              <a:gd name="adj" fmla="val 125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endParaRPr lang="en-US" altLang="en-US" sz="3200" b="1">
              <a:solidFill>
                <a:srgbClr val="FF0000"/>
              </a:solidFill>
              <a:latin typeface="Arial" panose="020B0604020202020204" pitchFamily="34" charset="0"/>
            </a:endParaRPr>
          </a:p>
          <a:p>
            <a:pPr algn="ctr" eaLnBrk="1" hangingPunct="1"/>
            <a:endParaRPr lang="en-US" altLang="en-US" sz="3200" b="1">
              <a:solidFill>
                <a:srgbClr val="FF0000"/>
              </a:solidFill>
              <a:latin typeface="Arial" panose="020B0604020202020204" pitchFamily="34" charset="0"/>
            </a:endParaRPr>
          </a:p>
          <a:p>
            <a:pPr algn="ctr" eaLnBrk="1" hangingPunct="1"/>
            <a:endParaRPr lang="en-US" altLang="en-US" sz="3200" b="1">
              <a:solidFill>
                <a:srgbClr val="FF0000"/>
              </a:solidFill>
              <a:latin typeface="Arial" panose="020B0604020202020204" pitchFamily="34" charset="0"/>
            </a:endParaRPr>
          </a:p>
          <a:p>
            <a:pPr algn="ctr" eaLnBrk="1" hangingPunct="1"/>
            <a:endParaRPr lang="en-US" altLang="en-US" sz="3200">
              <a:solidFill>
                <a:srgbClr val="FF0000"/>
              </a:solidFill>
              <a:latin typeface="Arial" panose="020B0604020202020204" pitchFamily="34" charset="0"/>
            </a:endParaRPr>
          </a:p>
        </p:txBody>
      </p:sp>
      <p:sp>
        <p:nvSpPr>
          <p:cNvPr id="25610" name="Text Box 10"/>
          <p:cNvSpPr txBox="1">
            <a:spLocks noChangeArrowheads="1"/>
          </p:cNvSpPr>
          <p:nvPr/>
        </p:nvSpPr>
        <p:spPr bwMode="auto">
          <a:xfrm>
            <a:off x="2489201" y="1054100"/>
            <a:ext cx="7883525" cy="2554288"/>
          </a:xfrm>
          <a:prstGeom prst="rect">
            <a:avLst/>
          </a:prstGeom>
          <a:solidFill>
            <a:schemeClr val="bg1"/>
          </a:solidFill>
          <a:ln>
            <a:noFill/>
          </a:ln>
          <a:effectLst/>
          <a:extLs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pPr>
            <a:r>
              <a:rPr lang="en-US" altLang="en-US" sz="3200" b="1">
                <a:solidFill>
                  <a:srgbClr val="FF0066"/>
                </a:solidFill>
              </a:rPr>
              <a:t>Đọc bài: Rất nhiều mặt trăng</a:t>
            </a:r>
          </a:p>
          <a:p>
            <a:pPr algn="ctr" eaLnBrk="1" hangingPunct="1">
              <a:spcBef>
                <a:spcPct val="50000"/>
              </a:spcBef>
            </a:pPr>
            <a:r>
              <a:rPr lang="en-US" altLang="en-US" sz="3200" b="1">
                <a:solidFill>
                  <a:srgbClr val="FF0066"/>
                </a:solidFill>
              </a:rPr>
              <a:t>Trang 163</a:t>
            </a:r>
          </a:p>
          <a:p>
            <a:pPr algn="ctr" eaLnBrk="1" hangingPunct="1">
              <a:spcBef>
                <a:spcPct val="50000"/>
              </a:spcBef>
            </a:pPr>
            <a:r>
              <a:rPr lang="en-US" altLang="en-US" sz="3200" b="1">
                <a:solidFill>
                  <a:srgbClr val="FF0066"/>
                </a:solidFill>
              </a:rPr>
              <a:t>Câu hỏi: Cô công chúa nhỏ có nguyện vọng gì?</a:t>
            </a:r>
          </a:p>
        </p:txBody>
      </p:sp>
      <p:sp>
        <p:nvSpPr>
          <p:cNvPr id="24583" name="Rectangle 13"/>
          <p:cNvSpPr>
            <a:spLocks noChangeArrowheads="1"/>
          </p:cNvSpPr>
          <p:nvPr/>
        </p:nvSpPr>
        <p:spPr bwMode="auto">
          <a:xfrm>
            <a:off x="1624013" y="60326"/>
            <a:ext cx="8928100" cy="6754813"/>
          </a:xfrm>
          <a:prstGeom prst="rect">
            <a:avLst/>
          </a:prstGeom>
          <a:noFill/>
          <a:ln w="38100" cmpd="dbl">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endParaRPr lang="en-US" altLang="en-US">
              <a:solidFill>
                <a:srgbClr val="FF0000"/>
              </a:solidFill>
              <a:latin typeface="Arial" panose="020B0604020202020204" pitchFamily="34" charset="0"/>
            </a:endParaRPr>
          </a:p>
        </p:txBody>
      </p:sp>
      <p:pic>
        <p:nvPicPr>
          <p:cNvPr id="8" name="Picture 11" descr="panz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1938" y="1"/>
            <a:ext cx="9144000"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1047135" cy="6858000"/>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1144865" y="8732"/>
            <a:ext cx="1047135" cy="6858000"/>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64390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5603"/>
                                        </p:tgtEl>
                                        <p:attrNameLst>
                                          <p:attrName>style.visibility</p:attrName>
                                        </p:attrNameLst>
                                      </p:cBhvr>
                                      <p:to>
                                        <p:strVal val="visible"/>
                                      </p:to>
                                    </p:set>
                                    <p:animEffect transition="in" filter="wipe(left)">
                                      <p:cBhvr>
                                        <p:cTn id="7" dur="1000"/>
                                        <p:tgtEl>
                                          <p:spTgt spid="2560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610"/>
                                        </p:tgtEl>
                                        <p:attrNameLst>
                                          <p:attrName>style.visibility</p:attrName>
                                        </p:attrNameLst>
                                      </p:cBhvr>
                                      <p:to>
                                        <p:strVal val="visible"/>
                                      </p:to>
                                    </p:set>
                                    <p:animEffect transition="in" filter="wipe(left)">
                                      <p:cBhvr>
                                        <p:cTn id="10" dur="1000"/>
                                        <p:tgtEl>
                                          <p:spTgt spid="25610"/>
                                        </p:tgtEl>
                                      </p:cBhvr>
                                    </p:animEffect>
                                  </p:childTnLst>
                                </p:cTn>
                              </p:par>
                              <p:par>
                                <p:cTn id="11" presetID="5" presetClass="entr" presetSubtype="1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heckerboard(across)">
                                      <p:cBhvr>
                                        <p:cTn id="13" dur="1000"/>
                                        <p:tgtEl>
                                          <p:spTgt spid="8"/>
                                        </p:tgtEl>
                                      </p:cBhvr>
                                    </p:animEffect>
                                  </p:childTnLst>
                                </p:cTn>
                              </p:par>
                              <p:par>
                                <p:cTn id="14" presetID="5" presetClass="exit" presetSubtype="10" fill="hold" nodeType="withEffect">
                                  <p:stCondLst>
                                    <p:cond delay="0"/>
                                  </p:stCondLst>
                                  <p:childTnLst>
                                    <p:animEffect transition="out" filter="checkerboard(across)">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animBg="1"/>
      <p:bldP spid="256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12192000" cy="685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280217" y="206477"/>
            <a:ext cx="11651226" cy="644504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3203" y="2468664"/>
            <a:ext cx="3664257" cy="366425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2825" y="3448272"/>
            <a:ext cx="36576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age result for cây bút mực hộp bú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630" y="3226510"/>
            <a:ext cx="2263160" cy="277121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See the source image"/>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2416651" y="3135169"/>
            <a:ext cx="3255313" cy="3255313"/>
          </a:xfrm>
          <a:prstGeom prst="ellipse">
            <a:avLst/>
          </a:prstGeom>
          <a:noFill/>
          <a:extLst>
            <a:ext uri="{909E8E84-426E-40DD-AFC4-6F175D3DCCD1}">
              <a14:hiddenFill xmlns:a14="http://schemas.microsoft.com/office/drawing/2010/main">
                <a:solidFill>
                  <a:srgbClr val="FFFFFF"/>
                </a:solidFill>
              </a14:hiddenFill>
            </a:ext>
          </a:extLst>
        </p:spPr>
      </p:pic>
      <p:sp>
        <p:nvSpPr>
          <p:cNvPr id="17" name="TextBox 7"/>
          <p:cNvSpPr txBox="1">
            <a:spLocks noChangeArrowheads="1"/>
          </p:cNvSpPr>
          <p:nvPr/>
        </p:nvSpPr>
        <p:spPr bwMode="auto">
          <a:xfrm>
            <a:off x="-9832" y="918645"/>
            <a:ext cx="12192001" cy="193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8" rIns="91424" bIns="45718">
            <a:spAutoFit/>
          </a:bodyPr>
          <a:lstStyle>
            <a:lvl1pPr defTabSz="685800">
              <a:defRPr>
                <a:solidFill>
                  <a:schemeClr val="tx1"/>
                </a:solidFill>
                <a:latin typeface="Arial" panose="020B0604020202020204" pitchFamily="34" charset="0"/>
                <a:cs typeface="Arial" panose="020B0604020202020204" pitchFamily="34" charset="0"/>
              </a:defRPr>
            </a:lvl1pPr>
            <a:lvl2pPr marL="742950" indent="-285750" defTabSz="685800">
              <a:defRPr>
                <a:solidFill>
                  <a:schemeClr val="tx1"/>
                </a:solidFill>
                <a:latin typeface="Arial" panose="020B0604020202020204" pitchFamily="34" charset="0"/>
                <a:cs typeface="Arial" panose="020B0604020202020204" pitchFamily="34" charset="0"/>
              </a:defRPr>
            </a:lvl2pPr>
            <a:lvl3pPr marL="1143000" indent="-228600" defTabSz="685800">
              <a:defRPr>
                <a:solidFill>
                  <a:schemeClr val="tx1"/>
                </a:solidFill>
                <a:latin typeface="Arial" panose="020B0604020202020204" pitchFamily="34" charset="0"/>
                <a:cs typeface="Arial" panose="020B0604020202020204" pitchFamily="34" charset="0"/>
              </a:defRPr>
            </a:lvl3pPr>
            <a:lvl4pPr marL="1600200" indent="-228600" defTabSz="685800">
              <a:defRPr>
                <a:solidFill>
                  <a:schemeClr val="tx1"/>
                </a:solidFill>
                <a:latin typeface="Arial" panose="020B0604020202020204" pitchFamily="34" charset="0"/>
                <a:cs typeface="Arial" panose="020B0604020202020204" pitchFamily="34" charset="0"/>
              </a:defRPr>
            </a:lvl4pPr>
            <a:lvl5pPr marL="2057400" indent="-228600" defTabSz="685800">
              <a:defRPr>
                <a:solidFill>
                  <a:schemeClr val="tx1"/>
                </a:solidFill>
                <a:latin typeface="Arial" panose="020B0604020202020204" pitchFamily="34" charset="0"/>
                <a:cs typeface="Arial" panose="020B0604020202020204" pitchFamily="34" charset="0"/>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50000"/>
              </a:lnSpc>
            </a:pPr>
            <a:r>
              <a:rPr lang="en-US" altLang="en-US" sz="3700" b="1" dirty="0" err="1" smtClean="0">
                <a:solidFill>
                  <a:srgbClr val="3333CC"/>
                </a:solidFill>
                <a:latin typeface="HP001 4 hàng" panose="020B0603050302020204" pitchFamily="34" charset="0"/>
                <a:cs typeface="Times New Roman" panose="02020603050405020304" pitchFamily="18" charset="0"/>
              </a:rPr>
              <a:t>Luyện</a:t>
            </a:r>
            <a:r>
              <a:rPr lang="en-US" altLang="en-US" sz="3700" b="1" dirty="0" smtClean="0">
                <a:solidFill>
                  <a:srgbClr val="3333CC"/>
                </a:solidFill>
                <a:latin typeface="HP001 4 hàng" panose="020B0603050302020204" pitchFamily="34" charset="0"/>
                <a:cs typeface="Times New Roman" panose="02020603050405020304" pitchFamily="18" charset="0"/>
              </a:rPr>
              <a:t> </a:t>
            </a:r>
            <a:r>
              <a:rPr lang="en-US" altLang="en-US" sz="3700" b="1" dirty="0" err="1" smtClean="0">
                <a:solidFill>
                  <a:srgbClr val="3333CC"/>
                </a:solidFill>
                <a:latin typeface="HP001 4 hàng" panose="020B0603050302020204" pitchFamily="34" charset="0"/>
                <a:cs typeface="Times New Roman" panose="02020603050405020304" pitchFamily="18" charset="0"/>
              </a:rPr>
              <a:t>từ</a:t>
            </a:r>
            <a:r>
              <a:rPr lang="en-US" altLang="en-US" sz="3700" b="1" dirty="0" smtClean="0">
                <a:solidFill>
                  <a:srgbClr val="3333CC"/>
                </a:solidFill>
                <a:latin typeface="HP001 4 hàng" panose="020B0603050302020204" pitchFamily="34" charset="0"/>
                <a:cs typeface="Times New Roman" panose="02020603050405020304" pitchFamily="18" charset="0"/>
              </a:rPr>
              <a:t> </a:t>
            </a:r>
            <a:r>
              <a:rPr lang="en-US" altLang="en-US" sz="3700" b="1" dirty="0" err="1" smtClean="0">
                <a:solidFill>
                  <a:srgbClr val="3333CC"/>
                </a:solidFill>
                <a:latin typeface="HP001 4 hàng" panose="020B0603050302020204" pitchFamily="34" charset="0"/>
                <a:cs typeface="Times New Roman" panose="02020603050405020304" pitchFamily="18" charset="0"/>
              </a:rPr>
              <a:t>và</a:t>
            </a:r>
            <a:r>
              <a:rPr lang="en-US" altLang="en-US" sz="3700" b="1" dirty="0" smtClean="0">
                <a:solidFill>
                  <a:srgbClr val="3333CC"/>
                </a:solidFill>
                <a:latin typeface="HP001 4 hàng" panose="020B0603050302020204" pitchFamily="34" charset="0"/>
                <a:cs typeface="Times New Roman" panose="02020603050405020304" pitchFamily="18" charset="0"/>
              </a:rPr>
              <a:t> </a:t>
            </a:r>
            <a:r>
              <a:rPr lang="en-US" altLang="en-US" sz="3700" b="1" dirty="0" err="1" smtClean="0">
                <a:solidFill>
                  <a:srgbClr val="3333CC"/>
                </a:solidFill>
                <a:latin typeface="HP001 4 hàng" panose="020B0603050302020204" pitchFamily="34" charset="0"/>
                <a:cs typeface="Times New Roman" panose="02020603050405020304" pitchFamily="18" charset="0"/>
              </a:rPr>
              <a:t>câu</a:t>
            </a:r>
            <a:endParaRPr lang="en-US" altLang="en-US" sz="3700" b="1" dirty="0" smtClean="0">
              <a:solidFill>
                <a:srgbClr val="3333CC"/>
              </a:solidFill>
              <a:latin typeface="HP001 4 hàng" panose="020B0603050302020204" pitchFamily="34" charset="0"/>
              <a:cs typeface="Times New Roman" panose="02020603050405020304" pitchFamily="18" charset="0"/>
            </a:endParaRPr>
          </a:p>
          <a:p>
            <a:pPr algn="ctr">
              <a:lnSpc>
                <a:spcPct val="150000"/>
              </a:lnSpc>
            </a:pPr>
            <a:r>
              <a:rPr lang="en-US" altLang="en-US" sz="4000" b="1" dirty="0" err="1">
                <a:solidFill>
                  <a:srgbClr val="FF0000"/>
                </a:solidFill>
                <a:latin typeface="HP001 4 hàng" panose="020B0603050302020204" pitchFamily="34" charset="0"/>
                <a:cs typeface="Times New Roman" panose="02020603050405020304" pitchFamily="18" charset="0"/>
              </a:rPr>
              <a:t>Ôn</a:t>
            </a:r>
            <a:r>
              <a:rPr lang="en-US" altLang="en-US" sz="4000" b="1" dirty="0">
                <a:solidFill>
                  <a:srgbClr val="FF0000"/>
                </a:solidFill>
                <a:latin typeface="HP001 4 hàng" panose="020B0603050302020204" pitchFamily="34" charset="0"/>
                <a:cs typeface="Times New Roman" panose="02020603050405020304" pitchFamily="18" charset="0"/>
              </a:rPr>
              <a:t> </a:t>
            </a:r>
            <a:r>
              <a:rPr lang="en-US" altLang="en-US" sz="4000" b="1" dirty="0" err="1">
                <a:solidFill>
                  <a:srgbClr val="FF0000"/>
                </a:solidFill>
                <a:latin typeface="HP001 4 hàng" panose="020B0603050302020204" pitchFamily="34" charset="0"/>
                <a:cs typeface="Times New Roman" panose="02020603050405020304" pitchFamily="18" charset="0"/>
              </a:rPr>
              <a:t>tập</a:t>
            </a:r>
            <a:r>
              <a:rPr lang="en-US" altLang="en-US" sz="4000" b="1" dirty="0">
                <a:solidFill>
                  <a:srgbClr val="FF0000"/>
                </a:solidFill>
                <a:latin typeface="HP001 4 hàng" panose="020B0603050302020204" pitchFamily="34" charset="0"/>
                <a:cs typeface="Times New Roman" panose="02020603050405020304" pitchFamily="18" charset="0"/>
              </a:rPr>
              <a:t> </a:t>
            </a:r>
            <a:r>
              <a:rPr lang="en-US" altLang="en-US" sz="4000" b="1" dirty="0" err="1">
                <a:solidFill>
                  <a:srgbClr val="FF0000"/>
                </a:solidFill>
                <a:latin typeface="HP001 4 hàng" panose="020B0603050302020204" pitchFamily="34" charset="0"/>
                <a:cs typeface="Times New Roman" panose="02020603050405020304" pitchFamily="18" charset="0"/>
              </a:rPr>
              <a:t>học</a:t>
            </a:r>
            <a:r>
              <a:rPr lang="en-US" altLang="en-US" sz="4000" b="1" dirty="0">
                <a:solidFill>
                  <a:srgbClr val="FF0000"/>
                </a:solidFill>
                <a:latin typeface="HP001 4 hàng" panose="020B0603050302020204" pitchFamily="34" charset="0"/>
                <a:cs typeface="Times New Roman" panose="02020603050405020304" pitchFamily="18" charset="0"/>
              </a:rPr>
              <a:t> </a:t>
            </a:r>
            <a:r>
              <a:rPr lang="en-US" altLang="en-US" sz="4000" b="1" dirty="0" err="1">
                <a:solidFill>
                  <a:srgbClr val="FF0000"/>
                </a:solidFill>
                <a:latin typeface="HP001 4 hàng" panose="020B0603050302020204" pitchFamily="34" charset="0"/>
                <a:cs typeface="Times New Roman" panose="02020603050405020304" pitchFamily="18" charset="0"/>
              </a:rPr>
              <a:t>kỳ</a:t>
            </a:r>
            <a:r>
              <a:rPr lang="en-US" altLang="en-US" sz="4000" b="1" dirty="0">
                <a:solidFill>
                  <a:srgbClr val="FF0000"/>
                </a:solidFill>
                <a:latin typeface="HP001 4 hàng" panose="020B0603050302020204" pitchFamily="34" charset="0"/>
                <a:cs typeface="Times New Roman" panose="02020603050405020304" pitchFamily="18" charset="0"/>
              </a:rPr>
              <a:t> </a:t>
            </a:r>
            <a:r>
              <a:rPr lang="en-US" altLang="en-US" sz="4000" dirty="0">
                <a:solidFill>
                  <a:srgbClr val="FF0000"/>
                </a:solidFill>
                <a:latin typeface="Times New Roman" panose="02020603050405020304" pitchFamily="18" charset="0"/>
                <a:cs typeface="Times New Roman" panose="02020603050405020304" pitchFamily="18" charset="0"/>
              </a:rPr>
              <a:t>I</a:t>
            </a:r>
            <a:r>
              <a:rPr lang="en-US" altLang="en-US" sz="4000" b="1" dirty="0">
                <a:solidFill>
                  <a:srgbClr val="FF0000"/>
                </a:solidFill>
                <a:latin typeface="HP001 4 hàng" panose="020B0603050302020204" pitchFamily="34" charset="0"/>
                <a:cs typeface="Times New Roman" panose="02020603050405020304" pitchFamily="18" charset="0"/>
              </a:rPr>
              <a:t> (</a:t>
            </a:r>
            <a:r>
              <a:rPr lang="en-US" altLang="en-US" sz="4000" b="1" dirty="0" err="1">
                <a:solidFill>
                  <a:srgbClr val="FF0000"/>
                </a:solidFill>
                <a:latin typeface="HP001 4 hàng" panose="020B0603050302020204" pitchFamily="34" charset="0"/>
                <a:cs typeface="Times New Roman" panose="02020603050405020304" pitchFamily="18" charset="0"/>
              </a:rPr>
              <a:t>Tiết</a:t>
            </a:r>
            <a:r>
              <a:rPr lang="en-US" altLang="en-US" sz="4000" b="1" dirty="0">
                <a:solidFill>
                  <a:srgbClr val="FF0000"/>
                </a:solidFill>
                <a:latin typeface="HP001 4 hàng" panose="020B0603050302020204" pitchFamily="34" charset="0"/>
                <a:cs typeface="Times New Roman" panose="02020603050405020304" pitchFamily="18" charset="0"/>
              </a:rPr>
              <a:t> </a:t>
            </a:r>
            <a:r>
              <a:rPr lang="en-US" altLang="en-US" sz="4000" b="1" dirty="0" smtClean="0">
                <a:solidFill>
                  <a:srgbClr val="FF0000"/>
                </a:solidFill>
                <a:latin typeface="HP001 4 hàng" panose="020B0603050302020204" pitchFamily="34" charset="0"/>
                <a:cs typeface="Times New Roman" panose="02020603050405020304" pitchFamily="18" charset="0"/>
              </a:rPr>
              <a:t>6)</a:t>
            </a:r>
            <a:endParaRPr lang="en-US" altLang="en-US" sz="4000" b="1" dirty="0">
              <a:solidFill>
                <a:srgbClr val="FF0000"/>
              </a:solidFill>
              <a:latin typeface="HP001 4 hàng" panose="020B0603050302020204" pitchFamily="34" charset="0"/>
              <a:cs typeface="Times New Roman" panose="02020603050405020304" pitchFamily="18" charset="0"/>
            </a:endParaRPr>
          </a:p>
        </p:txBody>
      </p:sp>
    </p:spTree>
    <p:extLst>
      <p:ext uri="{BB962C8B-B14F-4D97-AF65-F5344CB8AC3E}">
        <p14:creationId xmlns:p14="http://schemas.microsoft.com/office/powerpoint/2010/main" val="18433446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12192000" cy="685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270387" y="206477"/>
            <a:ext cx="11651226" cy="644504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35329" y="2050026"/>
            <a:ext cx="5545394" cy="3436374"/>
            <a:chOff x="3082413" y="1179871"/>
            <a:chExt cx="5530645" cy="3436374"/>
          </a:xfrm>
          <a:solidFill>
            <a:schemeClr val="bg1">
              <a:lumMod val="50000"/>
            </a:schemeClr>
          </a:solidFill>
        </p:grpSpPr>
        <p:sp>
          <p:nvSpPr>
            <p:cNvPr id="17" name="Rounded Rectangle 16"/>
            <p:cNvSpPr/>
            <p:nvPr/>
          </p:nvSpPr>
          <p:spPr>
            <a:xfrm>
              <a:off x="3082413" y="1179871"/>
              <a:ext cx="5530645" cy="3436374"/>
            </a:xfrm>
            <a:prstGeom prst="roundRect">
              <a:avLst/>
            </a:prstGeom>
            <a:grpFill/>
            <a:ln w="76200">
              <a:solidFill>
                <a:schemeClr val="accent6">
                  <a:lumMod val="50000"/>
                </a:schemeClr>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3288890" y="1342104"/>
              <a:ext cx="5117691" cy="3097162"/>
            </a:xfrm>
            <a:prstGeom prst="roundRect">
              <a:avLst/>
            </a:prstGeom>
            <a:grp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图片 5">
            <a:extLst>
              <a:ext uri="{FF2B5EF4-FFF2-40B4-BE49-F238E27FC236}">
                <a16:creationId xmlns="" xmlns:a16="http://schemas.microsoft.com/office/drawing/2014/main" id="{E6EE0F0F-552E-4424-BBF6-A35EA98F6331}"/>
              </a:ext>
            </a:extLst>
          </p:cNvPr>
          <p:cNvPicPr>
            <a:picLocks noChangeAspect="1"/>
          </p:cNvPicPr>
          <p:nvPr/>
        </p:nvPicPr>
        <p:blipFill rotWithShape="1">
          <a:blip r:embed="rId2">
            <a:extLst>
              <a:ext uri="{28A0092B-C50C-407E-A947-70E740481C1C}">
                <a14:useLocalDpi xmlns:a14="http://schemas.microsoft.com/office/drawing/2010/main" val="0"/>
              </a:ext>
            </a:extLst>
          </a:blip>
          <a:srcRect l="55253" b="27899"/>
          <a:stretch/>
        </p:blipFill>
        <p:spPr>
          <a:xfrm>
            <a:off x="6525333" y="1043177"/>
            <a:ext cx="4940709" cy="1831226"/>
          </a:xfrm>
          <a:prstGeom prst="rect">
            <a:avLst/>
          </a:prstGeom>
        </p:spPr>
      </p:pic>
      <p:sp>
        <p:nvSpPr>
          <p:cNvPr id="20" name="TextBox 19">
            <a:extLst>
              <a:ext uri="{FF2B5EF4-FFF2-40B4-BE49-F238E27FC236}">
                <a16:creationId xmlns="" xmlns:a16="http://schemas.microsoft.com/office/drawing/2014/main" id="{1FF0F2DD-55AD-4BD1-BD30-0CB2B6C2EEF9}"/>
              </a:ext>
            </a:extLst>
          </p:cNvPr>
          <p:cNvSpPr txBox="1"/>
          <p:nvPr/>
        </p:nvSpPr>
        <p:spPr>
          <a:xfrm>
            <a:off x="6135329" y="2987646"/>
            <a:ext cx="5545394" cy="1569660"/>
          </a:xfrm>
          <a:prstGeom prst="rect">
            <a:avLst/>
          </a:prstGeom>
          <a:noFill/>
        </p:spPr>
        <p:txBody>
          <a:bodyPr wrap="square">
            <a:spAutoFit/>
          </a:bodyPr>
          <a:lstStyle/>
          <a:p>
            <a:pPr algn="ctr"/>
            <a:r>
              <a:rPr lang="en-US" sz="9600" b="1" dirty="0" smtClean="0">
                <a:solidFill>
                  <a:schemeClr val="bg1"/>
                </a:solidFill>
                <a:effectLst>
                  <a:glow rad="139700">
                    <a:schemeClr val="accent1">
                      <a:satMod val="175000"/>
                      <a:alpha val="40000"/>
                    </a:schemeClr>
                  </a:glow>
                </a:effectLst>
              </a:rPr>
              <a:t>2</a:t>
            </a:r>
            <a:endParaRPr lang="en-US" sz="9600" b="1" dirty="0">
              <a:solidFill>
                <a:schemeClr val="bg1"/>
              </a:solidFill>
              <a:effectLst>
                <a:glow rad="139700">
                  <a:schemeClr val="accent1">
                    <a:satMod val="175000"/>
                    <a:alpha val="40000"/>
                  </a:schemeClr>
                </a:glow>
              </a:effectLst>
            </a:endParaRPr>
          </a:p>
        </p:txBody>
      </p:sp>
      <p:pic>
        <p:nvPicPr>
          <p:cNvPr id="12" name="Picture 2"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482" y="604684"/>
            <a:ext cx="5213276" cy="5648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88510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12192000" cy="685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280217" y="206477"/>
            <a:ext cx="11651226" cy="644504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7"/>
          <p:cNvSpPr txBox="1">
            <a:spLocks noChangeArrowheads="1"/>
          </p:cNvSpPr>
          <p:nvPr/>
        </p:nvSpPr>
        <p:spPr bwMode="auto">
          <a:xfrm>
            <a:off x="9829" y="174990"/>
            <a:ext cx="12192001" cy="1015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8" rIns="91424" bIns="45718">
            <a:spAutoFit/>
          </a:bodyPr>
          <a:lstStyle>
            <a:lvl1pPr defTabSz="685800">
              <a:defRPr>
                <a:solidFill>
                  <a:schemeClr val="tx1"/>
                </a:solidFill>
                <a:latin typeface="Arial" panose="020B0604020202020204" pitchFamily="34" charset="0"/>
                <a:cs typeface="Arial" panose="020B0604020202020204" pitchFamily="34" charset="0"/>
              </a:defRPr>
            </a:lvl1pPr>
            <a:lvl2pPr marL="742950" indent="-285750" defTabSz="685800">
              <a:defRPr>
                <a:solidFill>
                  <a:schemeClr val="tx1"/>
                </a:solidFill>
                <a:latin typeface="Arial" panose="020B0604020202020204" pitchFamily="34" charset="0"/>
                <a:cs typeface="Arial" panose="020B0604020202020204" pitchFamily="34" charset="0"/>
              </a:defRPr>
            </a:lvl2pPr>
            <a:lvl3pPr marL="1143000" indent="-228600" defTabSz="685800">
              <a:defRPr>
                <a:solidFill>
                  <a:schemeClr val="tx1"/>
                </a:solidFill>
                <a:latin typeface="Arial" panose="020B0604020202020204" pitchFamily="34" charset="0"/>
                <a:cs typeface="Arial" panose="020B0604020202020204" pitchFamily="34" charset="0"/>
              </a:defRPr>
            </a:lvl3pPr>
            <a:lvl4pPr marL="1600200" indent="-228600" defTabSz="685800">
              <a:defRPr>
                <a:solidFill>
                  <a:schemeClr val="tx1"/>
                </a:solidFill>
                <a:latin typeface="Arial" panose="020B0604020202020204" pitchFamily="34" charset="0"/>
                <a:cs typeface="Arial" panose="020B0604020202020204" pitchFamily="34" charset="0"/>
              </a:defRPr>
            </a:lvl4pPr>
            <a:lvl5pPr marL="2057400" indent="-228600" defTabSz="685800">
              <a:defRPr>
                <a:solidFill>
                  <a:schemeClr val="tx1"/>
                </a:solidFill>
                <a:latin typeface="Arial" panose="020B0604020202020204" pitchFamily="34" charset="0"/>
                <a:cs typeface="Arial" panose="020B0604020202020204" pitchFamily="34" charset="0"/>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50000"/>
              </a:lnSpc>
            </a:pPr>
            <a:r>
              <a:rPr lang="en-US" altLang="en-US" sz="4000" b="1" dirty="0" err="1" smtClean="0">
                <a:solidFill>
                  <a:srgbClr val="FF0000"/>
                </a:solidFill>
                <a:latin typeface="HP001 4 hàng" panose="020B0603050302020204" pitchFamily="34" charset="0"/>
                <a:cs typeface="Times New Roman" panose="02020603050405020304" pitchFamily="18" charset="0"/>
              </a:rPr>
              <a:t>Ôn</a:t>
            </a:r>
            <a:r>
              <a:rPr lang="en-US" altLang="en-US" sz="4000" b="1" dirty="0" smtClean="0">
                <a:solidFill>
                  <a:srgbClr val="FF0000"/>
                </a:solidFill>
                <a:latin typeface="HP001 4 hàng" panose="020B0603050302020204" pitchFamily="34" charset="0"/>
                <a:cs typeface="Times New Roman" panose="02020603050405020304" pitchFamily="18" charset="0"/>
              </a:rPr>
              <a:t> </a:t>
            </a:r>
            <a:r>
              <a:rPr lang="en-US" altLang="en-US" sz="4000" b="1" dirty="0" err="1" smtClean="0">
                <a:solidFill>
                  <a:srgbClr val="FF0000"/>
                </a:solidFill>
                <a:latin typeface="HP001 4 hàng" panose="020B0603050302020204" pitchFamily="34" charset="0"/>
                <a:cs typeface="Times New Roman" panose="02020603050405020304" pitchFamily="18" charset="0"/>
              </a:rPr>
              <a:t>tập</a:t>
            </a:r>
            <a:r>
              <a:rPr lang="en-US" altLang="en-US" sz="4000" b="1" dirty="0" smtClean="0">
                <a:solidFill>
                  <a:srgbClr val="FF0000"/>
                </a:solidFill>
                <a:latin typeface="HP001 4 hàng" panose="020B0603050302020204" pitchFamily="34" charset="0"/>
                <a:cs typeface="Times New Roman" panose="02020603050405020304" pitchFamily="18" charset="0"/>
              </a:rPr>
              <a:t> </a:t>
            </a:r>
            <a:r>
              <a:rPr lang="en-US" altLang="en-US" sz="4000" b="1" dirty="0" err="1" smtClean="0">
                <a:solidFill>
                  <a:srgbClr val="FF0000"/>
                </a:solidFill>
                <a:latin typeface="HP001 4 hàng" panose="020B0603050302020204" pitchFamily="34" charset="0"/>
                <a:cs typeface="Times New Roman" panose="02020603050405020304" pitchFamily="18" charset="0"/>
              </a:rPr>
              <a:t>tiết</a:t>
            </a:r>
            <a:r>
              <a:rPr lang="en-US" altLang="en-US" sz="4000" b="1" dirty="0" smtClean="0">
                <a:solidFill>
                  <a:srgbClr val="FF0000"/>
                </a:solidFill>
                <a:latin typeface="HP001 4 hàng" panose="020B0603050302020204" pitchFamily="34" charset="0"/>
                <a:cs typeface="Times New Roman" panose="02020603050405020304" pitchFamily="18" charset="0"/>
              </a:rPr>
              <a:t> 6 (</a:t>
            </a:r>
            <a:r>
              <a:rPr lang="en-US" altLang="en-US" sz="4000" b="1" dirty="0" err="1" smtClean="0">
                <a:solidFill>
                  <a:srgbClr val="FF0000"/>
                </a:solidFill>
                <a:latin typeface="HP001 4 hàng" panose="020B0603050302020204" pitchFamily="34" charset="0"/>
                <a:cs typeface="Times New Roman" panose="02020603050405020304" pitchFamily="18" charset="0"/>
              </a:rPr>
              <a:t>trang</a:t>
            </a:r>
            <a:r>
              <a:rPr lang="en-US" altLang="en-US" sz="4000" b="1" dirty="0" smtClean="0">
                <a:solidFill>
                  <a:srgbClr val="FF0000"/>
                </a:solidFill>
                <a:latin typeface="HP001 4 hàng" panose="020B0603050302020204" pitchFamily="34" charset="0"/>
                <a:cs typeface="Times New Roman" panose="02020603050405020304" pitchFamily="18" charset="0"/>
              </a:rPr>
              <a:t> 176)</a:t>
            </a:r>
            <a:endParaRPr lang="en-US" altLang="en-US" sz="4000" b="1" dirty="0">
              <a:solidFill>
                <a:srgbClr val="FF0000"/>
              </a:solidFill>
              <a:latin typeface="HP001 4 hàng" panose="020B0603050302020204" pitchFamily="34" charset="0"/>
              <a:cs typeface="Times New Roman" panose="02020603050405020304" pitchFamily="18" charset="0"/>
            </a:endParaRPr>
          </a:p>
        </p:txBody>
      </p:sp>
      <p:sp>
        <p:nvSpPr>
          <p:cNvPr id="7" name="Title 1"/>
          <p:cNvSpPr txBox="1">
            <a:spLocks/>
          </p:cNvSpPr>
          <p:nvPr/>
        </p:nvSpPr>
        <p:spPr>
          <a:xfrm>
            <a:off x="666032" y="1746813"/>
            <a:ext cx="11014691" cy="1143000"/>
          </a:xfrm>
          <a:prstGeom prst="rect">
            <a:avLst/>
          </a:prstGeom>
        </p:spPr>
        <p:txBody>
          <a:bodyPr>
            <a:normAutofit fontScale="75000" lnSpcReduction="2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just" eaLnBrk="1" fontAlgn="auto" hangingPunct="1">
              <a:lnSpc>
                <a:spcPct val="120000"/>
              </a:lnSpc>
              <a:spcAft>
                <a:spcPts val="0"/>
              </a:spcAft>
              <a:defRPr/>
            </a:pPr>
            <a:r>
              <a:rPr lang="en-US" b="1" dirty="0" smtClean="0">
                <a:solidFill>
                  <a:srgbClr val="C00000"/>
                </a:solidFill>
                <a:latin typeface="Times New Roman" pitchFamily="18" charset="0"/>
                <a:cs typeface="Times New Roman" pitchFamily="18" charset="0"/>
              </a:rPr>
              <a:t>2. </a:t>
            </a:r>
            <a:r>
              <a:rPr lang="en-US" b="1" dirty="0">
                <a:solidFill>
                  <a:srgbClr val="C00000"/>
                </a:solidFill>
                <a:latin typeface="Times New Roman" pitchFamily="18" charset="0"/>
                <a:cs typeface="Times New Roman" pitchFamily="18" charset="0"/>
              </a:rPr>
              <a:t>Cho </a:t>
            </a:r>
            <a:r>
              <a:rPr lang="en-US" b="1" dirty="0" err="1">
                <a:solidFill>
                  <a:srgbClr val="C00000"/>
                </a:solidFill>
                <a:latin typeface="Times New Roman" pitchFamily="18" charset="0"/>
                <a:cs typeface="Times New Roman" pitchFamily="18" charset="0"/>
              </a:rPr>
              <a:t>đề</a:t>
            </a:r>
            <a:r>
              <a:rPr lang="en-US" b="1" dirty="0">
                <a:solidFill>
                  <a:srgbClr val="C00000"/>
                </a:solidFill>
                <a:latin typeface="Times New Roman" pitchFamily="18" charset="0"/>
                <a:cs typeface="Times New Roman" pitchFamily="18" charset="0"/>
              </a:rPr>
              <a:t> </a:t>
            </a:r>
            <a:r>
              <a:rPr lang="en-US" b="1" dirty="0" err="1">
                <a:solidFill>
                  <a:srgbClr val="C00000"/>
                </a:solidFill>
                <a:latin typeface="Times New Roman" pitchFamily="18" charset="0"/>
                <a:cs typeface="Times New Roman" pitchFamily="18" charset="0"/>
              </a:rPr>
              <a:t>tập</a:t>
            </a:r>
            <a:r>
              <a:rPr lang="en-US" b="1" dirty="0">
                <a:solidFill>
                  <a:srgbClr val="C00000"/>
                </a:solidFill>
                <a:latin typeface="Times New Roman" pitchFamily="18" charset="0"/>
                <a:cs typeface="Times New Roman" pitchFamily="18" charset="0"/>
              </a:rPr>
              <a:t> </a:t>
            </a:r>
            <a:r>
              <a:rPr lang="en-US" b="1" dirty="0" err="1">
                <a:solidFill>
                  <a:srgbClr val="C00000"/>
                </a:solidFill>
                <a:latin typeface="Times New Roman" pitchFamily="18" charset="0"/>
                <a:cs typeface="Times New Roman" pitchFamily="18" charset="0"/>
              </a:rPr>
              <a:t>làm</a:t>
            </a:r>
            <a:r>
              <a:rPr lang="en-US" b="1" dirty="0">
                <a:solidFill>
                  <a:srgbClr val="C00000"/>
                </a:solidFill>
                <a:latin typeface="Times New Roman" pitchFamily="18" charset="0"/>
                <a:cs typeface="Times New Roman" pitchFamily="18" charset="0"/>
              </a:rPr>
              <a:t> </a:t>
            </a:r>
            <a:r>
              <a:rPr lang="en-US" b="1" dirty="0" err="1">
                <a:solidFill>
                  <a:srgbClr val="C00000"/>
                </a:solidFill>
                <a:latin typeface="Times New Roman" pitchFamily="18" charset="0"/>
                <a:cs typeface="Times New Roman" pitchFamily="18" charset="0"/>
              </a:rPr>
              <a:t>văn</a:t>
            </a:r>
            <a:r>
              <a:rPr lang="en-US" b="1" dirty="0">
                <a:solidFill>
                  <a:srgbClr val="C00000"/>
                </a:solidFill>
                <a:latin typeface="Times New Roman" pitchFamily="18" charset="0"/>
                <a:cs typeface="Times New Roman" pitchFamily="18" charset="0"/>
              </a:rPr>
              <a:t> </a:t>
            </a:r>
            <a:r>
              <a:rPr lang="en-US" b="1" dirty="0" err="1">
                <a:solidFill>
                  <a:srgbClr val="C00000"/>
                </a:solidFill>
                <a:latin typeface="Times New Roman" pitchFamily="18" charset="0"/>
                <a:cs typeface="Times New Roman" pitchFamily="18" charset="0"/>
              </a:rPr>
              <a:t>sau</a:t>
            </a:r>
            <a:r>
              <a:rPr lang="en-US" b="1" dirty="0">
                <a:solidFill>
                  <a:srgbClr val="C00000"/>
                </a:solidFill>
                <a:latin typeface="Times New Roman" pitchFamily="18" charset="0"/>
                <a:cs typeface="Times New Roman" pitchFamily="18" charset="0"/>
              </a:rPr>
              <a:t>: “</a:t>
            </a:r>
            <a:r>
              <a:rPr lang="en-US" b="1" dirty="0" err="1">
                <a:solidFill>
                  <a:srgbClr val="C00000"/>
                </a:solidFill>
                <a:latin typeface="Times New Roman" pitchFamily="18" charset="0"/>
                <a:cs typeface="Times New Roman" pitchFamily="18" charset="0"/>
              </a:rPr>
              <a:t>Tả</a:t>
            </a:r>
            <a:r>
              <a:rPr lang="en-US" b="1" dirty="0">
                <a:solidFill>
                  <a:srgbClr val="C00000"/>
                </a:solidFill>
                <a:latin typeface="Times New Roman" pitchFamily="18" charset="0"/>
                <a:cs typeface="Times New Roman" pitchFamily="18" charset="0"/>
              </a:rPr>
              <a:t> </a:t>
            </a:r>
            <a:r>
              <a:rPr lang="en-US" b="1" dirty="0" err="1">
                <a:solidFill>
                  <a:srgbClr val="C00000"/>
                </a:solidFill>
                <a:latin typeface="Times New Roman" pitchFamily="18" charset="0"/>
                <a:cs typeface="Times New Roman" pitchFamily="18" charset="0"/>
              </a:rPr>
              <a:t>một</a:t>
            </a:r>
            <a:r>
              <a:rPr lang="en-US" b="1" dirty="0">
                <a:solidFill>
                  <a:srgbClr val="C00000"/>
                </a:solidFill>
                <a:latin typeface="Times New Roman" pitchFamily="18" charset="0"/>
                <a:cs typeface="Times New Roman" pitchFamily="18" charset="0"/>
              </a:rPr>
              <a:t> </a:t>
            </a:r>
            <a:r>
              <a:rPr lang="en-US" b="1" dirty="0" err="1">
                <a:solidFill>
                  <a:srgbClr val="C00000"/>
                </a:solidFill>
                <a:latin typeface="Times New Roman" pitchFamily="18" charset="0"/>
                <a:cs typeface="Times New Roman" pitchFamily="18" charset="0"/>
              </a:rPr>
              <a:t>đồ</a:t>
            </a:r>
            <a:r>
              <a:rPr lang="en-US" b="1" dirty="0">
                <a:solidFill>
                  <a:srgbClr val="C00000"/>
                </a:solidFill>
                <a:latin typeface="Times New Roman" pitchFamily="18" charset="0"/>
                <a:cs typeface="Times New Roman" pitchFamily="18" charset="0"/>
              </a:rPr>
              <a:t> d</a:t>
            </a:r>
            <a:r>
              <a:rPr lang="vi-VN" b="1" dirty="0">
                <a:solidFill>
                  <a:srgbClr val="C00000"/>
                </a:solidFill>
                <a:cs typeface="Times New Roman" pitchFamily="18" charset="0"/>
              </a:rPr>
              <a:t>ù</a:t>
            </a:r>
            <a:r>
              <a:rPr lang="en-US" b="1" dirty="0">
                <a:solidFill>
                  <a:srgbClr val="C00000"/>
                </a:solidFill>
                <a:latin typeface="Times New Roman" pitchFamily="18" charset="0"/>
                <a:cs typeface="Times New Roman" pitchFamily="18" charset="0"/>
              </a:rPr>
              <a:t>ng </a:t>
            </a:r>
            <a:r>
              <a:rPr lang="en-US" b="1" dirty="0" err="1">
                <a:solidFill>
                  <a:srgbClr val="C00000"/>
                </a:solidFill>
                <a:latin typeface="Times New Roman" pitchFamily="18" charset="0"/>
                <a:cs typeface="Times New Roman" pitchFamily="18" charset="0"/>
              </a:rPr>
              <a:t>học</a:t>
            </a:r>
            <a:r>
              <a:rPr lang="en-US" b="1" dirty="0">
                <a:solidFill>
                  <a:srgbClr val="C00000"/>
                </a:solidFill>
                <a:latin typeface="Times New Roman" pitchFamily="18" charset="0"/>
                <a:cs typeface="Times New Roman" pitchFamily="18" charset="0"/>
              </a:rPr>
              <a:t> </a:t>
            </a:r>
            <a:r>
              <a:rPr lang="en-US" b="1" dirty="0" err="1">
                <a:solidFill>
                  <a:srgbClr val="C00000"/>
                </a:solidFill>
                <a:latin typeface="Times New Roman" pitchFamily="18" charset="0"/>
                <a:cs typeface="Times New Roman" pitchFamily="18" charset="0"/>
              </a:rPr>
              <a:t>tập</a:t>
            </a:r>
            <a:r>
              <a:rPr lang="en-US" b="1" dirty="0">
                <a:solidFill>
                  <a:srgbClr val="C00000"/>
                </a:solidFill>
                <a:latin typeface="Times New Roman" pitchFamily="18" charset="0"/>
                <a:cs typeface="Times New Roman" pitchFamily="18" charset="0"/>
              </a:rPr>
              <a:t> </a:t>
            </a:r>
            <a:r>
              <a:rPr lang="en-US" b="1" dirty="0" err="1">
                <a:solidFill>
                  <a:srgbClr val="C00000"/>
                </a:solidFill>
                <a:latin typeface="Times New Roman" pitchFamily="18" charset="0"/>
                <a:cs typeface="Times New Roman" pitchFamily="18" charset="0"/>
              </a:rPr>
              <a:t>của</a:t>
            </a:r>
            <a:r>
              <a:rPr lang="en-US" b="1" dirty="0">
                <a:solidFill>
                  <a:srgbClr val="C00000"/>
                </a:solidFill>
                <a:latin typeface="Times New Roman" pitchFamily="18" charset="0"/>
                <a:cs typeface="Times New Roman" pitchFamily="18" charset="0"/>
              </a:rPr>
              <a:t> </a:t>
            </a:r>
            <a:r>
              <a:rPr lang="en-US" b="1" dirty="0" err="1">
                <a:solidFill>
                  <a:srgbClr val="C00000"/>
                </a:solidFill>
                <a:latin typeface="Times New Roman" pitchFamily="18" charset="0"/>
                <a:cs typeface="Times New Roman" pitchFamily="18" charset="0"/>
              </a:rPr>
              <a:t>em</a:t>
            </a:r>
            <a:r>
              <a:rPr lang="en-US" b="1" dirty="0">
                <a:solidFill>
                  <a:srgbClr val="C00000"/>
                </a:solidFill>
                <a:latin typeface="Times New Roman" pitchFamily="18" charset="0"/>
                <a:cs typeface="Times New Roman" pitchFamily="18" charset="0"/>
              </a:rPr>
              <a:t>”.</a:t>
            </a:r>
          </a:p>
        </p:txBody>
      </p:sp>
      <p:sp>
        <p:nvSpPr>
          <p:cNvPr id="8" name="Title 1"/>
          <p:cNvSpPr txBox="1">
            <a:spLocks/>
          </p:cNvSpPr>
          <p:nvPr/>
        </p:nvSpPr>
        <p:spPr>
          <a:xfrm>
            <a:off x="939697" y="3072376"/>
            <a:ext cx="10741026" cy="1143000"/>
          </a:xfrm>
          <a:prstGeom prst="rect">
            <a:avLst/>
          </a:prstGeom>
        </p:spPr>
        <p:txBody>
          <a:bodyPr>
            <a:normAutofit fontScale="75000" lnSpcReduction="2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just" eaLnBrk="1" fontAlgn="auto" hangingPunct="1">
              <a:lnSpc>
                <a:spcPct val="120000"/>
              </a:lnSpc>
              <a:spcAft>
                <a:spcPts val="0"/>
              </a:spcAft>
              <a:defRPr/>
            </a:pPr>
            <a:r>
              <a:rPr lang="en-US" dirty="0">
                <a:solidFill>
                  <a:srgbClr val="669900"/>
                </a:solidFill>
                <a:latin typeface="Times New Roman" pitchFamily="18" charset="0"/>
                <a:cs typeface="Times New Roman" pitchFamily="18" charset="0"/>
              </a:rPr>
              <a:t>a) </a:t>
            </a:r>
            <a:r>
              <a:rPr lang="en-US" dirty="0" err="1">
                <a:solidFill>
                  <a:srgbClr val="669900"/>
                </a:solidFill>
                <a:latin typeface="Times New Roman" pitchFamily="18" charset="0"/>
                <a:cs typeface="Times New Roman" pitchFamily="18" charset="0"/>
              </a:rPr>
              <a:t>Hãy</a:t>
            </a:r>
            <a:r>
              <a:rPr lang="en-US" dirty="0">
                <a:solidFill>
                  <a:srgbClr val="669900"/>
                </a:solidFill>
                <a:latin typeface="Times New Roman" pitchFamily="18" charset="0"/>
                <a:cs typeface="Times New Roman" pitchFamily="18" charset="0"/>
              </a:rPr>
              <a:t> </a:t>
            </a:r>
            <a:r>
              <a:rPr lang="en-US" dirty="0" err="1">
                <a:solidFill>
                  <a:srgbClr val="669900"/>
                </a:solidFill>
                <a:latin typeface="Times New Roman" pitchFamily="18" charset="0"/>
                <a:cs typeface="Times New Roman" pitchFamily="18" charset="0"/>
              </a:rPr>
              <a:t>quan</a:t>
            </a:r>
            <a:r>
              <a:rPr lang="en-US" dirty="0">
                <a:solidFill>
                  <a:srgbClr val="669900"/>
                </a:solidFill>
                <a:latin typeface="Times New Roman" pitchFamily="18" charset="0"/>
                <a:cs typeface="Times New Roman" pitchFamily="18" charset="0"/>
              </a:rPr>
              <a:t> </a:t>
            </a:r>
            <a:r>
              <a:rPr lang="en-US" dirty="0" err="1">
                <a:solidFill>
                  <a:srgbClr val="669900"/>
                </a:solidFill>
                <a:latin typeface="Times New Roman" pitchFamily="18" charset="0"/>
                <a:cs typeface="Times New Roman" pitchFamily="18" charset="0"/>
              </a:rPr>
              <a:t>sát</a:t>
            </a:r>
            <a:r>
              <a:rPr lang="en-US" dirty="0">
                <a:solidFill>
                  <a:srgbClr val="669900"/>
                </a:solidFill>
                <a:latin typeface="Times New Roman" pitchFamily="18" charset="0"/>
                <a:cs typeface="Times New Roman" pitchFamily="18" charset="0"/>
              </a:rPr>
              <a:t> </a:t>
            </a:r>
            <a:r>
              <a:rPr lang="en-US" dirty="0" err="1">
                <a:solidFill>
                  <a:srgbClr val="669900"/>
                </a:solidFill>
                <a:latin typeface="Times New Roman" pitchFamily="18" charset="0"/>
                <a:cs typeface="Times New Roman" pitchFamily="18" charset="0"/>
              </a:rPr>
              <a:t>đồ</a:t>
            </a:r>
            <a:r>
              <a:rPr lang="en-US" dirty="0">
                <a:solidFill>
                  <a:srgbClr val="669900"/>
                </a:solidFill>
                <a:latin typeface="Times New Roman" pitchFamily="18" charset="0"/>
                <a:cs typeface="Times New Roman" pitchFamily="18" charset="0"/>
              </a:rPr>
              <a:t> </a:t>
            </a:r>
            <a:r>
              <a:rPr lang="en-US" dirty="0" err="1" smtClean="0">
                <a:solidFill>
                  <a:srgbClr val="669900"/>
                </a:solidFill>
                <a:latin typeface="Times New Roman" pitchFamily="18" charset="0"/>
                <a:cs typeface="Times New Roman" pitchFamily="18" charset="0"/>
              </a:rPr>
              <a:t>dùng</a:t>
            </a:r>
            <a:r>
              <a:rPr lang="en-US" dirty="0" smtClean="0">
                <a:solidFill>
                  <a:srgbClr val="669900"/>
                </a:solidFill>
                <a:latin typeface="Times New Roman" pitchFamily="18" charset="0"/>
                <a:cs typeface="Times New Roman" pitchFamily="18" charset="0"/>
              </a:rPr>
              <a:t> </a:t>
            </a:r>
            <a:r>
              <a:rPr lang="en-US" dirty="0" err="1">
                <a:solidFill>
                  <a:srgbClr val="669900"/>
                </a:solidFill>
                <a:latin typeface="Times New Roman" pitchFamily="18" charset="0"/>
                <a:cs typeface="Times New Roman" pitchFamily="18" charset="0"/>
              </a:rPr>
              <a:t>ấy</a:t>
            </a:r>
            <a:r>
              <a:rPr lang="en-US" dirty="0">
                <a:solidFill>
                  <a:srgbClr val="669900"/>
                </a:solidFill>
                <a:latin typeface="Times New Roman" pitchFamily="18" charset="0"/>
                <a:cs typeface="Times New Roman" pitchFamily="18" charset="0"/>
              </a:rPr>
              <a:t> </a:t>
            </a:r>
            <a:r>
              <a:rPr lang="en-US" dirty="0" err="1">
                <a:solidFill>
                  <a:srgbClr val="669900"/>
                </a:solidFill>
                <a:latin typeface="Times New Roman" pitchFamily="18" charset="0"/>
                <a:cs typeface="Times New Roman" pitchFamily="18" charset="0"/>
              </a:rPr>
              <a:t>và</a:t>
            </a:r>
            <a:r>
              <a:rPr lang="en-US" dirty="0">
                <a:solidFill>
                  <a:srgbClr val="669900"/>
                </a:solidFill>
                <a:latin typeface="Times New Roman" pitchFamily="18" charset="0"/>
                <a:cs typeface="Times New Roman" pitchFamily="18" charset="0"/>
              </a:rPr>
              <a:t> </a:t>
            </a:r>
            <a:r>
              <a:rPr lang="en-US" dirty="0" err="1">
                <a:solidFill>
                  <a:srgbClr val="669900"/>
                </a:solidFill>
                <a:latin typeface="Times New Roman" pitchFamily="18" charset="0"/>
                <a:cs typeface="Times New Roman" pitchFamily="18" charset="0"/>
              </a:rPr>
              <a:t>chuyển</a:t>
            </a:r>
            <a:r>
              <a:rPr lang="en-US" dirty="0">
                <a:solidFill>
                  <a:srgbClr val="669900"/>
                </a:solidFill>
                <a:latin typeface="Times New Roman" pitchFamily="18" charset="0"/>
                <a:cs typeface="Times New Roman" pitchFamily="18" charset="0"/>
              </a:rPr>
              <a:t> </a:t>
            </a:r>
            <a:r>
              <a:rPr lang="en-US" dirty="0" err="1">
                <a:solidFill>
                  <a:srgbClr val="669900"/>
                </a:solidFill>
                <a:latin typeface="Times New Roman" pitchFamily="18" charset="0"/>
                <a:cs typeface="Times New Roman" pitchFamily="18" charset="0"/>
              </a:rPr>
              <a:t>kết</a:t>
            </a:r>
            <a:r>
              <a:rPr lang="en-US" dirty="0">
                <a:solidFill>
                  <a:srgbClr val="669900"/>
                </a:solidFill>
                <a:latin typeface="Times New Roman" pitchFamily="18" charset="0"/>
                <a:cs typeface="Times New Roman" pitchFamily="18" charset="0"/>
              </a:rPr>
              <a:t> </a:t>
            </a:r>
            <a:r>
              <a:rPr lang="en-US" dirty="0" err="1">
                <a:solidFill>
                  <a:srgbClr val="669900"/>
                </a:solidFill>
                <a:latin typeface="Times New Roman" pitchFamily="18" charset="0"/>
                <a:cs typeface="Times New Roman" pitchFamily="18" charset="0"/>
              </a:rPr>
              <a:t>quả</a:t>
            </a:r>
            <a:r>
              <a:rPr lang="en-US" dirty="0">
                <a:solidFill>
                  <a:srgbClr val="669900"/>
                </a:solidFill>
                <a:latin typeface="Times New Roman" pitchFamily="18" charset="0"/>
                <a:cs typeface="Times New Roman" pitchFamily="18" charset="0"/>
              </a:rPr>
              <a:t> </a:t>
            </a:r>
            <a:r>
              <a:rPr lang="en-US" dirty="0" err="1">
                <a:solidFill>
                  <a:srgbClr val="669900"/>
                </a:solidFill>
                <a:latin typeface="Times New Roman" pitchFamily="18" charset="0"/>
                <a:cs typeface="Times New Roman" pitchFamily="18" charset="0"/>
              </a:rPr>
              <a:t>quan</a:t>
            </a:r>
            <a:r>
              <a:rPr lang="en-US" dirty="0">
                <a:solidFill>
                  <a:srgbClr val="669900"/>
                </a:solidFill>
                <a:latin typeface="Times New Roman" pitchFamily="18" charset="0"/>
                <a:cs typeface="Times New Roman" pitchFamily="18" charset="0"/>
              </a:rPr>
              <a:t> </a:t>
            </a:r>
            <a:r>
              <a:rPr lang="en-US" dirty="0" err="1">
                <a:solidFill>
                  <a:srgbClr val="669900"/>
                </a:solidFill>
                <a:latin typeface="Times New Roman" pitchFamily="18" charset="0"/>
                <a:cs typeface="Times New Roman" pitchFamily="18" charset="0"/>
              </a:rPr>
              <a:t>sát</a:t>
            </a:r>
            <a:r>
              <a:rPr lang="en-US" dirty="0">
                <a:solidFill>
                  <a:srgbClr val="669900"/>
                </a:solidFill>
                <a:latin typeface="Times New Roman" pitchFamily="18" charset="0"/>
                <a:cs typeface="Times New Roman" pitchFamily="18" charset="0"/>
              </a:rPr>
              <a:t> </a:t>
            </a:r>
            <a:r>
              <a:rPr lang="en-US" dirty="0" err="1">
                <a:solidFill>
                  <a:srgbClr val="669900"/>
                </a:solidFill>
                <a:latin typeface="Times New Roman" pitchFamily="18" charset="0"/>
                <a:cs typeface="Times New Roman" pitchFamily="18" charset="0"/>
              </a:rPr>
              <a:t>thành</a:t>
            </a:r>
            <a:r>
              <a:rPr lang="en-US" dirty="0">
                <a:solidFill>
                  <a:srgbClr val="669900"/>
                </a:solidFill>
                <a:latin typeface="Times New Roman" pitchFamily="18" charset="0"/>
                <a:cs typeface="Times New Roman" pitchFamily="18" charset="0"/>
              </a:rPr>
              <a:t> </a:t>
            </a:r>
            <a:r>
              <a:rPr lang="en-US" dirty="0" err="1">
                <a:solidFill>
                  <a:srgbClr val="669900"/>
                </a:solidFill>
                <a:latin typeface="Times New Roman" pitchFamily="18" charset="0"/>
                <a:cs typeface="Times New Roman" pitchFamily="18" charset="0"/>
              </a:rPr>
              <a:t>dàn</a:t>
            </a:r>
            <a:r>
              <a:rPr lang="en-US" dirty="0">
                <a:solidFill>
                  <a:srgbClr val="669900"/>
                </a:solidFill>
                <a:latin typeface="Times New Roman" pitchFamily="18" charset="0"/>
                <a:cs typeface="Times New Roman" pitchFamily="18" charset="0"/>
              </a:rPr>
              <a:t> ý.</a:t>
            </a:r>
          </a:p>
        </p:txBody>
      </p:sp>
      <p:sp>
        <p:nvSpPr>
          <p:cNvPr id="9" name="Title 1"/>
          <p:cNvSpPr txBox="1">
            <a:spLocks/>
          </p:cNvSpPr>
          <p:nvPr/>
        </p:nvSpPr>
        <p:spPr bwMode="auto">
          <a:xfrm>
            <a:off x="939696" y="4247792"/>
            <a:ext cx="10396673"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lnSpc>
                <a:spcPct val="120000"/>
              </a:lnSpc>
            </a:pPr>
            <a:r>
              <a:rPr lang="en-US" altLang="en-US" sz="3200" dirty="0">
                <a:solidFill>
                  <a:srgbClr val="669900"/>
                </a:solidFill>
                <a:cs typeface="Times New Roman" panose="02020603050405020304" pitchFamily="18" charset="0"/>
              </a:rPr>
              <a:t>b) </a:t>
            </a:r>
            <a:r>
              <a:rPr lang="en-US" altLang="en-US" sz="3200" dirty="0" err="1">
                <a:solidFill>
                  <a:srgbClr val="669900"/>
                </a:solidFill>
                <a:cs typeface="Times New Roman" panose="02020603050405020304" pitchFamily="18" charset="0"/>
              </a:rPr>
              <a:t>Hãy</a:t>
            </a:r>
            <a:r>
              <a:rPr lang="en-US" altLang="en-US" sz="3200" dirty="0">
                <a:solidFill>
                  <a:srgbClr val="669900"/>
                </a:solidFill>
                <a:cs typeface="Times New Roman" panose="02020603050405020304" pitchFamily="18" charset="0"/>
              </a:rPr>
              <a:t> </a:t>
            </a:r>
            <a:r>
              <a:rPr lang="en-US" altLang="en-US" sz="3200" dirty="0" err="1">
                <a:solidFill>
                  <a:srgbClr val="669900"/>
                </a:solidFill>
                <a:cs typeface="Times New Roman" panose="02020603050405020304" pitchFamily="18" charset="0"/>
              </a:rPr>
              <a:t>viết</a:t>
            </a:r>
            <a:r>
              <a:rPr lang="en-US" altLang="en-US" sz="3200" dirty="0">
                <a:solidFill>
                  <a:srgbClr val="669900"/>
                </a:solidFill>
                <a:cs typeface="Times New Roman" panose="02020603050405020304" pitchFamily="18" charset="0"/>
              </a:rPr>
              <a:t>:</a:t>
            </a:r>
          </a:p>
          <a:p>
            <a:pPr algn="just" eaLnBrk="1" hangingPunct="1">
              <a:lnSpc>
                <a:spcPct val="120000"/>
              </a:lnSpc>
            </a:pPr>
            <a:r>
              <a:rPr lang="en-US" altLang="en-US" sz="3200" dirty="0">
                <a:solidFill>
                  <a:srgbClr val="669900"/>
                </a:solidFill>
                <a:cs typeface="Times New Roman" panose="02020603050405020304" pitchFamily="18" charset="0"/>
              </a:rPr>
              <a:t>- </a:t>
            </a:r>
            <a:r>
              <a:rPr lang="en-US" altLang="en-US" sz="3200" dirty="0" err="1">
                <a:solidFill>
                  <a:srgbClr val="669900"/>
                </a:solidFill>
                <a:cs typeface="Times New Roman" panose="02020603050405020304" pitchFamily="18" charset="0"/>
              </a:rPr>
              <a:t>Phần</a:t>
            </a:r>
            <a:r>
              <a:rPr lang="en-US" altLang="en-US" sz="3200" dirty="0">
                <a:solidFill>
                  <a:srgbClr val="669900"/>
                </a:solidFill>
                <a:cs typeface="Times New Roman" panose="02020603050405020304" pitchFamily="18" charset="0"/>
              </a:rPr>
              <a:t> </a:t>
            </a:r>
            <a:r>
              <a:rPr lang="en-US" altLang="en-US" sz="3200" dirty="0" err="1">
                <a:solidFill>
                  <a:srgbClr val="669900"/>
                </a:solidFill>
                <a:cs typeface="Times New Roman" panose="02020603050405020304" pitchFamily="18" charset="0"/>
              </a:rPr>
              <a:t>mở</a:t>
            </a:r>
            <a:r>
              <a:rPr lang="en-US" altLang="en-US" sz="3200" dirty="0">
                <a:solidFill>
                  <a:srgbClr val="669900"/>
                </a:solidFill>
                <a:cs typeface="Times New Roman" panose="02020603050405020304" pitchFamily="18" charset="0"/>
              </a:rPr>
              <a:t> </a:t>
            </a:r>
            <a:r>
              <a:rPr lang="en-US" altLang="en-US" sz="3200" dirty="0" err="1">
                <a:solidFill>
                  <a:srgbClr val="669900"/>
                </a:solidFill>
                <a:cs typeface="Times New Roman" panose="02020603050405020304" pitchFamily="18" charset="0"/>
              </a:rPr>
              <a:t>bài</a:t>
            </a:r>
            <a:r>
              <a:rPr lang="en-US" altLang="en-US" sz="3200" dirty="0">
                <a:solidFill>
                  <a:srgbClr val="669900"/>
                </a:solidFill>
                <a:cs typeface="Times New Roman" panose="02020603050405020304" pitchFamily="18" charset="0"/>
              </a:rPr>
              <a:t> </a:t>
            </a:r>
            <a:r>
              <a:rPr lang="en-US" altLang="en-US" sz="3200" dirty="0" err="1">
                <a:solidFill>
                  <a:srgbClr val="669900"/>
                </a:solidFill>
                <a:cs typeface="Times New Roman" panose="02020603050405020304" pitchFamily="18" charset="0"/>
              </a:rPr>
              <a:t>theo</a:t>
            </a:r>
            <a:r>
              <a:rPr lang="en-US" altLang="en-US" sz="3200" dirty="0">
                <a:solidFill>
                  <a:srgbClr val="669900"/>
                </a:solidFill>
                <a:cs typeface="Times New Roman" panose="02020603050405020304" pitchFamily="18" charset="0"/>
              </a:rPr>
              <a:t> </a:t>
            </a:r>
            <a:r>
              <a:rPr lang="en-US" altLang="en-US" sz="3200" dirty="0" err="1">
                <a:solidFill>
                  <a:srgbClr val="669900"/>
                </a:solidFill>
                <a:cs typeface="Times New Roman" panose="02020603050405020304" pitchFamily="18" charset="0"/>
              </a:rPr>
              <a:t>kiểu</a:t>
            </a:r>
            <a:r>
              <a:rPr lang="en-US" altLang="en-US" sz="3200" dirty="0">
                <a:solidFill>
                  <a:srgbClr val="669900"/>
                </a:solidFill>
                <a:cs typeface="Times New Roman" panose="02020603050405020304" pitchFamily="18" charset="0"/>
              </a:rPr>
              <a:t> </a:t>
            </a:r>
            <a:r>
              <a:rPr lang="en-US" altLang="en-US" sz="3200" dirty="0" err="1">
                <a:solidFill>
                  <a:srgbClr val="669900"/>
                </a:solidFill>
                <a:cs typeface="Times New Roman" panose="02020603050405020304" pitchFamily="18" charset="0"/>
              </a:rPr>
              <a:t>gián</a:t>
            </a:r>
            <a:r>
              <a:rPr lang="en-US" altLang="en-US" sz="3200" dirty="0">
                <a:solidFill>
                  <a:srgbClr val="669900"/>
                </a:solidFill>
                <a:cs typeface="Times New Roman" panose="02020603050405020304" pitchFamily="18" charset="0"/>
              </a:rPr>
              <a:t> </a:t>
            </a:r>
            <a:r>
              <a:rPr lang="en-US" altLang="en-US" sz="3200" dirty="0" err="1">
                <a:solidFill>
                  <a:srgbClr val="669900"/>
                </a:solidFill>
                <a:cs typeface="Times New Roman" panose="02020603050405020304" pitchFamily="18" charset="0"/>
              </a:rPr>
              <a:t>tiếp</a:t>
            </a:r>
            <a:r>
              <a:rPr lang="en-US" altLang="en-US" sz="3200" dirty="0">
                <a:solidFill>
                  <a:srgbClr val="669900"/>
                </a:solidFill>
                <a:cs typeface="Times New Roman" panose="02020603050405020304" pitchFamily="18" charset="0"/>
              </a:rPr>
              <a:t>.</a:t>
            </a:r>
          </a:p>
          <a:p>
            <a:pPr algn="just" eaLnBrk="1" hangingPunct="1">
              <a:lnSpc>
                <a:spcPct val="120000"/>
              </a:lnSpc>
            </a:pPr>
            <a:r>
              <a:rPr lang="en-US" altLang="en-US" sz="3200" dirty="0">
                <a:solidFill>
                  <a:srgbClr val="669900"/>
                </a:solidFill>
                <a:cs typeface="Times New Roman" panose="02020603050405020304" pitchFamily="18" charset="0"/>
              </a:rPr>
              <a:t>- </a:t>
            </a:r>
            <a:r>
              <a:rPr lang="en-US" altLang="en-US" sz="3200" dirty="0" err="1">
                <a:solidFill>
                  <a:srgbClr val="669900"/>
                </a:solidFill>
                <a:cs typeface="Times New Roman" panose="02020603050405020304" pitchFamily="18" charset="0"/>
              </a:rPr>
              <a:t>Phần</a:t>
            </a:r>
            <a:r>
              <a:rPr lang="en-US" altLang="en-US" sz="3200" dirty="0">
                <a:solidFill>
                  <a:srgbClr val="669900"/>
                </a:solidFill>
                <a:cs typeface="Times New Roman" panose="02020603050405020304" pitchFamily="18" charset="0"/>
              </a:rPr>
              <a:t> </a:t>
            </a:r>
            <a:r>
              <a:rPr lang="en-US" altLang="en-US" sz="3200" dirty="0" err="1">
                <a:solidFill>
                  <a:srgbClr val="669900"/>
                </a:solidFill>
                <a:cs typeface="Times New Roman" panose="02020603050405020304" pitchFamily="18" charset="0"/>
              </a:rPr>
              <a:t>kết</a:t>
            </a:r>
            <a:r>
              <a:rPr lang="en-US" altLang="en-US" sz="3200" dirty="0">
                <a:solidFill>
                  <a:srgbClr val="669900"/>
                </a:solidFill>
                <a:cs typeface="Times New Roman" panose="02020603050405020304" pitchFamily="18" charset="0"/>
              </a:rPr>
              <a:t> </a:t>
            </a:r>
            <a:r>
              <a:rPr lang="en-US" altLang="en-US" sz="3200" dirty="0" err="1">
                <a:solidFill>
                  <a:srgbClr val="669900"/>
                </a:solidFill>
                <a:cs typeface="Times New Roman" panose="02020603050405020304" pitchFamily="18" charset="0"/>
              </a:rPr>
              <a:t>bài</a:t>
            </a:r>
            <a:r>
              <a:rPr lang="en-US" altLang="en-US" sz="3200" dirty="0">
                <a:solidFill>
                  <a:srgbClr val="669900"/>
                </a:solidFill>
                <a:cs typeface="Times New Roman" panose="02020603050405020304" pitchFamily="18" charset="0"/>
              </a:rPr>
              <a:t> </a:t>
            </a:r>
            <a:r>
              <a:rPr lang="en-US" altLang="en-US" sz="3200" dirty="0" err="1">
                <a:solidFill>
                  <a:srgbClr val="669900"/>
                </a:solidFill>
                <a:cs typeface="Times New Roman" panose="02020603050405020304" pitchFamily="18" charset="0"/>
              </a:rPr>
              <a:t>theo</a:t>
            </a:r>
            <a:r>
              <a:rPr lang="en-US" altLang="en-US" sz="3200" dirty="0">
                <a:solidFill>
                  <a:srgbClr val="669900"/>
                </a:solidFill>
                <a:cs typeface="Times New Roman" panose="02020603050405020304" pitchFamily="18" charset="0"/>
              </a:rPr>
              <a:t> </a:t>
            </a:r>
            <a:r>
              <a:rPr lang="en-US" altLang="en-US" sz="3200" dirty="0" err="1">
                <a:solidFill>
                  <a:srgbClr val="669900"/>
                </a:solidFill>
                <a:cs typeface="Times New Roman" panose="02020603050405020304" pitchFamily="18" charset="0"/>
              </a:rPr>
              <a:t>kiểu</a:t>
            </a:r>
            <a:r>
              <a:rPr lang="en-US" altLang="en-US" sz="3200" dirty="0">
                <a:solidFill>
                  <a:srgbClr val="669900"/>
                </a:solidFill>
                <a:cs typeface="Times New Roman" panose="02020603050405020304" pitchFamily="18" charset="0"/>
              </a:rPr>
              <a:t> </a:t>
            </a:r>
            <a:r>
              <a:rPr lang="en-US" altLang="en-US" sz="3200" dirty="0" err="1">
                <a:solidFill>
                  <a:srgbClr val="669900"/>
                </a:solidFill>
                <a:cs typeface="Times New Roman" panose="02020603050405020304" pitchFamily="18" charset="0"/>
              </a:rPr>
              <a:t>mở</a:t>
            </a:r>
            <a:r>
              <a:rPr lang="en-US" altLang="en-US" sz="3200" dirty="0">
                <a:solidFill>
                  <a:srgbClr val="669900"/>
                </a:solidFill>
                <a:cs typeface="Times New Roman" panose="02020603050405020304" pitchFamily="18" charset="0"/>
              </a:rPr>
              <a:t> </a:t>
            </a:r>
            <a:r>
              <a:rPr lang="en-US" altLang="en-US" sz="3200" dirty="0" err="1">
                <a:solidFill>
                  <a:srgbClr val="669900"/>
                </a:solidFill>
                <a:cs typeface="Times New Roman" panose="02020603050405020304" pitchFamily="18" charset="0"/>
              </a:rPr>
              <a:t>rộng</a:t>
            </a:r>
            <a:r>
              <a:rPr lang="en-US" altLang="en-US" sz="3200" dirty="0">
                <a:solidFill>
                  <a:srgbClr val="669900"/>
                </a:solidFill>
                <a:cs typeface="Times New Roman" panose="02020603050405020304" pitchFamily="18" charset="0"/>
              </a:rPr>
              <a:t>.</a:t>
            </a:r>
          </a:p>
          <a:p>
            <a:pPr algn="just" eaLnBrk="1" hangingPunct="1">
              <a:lnSpc>
                <a:spcPct val="120000"/>
              </a:lnSpc>
            </a:pPr>
            <a:endParaRPr lang="en-US" altLang="en-US" sz="3200" dirty="0">
              <a:solidFill>
                <a:srgbClr val="669900"/>
              </a:solidFill>
              <a:cs typeface="Times New Roman" panose="02020603050405020304" pitchFamily="18" charset="0"/>
            </a:endParaRPr>
          </a:p>
        </p:txBody>
      </p:sp>
    </p:spTree>
    <p:extLst>
      <p:ext uri="{BB962C8B-B14F-4D97-AF65-F5344CB8AC3E}">
        <p14:creationId xmlns:p14="http://schemas.microsoft.com/office/powerpoint/2010/main" val="1487193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75185" y="0"/>
            <a:ext cx="12403395" cy="6858000"/>
          </a:xfrm>
          <a:prstGeom prst="rect">
            <a:avLst/>
          </a:prstGeom>
        </p:spPr>
      </p:pic>
      <p:sp>
        <p:nvSpPr>
          <p:cNvPr id="3" name="Rounded Rectangle 2"/>
          <p:cNvSpPr/>
          <p:nvPr/>
        </p:nvSpPr>
        <p:spPr>
          <a:xfrm>
            <a:off x="427703" y="0"/>
            <a:ext cx="11326761" cy="685800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51908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256430" y="571500"/>
            <a:ext cx="9940412" cy="623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I. </a:t>
            </a:r>
            <a:r>
              <a:rPr kumimoji="0" lang="en-US" altLang="en-US" sz="2100" b="0"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Mở</a:t>
            </a:r>
            <a:r>
              <a:rPr kumimoji="0" lang="en-US" altLang="en-US" sz="2100" b="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bài</a:t>
            </a:r>
            <a:r>
              <a:rPr kumimoji="0" lang="en-US" altLang="en-US" sz="2100" b="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giới</a:t>
            </a: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thiệu</a:t>
            </a: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hộp</a:t>
            </a: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bút</a:t>
            </a:r>
            <a:endPar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II. </a:t>
            </a:r>
            <a:r>
              <a:rPr kumimoji="0" lang="en-US" altLang="en-US" sz="2100" b="0"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Thân</a:t>
            </a:r>
            <a:r>
              <a:rPr kumimoji="0" lang="en-US" altLang="en-US" sz="2100" b="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bài</a:t>
            </a:r>
            <a:r>
              <a:rPr kumimoji="0" lang="en-US" altLang="en-US" sz="2100" b="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tả</a:t>
            </a: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hộp</a:t>
            </a: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bút</a:t>
            </a:r>
            <a:endPar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1.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Tả</a:t>
            </a: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bao</a:t>
            </a: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quát</a:t>
            </a: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hộp</a:t>
            </a: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bút</a:t>
            </a:r>
            <a:endPar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endParaRPr>
          </a:p>
          <a:p>
            <a:pPr marR="0" lvl="0" indent="91440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Hộp</a:t>
            </a: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bút</a:t>
            </a: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được</a:t>
            </a: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làm</a:t>
            </a: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bằng</a:t>
            </a: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vải</a:t>
            </a:r>
            <a:endPar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endParaRPr>
          </a:p>
          <a:p>
            <a:pPr marR="0" lvl="0" indent="91440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Hộp</a:t>
            </a: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bút</a:t>
            </a: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màu</a:t>
            </a: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hồng</a:t>
            </a:r>
            <a:endPar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endParaRPr>
          </a:p>
          <a:p>
            <a:pPr marR="0" lvl="0" indent="91440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Hộp</a:t>
            </a: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bút</a:t>
            </a: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hình</a:t>
            </a: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chữ</a:t>
            </a: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nhật</a:t>
            </a:r>
            <a:endPar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endParaRPr>
          </a:p>
          <a:p>
            <a:pPr marR="0" lvl="0" indent="91440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Hộp</a:t>
            </a: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bút</a:t>
            </a: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dài</a:t>
            </a: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20 cm,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rộng</a:t>
            </a: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5cm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và</a:t>
            </a: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cao</a:t>
            </a: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4cm</a:t>
            </a:r>
          </a:p>
          <a:p>
            <a:pPr marR="0" lvl="0" indent="91440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Bên</a:t>
            </a: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ngoài</a:t>
            </a: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hộp</a:t>
            </a: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bút</a:t>
            </a: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dược</a:t>
            </a: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trang</a:t>
            </a: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trí</a:t>
            </a: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là</a:t>
            </a: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hình</a:t>
            </a: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con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mèo</a:t>
            </a: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kitty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2.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Tả</a:t>
            </a: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chi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tiết</a:t>
            </a: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từng</a:t>
            </a: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bộ</a:t>
            </a: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phận</a:t>
            </a: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hộp</a:t>
            </a: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bút</a:t>
            </a:r>
            <a:endPar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endParaRPr>
          </a:p>
          <a:p>
            <a:pPr marR="0" lvl="0" indent="855663"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Hộp</a:t>
            </a: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bút</a:t>
            </a: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có</a:t>
            </a: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2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ngăn</a:t>
            </a: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một</a:t>
            </a: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ngăn</a:t>
            </a: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đựng</a:t>
            </a: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thước</a:t>
            </a: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bút</a:t>
            </a: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và</a:t>
            </a: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một</a:t>
            </a: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ngăn</a:t>
            </a: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đựng</a:t>
            </a: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vật</a:t>
            </a: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nhỏ</a:t>
            </a: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nhỏ</a:t>
            </a: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như</a:t>
            </a: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tẩy</a:t>
            </a: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đồ</a:t>
            </a: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gọt</a:t>
            </a: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bút</a:t>
            </a: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chì</a:t>
            </a: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a:t>
            </a:r>
          </a:p>
          <a:p>
            <a:pPr marR="0" lvl="0" indent="855663"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Ngăn</a:t>
            </a: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lớn</a:t>
            </a: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có</a:t>
            </a: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thể</a:t>
            </a: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đựng</a:t>
            </a: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được</a:t>
            </a: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máy</a:t>
            </a: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tính</a:t>
            </a: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bỏ</a:t>
            </a: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túi</a:t>
            </a:r>
            <a:endPar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endParaRPr>
          </a:p>
          <a:p>
            <a:pPr marR="0" lvl="0" indent="855663"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Khi</a:t>
            </a: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mở</a:t>
            </a: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hoặc</a:t>
            </a: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đóng</a:t>
            </a: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là</a:t>
            </a: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hộp</a:t>
            </a: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bút</a:t>
            </a: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đều</a:t>
            </a: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có</a:t>
            </a: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khóa</a:t>
            </a:r>
            <a:endPar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endParaRPr>
          </a:p>
          <a:p>
            <a:pPr marR="0" lvl="0" indent="855663"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Hộp</a:t>
            </a: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bút</a:t>
            </a: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mở</a:t>
            </a: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giống</a:t>
            </a: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như</a:t>
            </a: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một</a:t>
            </a: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quyển</a:t>
            </a: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sách</a:t>
            </a:r>
            <a:endPar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endParaRPr>
          </a:p>
          <a:p>
            <a:pPr marR="0" lvl="0" indent="855663"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Bên</a:t>
            </a: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trong</a:t>
            </a: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hộp</a:t>
            </a: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bút</a:t>
            </a: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là</a:t>
            </a: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màu</a:t>
            </a: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trắng</a:t>
            </a: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được</a:t>
            </a: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làm</a:t>
            </a: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từ</a:t>
            </a: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vải</a:t>
            </a: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mịn</a:t>
            </a:r>
            <a:endPar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III. </a:t>
            </a:r>
            <a:r>
              <a:rPr kumimoji="0" lang="en-US" altLang="en-US" sz="2100" b="0"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Kết</a:t>
            </a:r>
            <a:r>
              <a:rPr kumimoji="0" lang="en-US" altLang="en-US" sz="2100" b="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bài</a:t>
            </a:r>
            <a:r>
              <a:rPr kumimoji="0" lang="en-US" altLang="en-US" sz="2100" b="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nêu</a:t>
            </a: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cảm</a:t>
            </a: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nghĩ</a:t>
            </a: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của</a:t>
            </a: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em</a:t>
            </a: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về</a:t>
            </a: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chiếc</a:t>
            </a: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hộp</a:t>
            </a: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bút</a:t>
            </a:r>
            <a:endPar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endParaRPr>
          </a:p>
          <a:p>
            <a:pPr marR="0" lvl="0" indent="91440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Đây</a:t>
            </a: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là</a:t>
            </a: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món</a:t>
            </a: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quà</a:t>
            </a: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ba</a:t>
            </a: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mẹ</a:t>
            </a: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tặng</a:t>
            </a: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nên</a:t>
            </a: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em</a:t>
            </a: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rất</a:t>
            </a: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trân</a:t>
            </a: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trọng</a:t>
            </a:r>
            <a:endPar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endParaRPr>
          </a:p>
          <a:p>
            <a:pPr marR="0" lvl="0" indent="91440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Em</a:t>
            </a: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sẽ</a:t>
            </a: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cố</a:t>
            </a: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gắng</a:t>
            </a: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học</a:t>
            </a: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tập</a:t>
            </a: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để</a:t>
            </a: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không</a:t>
            </a: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phụ</a:t>
            </a: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lòng</a:t>
            </a: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ba</a:t>
            </a: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mẹ</a:t>
            </a:r>
            <a:endPar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endParaRPr>
          </a:p>
          <a:p>
            <a:pPr marR="0" lvl="0" indent="91440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Em</a:t>
            </a: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sẽ</a:t>
            </a: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giữ</a:t>
            </a: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gìn</a:t>
            </a: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cẩn</a:t>
            </a: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thận</a:t>
            </a: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và</a:t>
            </a: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sạch</a:t>
            </a: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sẽ</a:t>
            </a: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hộp</a:t>
            </a:r>
            <a:r>
              <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7030A0"/>
                </a:solidFill>
                <a:effectLst/>
                <a:latin typeface="Times New Roman" panose="02020603050405020304" pitchFamily="18" charset="0"/>
                <a:cs typeface="Times New Roman" panose="02020603050405020304" pitchFamily="18" charset="0"/>
              </a:rPr>
              <a:t>bút</a:t>
            </a:r>
            <a:endParaRPr kumimoji="0" lang="en-US" altLang="en-US" sz="2100" b="0" i="0" u="none" strike="noStrike" cap="none" normalizeH="0" baseline="0" dirty="0" smtClean="0">
              <a:ln>
                <a:noFill/>
              </a:ln>
              <a:solidFill>
                <a:srgbClr val="7030A0"/>
              </a:solidFill>
              <a:effectLst/>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939697" y="0"/>
            <a:ext cx="11252303" cy="1143000"/>
          </a:xfrm>
          <a:prstGeom prst="rect">
            <a:avLst/>
          </a:prstGeom>
        </p:spPr>
        <p:txBody>
          <a:bodyP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just" eaLnBrk="1" fontAlgn="auto" hangingPunct="1">
              <a:lnSpc>
                <a:spcPct val="120000"/>
              </a:lnSpc>
              <a:spcAft>
                <a:spcPts val="0"/>
              </a:spcAft>
              <a:defRPr/>
            </a:pPr>
            <a:r>
              <a:rPr lang="en-US" sz="2800" dirty="0">
                <a:solidFill>
                  <a:srgbClr val="669900"/>
                </a:solidFill>
                <a:latin typeface="Times New Roman" pitchFamily="18" charset="0"/>
                <a:cs typeface="Times New Roman" pitchFamily="18" charset="0"/>
              </a:rPr>
              <a:t>a) </a:t>
            </a:r>
            <a:r>
              <a:rPr lang="en-US" sz="2800" dirty="0" err="1">
                <a:solidFill>
                  <a:srgbClr val="669900"/>
                </a:solidFill>
                <a:latin typeface="Times New Roman" pitchFamily="18" charset="0"/>
                <a:cs typeface="Times New Roman" pitchFamily="18" charset="0"/>
              </a:rPr>
              <a:t>Hãy</a:t>
            </a:r>
            <a:r>
              <a:rPr lang="en-US" sz="2800" dirty="0">
                <a:solidFill>
                  <a:srgbClr val="669900"/>
                </a:solidFill>
                <a:latin typeface="Times New Roman" pitchFamily="18" charset="0"/>
                <a:cs typeface="Times New Roman" pitchFamily="18" charset="0"/>
              </a:rPr>
              <a:t> </a:t>
            </a:r>
            <a:r>
              <a:rPr lang="en-US" sz="2800" dirty="0" err="1">
                <a:solidFill>
                  <a:srgbClr val="669900"/>
                </a:solidFill>
                <a:latin typeface="Times New Roman" pitchFamily="18" charset="0"/>
                <a:cs typeface="Times New Roman" pitchFamily="18" charset="0"/>
              </a:rPr>
              <a:t>quan</a:t>
            </a:r>
            <a:r>
              <a:rPr lang="en-US" sz="2800" dirty="0">
                <a:solidFill>
                  <a:srgbClr val="669900"/>
                </a:solidFill>
                <a:latin typeface="Times New Roman" pitchFamily="18" charset="0"/>
                <a:cs typeface="Times New Roman" pitchFamily="18" charset="0"/>
              </a:rPr>
              <a:t> </a:t>
            </a:r>
            <a:r>
              <a:rPr lang="en-US" sz="2800" dirty="0" err="1">
                <a:solidFill>
                  <a:srgbClr val="669900"/>
                </a:solidFill>
                <a:latin typeface="Times New Roman" pitchFamily="18" charset="0"/>
                <a:cs typeface="Times New Roman" pitchFamily="18" charset="0"/>
              </a:rPr>
              <a:t>sát</a:t>
            </a:r>
            <a:r>
              <a:rPr lang="en-US" sz="2800" dirty="0">
                <a:solidFill>
                  <a:srgbClr val="669900"/>
                </a:solidFill>
                <a:latin typeface="Times New Roman" pitchFamily="18" charset="0"/>
                <a:cs typeface="Times New Roman" pitchFamily="18" charset="0"/>
              </a:rPr>
              <a:t> </a:t>
            </a:r>
            <a:r>
              <a:rPr lang="en-US" sz="2800" dirty="0" err="1">
                <a:solidFill>
                  <a:srgbClr val="669900"/>
                </a:solidFill>
                <a:latin typeface="Times New Roman" pitchFamily="18" charset="0"/>
                <a:cs typeface="Times New Roman" pitchFamily="18" charset="0"/>
              </a:rPr>
              <a:t>đồ</a:t>
            </a:r>
            <a:r>
              <a:rPr lang="en-US" sz="2800" dirty="0">
                <a:solidFill>
                  <a:srgbClr val="669900"/>
                </a:solidFill>
                <a:latin typeface="Times New Roman" pitchFamily="18" charset="0"/>
                <a:cs typeface="Times New Roman" pitchFamily="18" charset="0"/>
              </a:rPr>
              <a:t> </a:t>
            </a:r>
            <a:r>
              <a:rPr lang="en-US" sz="2800" dirty="0" err="1" smtClean="0">
                <a:solidFill>
                  <a:srgbClr val="669900"/>
                </a:solidFill>
                <a:latin typeface="Times New Roman" pitchFamily="18" charset="0"/>
                <a:cs typeface="Times New Roman" pitchFamily="18" charset="0"/>
              </a:rPr>
              <a:t>dùng</a:t>
            </a:r>
            <a:r>
              <a:rPr lang="en-US" sz="2800" dirty="0" smtClean="0">
                <a:solidFill>
                  <a:srgbClr val="669900"/>
                </a:solidFill>
                <a:latin typeface="Times New Roman" pitchFamily="18" charset="0"/>
                <a:cs typeface="Times New Roman" pitchFamily="18" charset="0"/>
              </a:rPr>
              <a:t> </a:t>
            </a:r>
            <a:r>
              <a:rPr lang="en-US" sz="2800" dirty="0" err="1">
                <a:solidFill>
                  <a:srgbClr val="669900"/>
                </a:solidFill>
                <a:latin typeface="Times New Roman" pitchFamily="18" charset="0"/>
                <a:cs typeface="Times New Roman" pitchFamily="18" charset="0"/>
              </a:rPr>
              <a:t>ấy</a:t>
            </a:r>
            <a:r>
              <a:rPr lang="en-US" sz="2800" dirty="0">
                <a:solidFill>
                  <a:srgbClr val="669900"/>
                </a:solidFill>
                <a:latin typeface="Times New Roman" pitchFamily="18" charset="0"/>
                <a:cs typeface="Times New Roman" pitchFamily="18" charset="0"/>
              </a:rPr>
              <a:t> </a:t>
            </a:r>
            <a:r>
              <a:rPr lang="en-US" sz="2800" dirty="0" err="1">
                <a:solidFill>
                  <a:srgbClr val="669900"/>
                </a:solidFill>
                <a:latin typeface="Times New Roman" pitchFamily="18" charset="0"/>
                <a:cs typeface="Times New Roman" pitchFamily="18" charset="0"/>
              </a:rPr>
              <a:t>và</a:t>
            </a:r>
            <a:r>
              <a:rPr lang="en-US" sz="2800" dirty="0">
                <a:solidFill>
                  <a:srgbClr val="669900"/>
                </a:solidFill>
                <a:latin typeface="Times New Roman" pitchFamily="18" charset="0"/>
                <a:cs typeface="Times New Roman" pitchFamily="18" charset="0"/>
              </a:rPr>
              <a:t> </a:t>
            </a:r>
            <a:r>
              <a:rPr lang="en-US" sz="2800" dirty="0" err="1">
                <a:solidFill>
                  <a:srgbClr val="669900"/>
                </a:solidFill>
                <a:latin typeface="Times New Roman" pitchFamily="18" charset="0"/>
                <a:cs typeface="Times New Roman" pitchFamily="18" charset="0"/>
              </a:rPr>
              <a:t>chuyển</a:t>
            </a:r>
            <a:r>
              <a:rPr lang="en-US" sz="2800" dirty="0">
                <a:solidFill>
                  <a:srgbClr val="669900"/>
                </a:solidFill>
                <a:latin typeface="Times New Roman" pitchFamily="18" charset="0"/>
                <a:cs typeface="Times New Roman" pitchFamily="18" charset="0"/>
              </a:rPr>
              <a:t> </a:t>
            </a:r>
            <a:r>
              <a:rPr lang="en-US" sz="2800" dirty="0" err="1">
                <a:solidFill>
                  <a:srgbClr val="669900"/>
                </a:solidFill>
                <a:latin typeface="Times New Roman" pitchFamily="18" charset="0"/>
                <a:cs typeface="Times New Roman" pitchFamily="18" charset="0"/>
              </a:rPr>
              <a:t>kết</a:t>
            </a:r>
            <a:r>
              <a:rPr lang="en-US" sz="2800" dirty="0">
                <a:solidFill>
                  <a:srgbClr val="669900"/>
                </a:solidFill>
                <a:latin typeface="Times New Roman" pitchFamily="18" charset="0"/>
                <a:cs typeface="Times New Roman" pitchFamily="18" charset="0"/>
              </a:rPr>
              <a:t> </a:t>
            </a:r>
            <a:r>
              <a:rPr lang="en-US" sz="2800" dirty="0" err="1">
                <a:solidFill>
                  <a:srgbClr val="669900"/>
                </a:solidFill>
                <a:latin typeface="Times New Roman" pitchFamily="18" charset="0"/>
                <a:cs typeface="Times New Roman" pitchFamily="18" charset="0"/>
              </a:rPr>
              <a:t>quả</a:t>
            </a:r>
            <a:r>
              <a:rPr lang="en-US" sz="2800" dirty="0">
                <a:solidFill>
                  <a:srgbClr val="669900"/>
                </a:solidFill>
                <a:latin typeface="Times New Roman" pitchFamily="18" charset="0"/>
                <a:cs typeface="Times New Roman" pitchFamily="18" charset="0"/>
              </a:rPr>
              <a:t> </a:t>
            </a:r>
            <a:r>
              <a:rPr lang="en-US" sz="2800" dirty="0" err="1">
                <a:solidFill>
                  <a:srgbClr val="669900"/>
                </a:solidFill>
                <a:latin typeface="Times New Roman" pitchFamily="18" charset="0"/>
                <a:cs typeface="Times New Roman" pitchFamily="18" charset="0"/>
              </a:rPr>
              <a:t>quan</a:t>
            </a:r>
            <a:r>
              <a:rPr lang="en-US" sz="2800" dirty="0">
                <a:solidFill>
                  <a:srgbClr val="669900"/>
                </a:solidFill>
                <a:latin typeface="Times New Roman" pitchFamily="18" charset="0"/>
                <a:cs typeface="Times New Roman" pitchFamily="18" charset="0"/>
              </a:rPr>
              <a:t> </a:t>
            </a:r>
            <a:r>
              <a:rPr lang="en-US" sz="2800" dirty="0" err="1">
                <a:solidFill>
                  <a:srgbClr val="669900"/>
                </a:solidFill>
                <a:latin typeface="Times New Roman" pitchFamily="18" charset="0"/>
                <a:cs typeface="Times New Roman" pitchFamily="18" charset="0"/>
              </a:rPr>
              <a:t>sát</a:t>
            </a:r>
            <a:r>
              <a:rPr lang="en-US" sz="2800" dirty="0">
                <a:solidFill>
                  <a:srgbClr val="669900"/>
                </a:solidFill>
                <a:latin typeface="Times New Roman" pitchFamily="18" charset="0"/>
                <a:cs typeface="Times New Roman" pitchFamily="18" charset="0"/>
              </a:rPr>
              <a:t> </a:t>
            </a:r>
            <a:r>
              <a:rPr lang="en-US" sz="2800" dirty="0" err="1">
                <a:solidFill>
                  <a:srgbClr val="669900"/>
                </a:solidFill>
                <a:latin typeface="Times New Roman" pitchFamily="18" charset="0"/>
                <a:cs typeface="Times New Roman" pitchFamily="18" charset="0"/>
              </a:rPr>
              <a:t>thành</a:t>
            </a:r>
            <a:r>
              <a:rPr lang="en-US" sz="2800" dirty="0">
                <a:solidFill>
                  <a:srgbClr val="669900"/>
                </a:solidFill>
                <a:latin typeface="Times New Roman" pitchFamily="18" charset="0"/>
                <a:cs typeface="Times New Roman" pitchFamily="18" charset="0"/>
              </a:rPr>
              <a:t> </a:t>
            </a:r>
            <a:r>
              <a:rPr lang="en-US" sz="2800" dirty="0" err="1">
                <a:solidFill>
                  <a:srgbClr val="669900"/>
                </a:solidFill>
                <a:latin typeface="Times New Roman" pitchFamily="18" charset="0"/>
                <a:cs typeface="Times New Roman" pitchFamily="18" charset="0"/>
              </a:rPr>
              <a:t>dàn</a:t>
            </a:r>
            <a:r>
              <a:rPr lang="en-US" sz="2800" dirty="0">
                <a:solidFill>
                  <a:srgbClr val="669900"/>
                </a:solidFill>
                <a:latin typeface="Times New Roman" pitchFamily="18" charset="0"/>
                <a:cs typeface="Times New Roman" pitchFamily="18" charset="0"/>
              </a:rPr>
              <a:t> ý.</a:t>
            </a:r>
          </a:p>
        </p:txBody>
      </p:sp>
      <p:sp>
        <p:nvSpPr>
          <p:cNvPr id="5" name="Rounded Rectangle 4"/>
          <p:cNvSpPr/>
          <p:nvPr/>
        </p:nvSpPr>
        <p:spPr>
          <a:xfrm>
            <a:off x="427703" y="0"/>
            <a:ext cx="11326761" cy="685800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3"/>
          <p:cNvSpPr txBox="1">
            <a:spLocks noChangeArrowheads="1"/>
          </p:cNvSpPr>
          <p:nvPr/>
        </p:nvSpPr>
        <p:spPr bwMode="auto">
          <a:xfrm>
            <a:off x="1238037" y="15601"/>
            <a:ext cx="10953963" cy="540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eaLnBrk="1" hangingPunct="1">
              <a:buFontTx/>
              <a:buNone/>
              <a:defRPr/>
            </a:pPr>
            <a:r>
              <a:rPr lang="en-US" altLang="en-US" b="1" kern="0" dirty="0" err="1" smtClean="0">
                <a:solidFill>
                  <a:srgbClr val="C00000"/>
                </a:solidFill>
                <a:latin typeface="Times New Roman" panose="02020603050405020304" pitchFamily="18" charset="0"/>
                <a:cs typeface="Times New Roman" panose="02020603050405020304" pitchFamily="18" charset="0"/>
              </a:rPr>
              <a:t>Ví</a:t>
            </a:r>
            <a:r>
              <a:rPr lang="en-US" altLang="en-US" b="1" kern="0" dirty="0" smtClean="0">
                <a:solidFill>
                  <a:srgbClr val="C00000"/>
                </a:solidFill>
                <a:latin typeface="Times New Roman" panose="02020603050405020304" pitchFamily="18" charset="0"/>
                <a:cs typeface="Times New Roman" panose="02020603050405020304" pitchFamily="18" charset="0"/>
              </a:rPr>
              <a:t> </a:t>
            </a:r>
            <a:r>
              <a:rPr lang="en-US" altLang="en-US" b="1" kern="0" dirty="0" err="1" smtClean="0">
                <a:solidFill>
                  <a:srgbClr val="C00000"/>
                </a:solidFill>
                <a:latin typeface="Times New Roman" panose="02020603050405020304" pitchFamily="18" charset="0"/>
                <a:cs typeface="Times New Roman" panose="02020603050405020304" pitchFamily="18" charset="0"/>
              </a:rPr>
              <a:t>dụ</a:t>
            </a:r>
            <a:r>
              <a:rPr lang="en-US" altLang="en-US" b="1" kern="0" dirty="0" smtClean="0">
                <a:solidFill>
                  <a:srgbClr val="C00000"/>
                </a:solidFill>
                <a:latin typeface="Times New Roman" panose="02020603050405020304" pitchFamily="18" charset="0"/>
                <a:cs typeface="Times New Roman" panose="02020603050405020304" pitchFamily="18" charset="0"/>
              </a:rPr>
              <a:t> </a:t>
            </a:r>
            <a:r>
              <a:rPr lang="en-US" altLang="en-US" b="1" kern="0" dirty="0" err="1" smtClean="0">
                <a:solidFill>
                  <a:srgbClr val="C00000"/>
                </a:solidFill>
                <a:latin typeface="Times New Roman" panose="02020603050405020304" pitchFamily="18" charset="0"/>
                <a:cs typeface="Times New Roman" panose="02020603050405020304" pitchFamily="18" charset="0"/>
              </a:rPr>
              <a:t>về</a:t>
            </a:r>
            <a:r>
              <a:rPr lang="en-US" altLang="en-US" b="1" kern="0" dirty="0" smtClean="0">
                <a:solidFill>
                  <a:srgbClr val="C00000"/>
                </a:solidFill>
                <a:latin typeface="Times New Roman" panose="02020603050405020304" pitchFamily="18" charset="0"/>
                <a:cs typeface="Times New Roman" panose="02020603050405020304" pitchFamily="18" charset="0"/>
              </a:rPr>
              <a:t> </a:t>
            </a:r>
            <a:r>
              <a:rPr lang="en-US" altLang="en-US" b="1" kern="0" dirty="0" err="1" smtClean="0">
                <a:solidFill>
                  <a:srgbClr val="C00000"/>
                </a:solidFill>
                <a:latin typeface="Times New Roman" panose="02020603050405020304" pitchFamily="18" charset="0"/>
                <a:cs typeface="Times New Roman" panose="02020603050405020304" pitchFamily="18" charset="0"/>
              </a:rPr>
              <a:t>dàn</a:t>
            </a:r>
            <a:r>
              <a:rPr lang="en-US" altLang="en-US" b="1" kern="0" dirty="0" smtClean="0">
                <a:solidFill>
                  <a:srgbClr val="C00000"/>
                </a:solidFill>
                <a:latin typeface="Times New Roman" panose="02020603050405020304" pitchFamily="18" charset="0"/>
                <a:cs typeface="Times New Roman" panose="02020603050405020304" pitchFamily="18" charset="0"/>
              </a:rPr>
              <a:t> ý </a:t>
            </a:r>
            <a:r>
              <a:rPr lang="en-US" altLang="en-US" b="1" kern="0" dirty="0" err="1" smtClean="0">
                <a:solidFill>
                  <a:srgbClr val="C00000"/>
                </a:solidFill>
                <a:latin typeface="Times New Roman" panose="02020603050405020304" pitchFamily="18" charset="0"/>
                <a:cs typeface="Times New Roman" panose="02020603050405020304" pitchFamily="18" charset="0"/>
              </a:rPr>
              <a:t>bài</a:t>
            </a:r>
            <a:r>
              <a:rPr lang="en-US" altLang="en-US" b="1" kern="0" dirty="0" smtClean="0">
                <a:solidFill>
                  <a:srgbClr val="C00000"/>
                </a:solidFill>
                <a:latin typeface="Times New Roman" panose="02020603050405020304" pitchFamily="18" charset="0"/>
                <a:cs typeface="Times New Roman" panose="02020603050405020304" pitchFamily="18" charset="0"/>
              </a:rPr>
              <a:t> </a:t>
            </a:r>
            <a:r>
              <a:rPr lang="en-US" altLang="en-US" b="1" kern="0" dirty="0" err="1" smtClean="0">
                <a:solidFill>
                  <a:srgbClr val="C00000"/>
                </a:solidFill>
                <a:latin typeface="Times New Roman" panose="02020603050405020304" pitchFamily="18" charset="0"/>
                <a:cs typeface="Times New Roman" panose="02020603050405020304" pitchFamily="18" charset="0"/>
              </a:rPr>
              <a:t>văn</a:t>
            </a:r>
            <a:r>
              <a:rPr lang="en-US" altLang="en-US" b="1" kern="0" dirty="0" smtClean="0">
                <a:solidFill>
                  <a:srgbClr val="C00000"/>
                </a:solidFill>
                <a:latin typeface="Times New Roman" panose="02020603050405020304" pitchFamily="18" charset="0"/>
                <a:cs typeface="Times New Roman" panose="02020603050405020304" pitchFamily="18" charset="0"/>
              </a:rPr>
              <a:t> </a:t>
            </a:r>
            <a:r>
              <a:rPr lang="en-US" altLang="en-US" b="1" kern="0" dirty="0" err="1" smtClean="0">
                <a:solidFill>
                  <a:srgbClr val="C00000"/>
                </a:solidFill>
                <a:latin typeface="Times New Roman" panose="02020603050405020304" pitchFamily="18" charset="0"/>
                <a:cs typeface="Times New Roman" panose="02020603050405020304" pitchFamily="18" charset="0"/>
              </a:rPr>
              <a:t>miêu</a:t>
            </a:r>
            <a:r>
              <a:rPr lang="en-US" altLang="en-US" b="1" kern="0" dirty="0" smtClean="0">
                <a:solidFill>
                  <a:srgbClr val="C00000"/>
                </a:solidFill>
                <a:latin typeface="Times New Roman" panose="02020603050405020304" pitchFamily="18" charset="0"/>
                <a:cs typeface="Times New Roman" panose="02020603050405020304" pitchFamily="18" charset="0"/>
              </a:rPr>
              <a:t> </a:t>
            </a:r>
            <a:r>
              <a:rPr lang="en-US" altLang="en-US" b="1" kern="0" dirty="0" err="1" smtClean="0">
                <a:solidFill>
                  <a:srgbClr val="C00000"/>
                </a:solidFill>
                <a:latin typeface="Times New Roman" panose="02020603050405020304" pitchFamily="18" charset="0"/>
                <a:cs typeface="Times New Roman" panose="02020603050405020304" pitchFamily="18" charset="0"/>
              </a:rPr>
              <a:t>tả</a:t>
            </a:r>
            <a:r>
              <a:rPr lang="en-US" altLang="en-US" b="1" kern="0" dirty="0" smtClean="0">
                <a:solidFill>
                  <a:srgbClr val="C00000"/>
                </a:solidFill>
                <a:latin typeface="Times New Roman" panose="02020603050405020304" pitchFamily="18" charset="0"/>
                <a:cs typeface="Times New Roman" panose="02020603050405020304" pitchFamily="18" charset="0"/>
              </a:rPr>
              <a:t> </a:t>
            </a:r>
            <a:r>
              <a:rPr lang="en-US" altLang="en-US" b="1" kern="0" dirty="0" err="1" smtClean="0">
                <a:solidFill>
                  <a:srgbClr val="C00000"/>
                </a:solidFill>
                <a:latin typeface="Times New Roman" panose="02020603050405020304" pitchFamily="18" charset="0"/>
                <a:cs typeface="Times New Roman" panose="02020603050405020304" pitchFamily="18" charset="0"/>
              </a:rPr>
              <a:t>cái</a:t>
            </a:r>
            <a:r>
              <a:rPr lang="en-US" altLang="en-US" b="1" kern="0" dirty="0" smtClean="0">
                <a:solidFill>
                  <a:srgbClr val="C00000"/>
                </a:solidFill>
                <a:latin typeface="Times New Roman" panose="02020603050405020304" pitchFamily="18" charset="0"/>
                <a:cs typeface="Times New Roman" panose="02020603050405020304" pitchFamily="18" charset="0"/>
              </a:rPr>
              <a:t> </a:t>
            </a:r>
            <a:r>
              <a:rPr lang="en-US" altLang="en-US" b="1" kern="0" dirty="0" err="1" smtClean="0">
                <a:solidFill>
                  <a:srgbClr val="C00000"/>
                </a:solidFill>
                <a:latin typeface="Times New Roman" panose="02020603050405020304" pitchFamily="18" charset="0"/>
                <a:cs typeface="Times New Roman" panose="02020603050405020304" pitchFamily="18" charset="0"/>
              </a:rPr>
              <a:t>hộp</a:t>
            </a:r>
            <a:r>
              <a:rPr lang="en-US" altLang="en-US" b="1" kern="0" dirty="0" smtClean="0">
                <a:solidFill>
                  <a:srgbClr val="C00000"/>
                </a:solidFill>
                <a:latin typeface="Times New Roman" panose="02020603050405020304" pitchFamily="18" charset="0"/>
                <a:cs typeface="Times New Roman" panose="02020603050405020304" pitchFamily="18" charset="0"/>
              </a:rPr>
              <a:t> </a:t>
            </a:r>
            <a:r>
              <a:rPr lang="en-US" altLang="en-US" b="1" kern="0" dirty="0" err="1" smtClean="0">
                <a:solidFill>
                  <a:srgbClr val="C00000"/>
                </a:solidFill>
                <a:latin typeface="Times New Roman" panose="02020603050405020304" pitchFamily="18" charset="0"/>
                <a:cs typeface="Times New Roman" panose="02020603050405020304" pitchFamily="18" charset="0"/>
              </a:rPr>
              <a:t>bút</a:t>
            </a:r>
            <a:r>
              <a:rPr lang="en-US" altLang="en-US" b="1" kern="0" dirty="0" smtClean="0">
                <a:solidFill>
                  <a:srgbClr val="C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570664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7" presetClass="exit" presetSubtype="0" fill="hold" grpId="1" nodeType="clickEffect">
                                  <p:stCondLst>
                                    <p:cond delay="0"/>
                                  </p:stCondLst>
                                  <p:childTnLst>
                                    <p:animEffect transition="out" filter="fade">
                                      <p:cBhvr>
                                        <p:cTn id="13" dur="1000"/>
                                        <p:tgtEl>
                                          <p:spTgt spid="4"/>
                                        </p:tgtEl>
                                      </p:cBhvr>
                                    </p:animEffect>
                                    <p:anim calcmode="lin" valueType="num">
                                      <p:cBhvr>
                                        <p:cTn id="14" dur="1000"/>
                                        <p:tgtEl>
                                          <p:spTgt spid="4"/>
                                        </p:tgtEl>
                                        <p:attrNameLst>
                                          <p:attrName>ppt_x</p:attrName>
                                        </p:attrNameLst>
                                      </p:cBhvr>
                                      <p:tavLst>
                                        <p:tav tm="0">
                                          <p:val>
                                            <p:strVal val="ppt_x"/>
                                          </p:val>
                                        </p:tav>
                                        <p:tav tm="100000">
                                          <p:val>
                                            <p:strVal val="ppt_x"/>
                                          </p:val>
                                        </p:tav>
                                      </p:tavLst>
                                    </p:anim>
                                    <p:anim calcmode="lin" valueType="num">
                                      <p:cBhvr>
                                        <p:cTn id="15" dur="100" decel="100000"/>
                                        <p:tgtEl>
                                          <p:spTgt spid="4"/>
                                        </p:tgtEl>
                                        <p:attrNameLst>
                                          <p:attrName>ppt_y</p:attrName>
                                        </p:attrNameLst>
                                      </p:cBhvr>
                                      <p:tavLst>
                                        <p:tav tm="0">
                                          <p:val>
                                            <p:strVal val="ppt_y"/>
                                          </p:val>
                                        </p:tav>
                                        <p:tav tm="100000">
                                          <p:val>
                                            <p:strVal val="ppt_y-.03"/>
                                          </p:val>
                                        </p:tav>
                                      </p:tavLst>
                                    </p:anim>
                                    <p:anim calcmode="lin" valueType="num">
                                      <p:cBhvr>
                                        <p:cTn id="16" dur="900" accel="100000">
                                          <p:stCondLst>
                                            <p:cond delay="100"/>
                                          </p:stCondLst>
                                        </p:cTn>
                                        <p:tgtEl>
                                          <p:spTgt spid="4"/>
                                        </p:tgtEl>
                                        <p:attrNameLst>
                                          <p:attrName>ppt_y</p:attrName>
                                        </p:attrNameLst>
                                      </p:cBhvr>
                                      <p:tavLst>
                                        <p:tav tm="0">
                                          <p:val>
                                            <p:strVal val="ppt_y"/>
                                          </p:val>
                                        </p:tav>
                                        <p:tav tm="100000">
                                          <p:val>
                                            <p:strVal val="ppt_y+1"/>
                                          </p:val>
                                        </p:tav>
                                      </p:tavLst>
                                    </p:anim>
                                    <p:set>
                                      <p:cBhvr>
                                        <p:cTn id="17" dur="1" fill="hold">
                                          <p:stCondLst>
                                            <p:cond delay="999"/>
                                          </p:stCondLst>
                                        </p:cTn>
                                        <p:tgtEl>
                                          <p:spTgt spid="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500" fill="hold"/>
                                        <p:tgtEl>
                                          <p:spTgt spid="2"/>
                                        </p:tgtEl>
                                        <p:attrNameLst>
                                          <p:attrName>ppt_x</p:attrName>
                                        </p:attrNameLst>
                                      </p:cBhvr>
                                      <p:tavLst>
                                        <p:tav tm="0">
                                          <p:val>
                                            <p:strVal val="#ppt_x"/>
                                          </p:val>
                                        </p:tav>
                                        <p:tav tm="100000">
                                          <p:val>
                                            <p:strVal val="#ppt_x"/>
                                          </p:val>
                                        </p:tav>
                                      </p:tavLst>
                                    </p:anim>
                                    <p:anim calcmode="lin" valueType="num">
                                      <p:cBhvr additive="base">
                                        <p:cTn id="2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4" grpId="1"/>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12192000" cy="685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280217" y="206477"/>
            <a:ext cx="11651226" cy="644504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7"/>
          <p:cNvSpPr txBox="1">
            <a:spLocks noChangeArrowheads="1"/>
          </p:cNvSpPr>
          <p:nvPr/>
        </p:nvSpPr>
        <p:spPr bwMode="auto">
          <a:xfrm>
            <a:off x="9829" y="174990"/>
            <a:ext cx="12192001" cy="1015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8" rIns="91424" bIns="45718">
            <a:spAutoFit/>
          </a:bodyPr>
          <a:lstStyle>
            <a:lvl1pPr defTabSz="685800">
              <a:defRPr>
                <a:solidFill>
                  <a:schemeClr val="tx1"/>
                </a:solidFill>
                <a:latin typeface="Arial" panose="020B0604020202020204" pitchFamily="34" charset="0"/>
                <a:cs typeface="Arial" panose="020B0604020202020204" pitchFamily="34" charset="0"/>
              </a:defRPr>
            </a:lvl1pPr>
            <a:lvl2pPr marL="742950" indent="-285750" defTabSz="685800">
              <a:defRPr>
                <a:solidFill>
                  <a:schemeClr val="tx1"/>
                </a:solidFill>
                <a:latin typeface="Arial" panose="020B0604020202020204" pitchFamily="34" charset="0"/>
                <a:cs typeface="Arial" panose="020B0604020202020204" pitchFamily="34" charset="0"/>
              </a:defRPr>
            </a:lvl2pPr>
            <a:lvl3pPr marL="1143000" indent="-228600" defTabSz="685800">
              <a:defRPr>
                <a:solidFill>
                  <a:schemeClr val="tx1"/>
                </a:solidFill>
                <a:latin typeface="Arial" panose="020B0604020202020204" pitchFamily="34" charset="0"/>
                <a:cs typeface="Arial" panose="020B0604020202020204" pitchFamily="34" charset="0"/>
              </a:defRPr>
            </a:lvl3pPr>
            <a:lvl4pPr marL="1600200" indent="-228600" defTabSz="685800">
              <a:defRPr>
                <a:solidFill>
                  <a:schemeClr val="tx1"/>
                </a:solidFill>
                <a:latin typeface="Arial" panose="020B0604020202020204" pitchFamily="34" charset="0"/>
                <a:cs typeface="Arial" panose="020B0604020202020204" pitchFamily="34" charset="0"/>
              </a:defRPr>
            </a:lvl4pPr>
            <a:lvl5pPr marL="2057400" indent="-228600" defTabSz="685800">
              <a:defRPr>
                <a:solidFill>
                  <a:schemeClr val="tx1"/>
                </a:solidFill>
                <a:latin typeface="Arial" panose="020B0604020202020204" pitchFamily="34" charset="0"/>
                <a:cs typeface="Arial" panose="020B0604020202020204" pitchFamily="34" charset="0"/>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50000"/>
              </a:lnSpc>
            </a:pPr>
            <a:r>
              <a:rPr lang="en-US" altLang="en-US" sz="4000" b="1" dirty="0" err="1" smtClean="0">
                <a:solidFill>
                  <a:srgbClr val="FF0000"/>
                </a:solidFill>
                <a:latin typeface="HP001 4 hàng" panose="020B0603050302020204" pitchFamily="34" charset="0"/>
                <a:cs typeface="Times New Roman" panose="02020603050405020304" pitchFamily="18" charset="0"/>
              </a:rPr>
              <a:t>Ôn</a:t>
            </a:r>
            <a:r>
              <a:rPr lang="en-US" altLang="en-US" sz="4000" b="1" dirty="0" smtClean="0">
                <a:solidFill>
                  <a:srgbClr val="FF0000"/>
                </a:solidFill>
                <a:latin typeface="HP001 4 hàng" panose="020B0603050302020204" pitchFamily="34" charset="0"/>
                <a:cs typeface="Times New Roman" panose="02020603050405020304" pitchFamily="18" charset="0"/>
              </a:rPr>
              <a:t> </a:t>
            </a:r>
            <a:r>
              <a:rPr lang="en-US" altLang="en-US" sz="4000" b="1" dirty="0" err="1" smtClean="0">
                <a:solidFill>
                  <a:srgbClr val="FF0000"/>
                </a:solidFill>
                <a:latin typeface="HP001 4 hàng" panose="020B0603050302020204" pitchFamily="34" charset="0"/>
                <a:cs typeface="Times New Roman" panose="02020603050405020304" pitchFamily="18" charset="0"/>
              </a:rPr>
              <a:t>tập</a:t>
            </a:r>
            <a:r>
              <a:rPr lang="en-US" altLang="en-US" sz="4000" b="1" dirty="0" smtClean="0">
                <a:solidFill>
                  <a:srgbClr val="FF0000"/>
                </a:solidFill>
                <a:latin typeface="HP001 4 hàng" panose="020B0603050302020204" pitchFamily="34" charset="0"/>
                <a:cs typeface="Times New Roman" panose="02020603050405020304" pitchFamily="18" charset="0"/>
              </a:rPr>
              <a:t> </a:t>
            </a:r>
            <a:r>
              <a:rPr lang="en-US" altLang="en-US" sz="4000" b="1" dirty="0" err="1" smtClean="0">
                <a:solidFill>
                  <a:srgbClr val="FF0000"/>
                </a:solidFill>
                <a:latin typeface="HP001 4 hàng" panose="020B0603050302020204" pitchFamily="34" charset="0"/>
                <a:cs typeface="Times New Roman" panose="02020603050405020304" pitchFamily="18" charset="0"/>
              </a:rPr>
              <a:t>tiết</a:t>
            </a:r>
            <a:r>
              <a:rPr lang="en-US" altLang="en-US" sz="4000" b="1" dirty="0" smtClean="0">
                <a:solidFill>
                  <a:srgbClr val="FF0000"/>
                </a:solidFill>
                <a:latin typeface="HP001 4 hàng" panose="020B0603050302020204" pitchFamily="34" charset="0"/>
                <a:cs typeface="Times New Roman" panose="02020603050405020304" pitchFamily="18" charset="0"/>
              </a:rPr>
              <a:t> 6 (</a:t>
            </a:r>
            <a:r>
              <a:rPr lang="en-US" altLang="en-US" sz="4000" b="1" dirty="0" err="1" smtClean="0">
                <a:solidFill>
                  <a:srgbClr val="FF0000"/>
                </a:solidFill>
                <a:latin typeface="HP001 4 hàng" panose="020B0603050302020204" pitchFamily="34" charset="0"/>
                <a:cs typeface="Times New Roman" panose="02020603050405020304" pitchFamily="18" charset="0"/>
              </a:rPr>
              <a:t>trang</a:t>
            </a:r>
            <a:r>
              <a:rPr lang="en-US" altLang="en-US" sz="4000" b="1" dirty="0" smtClean="0">
                <a:solidFill>
                  <a:srgbClr val="FF0000"/>
                </a:solidFill>
                <a:latin typeface="HP001 4 hàng" panose="020B0603050302020204" pitchFamily="34" charset="0"/>
                <a:cs typeface="Times New Roman" panose="02020603050405020304" pitchFamily="18" charset="0"/>
              </a:rPr>
              <a:t> 176)</a:t>
            </a:r>
            <a:endParaRPr lang="en-US" altLang="en-US" sz="4000" b="1" dirty="0">
              <a:solidFill>
                <a:srgbClr val="FF0000"/>
              </a:solidFill>
              <a:latin typeface="HP001 4 hàng" panose="020B0603050302020204" pitchFamily="34" charset="0"/>
              <a:cs typeface="Times New Roman" panose="02020603050405020304" pitchFamily="18" charset="0"/>
            </a:endParaRPr>
          </a:p>
        </p:txBody>
      </p:sp>
      <p:sp>
        <p:nvSpPr>
          <p:cNvPr id="7" name="Title 1"/>
          <p:cNvSpPr txBox="1">
            <a:spLocks/>
          </p:cNvSpPr>
          <p:nvPr/>
        </p:nvSpPr>
        <p:spPr>
          <a:xfrm>
            <a:off x="588654" y="1576220"/>
            <a:ext cx="11014691" cy="1143000"/>
          </a:xfrm>
          <a:prstGeom prst="rect">
            <a:avLst/>
          </a:prstGeom>
        </p:spPr>
        <p:txBody>
          <a:bodyPr>
            <a:normAutofit fontScale="75000" lnSpcReduction="2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just" eaLnBrk="1" fontAlgn="auto" hangingPunct="1">
              <a:lnSpc>
                <a:spcPct val="120000"/>
              </a:lnSpc>
              <a:spcAft>
                <a:spcPts val="0"/>
              </a:spcAft>
              <a:defRPr/>
            </a:pPr>
            <a:r>
              <a:rPr lang="en-US" b="1" dirty="0" smtClean="0">
                <a:solidFill>
                  <a:srgbClr val="C00000"/>
                </a:solidFill>
                <a:latin typeface="Times New Roman" pitchFamily="18" charset="0"/>
                <a:cs typeface="Times New Roman" pitchFamily="18" charset="0"/>
              </a:rPr>
              <a:t>2. </a:t>
            </a:r>
            <a:r>
              <a:rPr lang="en-US" b="1" dirty="0">
                <a:solidFill>
                  <a:srgbClr val="C00000"/>
                </a:solidFill>
                <a:latin typeface="Times New Roman" pitchFamily="18" charset="0"/>
                <a:cs typeface="Times New Roman" pitchFamily="18" charset="0"/>
              </a:rPr>
              <a:t>Cho </a:t>
            </a:r>
            <a:r>
              <a:rPr lang="en-US" b="1" dirty="0" err="1">
                <a:solidFill>
                  <a:srgbClr val="C00000"/>
                </a:solidFill>
                <a:latin typeface="Times New Roman" pitchFamily="18" charset="0"/>
                <a:cs typeface="Times New Roman" pitchFamily="18" charset="0"/>
              </a:rPr>
              <a:t>đề</a:t>
            </a:r>
            <a:r>
              <a:rPr lang="en-US" b="1" dirty="0">
                <a:solidFill>
                  <a:srgbClr val="C00000"/>
                </a:solidFill>
                <a:latin typeface="Times New Roman" pitchFamily="18" charset="0"/>
                <a:cs typeface="Times New Roman" pitchFamily="18" charset="0"/>
              </a:rPr>
              <a:t> </a:t>
            </a:r>
            <a:r>
              <a:rPr lang="en-US" b="1" dirty="0" err="1">
                <a:solidFill>
                  <a:srgbClr val="C00000"/>
                </a:solidFill>
                <a:latin typeface="Times New Roman" pitchFamily="18" charset="0"/>
                <a:cs typeface="Times New Roman" pitchFamily="18" charset="0"/>
              </a:rPr>
              <a:t>tập</a:t>
            </a:r>
            <a:r>
              <a:rPr lang="en-US" b="1" dirty="0">
                <a:solidFill>
                  <a:srgbClr val="C00000"/>
                </a:solidFill>
                <a:latin typeface="Times New Roman" pitchFamily="18" charset="0"/>
                <a:cs typeface="Times New Roman" pitchFamily="18" charset="0"/>
              </a:rPr>
              <a:t> </a:t>
            </a:r>
            <a:r>
              <a:rPr lang="en-US" b="1" dirty="0" err="1">
                <a:solidFill>
                  <a:srgbClr val="C00000"/>
                </a:solidFill>
                <a:latin typeface="Times New Roman" pitchFamily="18" charset="0"/>
                <a:cs typeface="Times New Roman" pitchFamily="18" charset="0"/>
              </a:rPr>
              <a:t>làm</a:t>
            </a:r>
            <a:r>
              <a:rPr lang="en-US" b="1" dirty="0">
                <a:solidFill>
                  <a:srgbClr val="C00000"/>
                </a:solidFill>
                <a:latin typeface="Times New Roman" pitchFamily="18" charset="0"/>
                <a:cs typeface="Times New Roman" pitchFamily="18" charset="0"/>
              </a:rPr>
              <a:t> </a:t>
            </a:r>
            <a:r>
              <a:rPr lang="en-US" b="1" dirty="0" err="1">
                <a:solidFill>
                  <a:srgbClr val="C00000"/>
                </a:solidFill>
                <a:latin typeface="Times New Roman" pitchFamily="18" charset="0"/>
                <a:cs typeface="Times New Roman" pitchFamily="18" charset="0"/>
              </a:rPr>
              <a:t>văn</a:t>
            </a:r>
            <a:r>
              <a:rPr lang="en-US" b="1" dirty="0">
                <a:solidFill>
                  <a:srgbClr val="C00000"/>
                </a:solidFill>
                <a:latin typeface="Times New Roman" pitchFamily="18" charset="0"/>
                <a:cs typeface="Times New Roman" pitchFamily="18" charset="0"/>
              </a:rPr>
              <a:t> </a:t>
            </a:r>
            <a:r>
              <a:rPr lang="en-US" b="1" dirty="0" err="1">
                <a:solidFill>
                  <a:srgbClr val="C00000"/>
                </a:solidFill>
                <a:latin typeface="Times New Roman" pitchFamily="18" charset="0"/>
                <a:cs typeface="Times New Roman" pitchFamily="18" charset="0"/>
              </a:rPr>
              <a:t>sau</a:t>
            </a:r>
            <a:r>
              <a:rPr lang="en-US" b="1" dirty="0">
                <a:solidFill>
                  <a:srgbClr val="C00000"/>
                </a:solidFill>
                <a:latin typeface="Times New Roman" pitchFamily="18" charset="0"/>
                <a:cs typeface="Times New Roman" pitchFamily="18" charset="0"/>
              </a:rPr>
              <a:t>: “</a:t>
            </a:r>
            <a:r>
              <a:rPr lang="en-US" b="1" dirty="0" err="1">
                <a:solidFill>
                  <a:srgbClr val="C00000"/>
                </a:solidFill>
                <a:latin typeface="Times New Roman" pitchFamily="18" charset="0"/>
                <a:cs typeface="Times New Roman" pitchFamily="18" charset="0"/>
              </a:rPr>
              <a:t>Tả</a:t>
            </a:r>
            <a:r>
              <a:rPr lang="en-US" b="1" dirty="0">
                <a:solidFill>
                  <a:srgbClr val="C00000"/>
                </a:solidFill>
                <a:latin typeface="Times New Roman" pitchFamily="18" charset="0"/>
                <a:cs typeface="Times New Roman" pitchFamily="18" charset="0"/>
              </a:rPr>
              <a:t> </a:t>
            </a:r>
            <a:r>
              <a:rPr lang="en-US" b="1" dirty="0" err="1">
                <a:solidFill>
                  <a:srgbClr val="C00000"/>
                </a:solidFill>
                <a:latin typeface="Times New Roman" pitchFamily="18" charset="0"/>
                <a:cs typeface="Times New Roman" pitchFamily="18" charset="0"/>
              </a:rPr>
              <a:t>một</a:t>
            </a:r>
            <a:r>
              <a:rPr lang="en-US" b="1" dirty="0">
                <a:solidFill>
                  <a:srgbClr val="C00000"/>
                </a:solidFill>
                <a:latin typeface="Times New Roman" pitchFamily="18" charset="0"/>
                <a:cs typeface="Times New Roman" pitchFamily="18" charset="0"/>
              </a:rPr>
              <a:t> </a:t>
            </a:r>
            <a:r>
              <a:rPr lang="en-US" b="1" dirty="0" err="1">
                <a:solidFill>
                  <a:srgbClr val="C00000"/>
                </a:solidFill>
                <a:latin typeface="Times New Roman" pitchFamily="18" charset="0"/>
                <a:cs typeface="Times New Roman" pitchFamily="18" charset="0"/>
              </a:rPr>
              <a:t>đồ</a:t>
            </a:r>
            <a:r>
              <a:rPr lang="en-US" b="1" dirty="0">
                <a:solidFill>
                  <a:srgbClr val="C00000"/>
                </a:solidFill>
                <a:latin typeface="Times New Roman" pitchFamily="18" charset="0"/>
                <a:cs typeface="Times New Roman" pitchFamily="18" charset="0"/>
              </a:rPr>
              <a:t> d</a:t>
            </a:r>
            <a:r>
              <a:rPr lang="vi-VN" b="1" dirty="0">
                <a:solidFill>
                  <a:srgbClr val="C00000"/>
                </a:solidFill>
                <a:cs typeface="Times New Roman" pitchFamily="18" charset="0"/>
              </a:rPr>
              <a:t>ù</a:t>
            </a:r>
            <a:r>
              <a:rPr lang="en-US" b="1" dirty="0">
                <a:solidFill>
                  <a:srgbClr val="C00000"/>
                </a:solidFill>
                <a:latin typeface="Times New Roman" pitchFamily="18" charset="0"/>
                <a:cs typeface="Times New Roman" pitchFamily="18" charset="0"/>
              </a:rPr>
              <a:t>ng </a:t>
            </a:r>
            <a:r>
              <a:rPr lang="en-US" b="1" dirty="0" err="1">
                <a:solidFill>
                  <a:srgbClr val="C00000"/>
                </a:solidFill>
                <a:latin typeface="Times New Roman" pitchFamily="18" charset="0"/>
                <a:cs typeface="Times New Roman" pitchFamily="18" charset="0"/>
              </a:rPr>
              <a:t>học</a:t>
            </a:r>
            <a:r>
              <a:rPr lang="en-US" b="1" dirty="0">
                <a:solidFill>
                  <a:srgbClr val="C00000"/>
                </a:solidFill>
                <a:latin typeface="Times New Roman" pitchFamily="18" charset="0"/>
                <a:cs typeface="Times New Roman" pitchFamily="18" charset="0"/>
              </a:rPr>
              <a:t> </a:t>
            </a:r>
            <a:r>
              <a:rPr lang="en-US" b="1" dirty="0" err="1">
                <a:solidFill>
                  <a:srgbClr val="C00000"/>
                </a:solidFill>
                <a:latin typeface="Times New Roman" pitchFamily="18" charset="0"/>
                <a:cs typeface="Times New Roman" pitchFamily="18" charset="0"/>
              </a:rPr>
              <a:t>tập</a:t>
            </a:r>
            <a:r>
              <a:rPr lang="en-US" b="1" dirty="0">
                <a:solidFill>
                  <a:srgbClr val="C00000"/>
                </a:solidFill>
                <a:latin typeface="Times New Roman" pitchFamily="18" charset="0"/>
                <a:cs typeface="Times New Roman" pitchFamily="18" charset="0"/>
              </a:rPr>
              <a:t> </a:t>
            </a:r>
            <a:r>
              <a:rPr lang="en-US" b="1" dirty="0" err="1">
                <a:solidFill>
                  <a:srgbClr val="C00000"/>
                </a:solidFill>
                <a:latin typeface="Times New Roman" pitchFamily="18" charset="0"/>
                <a:cs typeface="Times New Roman" pitchFamily="18" charset="0"/>
              </a:rPr>
              <a:t>của</a:t>
            </a:r>
            <a:r>
              <a:rPr lang="en-US" b="1" dirty="0">
                <a:solidFill>
                  <a:srgbClr val="C00000"/>
                </a:solidFill>
                <a:latin typeface="Times New Roman" pitchFamily="18" charset="0"/>
                <a:cs typeface="Times New Roman" pitchFamily="18" charset="0"/>
              </a:rPr>
              <a:t> </a:t>
            </a:r>
            <a:r>
              <a:rPr lang="en-US" b="1" dirty="0" err="1">
                <a:solidFill>
                  <a:srgbClr val="C00000"/>
                </a:solidFill>
                <a:latin typeface="Times New Roman" pitchFamily="18" charset="0"/>
                <a:cs typeface="Times New Roman" pitchFamily="18" charset="0"/>
              </a:rPr>
              <a:t>em</a:t>
            </a:r>
            <a:r>
              <a:rPr lang="en-US" b="1" dirty="0">
                <a:solidFill>
                  <a:srgbClr val="C00000"/>
                </a:solidFill>
                <a:latin typeface="Times New Roman" pitchFamily="18" charset="0"/>
                <a:cs typeface="Times New Roman" pitchFamily="18" charset="0"/>
              </a:rPr>
              <a:t>”.</a:t>
            </a:r>
          </a:p>
        </p:txBody>
      </p:sp>
      <p:sp>
        <p:nvSpPr>
          <p:cNvPr id="9" name="Title 1"/>
          <p:cNvSpPr txBox="1">
            <a:spLocks/>
          </p:cNvSpPr>
          <p:nvPr/>
        </p:nvSpPr>
        <p:spPr bwMode="auto">
          <a:xfrm>
            <a:off x="588654" y="2920438"/>
            <a:ext cx="10396673"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lnSpc>
                <a:spcPct val="120000"/>
              </a:lnSpc>
            </a:pPr>
            <a:r>
              <a:rPr lang="en-US" altLang="en-US" sz="3200" dirty="0">
                <a:solidFill>
                  <a:srgbClr val="669900"/>
                </a:solidFill>
                <a:cs typeface="Times New Roman" panose="02020603050405020304" pitchFamily="18" charset="0"/>
              </a:rPr>
              <a:t>b) </a:t>
            </a:r>
            <a:r>
              <a:rPr lang="en-US" altLang="en-US" sz="3200" dirty="0" err="1">
                <a:solidFill>
                  <a:srgbClr val="669900"/>
                </a:solidFill>
                <a:cs typeface="Times New Roman" panose="02020603050405020304" pitchFamily="18" charset="0"/>
              </a:rPr>
              <a:t>Hãy</a:t>
            </a:r>
            <a:r>
              <a:rPr lang="en-US" altLang="en-US" sz="3200" dirty="0">
                <a:solidFill>
                  <a:srgbClr val="669900"/>
                </a:solidFill>
                <a:cs typeface="Times New Roman" panose="02020603050405020304" pitchFamily="18" charset="0"/>
              </a:rPr>
              <a:t> </a:t>
            </a:r>
            <a:r>
              <a:rPr lang="en-US" altLang="en-US" sz="3200" dirty="0" err="1">
                <a:solidFill>
                  <a:srgbClr val="669900"/>
                </a:solidFill>
                <a:cs typeface="Times New Roman" panose="02020603050405020304" pitchFamily="18" charset="0"/>
              </a:rPr>
              <a:t>viết</a:t>
            </a:r>
            <a:r>
              <a:rPr lang="en-US" altLang="en-US" sz="3200" dirty="0">
                <a:solidFill>
                  <a:srgbClr val="669900"/>
                </a:solidFill>
                <a:cs typeface="Times New Roman" panose="02020603050405020304" pitchFamily="18" charset="0"/>
              </a:rPr>
              <a:t>:</a:t>
            </a:r>
          </a:p>
          <a:p>
            <a:pPr algn="just" eaLnBrk="1" hangingPunct="1">
              <a:lnSpc>
                <a:spcPct val="120000"/>
              </a:lnSpc>
            </a:pPr>
            <a:r>
              <a:rPr lang="en-US" altLang="en-US" sz="3200" dirty="0">
                <a:solidFill>
                  <a:srgbClr val="669900"/>
                </a:solidFill>
                <a:cs typeface="Times New Roman" panose="02020603050405020304" pitchFamily="18" charset="0"/>
              </a:rPr>
              <a:t>- </a:t>
            </a:r>
            <a:r>
              <a:rPr lang="en-US" altLang="en-US" sz="3200" dirty="0" err="1">
                <a:solidFill>
                  <a:srgbClr val="669900"/>
                </a:solidFill>
                <a:cs typeface="Times New Roman" panose="02020603050405020304" pitchFamily="18" charset="0"/>
              </a:rPr>
              <a:t>Phần</a:t>
            </a:r>
            <a:r>
              <a:rPr lang="en-US" altLang="en-US" sz="3200" dirty="0">
                <a:solidFill>
                  <a:srgbClr val="669900"/>
                </a:solidFill>
                <a:cs typeface="Times New Roman" panose="02020603050405020304" pitchFamily="18" charset="0"/>
              </a:rPr>
              <a:t> </a:t>
            </a:r>
            <a:r>
              <a:rPr lang="en-US" altLang="en-US" sz="3200" dirty="0" err="1">
                <a:solidFill>
                  <a:srgbClr val="669900"/>
                </a:solidFill>
                <a:cs typeface="Times New Roman" panose="02020603050405020304" pitchFamily="18" charset="0"/>
              </a:rPr>
              <a:t>mở</a:t>
            </a:r>
            <a:r>
              <a:rPr lang="en-US" altLang="en-US" sz="3200" dirty="0">
                <a:solidFill>
                  <a:srgbClr val="669900"/>
                </a:solidFill>
                <a:cs typeface="Times New Roman" panose="02020603050405020304" pitchFamily="18" charset="0"/>
              </a:rPr>
              <a:t> </a:t>
            </a:r>
            <a:r>
              <a:rPr lang="en-US" altLang="en-US" sz="3200" dirty="0" err="1">
                <a:solidFill>
                  <a:srgbClr val="669900"/>
                </a:solidFill>
                <a:cs typeface="Times New Roman" panose="02020603050405020304" pitchFamily="18" charset="0"/>
              </a:rPr>
              <a:t>bài</a:t>
            </a:r>
            <a:r>
              <a:rPr lang="en-US" altLang="en-US" sz="3200" dirty="0">
                <a:solidFill>
                  <a:srgbClr val="669900"/>
                </a:solidFill>
                <a:cs typeface="Times New Roman" panose="02020603050405020304" pitchFamily="18" charset="0"/>
              </a:rPr>
              <a:t> </a:t>
            </a:r>
            <a:r>
              <a:rPr lang="en-US" altLang="en-US" sz="3200" dirty="0" err="1">
                <a:solidFill>
                  <a:srgbClr val="669900"/>
                </a:solidFill>
                <a:cs typeface="Times New Roman" panose="02020603050405020304" pitchFamily="18" charset="0"/>
              </a:rPr>
              <a:t>theo</a:t>
            </a:r>
            <a:r>
              <a:rPr lang="en-US" altLang="en-US" sz="3200" dirty="0">
                <a:solidFill>
                  <a:srgbClr val="669900"/>
                </a:solidFill>
                <a:cs typeface="Times New Roman" panose="02020603050405020304" pitchFamily="18" charset="0"/>
              </a:rPr>
              <a:t> </a:t>
            </a:r>
            <a:r>
              <a:rPr lang="en-US" altLang="en-US" sz="3200" dirty="0" err="1">
                <a:solidFill>
                  <a:srgbClr val="669900"/>
                </a:solidFill>
                <a:cs typeface="Times New Roman" panose="02020603050405020304" pitchFamily="18" charset="0"/>
              </a:rPr>
              <a:t>kiểu</a:t>
            </a:r>
            <a:r>
              <a:rPr lang="en-US" altLang="en-US" sz="3200" dirty="0">
                <a:solidFill>
                  <a:srgbClr val="669900"/>
                </a:solidFill>
                <a:cs typeface="Times New Roman" panose="02020603050405020304" pitchFamily="18" charset="0"/>
              </a:rPr>
              <a:t> </a:t>
            </a:r>
            <a:r>
              <a:rPr lang="en-US" altLang="en-US" sz="3200" dirty="0" err="1">
                <a:solidFill>
                  <a:srgbClr val="669900"/>
                </a:solidFill>
                <a:cs typeface="Times New Roman" panose="02020603050405020304" pitchFamily="18" charset="0"/>
              </a:rPr>
              <a:t>gián</a:t>
            </a:r>
            <a:r>
              <a:rPr lang="en-US" altLang="en-US" sz="3200" dirty="0">
                <a:solidFill>
                  <a:srgbClr val="669900"/>
                </a:solidFill>
                <a:cs typeface="Times New Roman" panose="02020603050405020304" pitchFamily="18" charset="0"/>
              </a:rPr>
              <a:t> </a:t>
            </a:r>
            <a:r>
              <a:rPr lang="en-US" altLang="en-US" sz="3200" dirty="0" err="1">
                <a:solidFill>
                  <a:srgbClr val="669900"/>
                </a:solidFill>
                <a:cs typeface="Times New Roman" panose="02020603050405020304" pitchFamily="18" charset="0"/>
              </a:rPr>
              <a:t>tiếp</a:t>
            </a:r>
            <a:r>
              <a:rPr lang="en-US" altLang="en-US" sz="3200" dirty="0">
                <a:solidFill>
                  <a:srgbClr val="669900"/>
                </a:solidFill>
                <a:cs typeface="Times New Roman" panose="02020603050405020304" pitchFamily="18" charset="0"/>
              </a:rPr>
              <a:t>.</a:t>
            </a:r>
          </a:p>
          <a:p>
            <a:pPr algn="just" eaLnBrk="1" hangingPunct="1">
              <a:lnSpc>
                <a:spcPct val="120000"/>
              </a:lnSpc>
            </a:pPr>
            <a:r>
              <a:rPr lang="en-US" altLang="en-US" sz="3200" dirty="0">
                <a:solidFill>
                  <a:srgbClr val="669900"/>
                </a:solidFill>
                <a:cs typeface="Times New Roman" panose="02020603050405020304" pitchFamily="18" charset="0"/>
              </a:rPr>
              <a:t>- </a:t>
            </a:r>
            <a:r>
              <a:rPr lang="en-US" altLang="en-US" sz="3200" dirty="0" err="1">
                <a:solidFill>
                  <a:srgbClr val="669900"/>
                </a:solidFill>
                <a:cs typeface="Times New Roman" panose="02020603050405020304" pitchFamily="18" charset="0"/>
              </a:rPr>
              <a:t>Phần</a:t>
            </a:r>
            <a:r>
              <a:rPr lang="en-US" altLang="en-US" sz="3200" dirty="0">
                <a:solidFill>
                  <a:srgbClr val="669900"/>
                </a:solidFill>
                <a:cs typeface="Times New Roman" panose="02020603050405020304" pitchFamily="18" charset="0"/>
              </a:rPr>
              <a:t> </a:t>
            </a:r>
            <a:r>
              <a:rPr lang="en-US" altLang="en-US" sz="3200" dirty="0" err="1">
                <a:solidFill>
                  <a:srgbClr val="669900"/>
                </a:solidFill>
                <a:cs typeface="Times New Roman" panose="02020603050405020304" pitchFamily="18" charset="0"/>
              </a:rPr>
              <a:t>kết</a:t>
            </a:r>
            <a:r>
              <a:rPr lang="en-US" altLang="en-US" sz="3200" dirty="0">
                <a:solidFill>
                  <a:srgbClr val="669900"/>
                </a:solidFill>
                <a:cs typeface="Times New Roman" panose="02020603050405020304" pitchFamily="18" charset="0"/>
              </a:rPr>
              <a:t> </a:t>
            </a:r>
            <a:r>
              <a:rPr lang="en-US" altLang="en-US" sz="3200" dirty="0" err="1">
                <a:solidFill>
                  <a:srgbClr val="669900"/>
                </a:solidFill>
                <a:cs typeface="Times New Roman" panose="02020603050405020304" pitchFamily="18" charset="0"/>
              </a:rPr>
              <a:t>bài</a:t>
            </a:r>
            <a:r>
              <a:rPr lang="en-US" altLang="en-US" sz="3200" dirty="0">
                <a:solidFill>
                  <a:srgbClr val="669900"/>
                </a:solidFill>
                <a:cs typeface="Times New Roman" panose="02020603050405020304" pitchFamily="18" charset="0"/>
              </a:rPr>
              <a:t> </a:t>
            </a:r>
            <a:r>
              <a:rPr lang="en-US" altLang="en-US" sz="3200" dirty="0" err="1">
                <a:solidFill>
                  <a:srgbClr val="669900"/>
                </a:solidFill>
                <a:cs typeface="Times New Roman" panose="02020603050405020304" pitchFamily="18" charset="0"/>
              </a:rPr>
              <a:t>theo</a:t>
            </a:r>
            <a:r>
              <a:rPr lang="en-US" altLang="en-US" sz="3200" dirty="0">
                <a:solidFill>
                  <a:srgbClr val="669900"/>
                </a:solidFill>
                <a:cs typeface="Times New Roman" panose="02020603050405020304" pitchFamily="18" charset="0"/>
              </a:rPr>
              <a:t> </a:t>
            </a:r>
            <a:r>
              <a:rPr lang="en-US" altLang="en-US" sz="3200" dirty="0" err="1">
                <a:solidFill>
                  <a:srgbClr val="669900"/>
                </a:solidFill>
                <a:cs typeface="Times New Roman" panose="02020603050405020304" pitchFamily="18" charset="0"/>
              </a:rPr>
              <a:t>kiểu</a:t>
            </a:r>
            <a:r>
              <a:rPr lang="en-US" altLang="en-US" sz="3200" dirty="0">
                <a:solidFill>
                  <a:srgbClr val="669900"/>
                </a:solidFill>
                <a:cs typeface="Times New Roman" panose="02020603050405020304" pitchFamily="18" charset="0"/>
              </a:rPr>
              <a:t> </a:t>
            </a:r>
            <a:r>
              <a:rPr lang="en-US" altLang="en-US" sz="3200" dirty="0" err="1">
                <a:solidFill>
                  <a:srgbClr val="669900"/>
                </a:solidFill>
                <a:cs typeface="Times New Roman" panose="02020603050405020304" pitchFamily="18" charset="0"/>
              </a:rPr>
              <a:t>mở</a:t>
            </a:r>
            <a:r>
              <a:rPr lang="en-US" altLang="en-US" sz="3200" dirty="0">
                <a:solidFill>
                  <a:srgbClr val="669900"/>
                </a:solidFill>
                <a:cs typeface="Times New Roman" panose="02020603050405020304" pitchFamily="18" charset="0"/>
              </a:rPr>
              <a:t> </a:t>
            </a:r>
            <a:r>
              <a:rPr lang="en-US" altLang="en-US" sz="3200" dirty="0" err="1">
                <a:solidFill>
                  <a:srgbClr val="669900"/>
                </a:solidFill>
                <a:cs typeface="Times New Roman" panose="02020603050405020304" pitchFamily="18" charset="0"/>
              </a:rPr>
              <a:t>rộng</a:t>
            </a:r>
            <a:r>
              <a:rPr lang="en-US" altLang="en-US" sz="3200" dirty="0">
                <a:solidFill>
                  <a:srgbClr val="669900"/>
                </a:solidFill>
                <a:cs typeface="Times New Roman" panose="02020603050405020304" pitchFamily="18" charset="0"/>
              </a:rPr>
              <a:t>.</a:t>
            </a:r>
          </a:p>
          <a:p>
            <a:pPr algn="just" eaLnBrk="1" hangingPunct="1">
              <a:lnSpc>
                <a:spcPct val="120000"/>
              </a:lnSpc>
            </a:pPr>
            <a:endParaRPr lang="en-US" altLang="en-US" sz="3200" dirty="0">
              <a:solidFill>
                <a:srgbClr val="669900"/>
              </a:solidFill>
              <a:cs typeface="Times New Roman" panose="02020603050405020304" pitchFamily="18" charset="0"/>
            </a:endParaRPr>
          </a:p>
        </p:txBody>
      </p:sp>
      <p:pic>
        <p:nvPicPr>
          <p:cNvPr id="13" name="Picture 6" descr="See the source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83064" y="3535286"/>
            <a:ext cx="2435403" cy="243540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See the source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0452" y="4206006"/>
            <a:ext cx="2430979" cy="1823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3458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12192000" cy="685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340440" y="206477"/>
            <a:ext cx="11651226" cy="644504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t>Chiếc túi bút của tôi đã theo tôi từ những ngày đầu đến trường cho tới tận bây giờ, có thể nói nó vẫn giữ nguyên được giá trị cũng như vẻ đẹp của nó. Chiếc hộp bút đã trở thành người bạn thân thiết của tôi trên quãng đường học sinh gian nan vất vả, song hành cùng tôi vươn tới những đỉnh cao của tri thức, của tương lai.</a:t>
            </a:r>
            <a:endParaRPr lang="en-US"/>
          </a:p>
        </p:txBody>
      </p:sp>
      <p:sp>
        <p:nvSpPr>
          <p:cNvPr id="13" name="Rectangle 3"/>
          <p:cNvSpPr txBox="1">
            <a:spLocks noChangeArrowheads="1"/>
          </p:cNvSpPr>
          <p:nvPr/>
        </p:nvSpPr>
        <p:spPr bwMode="auto">
          <a:xfrm>
            <a:off x="494193" y="667111"/>
            <a:ext cx="7620000" cy="540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eaLnBrk="1" hangingPunct="1">
              <a:buFontTx/>
              <a:buNone/>
              <a:defRPr/>
            </a:pPr>
            <a:r>
              <a:rPr lang="en-US" altLang="en-US" sz="3600" b="1" kern="0" dirty="0" err="1" smtClean="0">
                <a:solidFill>
                  <a:srgbClr val="C00000"/>
                </a:solidFill>
                <a:latin typeface="Times New Roman" panose="02020603050405020304" pitchFamily="18" charset="0"/>
                <a:cs typeface="Times New Roman" panose="02020603050405020304" pitchFamily="18" charset="0"/>
              </a:rPr>
              <a:t>Ví</a:t>
            </a:r>
            <a:r>
              <a:rPr lang="en-US" altLang="en-US" sz="3600" b="1" kern="0" dirty="0" smtClean="0">
                <a:solidFill>
                  <a:srgbClr val="C00000"/>
                </a:solidFill>
                <a:latin typeface="Times New Roman" panose="02020603050405020304" pitchFamily="18" charset="0"/>
                <a:cs typeface="Times New Roman" panose="02020603050405020304" pitchFamily="18" charset="0"/>
              </a:rPr>
              <a:t> </a:t>
            </a:r>
            <a:r>
              <a:rPr lang="en-US" altLang="en-US" sz="3600" b="1" kern="0" dirty="0" err="1" smtClean="0">
                <a:solidFill>
                  <a:srgbClr val="C00000"/>
                </a:solidFill>
                <a:latin typeface="Times New Roman" panose="02020603050405020304" pitchFamily="18" charset="0"/>
                <a:cs typeface="Times New Roman" panose="02020603050405020304" pitchFamily="18" charset="0"/>
              </a:rPr>
              <a:t>dụ</a:t>
            </a:r>
            <a:r>
              <a:rPr lang="en-US" altLang="en-US" sz="3600" b="1" kern="0" dirty="0" smtClean="0">
                <a:solidFill>
                  <a:srgbClr val="C00000"/>
                </a:solidFill>
                <a:latin typeface="Times New Roman" panose="02020603050405020304" pitchFamily="18" charset="0"/>
                <a:cs typeface="Times New Roman" panose="02020603050405020304" pitchFamily="18" charset="0"/>
              </a:rPr>
              <a:t> </a:t>
            </a:r>
            <a:r>
              <a:rPr lang="en-US" altLang="en-US" sz="3600" b="1" kern="0" dirty="0" err="1" smtClean="0">
                <a:solidFill>
                  <a:srgbClr val="C00000"/>
                </a:solidFill>
                <a:latin typeface="Times New Roman" panose="02020603050405020304" pitchFamily="18" charset="0"/>
                <a:cs typeface="Times New Roman" panose="02020603050405020304" pitchFamily="18" charset="0"/>
              </a:rPr>
              <a:t>tả</a:t>
            </a:r>
            <a:r>
              <a:rPr lang="en-US" altLang="en-US" sz="3600" b="1" kern="0" dirty="0" smtClean="0">
                <a:solidFill>
                  <a:srgbClr val="C00000"/>
                </a:solidFill>
                <a:latin typeface="Times New Roman" panose="02020603050405020304" pitchFamily="18" charset="0"/>
                <a:cs typeface="Times New Roman" panose="02020603050405020304" pitchFamily="18" charset="0"/>
              </a:rPr>
              <a:t> </a:t>
            </a:r>
            <a:r>
              <a:rPr lang="en-US" altLang="en-US" sz="3600" b="1" kern="0" dirty="0" err="1" smtClean="0">
                <a:solidFill>
                  <a:srgbClr val="C00000"/>
                </a:solidFill>
                <a:latin typeface="Times New Roman" panose="02020603050405020304" pitchFamily="18" charset="0"/>
                <a:cs typeface="Times New Roman" panose="02020603050405020304" pitchFamily="18" charset="0"/>
              </a:rPr>
              <a:t>cây</a:t>
            </a:r>
            <a:r>
              <a:rPr lang="en-US" altLang="en-US" sz="3600" b="1" kern="0" dirty="0" smtClean="0">
                <a:solidFill>
                  <a:srgbClr val="C00000"/>
                </a:solidFill>
                <a:latin typeface="Times New Roman" panose="02020603050405020304" pitchFamily="18" charset="0"/>
                <a:cs typeface="Times New Roman" panose="02020603050405020304" pitchFamily="18" charset="0"/>
              </a:rPr>
              <a:t> </a:t>
            </a:r>
            <a:r>
              <a:rPr lang="en-US" altLang="en-US" sz="3600" b="1" kern="0" dirty="0" err="1" smtClean="0">
                <a:solidFill>
                  <a:srgbClr val="C00000"/>
                </a:solidFill>
                <a:latin typeface="Times New Roman" panose="02020603050405020304" pitchFamily="18" charset="0"/>
                <a:cs typeface="Times New Roman" panose="02020603050405020304" pitchFamily="18" charset="0"/>
              </a:rPr>
              <a:t>bút</a:t>
            </a:r>
            <a:r>
              <a:rPr lang="en-US" altLang="en-US" sz="3600" b="1" kern="0" dirty="0" smtClean="0">
                <a:solidFill>
                  <a:srgbClr val="C00000"/>
                </a:solidFill>
                <a:latin typeface="Times New Roman" panose="02020603050405020304" pitchFamily="18" charset="0"/>
                <a:cs typeface="Times New Roman" panose="02020603050405020304" pitchFamily="18" charset="0"/>
              </a:rPr>
              <a:t>:</a:t>
            </a:r>
          </a:p>
        </p:txBody>
      </p:sp>
      <p:pic>
        <p:nvPicPr>
          <p:cNvPr id="5" name="Picture 4"/>
          <p:cNvPicPr>
            <a:picLocks noChangeAspect="1"/>
          </p:cNvPicPr>
          <p:nvPr/>
        </p:nvPicPr>
        <p:blipFill rotWithShape="1">
          <a:blip r:embed="rId2"/>
          <a:srcRect t="405" b="-339"/>
          <a:stretch/>
        </p:blipFill>
        <p:spPr>
          <a:xfrm>
            <a:off x="-807720" y="1874520"/>
            <a:ext cx="13929360" cy="3520439"/>
          </a:xfrm>
          <a:prstGeom prst="roundRect">
            <a:avLst/>
          </a:prstGeom>
        </p:spPr>
      </p:pic>
    </p:spTree>
    <p:extLst>
      <p:ext uri="{BB962C8B-B14F-4D97-AF65-F5344CB8AC3E}">
        <p14:creationId xmlns:p14="http://schemas.microsoft.com/office/powerpoint/2010/main" val="45978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12192000" cy="685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340440" y="206477"/>
            <a:ext cx="11651226" cy="644504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t>Chiếc túi bút của tôi đã theo tôi từ những ngày đầu đến trường cho tới tận bây giờ, có thể nói nó vẫn giữ nguyên được giá trị cũng như vẻ đẹp của nó. Chiếc hộp bút đã trở thành người bạn thân thiết của tôi trên quãng đường học sinh gian nan vất vả, song hành cùng tôi vươn tới những đỉnh cao của tri thức, của tương lai.</a:t>
            </a:r>
            <a:endParaRPr lang="en-US"/>
          </a:p>
        </p:txBody>
      </p:sp>
      <p:sp>
        <p:nvSpPr>
          <p:cNvPr id="9" name="Title 1"/>
          <p:cNvSpPr txBox="1">
            <a:spLocks/>
          </p:cNvSpPr>
          <p:nvPr/>
        </p:nvSpPr>
        <p:spPr bwMode="auto">
          <a:xfrm>
            <a:off x="897663" y="206477"/>
            <a:ext cx="10396673"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lnSpc>
                <a:spcPct val="120000"/>
              </a:lnSpc>
            </a:pPr>
            <a:r>
              <a:rPr lang="en-US" altLang="en-US" sz="3200" dirty="0">
                <a:solidFill>
                  <a:srgbClr val="669900"/>
                </a:solidFill>
                <a:cs typeface="Times New Roman" panose="02020603050405020304" pitchFamily="18" charset="0"/>
              </a:rPr>
              <a:t>b) </a:t>
            </a:r>
            <a:r>
              <a:rPr lang="en-US" altLang="en-US" sz="3200" dirty="0" err="1">
                <a:solidFill>
                  <a:srgbClr val="669900"/>
                </a:solidFill>
                <a:cs typeface="Times New Roman" panose="02020603050405020304" pitchFamily="18" charset="0"/>
              </a:rPr>
              <a:t>Hãy</a:t>
            </a:r>
            <a:r>
              <a:rPr lang="en-US" altLang="en-US" sz="3200" dirty="0">
                <a:solidFill>
                  <a:srgbClr val="669900"/>
                </a:solidFill>
                <a:cs typeface="Times New Roman" panose="02020603050405020304" pitchFamily="18" charset="0"/>
              </a:rPr>
              <a:t> </a:t>
            </a:r>
            <a:r>
              <a:rPr lang="en-US" altLang="en-US" sz="3200" dirty="0" err="1">
                <a:solidFill>
                  <a:srgbClr val="669900"/>
                </a:solidFill>
                <a:cs typeface="Times New Roman" panose="02020603050405020304" pitchFamily="18" charset="0"/>
              </a:rPr>
              <a:t>viết</a:t>
            </a:r>
            <a:r>
              <a:rPr lang="en-US" altLang="en-US" sz="3200" dirty="0">
                <a:solidFill>
                  <a:srgbClr val="669900"/>
                </a:solidFill>
                <a:cs typeface="Times New Roman" panose="02020603050405020304" pitchFamily="18" charset="0"/>
              </a:rPr>
              <a:t>:</a:t>
            </a:r>
          </a:p>
          <a:p>
            <a:pPr algn="just" eaLnBrk="1" hangingPunct="1">
              <a:lnSpc>
                <a:spcPct val="120000"/>
              </a:lnSpc>
            </a:pPr>
            <a:r>
              <a:rPr lang="en-US" altLang="en-US" sz="3200" dirty="0">
                <a:solidFill>
                  <a:srgbClr val="669900"/>
                </a:solidFill>
                <a:cs typeface="Times New Roman" panose="02020603050405020304" pitchFamily="18" charset="0"/>
              </a:rPr>
              <a:t>- </a:t>
            </a:r>
            <a:r>
              <a:rPr lang="en-US" altLang="en-US" sz="3200" dirty="0" err="1">
                <a:solidFill>
                  <a:srgbClr val="669900"/>
                </a:solidFill>
                <a:cs typeface="Times New Roman" panose="02020603050405020304" pitchFamily="18" charset="0"/>
              </a:rPr>
              <a:t>Phần</a:t>
            </a:r>
            <a:r>
              <a:rPr lang="en-US" altLang="en-US" sz="3200" dirty="0">
                <a:solidFill>
                  <a:srgbClr val="669900"/>
                </a:solidFill>
                <a:cs typeface="Times New Roman" panose="02020603050405020304" pitchFamily="18" charset="0"/>
              </a:rPr>
              <a:t> </a:t>
            </a:r>
            <a:r>
              <a:rPr lang="en-US" altLang="en-US" sz="3200" dirty="0" err="1">
                <a:solidFill>
                  <a:srgbClr val="669900"/>
                </a:solidFill>
                <a:cs typeface="Times New Roman" panose="02020603050405020304" pitchFamily="18" charset="0"/>
              </a:rPr>
              <a:t>mở</a:t>
            </a:r>
            <a:r>
              <a:rPr lang="en-US" altLang="en-US" sz="3200" dirty="0">
                <a:solidFill>
                  <a:srgbClr val="669900"/>
                </a:solidFill>
                <a:cs typeface="Times New Roman" panose="02020603050405020304" pitchFamily="18" charset="0"/>
              </a:rPr>
              <a:t> </a:t>
            </a:r>
            <a:r>
              <a:rPr lang="en-US" altLang="en-US" sz="3200" dirty="0" err="1">
                <a:solidFill>
                  <a:srgbClr val="669900"/>
                </a:solidFill>
                <a:cs typeface="Times New Roman" panose="02020603050405020304" pitchFamily="18" charset="0"/>
              </a:rPr>
              <a:t>bài</a:t>
            </a:r>
            <a:r>
              <a:rPr lang="en-US" altLang="en-US" sz="3200" dirty="0">
                <a:solidFill>
                  <a:srgbClr val="669900"/>
                </a:solidFill>
                <a:cs typeface="Times New Roman" panose="02020603050405020304" pitchFamily="18" charset="0"/>
              </a:rPr>
              <a:t> </a:t>
            </a:r>
            <a:r>
              <a:rPr lang="en-US" altLang="en-US" sz="3200" dirty="0" err="1">
                <a:solidFill>
                  <a:srgbClr val="669900"/>
                </a:solidFill>
                <a:cs typeface="Times New Roman" panose="02020603050405020304" pitchFamily="18" charset="0"/>
              </a:rPr>
              <a:t>theo</a:t>
            </a:r>
            <a:r>
              <a:rPr lang="en-US" altLang="en-US" sz="3200" dirty="0">
                <a:solidFill>
                  <a:srgbClr val="669900"/>
                </a:solidFill>
                <a:cs typeface="Times New Roman" panose="02020603050405020304" pitchFamily="18" charset="0"/>
              </a:rPr>
              <a:t> </a:t>
            </a:r>
            <a:r>
              <a:rPr lang="en-US" altLang="en-US" sz="3200" dirty="0" err="1">
                <a:solidFill>
                  <a:srgbClr val="669900"/>
                </a:solidFill>
                <a:cs typeface="Times New Roman" panose="02020603050405020304" pitchFamily="18" charset="0"/>
              </a:rPr>
              <a:t>kiểu</a:t>
            </a:r>
            <a:r>
              <a:rPr lang="en-US" altLang="en-US" sz="3200" dirty="0">
                <a:solidFill>
                  <a:srgbClr val="669900"/>
                </a:solidFill>
                <a:cs typeface="Times New Roman" panose="02020603050405020304" pitchFamily="18" charset="0"/>
              </a:rPr>
              <a:t> </a:t>
            </a:r>
            <a:r>
              <a:rPr lang="en-US" altLang="en-US" sz="3200" dirty="0" err="1">
                <a:solidFill>
                  <a:srgbClr val="669900"/>
                </a:solidFill>
                <a:cs typeface="Times New Roman" panose="02020603050405020304" pitchFamily="18" charset="0"/>
              </a:rPr>
              <a:t>gián</a:t>
            </a:r>
            <a:r>
              <a:rPr lang="en-US" altLang="en-US" sz="3200" dirty="0">
                <a:solidFill>
                  <a:srgbClr val="669900"/>
                </a:solidFill>
                <a:cs typeface="Times New Roman" panose="02020603050405020304" pitchFamily="18" charset="0"/>
              </a:rPr>
              <a:t> </a:t>
            </a:r>
            <a:r>
              <a:rPr lang="en-US" altLang="en-US" sz="3200" dirty="0" err="1">
                <a:solidFill>
                  <a:srgbClr val="669900"/>
                </a:solidFill>
                <a:cs typeface="Times New Roman" panose="02020603050405020304" pitchFamily="18" charset="0"/>
              </a:rPr>
              <a:t>tiếp</a:t>
            </a:r>
            <a:r>
              <a:rPr lang="en-US" altLang="en-US" sz="3200" dirty="0">
                <a:solidFill>
                  <a:srgbClr val="669900"/>
                </a:solidFill>
                <a:cs typeface="Times New Roman" panose="02020603050405020304" pitchFamily="18" charset="0"/>
              </a:rPr>
              <a:t>.</a:t>
            </a:r>
          </a:p>
          <a:p>
            <a:pPr algn="just" eaLnBrk="1" hangingPunct="1">
              <a:lnSpc>
                <a:spcPct val="120000"/>
              </a:lnSpc>
            </a:pPr>
            <a:r>
              <a:rPr lang="en-US" altLang="en-US" sz="3200" dirty="0">
                <a:solidFill>
                  <a:srgbClr val="669900"/>
                </a:solidFill>
                <a:cs typeface="Times New Roman" panose="02020603050405020304" pitchFamily="18" charset="0"/>
              </a:rPr>
              <a:t>- </a:t>
            </a:r>
            <a:r>
              <a:rPr lang="en-US" altLang="en-US" sz="3200" dirty="0" err="1">
                <a:solidFill>
                  <a:srgbClr val="669900"/>
                </a:solidFill>
                <a:cs typeface="Times New Roman" panose="02020603050405020304" pitchFamily="18" charset="0"/>
              </a:rPr>
              <a:t>Phần</a:t>
            </a:r>
            <a:r>
              <a:rPr lang="en-US" altLang="en-US" sz="3200" dirty="0">
                <a:solidFill>
                  <a:srgbClr val="669900"/>
                </a:solidFill>
                <a:cs typeface="Times New Roman" panose="02020603050405020304" pitchFamily="18" charset="0"/>
              </a:rPr>
              <a:t> </a:t>
            </a:r>
            <a:r>
              <a:rPr lang="en-US" altLang="en-US" sz="3200" dirty="0" err="1">
                <a:solidFill>
                  <a:srgbClr val="669900"/>
                </a:solidFill>
                <a:cs typeface="Times New Roman" panose="02020603050405020304" pitchFamily="18" charset="0"/>
              </a:rPr>
              <a:t>kết</a:t>
            </a:r>
            <a:r>
              <a:rPr lang="en-US" altLang="en-US" sz="3200" dirty="0">
                <a:solidFill>
                  <a:srgbClr val="669900"/>
                </a:solidFill>
                <a:cs typeface="Times New Roman" panose="02020603050405020304" pitchFamily="18" charset="0"/>
              </a:rPr>
              <a:t> </a:t>
            </a:r>
            <a:r>
              <a:rPr lang="en-US" altLang="en-US" sz="3200" dirty="0" err="1">
                <a:solidFill>
                  <a:srgbClr val="669900"/>
                </a:solidFill>
                <a:cs typeface="Times New Roman" panose="02020603050405020304" pitchFamily="18" charset="0"/>
              </a:rPr>
              <a:t>bài</a:t>
            </a:r>
            <a:r>
              <a:rPr lang="en-US" altLang="en-US" sz="3200" dirty="0">
                <a:solidFill>
                  <a:srgbClr val="669900"/>
                </a:solidFill>
                <a:cs typeface="Times New Roman" panose="02020603050405020304" pitchFamily="18" charset="0"/>
              </a:rPr>
              <a:t> </a:t>
            </a:r>
            <a:r>
              <a:rPr lang="en-US" altLang="en-US" sz="3200" dirty="0" err="1">
                <a:solidFill>
                  <a:srgbClr val="669900"/>
                </a:solidFill>
                <a:cs typeface="Times New Roman" panose="02020603050405020304" pitchFamily="18" charset="0"/>
              </a:rPr>
              <a:t>theo</a:t>
            </a:r>
            <a:r>
              <a:rPr lang="en-US" altLang="en-US" sz="3200" dirty="0">
                <a:solidFill>
                  <a:srgbClr val="669900"/>
                </a:solidFill>
                <a:cs typeface="Times New Roman" panose="02020603050405020304" pitchFamily="18" charset="0"/>
              </a:rPr>
              <a:t> </a:t>
            </a:r>
            <a:r>
              <a:rPr lang="en-US" altLang="en-US" sz="3200" dirty="0" err="1">
                <a:solidFill>
                  <a:srgbClr val="669900"/>
                </a:solidFill>
                <a:cs typeface="Times New Roman" panose="02020603050405020304" pitchFamily="18" charset="0"/>
              </a:rPr>
              <a:t>kiểu</a:t>
            </a:r>
            <a:r>
              <a:rPr lang="en-US" altLang="en-US" sz="3200" dirty="0">
                <a:solidFill>
                  <a:srgbClr val="669900"/>
                </a:solidFill>
                <a:cs typeface="Times New Roman" panose="02020603050405020304" pitchFamily="18" charset="0"/>
              </a:rPr>
              <a:t> </a:t>
            </a:r>
            <a:r>
              <a:rPr lang="en-US" altLang="en-US" sz="3200" dirty="0" err="1">
                <a:solidFill>
                  <a:srgbClr val="669900"/>
                </a:solidFill>
                <a:cs typeface="Times New Roman" panose="02020603050405020304" pitchFamily="18" charset="0"/>
              </a:rPr>
              <a:t>mở</a:t>
            </a:r>
            <a:r>
              <a:rPr lang="en-US" altLang="en-US" sz="3200" dirty="0">
                <a:solidFill>
                  <a:srgbClr val="669900"/>
                </a:solidFill>
                <a:cs typeface="Times New Roman" panose="02020603050405020304" pitchFamily="18" charset="0"/>
              </a:rPr>
              <a:t> </a:t>
            </a:r>
            <a:r>
              <a:rPr lang="en-US" altLang="en-US" sz="3200" dirty="0" err="1">
                <a:solidFill>
                  <a:srgbClr val="669900"/>
                </a:solidFill>
                <a:cs typeface="Times New Roman" panose="02020603050405020304" pitchFamily="18" charset="0"/>
              </a:rPr>
              <a:t>rộng</a:t>
            </a:r>
            <a:r>
              <a:rPr lang="en-US" altLang="en-US" sz="3200" dirty="0">
                <a:solidFill>
                  <a:srgbClr val="669900"/>
                </a:solidFill>
                <a:cs typeface="Times New Roman" panose="02020603050405020304" pitchFamily="18" charset="0"/>
              </a:rPr>
              <a:t>.</a:t>
            </a:r>
          </a:p>
          <a:p>
            <a:pPr algn="just" eaLnBrk="1" hangingPunct="1">
              <a:lnSpc>
                <a:spcPct val="120000"/>
              </a:lnSpc>
            </a:pPr>
            <a:endParaRPr lang="en-US" altLang="en-US" sz="3200" dirty="0">
              <a:solidFill>
                <a:srgbClr val="669900"/>
              </a:solidFill>
              <a:cs typeface="Times New Roman" panose="02020603050405020304" pitchFamily="18" charset="0"/>
            </a:endParaRPr>
          </a:p>
        </p:txBody>
      </p:sp>
      <p:sp>
        <p:nvSpPr>
          <p:cNvPr id="2" name="Rectangle 1"/>
          <p:cNvSpPr/>
          <p:nvPr/>
        </p:nvSpPr>
        <p:spPr>
          <a:xfrm>
            <a:off x="562894" y="1422634"/>
            <a:ext cx="11206317" cy="1815882"/>
          </a:xfrm>
          <a:prstGeom prst="rect">
            <a:avLst/>
          </a:prstGeom>
        </p:spPr>
        <p:txBody>
          <a:bodyPr wrap="square">
            <a:spAutoFit/>
          </a:bodyPr>
          <a:lstStyle/>
          <a:p>
            <a:pPr algn="just"/>
            <a:r>
              <a:rPr lang="en-US" sz="2800" b="0" i="0" dirty="0" err="1" smtClean="0">
                <a:solidFill>
                  <a:srgbClr val="7030A0"/>
                </a:solidFill>
                <a:effectLst/>
                <a:latin typeface="Times New Roman" panose="02020603050405020304" pitchFamily="18" charset="0"/>
                <a:cs typeface="Times New Roman" panose="02020603050405020304" pitchFamily="18" charset="0"/>
              </a:rPr>
              <a:t>Trong</a:t>
            </a:r>
            <a:r>
              <a:rPr lang="en-US" sz="2800" b="0" i="0" dirty="0" smtClean="0">
                <a:solidFill>
                  <a:srgbClr val="7030A0"/>
                </a:solidFill>
                <a:effectLst/>
                <a:latin typeface="Times New Roman" panose="02020603050405020304" pitchFamily="18" charset="0"/>
                <a:cs typeface="Times New Roman" panose="02020603050405020304" pitchFamily="18" charset="0"/>
              </a:rPr>
              <a:t> </a:t>
            </a:r>
            <a:r>
              <a:rPr lang="en-US" sz="2800" b="0" i="0" dirty="0" err="1" smtClean="0">
                <a:solidFill>
                  <a:srgbClr val="7030A0"/>
                </a:solidFill>
                <a:effectLst/>
                <a:latin typeface="Times New Roman" panose="02020603050405020304" pitchFamily="18" charset="0"/>
                <a:cs typeface="Times New Roman" panose="02020603050405020304" pitchFamily="18" charset="0"/>
              </a:rPr>
              <a:t>học</a:t>
            </a:r>
            <a:r>
              <a:rPr lang="en-US" sz="2800" b="0" i="0" dirty="0" smtClean="0">
                <a:solidFill>
                  <a:srgbClr val="7030A0"/>
                </a:solidFill>
                <a:effectLst/>
                <a:latin typeface="Times New Roman" panose="02020603050405020304" pitchFamily="18" charset="0"/>
                <a:cs typeface="Times New Roman" panose="02020603050405020304" pitchFamily="18" charset="0"/>
              </a:rPr>
              <a:t> </a:t>
            </a:r>
            <a:r>
              <a:rPr lang="en-US" sz="2800" b="0" i="0" dirty="0" err="1" smtClean="0">
                <a:solidFill>
                  <a:srgbClr val="7030A0"/>
                </a:solidFill>
                <a:effectLst/>
                <a:latin typeface="Times New Roman" panose="02020603050405020304" pitchFamily="18" charset="0"/>
                <a:cs typeface="Times New Roman" panose="02020603050405020304" pitchFamily="18" charset="0"/>
              </a:rPr>
              <a:t>tập</a:t>
            </a:r>
            <a:r>
              <a:rPr lang="en-US" sz="2800" b="0" i="0" dirty="0" smtClean="0">
                <a:solidFill>
                  <a:srgbClr val="7030A0"/>
                </a:solidFill>
                <a:effectLst/>
                <a:latin typeface="Times New Roman" panose="02020603050405020304" pitchFamily="18" charset="0"/>
                <a:cs typeface="Times New Roman" panose="02020603050405020304" pitchFamily="18" charset="0"/>
              </a:rPr>
              <a:t>, </a:t>
            </a:r>
            <a:r>
              <a:rPr lang="en-US" sz="2800" b="0" i="0" dirty="0" err="1" smtClean="0">
                <a:solidFill>
                  <a:srgbClr val="7030A0"/>
                </a:solidFill>
                <a:effectLst/>
                <a:latin typeface="Times New Roman" panose="02020603050405020304" pitchFamily="18" charset="0"/>
                <a:cs typeface="Times New Roman" panose="02020603050405020304" pitchFamily="18" charset="0"/>
              </a:rPr>
              <a:t>bên</a:t>
            </a:r>
            <a:r>
              <a:rPr lang="en-US" sz="2800" b="0" i="0" dirty="0" smtClean="0">
                <a:solidFill>
                  <a:srgbClr val="7030A0"/>
                </a:solidFill>
                <a:effectLst/>
                <a:latin typeface="Times New Roman" panose="02020603050405020304" pitchFamily="18" charset="0"/>
                <a:cs typeface="Times New Roman" panose="02020603050405020304" pitchFamily="18" charset="0"/>
              </a:rPr>
              <a:t> </a:t>
            </a:r>
            <a:r>
              <a:rPr lang="en-US" sz="2800" b="0" i="0" dirty="0" err="1" smtClean="0">
                <a:solidFill>
                  <a:srgbClr val="7030A0"/>
                </a:solidFill>
                <a:effectLst/>
                <a:latin typeface="Times New Roman" panose="02020603050405020304" pitchFamily="18" charset="0"/>
                <a:cs typeface="Times New Roman" panose="02020603050405020304" pitchFamily="18" charset="0"/>
              </a:rPr>
              <a:t>cạnh</a:t>
            </a:r>
            <a:r>
              <a:rPr lang="en-US" sz="2800" b="0" i="0" dirty="0" smtClean="0">
                <a:solidFill>
                  <a:srgbClr val="7030A0"/>
                </a:solidFill>
                <a:effectLst/>
                <a:latin typeface="Times New Roman" panose="02020603050405020304" pitchFamily="18" charset="0"/>
                <a:cs typeface="Times New Roman" panose="02020603050405020304" pitchFamily="18" charset="0"/>
              </a:rPr>
              <a:t> </a:t>
            </a:r>
            <a:r>
              <a:rPr lang="en-US" sz="2800" b="0" i="0" dirty="0" err="1" smtClean="0">
                <a:solidFill>
                  <a:srgbClr val="7030A0"/>
                </a:solidFill>
                <a:effectLst/>
                <a:latin typeface="Times New Roman" panose="02020603050405020304" pitchFamily="18" charset="0"/>
                <a:cs typeface="Times New Roman" panose="02020603050405020304" pitchFamily="18" charset="0"/>
              </a:rPr>
              <a:t>chúng</a:t>
            </a:r>
            <a:r>
              <a:rPr lang="en-US" sz="2800" b="0" i="0" dirty="0" smtClean="0">
                <a:solidFill>
                  <a:srgbClr val="7030A0"/>
                </a:solidFill>
                <a:effectLst/>
                <a:latin typeface="Times New Roman" panose="02020603050405020304" pitchFamily="18" charset="0"/>
                <a:cs typeface="Times New Roman" panose="02020603050405020304" pitchFamily="18" charset="0"/>
              </a:rPr>
              <a:t> ta </a:t>
            </a:r>
            <a:r>
              <a:rPr lang="en-US" sz="2800" b="0" i="0" dirty="0" err="1" smtClean="0">
                <a:solidFill>
                  <a:srgbClr val="7030A0"/>
                </a:solidFill>
                <a:effectLst/>
                <a:latin typeface="Times New Roman" panose="02020603050405020304" pitchFamily="18" charset="0"/>
                <a:cs typeface="Times New Roman" panose="02020603050405020304" pitchFamily="18" charset="0"/>
              </a:rPr>
              <a:t>có</a:t>
            </a:r>
            <a:r>
              <a:rPr lang="en-US" sz="2800" b="0" i="0" dirty="0" smtClean="0">
                <a:solidFill>
                  <a:srgbClr val="7030A0"/>
                </a:solidFill>
                <a:effectLst/>
                <a:latin typeface="Times New Roman" panose="02020603050405020304" pitchFamily="18" charset="0"/>
                <a:cs typeface="Times New Roman" panose="02020603050405020304" pitchFamily="18" charset="0"/>
              </a:rPr>
              <a:t> </a:t>
            </a:r>
            <a:r>
              <a:rPr lang="en-US" sz="2800" b="0" i="0" dirty="0" err="1" smtClean="0">
                <a:solidFill>
                  <a:srgbClr val="7030A0"/>
                </a:solidFill>
                <a:effectLst/>
                <a:latin typeface="Times New Roman" panose="02020603050405020304" pitchFamily="18" charset="0"/>
                <a:cs typeface="Times New Roman" panose="02020603050405020304" pitchFamily="18" charset="0"/>
              </a:rPr>
              <a:t>rất</a:t>
            </a:r>
            <a:r>
              <a:rPr lang="en-US" sz="2800" b="0" i="0" dirty="0" smtClean="0">
                <a:solidFill>
                  <a:srgbClr val="7030A0"/>
                </a:solidFill>
                <a:effectLst/>
                <a:latin typeface="Times New Roman" panose="02020603050405020304" pitchFamily="18" charset="0"/>
                <a:cs typeface="Times New Roman" panose="02020603050405020304" pitchFamily="18" charset="0"/>
              </a:rPr>
              <a:t> </a:t>
            </a:r>
            <a:r>
              <a:rPr lang="en-US" sz="2800" b="0" i="0" dirty="0" err="1" smtClean="0">
                <a:solidFill>
                  <a:srgbClr val="7030A0"/>
                </a:solidFill>
                <a:effectLst/>
                <a:latin typeface="Times New Roman" panose="02020603050405020304" pitchFamily="18" charset="0"/>
                <a:cs typeface="Times New Roman" panose="02020603050405020304" pitchFamily="18" charset="0"/>
              </a:rPr>
              <a:t>nhiều</a:t>
            </a:r>
            <a:r>
              <a:rPr lang="en-US" sz="2800" b="0" i="0" dirty="0" smtClean="0">
                <a:solidFill>
                  <a:srgbClr val="7030A0"/>
                </a:solidFill>
                <a:effectLst/>
                <a:latin typeface="Times New Roman" panose="02020603050405020304" pitchFamily="18" charset="0"/>
                <a:cs typeface="Times New Roman" panose="02020603050405020304" pitchFamily="18" charset="0"/>
              </a:rPr>
              <a:t> </a:t>
            </a:r>
            <a:r>
              <a:rPr lang="en-US" sz="2800" b="0" i="0" dirty="0" err="1" smtClean="0">
                <a:solidFill>
                  <a:srgbClr val="7030A0"/>
                </a:solidFill>
                <a:effectLst/>
                <a:latin typeface="Times New Roman" panose="02020603050405020304" pitchFamily="18" charset="0"/>
                <a:cs typeface="Times New Roman" panose="02020603050405020304" pitchFamily="18" charset="0"/>
              </a:rPr>
              <a:t>những</a:t>
            </a:r>
            <a:r>
              <a:rPr lang="en-US" sz="2800" b="0" i="0" dirty="0" smtClean="0">
                <a:solidFill>
                  <a:srgbClr val="7030A0"/>
                </a:solidFill>
                <a:effectLst/>
                <a:latin typeface="Times New Roman" panose="02020603050405020304" pitchFamily="18" charset="0"/>
                <a:cs typeface="Times New Roman" panose="02020603050405020304" pitchFamily="18" charset="0"/>
              </a:rPr>
              <a:t> </a:t>
            </a:r>
            <a:r>
              <a:rPr lang="en-US" sz="2800" b="0" i="0" dirty="0" err="1" smtClean="0">
                <a:solidFill>
                  <a:srgbClr val="7030A0"/>
                </a:solidFill>
                <a:effectLst/>
                <a:latin typeface="Times New Roman" panose="02020603050405020304" pitchFamily="18" charset="0"/>
                <a:cs typeface="Times New Roman" panose="02020603050405020304" pitchFamily="18" charset="0"/>
              </a:rPr>
              <a:t>vật</a:t>
            </a:r>
            <a:r>
              <a:rPr lang="en-US" sz="2800" b="0" i="0" dirty="0" smtClean="0">
                <a:solidFill>
                  <a:srgbClr val="7030A0"/>
                </a:solidFill>
                <a:effectLst/>
                <a:latin typeface="Times New Roman" panose="02020603050405020304" pitchFamily="18" charset="0"/>
                <a:cs typeface="Times New Roman" panose="02020603050405020304" pitchFamily="18" charset="0"/>
              </a:rPr>
              <a:t> </a:t>
            </a:r>
            <a:r>
              <a:rPr lang="en-US" sz="2800" b="0" i="0" dirty="0" err="1" smtClean="0">
                <a:solidFill>
                  <a:srgbClr val="7030A0"/>
                </a:solidFill>
                <a:effectLst/>
                <a:latin typeface="Times New Roman" panose="02020603050405020304" pitchFamily="18" charset="0"/>
                <a:cs typeface="Times New Roman" panose="02020603050405020304" pitchFamily="18" charset="0"/>
              </a:rPr>
              <a:t>dụng</a:t>
            </a:r>
            <a:r>
              <a:rPr lang="en-US" sz="2800" b="0" i="0" dirty="0" smtClean="0">
                <a:solidFill>
                  <a:srgbClr val="7030A0"/>
                </a:solidFill>
                <a:effectLst/>
                <a:latin typeface="Times New Roman" panose="02020603050405020304" pitchFamily="18" charset="0"/>
                <a:cs typeface="Times New Roman" panose="02020603050405020304" pitchFamily="18" charset="0"/>
              </a:rPr>
              <a:t> </a:t>
            </a:r>
            <a:r>
              <a:rPr lang="en-US" sz="2800" b="0" i="0" dirty="0" err="1" smtClean="0">
                <a:solidFill>
                  <a:srgbClr val="7030A0"/>
                </a:solidFill>
                <a:effectLst/>
                <a:latin typeface="Times New Roman" panose="02020603050405020304" pitchFamily="18" charset="0"/>
                <a:cs typeface="Times New Roman" panose="02020603050405020304" pitchFamily="18" charset="0"/>
              </a:rPr>
              <a:t>quen</a:t>
            </a:r>
            <a:r>
              <a:rPr lang="en-US" sz="2800" b="0" i="0" dirty="0" smtClean="0">
                <a:solidFill>
                  <a:srgbClr val="7030A0"/>
                </a:solidFill>
                <a:effectLst/>
                <a:latin typeface="Times New Roman" panose="02020603050405020304" pitchFamily="18" charset="0"/>
                <a:cs typeface="Times New Roman" panose="02020603050405020304" pitchFamily="18" charset="0"/>
              </a:rPr>
              <a:t> </a:t>
            </a:r>
            <a:r>
              <a:rPr lang="en-US" sz="2800" b="0" i="0" dirty="0" err="1" smtClean="0">
                <a:solidFill>
                  <a:srgbClr val="7030A0"/>
                </a:solidFill>
                <a:effectLst/>
                <a:latin typeface="Times New Roman" panose="02020603050405020304" pitchFamily="18" charset="0"/>
                <a:cs typeface="Times New Roman" panose="02020603050405020304" pitchFamily="18" charset="0"/>
              </a:rPr>
              <a:t>thuộc</a:t>
            </a:r>
            <a:r>
              <a:rPr lang="en-US" sz="2800" b="0" i="0" dirty="0" smtClean="0">
                <a:solidFill>
                  <a:srgbClr val="7030A0"/>
                </a:solidFill>
                <a:effectLst/>
                <a:latin typeface="Times New Roman" panose="02020603050405020304" pitchFamily="18" charset="0"/>
                <a:cs typeface="Times New Roman" panose="02020603050405020304" pitchFamily="18" charset="0"/>
              </a:rPr>
              <a:t> </a:t>
            </a:r>
            <a:r>
              <a:rPr lang="en-US" sz="2800" b="0" i="0" dirty="0" err="1" smtClean="0">
                <a:solidFill>
                  <a:srgbClr val="7030A0"/>
                </a:solidFill>
                <a:effectLst/>
                <a:latin typeface="Times New Roman" panose="02020603050405020304" pitchFamily="18" charset="0"/>
                <a:cs typeface="Times New Roman" panose="02020603050405020304" pitchFamily="18" charset="0"/>
              </a:rPr>
              <a:t>và</a:t>
            </a:r>
            <a:r>
              <a:rPr lang="en-US" sz="2800" b="0" i="0" dirty="0" smtClean="0">
                <a:solidFill>
                  <a:srgbClr val="7030A0"/>
                </a:solidFill>
                <a:effectLst/>
                <a:latin typeface="Times New Roman" panose="02020603050405020304" pitchFamily="18" charset="0"/>
                <a:cs typeface="Times New Roman" panose="02020603050405020304" pitchFamily="18" charset="0"/>
              </a:rPr>
              <a:t> </a:t>
            </a:r>
            <a:r>
              <a:rPr lang="en-US" sz="2800" b="0" i="0" dirty="0" err="1" smtClean="0">
                <a:solidFill>
                  <a:srgbClr val="7030A0"/>
                </a:solidFill>
                <a:effectLst/>
                <a:latin typeface="Times New Roman" panose="02020603050405020304" pitchFamily="18" charset="0"/>
                <a:cs typeface="Times New Roman" panose="02020603050405020304" pitchFamily="18" charset="0"/>
              </a:rPr>
              <a:t>cần</a:t>
            </a:r>
            <a:r>
              <a:rPr lang="en-US" sz="2800" b="0" i="0" dirty="0" smtClean="0">
                <a:solidFill>
                  <a:srgbClr val="7030A0"/>
                </a:solidFill>
                <a:effectLst/>
                <a:latin typeface="Times New Roman" panose="02020603050405020304" pitchFamily="18" charset="0"/>
                <a:cs typeface="Times New Roman" panose="02020603050405020304" pitchFamily="18" charset="0"/>
              </a:rPr>
              <a:t> </a:t>
            </a:r>
            <a:r>
              <a:rPr lang="en-US" sz="2800" b="0" i="0" dirty="0" err="1" smtClean="0">
                <a:solidFill>
                  <a:srgbClr val="7030A0"/>
                </a:solidFill>
                <a:effectLst/>
                <a:latin typeface="Times New Roman" panose="02020603050405020304" pitchFamily="18" charset="0"/>
                <a:cs typeface="Times New Roman" panose="02020603050405020304" pitchFamily="18" charset="0"/>
              </a:rPr>
              <a:t>thiết</a:t>
            </a:r>
            <a:r>
              <a:rPr lang="en-US" sz="2800" b="0" i="0" dirty="0" smtClean="0">
                <a:solidFill>
                  <a:srgbClr val="7030A0"/>
                </a:solidFill>
                <a:effectLst/>
                <a:latin typeface="Times New Roman" panose="02020603050405020304" pitchFamily="18" charset="0"/>
                <a:cs typeface="Times New Roman" panose="02020603050405020304" pitchFamily="18" charset="0"/>
              </a:rPr>
              <a:t>. </a:t>
            </a:r>
            <a:r>
              <a:rPr lang="en-US" sz="2800" b="0" i="0" dirty="0" err="1" smtClean="0">
                <a:solidFill>
                  <a:srgbClr val="7030A0"/>
                </a:solidFill>
                <a:effectLst/>
                <a:latin typeface="Times New Roman" panose="02020603050405020304" pitchFamily="18" charset="0"/>
                <a:cs typeface="Times New Roman" panose="02020603050405020304" pitchFamily="18" charset="0"/>
              </a:rPr>
              <a:t>Một</a:t>
            </a:r>
            <a:r>
              <a:rPr lang="en-US" sz="2800" b="0" i="0" dirty="0" smtClean="0">
                <a:solidFill>
                  <a:srgbClr val="7030A0"/>
                </a:solidFill>
                <a:effectLst/>
                <a:latin typeface="Times New Roman" panose="02020603050405020304" pitchFamily="18" charset="0"/>
                <a:cs typeface="Times New Roman" panose="02020603050405020304" pitchFamily="18" charset="0"/>
              </a:rPr>
              <a:t> </a:t>
            </a:r>
            <a:r>
              <a:rPr lang="en-US" sz="2800" b="0" i="0" dirty="0" err="1" smtClean="0">
                <a:solidFill>
                  <a:srgbClr val="7030A0"/>
                </a:solidFill>
                <a:effectLst/>
                <a:latin typeface="Times New Roman" panose="02020603050405020304" pitchFamily="18" charset="0"/>
                <a:cs typeface="Times New Roman" panose="02020603050405020304" pitchFamily="18" charset="0"/>
              </a:rPr>
              <a:t>trong</a:t>
            </a:r>
            <a:r>
              <a:rPr lang="en-US" sz="2800" b="0" i="0" dirty="0" smtClean="0">
                <a:solidFill>
                  <a:srgbClr val="7030A0"/>
                </a:solidFill>
                <a:effectLst/>
                <a:latin typeface="Times New Roman" panose="02020603050405020304" pitchFamily="18" charset="0"/>
                <a:cs typeface="Times New Roman" panose="02020603050405020304" pitchFamily="18" charset="0"/>
              </a:rPr>
              <a:t> </a:t>
            </a:r>
            <a:r>
              <a:rPr lang="en-US" sz="2800" b="0" i="0" dirty="0" err="1" smtClean="0">
                <a:solidFill>
                  <a:srgbClr val="7030A0"/>
                </a:solidFill>
                <a:effectLst/>
                <a:latin typeface="Times New Roman" panose="02020603050405020304" pitchFamily="18" charset="0"/>
                <a:cs typeface="Times New Roman" panose="02020603050405020304" pitchFamily="18" charset="0"/>
              </a:rPr>
              <a:t>số</a:t>
            </a:r>
            <a:r>
              <a:rPr lang="en-US" sz="2800" b="0" i="0" dirty="0" smtClean="0">
                <a:solidFill>
                  <a:srgbClr val="7030A0"/>
                </a:solidFill>
                <a:effectLst/>
                <a:latin typeface="Times New Roman" panose="02020603050405020304" pitchFamily="18" charset="0"/>
                <a:cs typeface="Times New Roman" panose="02020603050405020304" pitchFamily="18" charset="0"/>
              </a:rPr>
              <a:t> </a:t>
            </a:r>
            <a:r>
              <a:rPr lang="en-US" sz="2800" b="0" i="0" dirty="0" err="1" smtClean="0">
                <a:solidFill>
                  <a:srgbClr val="7030A0"/>
                </a:solidFill>
                <a:effectLst/>
                <a:latin typeface="Times New Roman" panose="02020603050405020304" pitchFamily="18" charset="0"/>
                <a:cs typeface="Times New Roman" panose="02020603050405020304" pitchFamily="18" charset="0"/>
              </a:rPr>
              <a:t>đó</a:t>
            </a:r>
            <a:r>
              <a:rPr lang="en-US" sz="2800" b="0" i="0" dirty="0" smtClean="0">
                <a:solidFill>
                  <a:srgbClr val="7030A0"/>
                </a:solidFill>
                <a:effectLst/>
                <a:latin typeface="Times New Roman" panose="02020603050405020304" pitchFamily="18" charset="0"/>
                <a:cs typeface="Times New Roman" panose="02020603050405020304" pitchFamily="18" charset="0"/>
              </a:rPr>
              <a:t> </a:t>
            </a:r>
            <a:r>
              <a:rPr lang="en-US" sz="2800" b="0" i="0" dirty="0" err="1" smtClean="0">
                <a:solidFill>
                  <a:srgbClr val="7030A0"/>
                </a:solidFill>
                <a:effectLst/>
                <a:latin typeface="Times New Roman" panose="02020603050405020304" pitchFamily="18" charset="0"/>
                <a:cs typeface="Times New Roman" panose="02020603050405020304" pitchFamily="18" charset="0"/>
              </a:rPr>
              <a:t>chính</a:t>
            </a:r>
            <a:r>
              <a:rPr lang="en-US" sz="2800" b="0" i="0" dirty="0" smtClean="0">
                <a:solidFill>
                  <a:srgbClr val="7030A0"/>
                </a:solidFill>
                <a:effectLst/>
                <a:latin typeface="Times New Roman" panose="02020603050405020304" pitchFamily="18" charset="0"/>
                <a:cs typeface="Times New Roman" panose="02020603050405020304" pitchFamily="18" charset="0"/>
              </a:rPr>
              <a:t> </a:t>
            </a:r>
            <a:r>
              <a:rPr lang="en-US" sz="2800" b="0" i="0" dirty="0" err="1" smtClean="0">
                <a:solidFill>
                  <a:srgbClr val="7030A0"/>
                </a:solidFill>
                <a:effectLst/>
                <a:latin typeface="Times New Roman" panose="02020603050405020304" pitchFamily="18" charset="0"/>
                <a:cs typeface="Times New Roman" panose="02020603050405020304" pitchFamily="18" charset="0"/>
              </a:rPr>
              <a:t>là</a:t>
            </a:r>
            <a:r>
              <a:rPr lang="en-US" sz="2800" b="0" i="0" dirty="0" smtClean="0">
                <a:solidFill>
                  <a:srgbClr val="7030A0"/>
                </a:solidFill>
                <a:effectLst/>
                <a:latin typeface="Times New Roman" panose="02020603050405020304" pitchFamily="18" charset="0"/>
                <a:cs typeface="Times New Roman" panose="02020603050405020304" pitchFamily="18" charset="0"/>
              </a:rPr>
              <a:t> </a:t>
            </a:r>
            <a:r>
              <a:rPr lang="en-US" sz="2800" b="0" i="0" dirty="0" err="1" smtClean="0">
                <a:solidFill>
                  <a:srgbClr val="7030A0"/>
                </a:solidFill>
                <a:effectLst/>
                <a:latin typeface="Times New Roman" panose="02020603050405020304" pitchFamily="18" charset="0"/>
                <a:cs typeface="Times New Roman" panose="02020603050405020304" pitchFamily="18" charset="0"/>
              </a:rPr>
              <a:t>chiếc</a:t>
            </a:r>
            <a:r>
              <a:rPr lang="en-US" sz="2800" b="0" i="0" dirty="0" smtClean="0">
                <a:solidFill>
                  <a:srgbClr val="7030A0"/>
                </a:solidFill>
                <a:effectLst/>
                <a:latin typeface="Times New Roman" panose="02020603050405020304" pitchFamily="18" charset="0"/>
                <a:cs typeface="Times New Roman" panose="02020603050405020304" pitchFamily="18" charset="0"/>
              </a:rPr>
              <a:t> </a:t>
            </a:r>
            <a:r>
              <a:rPr lang="en-US" sz="2800" b="0" i="0" dirty="0" err="1" smtClean="0">
                <a:solidFill>
                  <a:srgbClr val="7030A0"/>
                </a:solidFill>
                <a:effectLst/>
                <a:latin typeface="Times New Roman" panose="02020603050405020304" pitchFamily="18" charset="0"/>
                <a:cs typeface="Times New Roman" panose="02020603050405020304" pitchFamily="18" charset="0"/>
              </a:rPr>
              <a:t>hộp</a:t>
            </a:r>
            <a:r>
              <a:rPr lang="en-US" sz="2800" b="0" i="0" dirty="0" smtClean="0">
                <a:solidFill>
                  <a:srgbClr val="7030A0"/>
                </a:solidFill>
                <a:effectLst/>
                <a:latin typeface="Times New Roman" panose="02020603050405020304" pitchFamily="18" charset="0"/>
                <a:cs typeface="Times New Roman" panose="02020603050405020304" pitchFamily="18" charset="0"/>
              </a:rPr>
              <a:t> </a:t>
            </a:r>
            <a:r>
              <a:rPr lang="en-US" sz="2800" b="0" i="0" dirty="0" err="1" smtClean="0">
                <a:solidFill>
                  <a:srgbClr val="7030A0"/>
                </a:solidFill>
                <a:effectLst/>
                <a:latin typeface="Times New Roman" panose="02020603050405020304" pitchFamily="18" charset="0"/>
                <a:cs typeface="Times New Roman" panose="02020603050405020304" pitchFamily="18" charset="0"/>
              </a:rPr>
              <a:t>bút</a:t>
            </a:r>
            <a:r>
              <a:rPr lang="en-US" sz="2800" b="0" i="0" dirty="0" smtClean="0">
                <a:solidFill>
                  <a:srgbClr val="7030A0"/>
                </a:solidFill>
                <a:effectLst/>
                <a:latin typeface="Times New Roman" panose="02020603050405020304" pitchFamily="18" charset="0"/>
                <a:cs typeface="Times New Roman" panose="02020603050405020304" pitchFamily="18" charset="0"/>
              </a:rPr>
              <a:t> </a:t>
            </a:r>
            <a:r>
              <a:rPr lang="en-US" sz="2800" b="0" i="0" dirty="0" err="1" smtClean="0">
                <a:solidFill>
                  <a:srgbClr val="7030A0"/>
                </a:solidFill>
                <a:effectLst/>
                <a:latin typeface="Times New Roman" panose="02020603050405020304" pitchFamily="18" charset="0"/>
                <a:cs typeface="Times New Roman" panose="02020603050405020304" pitchFamily="18" charset="0"/>
              </a:rPr>
              <a:t>để</a:t>
            </a:r>
            <a:r>
              <a:rPr lang="en-US" sz="2800" b="0" i="0" dirty="0" smtClean="0">
                <a:solidFill>
                  <a:srgbClr val="7030A0"/>
                </a:solidFill>
                <a:effectLst/>
                <a:latin typeface="Times New Roman" panose="02020603050405020304" pitchFamily="18" charset="0"/>
                <a:cs typeface="Times New Roman" panose="02020603050405020304" pitchFamily="18" charset="0"/>
              </a:rPr>
              <a:t> </a:t>
            </a:r>
            <a:r>
              <a:rPr lang="en-US" sz="2800" b="0" i="0" dirty="0" err="1" smtClean="0">
                <a:solidFill>
                  <a:srgbClr val="7030A0"/>
                </a:solidFill>
                <a:effectLst/>
                <a:latin typeface="Times New Roman" panose="02020603050405020304" pitchFamily="18" charset="0"/>
                <a:cs typeface="Times New Roman" panose="02020603050405020304" pitchFamily="18" charset="0"/>
              </a:rPr>
              <a:t>đựng</a:t>
            </a:r>
            <a:r>
              <a:rPr lang="en-US" sz="2800" b="0" i="0" dirty="0" smtClean="0">
                <a:solidFill>
                  <a:srgbClr val="7030A0"/>
                </a:solidFill>
                <a:effectLst/>
                <a:latin typeface="Times New Roman" panose="02020603050405020304" pitchFamily="18" charset="0"/>
                <a:cs typeface="Times New Roman" panose="02020603050405020304" pitchFamily="18" charset="0"/>
              </a:rPr>
              <a:t> </a:t>
            </a:r>
            <a:r>
              <a:rPr lang="en-US" sz="2800" b="0" i="0" dirty="0" err="1" smtClean="0">
                <a:solidFill>
                  <a:srgbClr val="7030A0"/>
                </a:solidFill>
                <a:effectLst/>
                <a:latin typeface="Times New Roman" panose="02020603050405020304" pitchFamily="18" charset="0"/>
                <a:cs typeface="Times New Roman" panose="02020603050405020304" pitchFamily="18" charset="0"/>
              </a:rPr>
              <a:t>đồ</a:t>
            </a:r>
            <a:r>
              <a:rPr lang="en-US" sz="2800" b="0" i="0" dirty="0" smtClean="0">
                <a:solidFill>
                  <a:srgbClr val="7030A0"/>
                </a:solidFill>
                <a:effectLst/>
                <a:latin typeface="Times New Roman" panose="02020603050405020304" pitchFamily="18" charset="0"/>
                <a:cs typeface="Times New Roman" panose="02020603050405020304" pitchFamily="18" charset="0"/>
              </a:rPr>
              <a:t> </a:t>
            </a:r>
            <a:r>
              <a:rPr lang="en-US" sz="2800" b="0" i="0" dirty="0" err="1" smtClean="0">
                <a:solidFill>
                  <a:srgbClr val="7030A0"/>
                </a:solidFill>
                <a:effectLst/>
                <a:latin typeface="Times New Roman" panose="02020603050405020304" pitchFamily="18" charset="0"/>
                <a:cs typeface="Times New Roman" panose="02020603050405020304" pitchFamily="18" charset="0"/>
              </a:rPr>
              <a:t>dùng</a:t>
            </a:r>
            <a:r>
              <a:rPr lang="en-US" sz="2800" b="0" i="0" dirty="0" smtClean="0">
                <a:solidFill>
                  <a:srgbClr val="7030A0"/>
                </a:solidFill>
                <a:effectLst/>
                <a:latin typeface="Times New Roman" panose="02020603050405020304" pitchFamily="18" charset="0"/>
                <a:cs typeface="Times New Roman" panose="02020603050405020304" pitchFamily="18" charset="0"/>
              </a:rPr>
              <a:t> </a:t>
            </a:r>
            <a:r>
              <a:rPr lang="en-US" sz="2800" b="0" i="0" dirty="0" err="1" smtClean="0">
                <a:solidFill>
                  <a:srgbClr val="7030A0"/>
                </a:solidFill>
                <a:effectLst/>
                <a:latin typeface="Times New Roman" panose="02020603050405020304" pitchFamily="18" charset="0"/>
                <a:cs typeface="Times New Roman" panose="02020603050405020304" pitchFamily="18" charset="0"/>
              </a:rPr>
              <a:t>học</a:t>
            </a:r>
            <a:r>
              <a:rPr lang="en-US" sz="2800" b="0" i="0" dirty="0" smtClean="0">
                <a:solidFill>
                  <a:srgbClr val="7030A0"/>
                </a:solidFill>
                <a:effectLst/>
                <a:latin typeface="Times New Roman" panose="02020603050405020304" pitchFamily="18" charset="0"/>
                <a:cs typeface="Times New Roman" panose="02020603050405020304" pitchFamily="18" charset="0"/>
              </a:rPr>
              <a:t> </a:t>
            </a:r>
            <a:r>
              <a:rPr lang="en-US" sz="2800" b="0" i="0" dirty="0" err="1" smtClean="0">
                <a:solidFill>
                  <a:srgbClr val="7030A0"/>
                </a:solidFill>
                <a:effectLst/>
                <a:latin typeface="Times New Roman" panose="02020603050405020304" pitchFamily="18" charset="0"/>
                <a:cs typeface="Times New Roman" panose="02020603050405020304" pitchFamily="18" charset="0"/>
              </a:rPr>
              <a:t>tập</a:t>
            </a:r>
            <a:r>
              <a:rPr lang="en-US" sz="2800" b="0" i="0" dirty="0" smtClean="0">
                <a:solidFill>
                  <a:srgbClr val="7030A0"/>
                </a:solidFill>
                <a:effectLst/>
                <a:latin typeface="Times New Roman" panose="02020603050405020304" pitchFamily="18" charset="0"/>
                <a:cs typeface="Times New Roman" panose="02020603050405020304" pitchFamily="18" charset="0"/>
              </a:rPr>
              <a:t>. </a:t>
            </a:r>
            <a:r>
              <a:rPr lang="en-US" sz="2800" b="0" i="0" dirty="0" err="1" smtClean="0">
                <a:solidFill>
                  <a:srgbClr val="7030A0"/>
                </a:solidFill>
                <a:effectLst/>
                <a:latin typeface="Times New Roman" panose="02020603050405020304" pitchFamily="18" charset="0"/>
                <a:cs typeface="Times New Roman" panose="02020603050405020304" pitchFamily="18" charset="0"/>
              </a:rPr>
              <a:t>Em</a:t>
            </a:r>
            <a:r>
              <a:rPr lang="en-US" sz="2800" b="0" i="0" dirty="0" smtClean="0">
                <a:solidFill>
                  <a:srgbClr val="7030A0"/>
                </a:solidFill>
                <a:effectLst/>
                <a:latin typeface="Times New Roman" panose="02020603050405020304" pitchFamily="18" charset="0"/>
                <a:cs typeface="Times New Roman" panose="02020603050405020304" pitchFamily="18" charset="0"/>
              </a:rPr>
              <a:t> </a:t>
            </a:r>
            <a:r>
              <a:rPr lang="en-US" sz="2800" b="0" i="0" dirty="0" err="1" smtClean="0">
                <a:solidFill>
                  <a:srgbClr val="7030A0"/>
                </a:solidFill>
                <a:effectLst/>
                <a:latin typeface="Times New Roman" panose="02020603050405020304" pitchFamily="18" charset="0"/>
                <a:cs typeface="Times New Roman" panose="02020603050405020304" pitchFamily="18" charset="0"/>
              </a:rPr>
              <a:t>cũng</a:t>
            </a:r>
            <a:r>
              <a:rPr lang="en-US" sz="2800" b="0" i="0" dirty="0" smtClean="0">
                <a:solidFill>
                  <a:srgbClr val="7030A0"/>
                </a:solidFill>
                <a:effectLst/>
                <a:latin typeface="Times New Roman" panose="02020603050405020304" pitchFamily="18" charset="0"/>
                <a:cs typeface="Times New Roman" panose="02020603050405020304" pitchFamily="18" charset="0"/>
              </a:rPr>
              <a:t> </a:t>
            </a:r>
            <a:r>
              <a:rPr lang="en-US" sz="2800" b="0" i="0" dirty="0" err="1" smtClean="0">
                <a:solidFill>
                  <a:srgbClr val="7030A0"/>
                </a:solidFill>
                <a:effectLst/>
                <a:latin typeface="Times New Roman" panose="02020603050405020304" pitchFamily="18" charset="0"/>
                <a:cs typeface="Times New Roman" panose="02020603050405020304" pitchFamily="18" charset="0"/>
              </a:rPr>
              <a:t>có</a:t>
            </a:r>
            <a:r>
              <a:rPr lang="en-US" sz="2800" b="0" i="0" dirty="0" smtClean="0">
                <a:solidFill>
                  <a:srgbClr val="7030A0"/>
                </a:solidFill>
                <a:effectLst/>
                <a:latin typeface="Times New Roman" panose="02020603050405020304" pitchFamily="18" charset="0"/>
                <a:cs typeface="Times New Roman" panose="02020603050405020304" pitchFamily="18" charset="0"/>
              </a:rPr>
              <a:t> </a:t>
            </a:r>
            <a:r>
              <a:rPr lang="en-US" sz="2800" b="0" i="0" dirty="0" err="1" smtClean="0">
                <a:solidFill>
                  <a:srgbClr val="7030A0"/>
                </a:solidFill>
                <a:effectLst/>
                <a:latin typeface="Times New Roman" panose="02020603050405020304" pitchFamily="18" charset="0"/>
                <a:cs typeface="Times New Roman" panose="02020603050405020304" pitchFamily="18" charset="0"/>
              </a:rPr>
              <a:t>một</a:t>
            </a:r>
            <a:r>
              <a:rPr lang="en-US" sz="2800" b="0" i="0" dirty="0" smtClean="0">
                <a:solidFill>
                  <a:srgbClr val="7030A0"/>
                </a:solidFill>
                <a:effectLst/>
                <a:latin typeface="Times New Roman" panose="02020603050405020304" pitchFamily="18" charset="0"/>
                <a:cs typeface="Times New Roman" panose="02020603050405020304" pitchFamily="18" charset="0"/>
              </a:rPr>
              <a:t> </a:t>
            </a:r>
            <a:r>
              <a:rPr lang="en-US" sz="2800" b="0" i="0" dirty="0" err="1" smtClean="0">
                <a:solidFill>
                  <a:srgbClr val="7030A0"/>
                </a:solidFill>
                <a:effectLst/>
                <a:latin typeface="Times New Roman" panose="02020603050405020304" pitchFamily="18" charset="0"/>
                <a:cs typeface="Times New Roman" panose="02020603050405020304" pitchFamily="18" charset="0"/>
              </a:rPr>
              <a:t>chiếc</a:t>
            </a:r>
            <a:r>
              <a:rPr lang="en-US" sz="2800" b="0" i="0" dirty="0" smtClean="0">
                <a:solidFill>
                  <a:srgbClr val="7030A0"/>
                </a:solidFill>
                <a:effectLst/>
                <a:latin typeface="Times New Roman" panose="02020603050405020304" pitchFamily="18" charset="0"/>
                <a:cs typeface="Times New Roman" panose="02020603050405020304" pitchFamily="18" charset="0"/>
              </a:rPr>
              <a:t> </a:t>
            </a:r>
            <a:r>
              <a:rPr lang="en-US" sz="2800" b="0" i="0" dirty="0" err="1" smtClean="0">
                <a:solidFill>
                  <a:srgbClr val="7030A0"/>
                </a:solidFill>
                <a:effectLst/>
                <a:latin typeface="Times New Roman" panose="02020603050405020304" pitchFamily="18" charset="0"/>
                <a:cs typeface="Times New Roman" panose="02020603050405020304" pitchFamily="18" charset="0"/>
              </a:rPr>
              <a:t>hộp</a:t>
            </a:r>
            <a:r>
              <a:rPr lang="en-US" sz="2800" b="0" i="0" dirty="0" smtClean="0">
                <a:solidFill>
                  <a:srgbClr val="7030A0"/>
                </a:solidFill>
                <a:effectLst/>
                <a:latin typeface="Times New Roman" panose="02020603050405020304" pitchFamily="18" charset="0"/>
                <a:cs typeface="Times New Roman" panose="02020603050405020304" pitchFamily="18" charset="0"/>
              </a:rPr>
              <a:t> </a:t>
            </a:r>
            <a:r>
              <a:rPr lang="en-US" sz="2800" b="0" i="0" dirty="0" err="1" smtClean="0">
                <a:solidFill>
                  <a:srgbClr val="7030A0"/>
                </a:solidFill>
                <a:effectLst/>
                <a:latin typeface="Times New Roman" panose="02020603050405020304" pitchFamily="18" charset="0"/>
                <a:cs typeface="Times New Roman" panose="02020603050405020304" pitchFamily="18" charset="0"/>
              </a:rPr>
              <a:t>bút</a:t>
            </a:r>
            <a:r>
              <a:rPr lang="en-US" sz="2800" b="0" i="0" dirty="0" smtClean="0">
                <a:solidFill>
                  <a:srgbClr val="7030A0"/>
                </a:solidFill>
                <a:effectLst/>
                <a:latin typeface="Times New Roman" panose="02020603050405020304" pitchFamily="18" charset="0"/>
                <a:cs typeface="Times New Roman" panose="02020603050405020304" pitchFamily="18" charset="0"/>
              </a:rPr>
              <a:t> </a:t>
            </a:r>
            <a:r>
              <a:rPr lang="en-US" sz="2800" b="0" i="0" dirty="0" err="1" smtClean="0">
                <a:solidFill>
                  <a:srgbClr val="7030A0"/>
                </a:solidFill>
                <a:effectLst/>
                <a:latin typeface="Times New Roman" panose="02020603050405020304" pitchFamily="18" charset="0"/>
                <a:cs typeface="Times New Roman" panose="02020603050405020304" pitchFamily="18" charset="0"/>
              </a:rPr>
              <a:t>nhỏ</a:t>
            </a:r>
            <a:r>
              <a:rPr lang="en-US" sz="2800" b="0" i="0" dirty="0" smtClean="0">
                <a:solidFill>
                  <a:srgbClr val="7030A0"/>
                </a:solidFill>
                <a:effectLst/>
                <a:latin typeface="Times New Roman" panose="02020603050405020304" pitchFamily="18" charset="0"/>
                <a:cs typeface="Times New Roman" panose="02020603050405020304" pitchFamily="18" charset="0"/>
              </a:rPr>
              <a:t> </a:t>
            </a:r>
            <a:r>
              <a:rPr lang="en-US" sz="2800" b="0" i="0" dirty="0" err="1" smtClean="0">
                <a:solidFill>
                  <a:srgbClr val="7030A0"/>
                </a:solidFill>
                <a:effectLst/>
                <a:latin typeface="Times New Roman" panose="02020603050405020304" pitchFamily="18" charset="0"/>
                <a:cs typeface="Times New Roman" panose="02020603050405020304" pitchFamily="18" charset="0"/>
              </a:rPr>
              <a:t>để</a:t>
            </a:r>
            <a:r>
              <a:rPr lang="en-US" sz="2800" b="0" i="0" dirty="0" smtClean="0">
                <a:solidFill>
                  <a:srgbClr val="7030A0"/>
                </a:solidFill>
                <a:effectLst/>
                <a:latin typeface="Times New Roman" panose="02020603050405020304" pitchFamily="18" charset="0"/>
                <a:cs typeface="Times New Roman" panose="02020603050405020304" pitchFamily="18" charset="0"/>
              </a:rPr>
              <a:t> </a:t>
            </a:r>
            <a:r>
              <a:rPr lang="en-US" sz="2800" b="0" i="0" dirty="0" err="1" smtClean="0">
                <a:solidFill>
                  <a:srgbClr val="7030A0"/>
                </a:solidFill>
                <a:effectLst/>
                <a:latin typeface="Times New Roman" panose="02020603050405020304" pitchFamily="18" charset="0"/>
                <a:cs typeface="Times New Roman" panose="02020603050405020304" pitchFamily="18" charset="0"/>
              </a:rPr>
              <a:t>đi</a:t>
            </a:r>
            <a:r>
              <a:rPr lang="en-US" sz="2800" b="0" i="0" dirty="0" smtClean="0">
                <a:solidFill>
                  <a:srgbClr val="7030A0"/>
                </a:solidFill>
                <a:effectLst/>
                <a:latin typeface="Times New Roman" panose="02020603050405020304" pitchFamily="18" charset="0"/>
                <a:cs typeface="Times New Roman" panose="02020603050405020304" pitchFamily="18" charset="0"/>
              </a:rPr>
              <a:t> </a:t>
            </a:r>
            <a:r>
              <a:rPr lang="en-US" sz="2800" b="0" i="0" dirty="0" err="1" smtClean="0">
                <a:solidFill>
                  <a:srgbClr val="7030A0"/>
                </a:solidFill>
                <a:effectLst/>
                <a:latin typeface="Times New Roman" panose="02020603050405020304" pitchFamily="18" charset="0"/>
                <a:cs typeface="Times New Roman" panose="02020603050405020304" pitchFamily="18" charset="0"/>
              </a:rPr>
              <a:t>học</a:t>
            </a:r>
            <a:r>
              <a:rPr lang="en-US" sz="2800" b="0" i="0" dirty="0" smtClean="0">
                <a:solidFill>
                  <a:srgbClr val="7030A0"/>
                </a:solidFill>
                <a:effectLst/>
                <a:latin typeface="Times New Roman" panose="02020603050405020304" pitchFamily="18" charset="0"/>
                <a:cs typeface="Times New Roman" panose="02020603050405020304" pitchFamily="18" charset="0"/>
              </a:rPr>
              <a:t>, </a:t>
            </a:r>
            <a:r>
              <a:rPr lang="en-US" sz="2800" b="0" i="0" dirty="0" err="1" smtClean="0">
                <a:solidFill>
                  <a:srgbClr val="7030A0"/>
                </a:solidFill>
                <a:effectLst/>
                <a:latin typeface="Times New Roman" panose="02020603050405020304" pitchFamily="18" charset="0"/>
                <a:cs typeface="Times New Roman" panose="02020603050405020304" pitchFamily="18" charset="0"/>
              </a:rPr>
              <a:t>đó</a:t>
            </a:r>
            <a:r>
              <a:rPr lang="en-US" sz="2800" b="0" i="0" dirty="0" smtClean="0">
                <a:solidFill>
                  <a:srgbClr val="7030A0"/>
                </a:solidFill>
                <a:effectLst/>
                <a:latin typeface="Times New Roman" panose="02020603050405020304" pitchFamily="18" charset="0"/>
                <a:cs typeface="Times New Roman" panose="02020603050405020304" pitchFamily="18" charset="0"/>
              </a:rPr>
              <a:t> </a:t>
            </a:r>
            <a:r>
              <a:rPr lang="en-US" sz="2800" b="0" i="0" dirty="0" err="1" smtClean="0">
                <a:solidFill>
                  <a:srgbClr val="7030A0"/>
                </a:solidFill>
                <a:effectLst/>
                <a:latin typeface="Times New Roman" panose="02020603050405020304" pitchFamily="18" charset="0"/>
                <a:cs typeface="Times New Roman" panose="02020603050405020304" pitchFamily="18" charset="0"/>
              </a:rPr>
              <a:t>là</a:t>
            </a:r>
            <a:r>
              <a:rPr lang="en-US" sz="2800" b="0" i="0" dirty="0" smtClean="0">
                <a:solidFill>
                  <a:srgbClr val="7030A0"/>
                </a:solidFill>
                <a:effectLst/>
                <a:latin typeface="Times New Roman" panose="02020603050405020304" pitchFamily="18" charset="0"/>
                <a:cs typeface="Times New Roman" panose="02020603050405020304" pitchFamily="18" charset="0"/>
              </a:rPr>
              <a:t> </a:t>
            </a:r>
            <a:r>
              <a:rPr lang="en-US" sz="2800" b="0" i="0" dirty="0" err="1" smtClean="0">
                <a:solidFill>
                  <a:srgbClr val="7030A0"/>
                </a:solidFill>
                <a:effectLst/>
                <a:latin typeface="Times New Roman" panose="02020603050405020304" pitchFamily="18" charset="0"/>
                <a:cs typeface="Times New Roman" panose="02020603050405020304" pitchFamily="18" charset="0"/>
              </a:rPr>
              <a:t>món</a:t>
            </a:r>
            <a:r>
              <a:rPr lang="en-US" sz="2800" b="0" i="0" dirty="0" smtClean="0">
                <a:solidFill>
                  <a:srgbClr val="7030A0"/>
                </a:solidFill>
                <a:effectLst/>
                <a:latin typeface="Times New Roman" panose="02020603050405020304" pitchFamily="18" charset="0"/>
                <a:cs typeface="Times New Roman" panose="02020603050405020304" pitchFamily="18" charset="0"/>
              </a:rPr>
              <a:t> </a:t>
            </a:r>
            <a:r>
              <a:rPr lang="en-US" sz="2800" b="0" i="0" dirty="0" err="1" smtClean="0">
                <a:solidFill>
                  <a:srgbClr val="7030A0"/>
                </a:solidFill>
                <a:effectLst/>
                <a:latin typeface="Times New Roman" panose="02020603050405020304" pitchFamily="18" charset="0"/>
                <a:cs typeface="Times New Roman" panose="02020603050405020304" pitchFamily="18" charset="0"/>
              </a:rPr>
              <a:t>quà</a:t>
            </a:r>
            <a:r>
              <a:rPr lang="en-US" sz="2800" b="0" i="0" dirty="0" smtClean="0">
                <a:solidFill>
                  <a:srgbClr val="7030A0"/>
                </a:solidFill>
                <a:effectLst/>
                <a:latin typeface="Times New Roman" panose="02020603050405020304" pitchFamily="18" charset="0"/>
                <a:cs typeface="Times New Roman" panose="02020603050405020304" pitchFamily="18" charset="0"/>
              </a:rPr>
              <a:t> </a:t>
            </a:r>
            <a:r>
              <a:rPr lang="en-US" sz="2800" b="0" i="0" dirty="0" err="1" smtClean="0">
                <a:solidFill>
                  <a:srgbClr val="7030A0"/>
                </a:solidFill>
                <a:effectLst/>
                <a:latin typeface="Times New Roman" panose="02020603050405020304" pitchFamily="18" charset="0"/>
                <a:cs typeface="Times New Roman" panose="02020603050405020304" pitchFamily="18" charset="0"/>
              </a:rPr>
              <a:t>mà</a:t>
            </a:r>
            <a:r>
              <a:rPr lang="en-US" sz="2800" b="0" i="0" dirty="0" smtClean="0">
                <a:solidFill>
                  <a:srgbClr val="7030A0"/>
                </a:solidFill>
                <a:effectLst/>
                <a:latin typeface="Times New Roman" panose="02020603050405020304" pitchFamily="18" charset="0"/>
                <a:cs typeface="Times New Roman" panose="02020603050405020304" pitchFamily="18" charset="0"/>
              </a:rPr>
              <a:t> </a:t>
            </a:r>
            <a:r>
              <a:rPr lang="en-US" sz="2800" b="0" i="0" dirty="0" err="1" smtClean="0">
                <a:solidFill>
                  <a:srgbClr val="7030A0"/>
                </a:solidFill>
                <a:effectLst/>
                <a:latin typeface="Times New Roman" panose="02020603050405020304" pitchFamily="18" charset="0"/>
                <a:cs typeface="Times New Roman" panose="02020603050405020304" pitchFamily="18" charset="0"/>
              </a:rPr>
              <a:t>bố</a:t>
            </a:r>
            <a:r>
              <a:rPr lang="en-US" sz="2800" b="0" i="0" dirty="0" smtClean="0">
                <a:solidFill>
                  <a:srgbClr val="7030A0"/>
                </a:solidFill>
                <a:effectLst/>
                <a:latin typeface="Times New Roman" panose="02020603050405020304" pitchFamily="18" charset="0"/>
                <a:cs typeface="Times New Roman" panose="02020603050405020304" pitchFamily="18" charset="0"/>
              </a:rPr>
              <a:t> </a:t>
            </a:r>
            <a:r>
              <a:rPr lang="en-US" sz="2800" b="0" i="0" dirty="0" err="1" smtClean="0">
                <a:solidFill>
                  <a:srgbClr val="7030A0"/>
                </a:solidFill>
                <a:effectLst/>
                <a:latin typeface="Times New Roman" panose="02020603050405020304" pitchFamily="18" charset="0"/>
                <a:cs typeface="Times New Roman" panose="02020603050405020304" pitchFamily="18" charset="0"/>
              </a:rPr>
              <a:t>đã</a:t>
            </a:r>
            <a:r>
              <a:rPr lang="en-US" sz="2800" b="0" i="0" dirty="0" smtClean="0">
                <a:solidFill>
                  <a:srgbClr val="7030A0"/>
                </a:solidFill>
                <a:effectLst/>
                <a:latin typeface="Times New Roman" panose="02020603050405020304" pitchFamily="18" charset="0"/>
                <a:cs typeface="Times New Roman" panose="02020603050405020304" pitchFamily="18" charset="0"/>
              </a:rPr>
              <a:t> </a:t>
            </a:r>
            <a:r>
              <a:rPr lang="en-US" sz="2800" b="0" i="0" dirty="0" err="1" smtClean="0">
                <a:solidFill>
                  <a:srgbClr val="7030A0"/>
                </a:solidFill>
                <a:effectLst/>
                <a:latin typeface="Times New Roman" panose="02020603050405020304" pitchFamily="18" charset="0"/>
                <a:cs typeface="Times New Roman" panose="02020603050405020304" pitchFamily="18" charset="0"/>
              </a:rPr>
              <a:t>tặng</a:t>
            </a:r>
            <a:r>
              <a:rPr lang="en-US" sz="2800" b="0" i="0" dirty="0" smtClean="0">
                <a:solidFill>
                  <a:srgbClr val="7030A0"/>
                </a:solidFill>
                <a:effectLst/>
                <a:latin typeface="Times New Roman" panose="02020603050405020304" pitchFamily="18" charset="0"/>
                <a:cs typeface="Times New Roman" panose="02020603050405020304" pitchFamily="18" charset="0"/>
              </a:rPr>
              <a:t> </a:t>
            </a:r>
            <a:r>
              <a:rPr lang="en-US" sz="2800" b="0" i="0" dirty="0" err="1" smtClean="0">
                <a:solidFill>
                  <a:srgbClr val="7030A0"/>
                </a:solidFill>
                <a:effectLst/>
                <a:latin typeface="Times New Roman" panose="02020603050405020304" pitchFamily="18" charset="0"/>
                <a:cs typeface="Times New Roman" panose="02020603050405020304" pitchFamily="18" charset="0"/>
              </a:rPr>
              <a:t>em</a:t>
            </a:r>
            <a:r>
              <a:rPr lang="en-US" sz="2800" b="0" i="0" dirty="0" smtClean="0">
                <a:solidFill>
                  <a:srgbClr val="7030A0"/>
                </a:solidFill>
                <a:effectLst/>
                <a:latin typeface="Times New Roman" panose="02020603050405020304" pitchFamily="18" charset="0"/>
                <a:cs typeface="Times New Roman" panose="02020603050405020304" pitchFamily="18" charset="0"/>
              </a:rPr>
              <a:t> </a:t>
            </a:r>
            <a:r>
              <a:rPr lang="en-US" sz="2800" b="0" i="0" dirty="0" err="1" smtClean="0">
                <a:solidFill>
                  <a:srgbClr val="7030A0"/>
                </a:solidFill>
                <a:effectLst/>
                <a:latin typeface="Times New Roman" panose="02020603050405020304" pitchFamily="18" charset="0"/>
                <a:cs typeface="Times New Roman" panose="02020603050405020304" pitchFamily="18" charset="0"/>
              </a:rPr>
              <a:t>nhân</a:t>
            </a:r>
            <a:r>
              <a:rPr lang="en-US" sz="2800" b="0" i="0" dirty="0" smtClean="0">
                <a:solidFill>
                  <a:srgbClr val="7030A0"/>
                </a:solidFill>
                <a:effectLst/>
                <a:latin typeface="Times New Roman" panose="02020603050405020304" pitchFamily="18" charset="0"/>
                <a:cs typeface="Times New Roman" panose="02020603050405020304" pitchFamily="18" charset="0"/>
              </a:rPr>
              <a:t> </a:t>
            </a:r>
            <a:r>
              <a:rPr lang="en-US" sz="2800" b="0" i="0" dirty="0" err="1" smtClean="0">
                <a:solidFill>
                  <a:srgbClr val="7030A0"/>
                </a:solidFill>
                <a:effectLst/>
                <a:latin typeface="Times New Roman" panose="02020603050405020304" pitchFamily="18" charset="0"/>
                <a:cs typeface="Times New Roman" panose="02020603050405020304" pitchFamily="18" charset="0"/>
              </a:rPr>
              <a:t>dịp</a:t>
            </a:r>
            <a:r>
              <a:rPr lang="en-US" sz="2800" b="0" i="0" dirty="0" smtClean="0">
                <a:solidFill>
                  <a:srgbClr val="7030A0"/>
                </a:solidFill>
                <a:effectLst/>
                <a:latin typeface="Times New Roman" panose="02020603050405020304" pitchFamily="18" charset="0"/>
                <a:cs typeface="Times New Roman" panose="02020603050405020304" pitchFamily="18" charset="0"/>
              </a:rPr>
              <a:t> </a:t>
            </a:r>
            <a:r>
              <a:rPr lang="en-US" sz="2800" b="0" i="0" dirty="0" err="1" smtClean="0">
                <a:solidFill>
                  <a:srgbClr val="7030A0"/>
                </a:solidFill>
                <a:effectLst/>
                <a:latin typeface="Times New Roman" panose="02020603050405020304" pitchFamily="18" charset="0"/>
                <a:cs typeface="Times New Roman" panose="02020603050405020304" pitchFamily="18" charset="0"/>
              </a:rPr>
              <a:t>sinh</a:t>
            </a:r>
            <a:r>
              <a:rPr lang="en-US" sz="2800" b="0" i="0" dirty="0" smtClean="0">
                <a:solidFill>
                  <a:srgbClr val="7030A0"/>
                </a:solidFill>
                <a:effectLst/>
                <a:latin typeface="Times New Roman" panose="02020603050405020304" pitchFamily="18" charset="0"/>
                <a:cs typeface="Times New Roman" panose="02020603050405020304" pitchFamily="18" charset="0"/>
              </a:rPr>
              <a:t> </a:t>
            </a:r>
            <a:r>
              <a:rPr lang="en-US" sz="2800" b="0" i="0" dirty="0" err="1" smtClean="0">
                <a:solidFill>
                  <a:srgbClr val="7030A0"/>
                </a:solidFill>
                <a:effectLst/>
                <a:latin typeface="Times New Roman" panose="02020603050405020304" pitchFamily="18" charset="0"/>
                <a:cs typeface="Times New Roman" panose="02020603050405020304" pitchFamily="18" charset="0"/>
              </a:rPr>
              <a:t>nhật</a:t>
            </a:r>
            <a:r>
              <a:rPr lang="en-US" sz="2800" b="0" i="0" dirty="0" smtClean="0">
                <a:solidFill>
                  <a:srgbClr val="7030A0"/>
                </a:solidFill>
                <a:effectLst/>
                <a:latin typeface="Times New Roman" panose="02020603050405020304" pitchFamily="18" charset="0"/>
                <a:cs typeface="Times New Roman" panose="02020603050405020304" pitchFamily="18" charset="0"/>
              </a:rPr>
              <a:t> </a:t>
            </a:r>
            <a:r>
              <a:rPr lang="en-US" sz="2800" b="0" i="0" dirty="0" err="1" smtClean="0">
                <a:solidFill>
                  <a:srgbClr val="7030A0"/>
                </a:solidFill>
                <a:effectLst/>
                <a:latin typeface="Times New Roman" panose="02020603050405020304" pitchFamily="18" charset="0"/>
                <a:cs typeface="Times New Roman" panose="02020603050405020304" pitchFamily="18" charset="0"/>
              </a:rPr>
              <a:t>vừa</a:t>
            </a:r>
            <a:r>
              <a:rPr lang="en-US" sz="2800" b="0" i="0" dirty="0" smtClean="0">
                <a:solidFill>
                  <a:srgbClr val="7030A0"/>
                </a:solidFill>
                <a:effectLst/>
                <a:latin typeface="Times New Roman" panose="02020603050405020304" pitchFamily="18" charset="0"/>
                <a:cs typeface="Times New Roman" panose="02020603050405020304" pitchFamily="18" charset="0"/>
              </a:rPr>
              <a:t> qua.</a:t>
            </a:r>
            <a:endParaRPr lang="en-US" sz="2800" dirty="0">
              <a:solidFill>
                <a:srgbClr val="7030A0"/>
              </a:solidFill>
              <a:latin typeface="Times New Roman" panose="02020603050405020304" pitchFamily="18" charset="0"/>
              <a:cs typeface="Times New Roman" panose="02020603050405020304" pitchFamily="18" charset="0"/>
            </a:endParaRPr>
          </a:p>
        </p:txBody>
      </p:sp>
      <p:sp>
        <p:nvSpPr>
          <p:cNvPr id="3" name="Rectangle 2"/>
          <p:cNvSpPr/>
          <p:nvPr/>
        </p:nvSpPr>
        <p:spPr>
          <a:xfrm>
            <a:off x="562894" y="4152257"/>
            <a:ext cx="11206317" cy="2246769"/>
          </a:xfrm>
          <a:prstGeom prst="rect">
            <a:avLst/>
          </a:prstGeom>
        </p:spPr>
        <p:txBody>
          <a:bodyPr wrap="square">
            <a:spAutoFit/>
          </a:bodyPr>
          <a:lstStyle/>
          <a:p>
            <a:pPr algn="just"/>
            <a:r>
              <a:rPr lang="vi-VN" sz="2800" dirty="0">
                <a:solidFill>
                  <a:srgbClr val="0070C0"/>
                </a:solidFill>
                <a:latin typeface="Times New Roman" panose="02020603050405020304" pitchFamily="18" charset="0"/>
                <a:cs typeface="Times New Roman" panose="02020603050405020304" pitchFamily="18" charset="0"/>
              </a:rPr>
              <a:t>Chiếc </a:t>
            </a:r>
            <a:r>
              <a:rPr lang="en-US" sz="2800" dirty="0" err="1" smtClean="0">
                <a:solidFill>
                  <a:srgbClr val="0070C0"/>
                </a:solidFill>
                <a:latin typeface="Times New Roman" panose="02020603050405020304" pitchFamily="18" charset="0"/>
                <a:cs typeface="Times New Roman" panose="02020603050405020304" pitchFamily="18" charset="0"/>
              </a:rPr>
              <a:t>hộp</a:t>
            </a:r>
            <a:r>
              <a:rPr lang="vi-VN" sz="2800" dirty="0" smtClean="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bút của tôi đã theo tôi từ những ngày đầu đến trường cho tới tận bây giờ, có thể nói nó vẫn giữ nguyên được giá trị cũng như vẻ đẹp của nó. Chiếc hộp bút đã trở thành người bạn thân thiết của tôi trên quãng đường học sinh gian nan vất vả, song hành cùng tôi vươn tới những đỉnh cao của tri </a:t>
            </a:r>
            <a:r>
              <a:rPr lang="vi-VN" sz="2800" dirty="0" smtClean="0">
                <a:solidFill>
                  <a:srgbClr val="0070C0"/>
                </a:solidFill>
                <a:latin typeface="Times New Roman" panose="02020603050405020304" pitchFamily="18" charset="0"/>
                <a:cs typeface="Times New Roman" panose="02020603050405020304" pitchFamily="18" charset="0"/>
              </a:rPr>
              <a:t>thức</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và</a:t>
            </a:r>
            <a:r>
              <a:rPr lang="en-US" sz="2800" dirty="0" smtClean="0">
                <a:solidFill>
                  <a:srgbClr val="0070C0"/>
                </a:solidFill>
                <a:latin typeface="Times New Roman" panose="02020603050405020304" pitchFamily="18" charset="0"/>
                <a:cs typeface="Times New Roman" panose="02020603050405020304" pitchFamily="18" charset="0"/>
              </a:rPr>
              <a:t> </a:t>
            </a:r>
            <a:r>
              <a:rPr lang="vi-VN" sz="2800" dirty="0" smtClean="0">
                <a:solidFill>
                  <a:srgbClr val="0070C0"/>
                </a:solidFill>
                <a:latin typeface="Times New Roman" panose="02020603050405020304" pitchFamily="18" charset="0"/>
                <a:cs typeface="Times New Roman" panose="02020603050405020304" pitchFamily="18" charset="0"/>
              </a:rPr>
              <a:t>tương </a:t>
            </a:r>
            <a:r>
              <a:rPr lang="vi-VN" sz="2800" dirty="0">
                <a:solidFill>
                  <a:srgbClr val="0070C0"/>
                </a:solidFill>
                <a:latin typeface="Times New Roman" panose="02020603050405020304" pitchFamily="18" charset="0"/>
                <a:cs typeface="Times New Roman" panose="02020603050405020304" pitchFamily="18" charset="0"/>
              </a:rPr>
              <a:t>lai.</a:t>
            </a: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7" name="Rectangle 3"/>
          <p:cNvSpPr txBox="1">
            <a:spLocks noChangeArrowheads="1"/>
          </p:cNvSpPr>
          <p:nvPr/>
        </p:nvSpPr>
        <p:spPr bwMode="auto">
          <a:xfrm>
            <a:off x="862167" y="147601"/>
            <a:ext cx="7620000" cy="540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eaLnBrk="1" hangingPunct="1">
              <a:buFontTx/>
              <a:buNone/>
              <a:defRPr/>
            </a:pPr>
            <a:r>
              <a:rPr lang="en-US" altLang="en-US" sz="3600" b="1" kern="0" dirty="0" err="1" smtClean="0">
                <a:solidFill>
                  <a:srgbClr val="C00000"/>
                </a:solidFill>
                <a:latin typeface="Times New Roman" panose="02020603050405020304" pitchFamily="18" charset="0"/>
                <a:cs typeface="Times New Roman" panose="02020603050405020304" pitchFamily="18" charset="0"/>
              </a:rPr>
              <a:t>Ví</a:t>
            </a:r>
            <a:r>
              <a:rPr lang="en-US" altLang="en-US" sz="3600" b="1" kern="0" dirty="0" smtClean="0">
                <a:solidFill>
                  <a:srgbClr val="C00000"/>
                </a:solidFill>
                <a:latin typeface="Times New Roman" panose="02020603050405020304" pitchFamily="18" charset="0"/>
                <a:cs typeface="Times New Roman" panose="02020603050405020304" pitchFamily="18" charset="0"/>
              </a:rPr>
              <a:t> </a:t>
            </a:r>
            <a:r>
              <a:rPr lang="en-US" altLang="en-US" sz="3600" b="1" kern="0" dirty="0" err="1" smtClean="0">
                <a:solidFill>
                  <a:srgbClr val="C00000"/>
                </a:solidFill>
                <a:latin typeface="Times New Roman" panose="02020603050405020304" pitchFamily="18" charset="0"/>
                <a:cs typeface="Times New Roman" panose="02020603050405020304" pitchFamily="18" charset="0"/>
              </a:rPr>
              <a:t>dụ</a:t>
            </a:r>
            <a:r>
              <a:rPr lang="en-US" altLang="en-US" sz="3600" b="1" kern="0" dirty="0" smtClean="0">
                <a:solidFill>
                  <a:srgbClr val="C00000"/>
                </a:solidFill>
                <a:latin typeface="Times New Roman" panose="02020603050405020304" pitchFamily="18" charset="0"/>
                <a:cs typeface="Times New Roman" panose="02020603050405020304" pitchFamily="18" charset="0"/>
              </a:rPr>
              <a:t> </a:t>
            </a:r>
            <a:r>
              <a:rPr lang="en-US" altLang="en-US" sz="3600" b="1" kern="0" dirty="0" err="1" smtClean="0">
                <a:solidFill>
                  <a:srgbClr val="C00000"/>
                </a:solidFill>
                <a:latin typeface="Times New Roman" panose="02020603050405020304" pitchFamily="18" charset="0"/>
                <a:cs typeface="Times New Roman" panose="02020603050405020304" pitchFamily="18" charset="0"/>
              </a:rPr>
              <a:t>tả</a:t>
            </a:r>
            <a:r>
              <a:rPr lang="en-US" altLang="en-US" sz="3600" b="1" kern="0" dirty="0" smtClean="0">
                <a:solidFill>
                  <a:srgbClr val="C00000"/>
                </a:solidFill>
                <a:latin typeface="Times New Roman" panose="02020603050405020304" pitchFamily="18" charset="0"/>
                <a:cs typeface="Times New Roman" panose="02020603050405020304" pitchFamily="18" charset="0"/>
              </a:rPr>
              <a:t> </a:t>
            </a:r>
            <a:r>
              <a:rPr lang="en-US" altLang="en-US" sz="3600" b="1" kern="0" dirty="0" err="1" smtClean="0">
                <a:solidFill>
                  <a:srgbClr val="C00000"/>
                </a:solidFill>
                <a:latin typeface="Times New Roman" panose="02020603050405020304" pitchFamily="18" charset="0"/>
                <a:cs typeface="Times New Roman" panose="02020603050405020304" pitchFamily="18" charset="0"/>
              </a:rPr>
              <a:t>hộp</a:t>
            </a:r>
            <a:r>
              <a:rPr lang="en-US" altLang="en-US" sz="3600" b="1" kern="0" dirty="0" smtClean="0">
                <a:solidFill>
                  <a:srgbClr val="C00000"/>
                </a:solidFill>
                <a:latin typeface="Times New Roman" panose="02020603050405020304" pitchFamily="18" charset="0"/>
                <a:cs typeface="Times New Roman" panose="02020603050405020304" pitchFamily="18" charset="0"/>
              </a:rPr>
              <a:t> </a:t>
            </a:r>
            <a:r>
              <a:rPr lang="en-US" altLang="en-US" sz="3600" b="1" kern="0" dirty="0" err="1" smtClean="0">
                <a:solidFill>
                  <a:srgbClr val="C00000"/>
                </a:solidFill>
                <a:latin typeface="Times New Roman" panose="02020603050405020304" pitchFamily="18" charset="0"/>
                <a:cs typeface="Times New Roman" panose="02020603050405020304" pitchFamily="18" charset="0"/>
              </a:rPr>
              <a:t>bút</a:t>
            </a:r>
            <a:r>
              <a:rPr lang="en-US" altLang="en-US" sz="3600" b="1" kern="0" dirty="0" smtClean="0">
                <a:solidFill>
                  <a:srgbClr val="C00000"/>
                </a:solidFill>
                <a:latin typeface="Times New Roman" panose="02020603050405020304" pitchFamily="18" charset="0"/>
                <a:cs typeface="Times New Roman" panose="02020603050405020304" pitchFamily="18" charset="0"/>
              </a:rPr>
              <a:t>:</a:t>
            </a:r>
          </a:p>
        </p:txBody>
      </p:sp>
      <p:sp>
        <p:nvSpPr>
          <p:cNvPr id="8" name="Title 1"/>
          <p:cNvSpPr txBox="1">
            <a:spLocks/>
          </p:cNvSpPr>
          <p:nvPr/>
        </p:nvSpPr>
        <p:spPr bwMode="auto">
          <a:xfrm>
            <a:off x="897663" y="774503"/>
            <a:ext cx="10396673"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lnSpc>
                <a:spcPct val="120000"/>
              </a:lnSpc>
            </a:pPr>
            <a:r>
              <a:rPr lang="en-US" altLang="en-US" sz="3200" dirty="0" smtClean="0">
                <a:solidFill>
                  <a:srgbClr val="669900"/>
                </a:solidFill>
                <a:cs typeface="Times New Roman" panose="02020603050405020304" pitchFamily="18" charset="0"/>
              </a:rPr>
              <a:t>- </a:t>
            </a:r>
            <a:r>
              <a:rPr lang="en-US" altLang="en-US" sz="3200" dirty="0" err="1">
                <a:solidFill>
                  <a:srgbClr val="669900"/>
                </a:solidFill>
                <a:cs typeface="Times New Roman" panose="02020603050405020304" pitchFamily="18" charset="0"/>
              </a:rPr>
              <a:t>Phần</a:t>
            </a:r>
            <a:r>
              <a:rPr lang="en-US" altLang="en-US" sz="3200" dirty="0">
                <a:solidFill>
                  <a:srgbClr val="669900"/>
                </a:solidFill>
                <a:cs typeface="Times New Roman" panose="02020603050405020304" pitchFamily="18" charset="0"/>
              </a:rPr>
              <a:t> </a:t>
            </a:r>
            <a:r>
              <a:rPr lang="en-US" altLang="en-US" sz="3200" dirty="0" err="1">
                <a:solidFill>
                  <a:srgbClr val="669900"/>
                </a:solidFill>
                <a:cs typeface="Times New Roman" panose="02020603050405020304" pitchFamily="18" charset="0"/>
              </a:rPr>
              <a:t>mở</a:t>
            </a:r>
            <a:r>
              <a:rPr lang="en-US" altLang="en-US" sz="3200" dirty="0">
                <a:solidFill>
                  <a:srgbClr val="669900"/>
                </a:solidFill>
                <a:cs typeface="Times New Roman" panose="02020603050405020304" pitchFamily="18" charset="0"/>
              </a:rPr>
              <a:t> </a:t>
            </a:r>
            <a:r>
              <a:rPr lang="en-US" altLang="en-US" sz="3200" dirty="0" err="1">
                <a:solidFill>
                  <a:srgbClr val="669900"/>
                </a:solidFill>
                <a:cs typeface="Times New Roman" panose="02020603050405020304" pitchFamily="18" charset="0"/>
              </a:rPr>
              <a:t>bài</a:t>
            </a:r>
            <a:r>
              <a:rPr lang="en-US" altLang="en-US" sz="3200" dirty="0">
                <a:solidFill>
                  <a:srgbClr val="669900"/>
                </a:solidFill>
                <a:cs typeface="Times New Roman" panose="02020603050405020304" pitchFamily="18" charset="0"/>
              </a:rPr>
              <a:t> </a:t>
            </a:r>
            <a:r>
              <a:rPr lang="en-US" altLang="en-US" sz="3200" dirty="0" err="1">
                <a:solidFill>
                  <a:srgbClr val="669900"/>
                </a:solidFill>
                <a:cs typeface="Times New Roman" panose="02020603050405020304" pitchFamily="18" charset="0"/>
              </a:rPr>
              <a:t>theo</a:t>
            </a:r>
            <a:r>
              <a:rPr lang="en-US" altLang="en-US" sz="3200" dirty="0">
                <a:solidFill>
                  <a:srgbClr val="669900"/>
                </a:solidFill>
                <a:cs typeface="Times New Roman" panose="02020603050405020304" pitchFamily="18" charset="0"/>
              </a:rPr>
              <a:t> </a:t>
            </a:r>
            <a:r>
              <a:rPr lang="en-US" altLang="en-US" sz="3200" dirty="0" err="1">
                <a:solidFill>
                  <a:srgbClr val="669900"/>
                </a:solidFill>
                <a:cs typeface="Times New Roman" panose="02020603050405020304" pitchFamily="18" charset="0"/>
              </a:rPr>
              <a:t>kiểu</a:t>
            </a:r>
            <a:r>
              <a:rPr lang="en-US" altLang="en-US" sz="3200" dirty="0">
                <a:solidFill>
                  <a:srgbClr val="669900"/>
                </a:solidFill>
                <a:cs typeface="Times New Roman" panose="02020603050405020304" pitchFamily="18" charset="0"/>
              </a:rPr>
              <a:t> </a:t>
            </a:r>
            <a:r>
              <a:rPr lang="en-US" altLang="en-US" sz="3200" dirty="0" err="1">
                <a:solidFill>
                  <a:srgbClr val="669900"/>
                </a:solidFill>
                <a:cs typeface="Times New Roman" panose="02020603050405020304" pitchFamily="18" charset="0"/>
              </a:rPr>
              <a:t>gián</a:t>
            </a:r>
            <a:r>
              <a:rPr lang="en-US" altLang="en-US" sz="3200" dirty="0">
                <a:solidFill>
                  <a:srgbClr val="669900"/>
                </a:solidFill>
                <a:cs typeface="Times New Roman" panose="02020603050405020304" pitchFamily="18" charset="0"/>
              </a:rPr>
              <a:t> </a:t>
            </a:r>
            <a:r>
              <a:rPr lang="en-US" altLang="en-US" sz="3200" dirty="0" err="1" smtClean="0">
                <a:solidFill>
                  <a:srgbClr val="669900"/>
                </a:solidFill>
                <a:cs typeface="Times New Roman" panose="02020603050405020304" pitchFamily="18" charset="0"/>
              </a:rPr>
              <a:t>tiếp</a:t>
            </a:r>
            <a:r>
              <a:rPr lang="en-US" altLang="en-US" sz="3200" dirty="0">
                <a:solidFill>
                  <a:srgbClr val="669900"/>
                </a:solidFill>
                <a:cs typeface="Times New Roman" panose="02020603050405020304" pitchFamily="18" charset="0"/>
              </a:rPr>
              <a:t>:</a:t>
            </a:r>
          </a:p>
        </p:txBody>
      </p:sp>
      <p:sp>
        <p:nvSpPr>
          <p:cNvPr id="12" name="Title 1"/>
          <p:cNvSpPr txBox="1">
            <a:spLocks/>
          </p:cNvSpPr>
          <p:nvPr/>
        </p:nvSpPr>
        <p:spPr bwMode="auto">
          <a:xfrm>
            <a:off x="897662" y="3325119"/>
            <a:ext cx="10396673"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lnSpc>
                <a:spcPct val="120000"/>
              </a:lnSpc>
            </a:pPr>
            <a:r>
              <a:rPr lang="en-US" altLang="en-US" sz="3200" dirty="0" smtClean="0">
                <a:solidFill>
                  <a:srgbClr val="669900"/>
                </a:solidFill>
                <a:cs typeface="Times New Roman" panose="02020603050405020304" pitchFamily="18" charset="0"/>
              </a:rPr>
              <a:t>- </a:t>
            </a:r>
            <a:r>
              <a:rPr lang="en-US" altLang="en-US" sz="3200" dirty="0" err="1" smtClean="0">
                <a:solidFill>
                  <a:srgbClr val="669900"/>
                </a:solidFill>
                <a:cs typeface="Times New Roman" panose="02020603050405020304" pitchFamily="18" charset="0"/>
              </a:rPr>
              <a:t>Phần</a:t>
            </a:r>
            <a:r>
              <a:rPr lang="en-US" altLang="en-US" sz="3200" dirty="0" smtClean="0">
                <a:solidFill>
                  <a:srgbClr val="669900"/>
                </a:solidFill>
                <a:cs typeface="Times New Roman" panose="02020603050405020304" pitchFamily="18" charset="0"/>
              </a:rPr>
              <a:t> </a:t>
            </a:r>
            <a:r>
              <a:rPr lang="en-US" altLang="en-US" sz="3200" dirty="0" err="1" smtClean="0">
                <a:solidFill>
                  <a:srgbClr val="669900"/>
                </a:solidFill>
                <a:cs typeface="Times New Roman" panose="02020603050405020304" pitchFamily="18" charset="0"/>
              </a:rPr>
              <a:t>kết</a:t>
            </a:r>
            <a:r>
              <a:rPr lang="en-US" altLang="en-US" sz="3200" dirty="0" smtClean="0">
                <a:solidFill>
                  <a:srgbClr val="669900"/>
                </a:solidFill>
                <a:cs typeface="Times New Roman" panose="02020603050405020304" pitchFamily="18" charset="0"/>
              </a:rPr>
              <a:t> </a:t>
            </a:r>
            <a:r>
              <a:rPr lang="en-US" altLang="en-US" sz="3200" dirty="0" err="1" smtClean="0">
                <a:solidFill>
                  <a:srgbClr val="669900"/>
                </a:solidFill>
                <a:cs typeface="Times New Roman" panose="02020603050405020304" pitchFamily="18" charset="0"/>
              </a:rPr>
              <a:t>bài</a:t>
            </a:r>
            <a:r>
              <a:rPr lang="en-US" altLang="en-US" sz="3200" dirty="0" smtClean="0">
                <a:solidFill>
                  <a:srgbClr val="669900"/>
                </a:solidFill>
                <a:cs typeface="Times New Roman" panose="02020603050405020304" pitchFamily="18" charset="0"/>
              </a:rPr>
              <a:t> </a:t>
            </a:r>
            <a:r>
              <a:rPr lang="en-US" altLang="en-US" sz="3200" dirty="0" err="1" smtClean="0">
                <a:solidFill>
                  <a:srgbClr val="669900"/>
                </a:solidFill>
                <a:cs typeface="Times New Roman" panose="02020603050405020304" pitchFamily="18" charset="0"/>
              </a:rPr>
              <a:t>theo</a:t>
            </a:r>
            <a:r>
              <a:rPr lang="en-US" altLang="en-US" sz="3200" dirty="0" smtClean="0">
                <a:solidFill>
                  <a:srgbClr val="669900"/>
                </a:solidFill>
                <a:cs typeface="Times New Roman" panose="02020603050405020304" pitchFamily="18" charset="0"/>
              </a:rPr>
              <a:t> </a:t>
            </a:r>
            <a:r>
              <a:rPr lang="en-US" altLang="en-US" sz="3200" dirty="0" err="1" smtClean="0">
                <a:solidFill>
                  <a:srgbClr val="669900"/>
                </a:solidFill>
                <a:cs typeface="Times New Roman" panose="02020603050405020304" pitchFamily="18" charset="0"/>
              </a:rPr>
              <a:t>kiểu</a:t>
            </a:r>
            <a:r>
              <a:rPr lang="en-US" altLang="en-US" sz="3200" dirty="0" smtClean="0">
                <a:solidFill>
                  <a:srgbClr val="669900"/>
                </a:solidFill>
                <a:cs typeface="Times New Roman" panose="02020603050405020304" pitchFamily="18" charset="0"/>
              </a:rPr>
              <a:t> </a:t>
            </a:r>
            <a:r>
              <a:rPr lang="en-US" altLang="en-US" sz="3200" dirty="0" err="1" smtClean="0">
                <a:solidFill>
                  <a:srgbClr val="669900"/>
                </a:solidFill>
                <a:cs typeface="Times New Roman" panose="02020603050405020304" pitchFamily="18" charset="0"/>
              </a:rPr>
              <a:t>mở</a:t>
            </a:r>
            <a:r>
              <a:rPr lang="en-US" altLang="en-US" sz="3200" dirty="0" smtClean="0">
                <a:solidFill>
                  <a:srgbClr val="669900"/>
                </a:solidFill>
                <a:cs typeface="Times New Roman" panose="02020603050405020304" pitchFamily="18" charset="0"/>
              </a:rPr>
              <a:t> </a:t>
            </a:r>
            <a:r>
              <a:rPr lang="en-US" altLang="en-US" sz="3200" dirty="0" err="1" smtClean="0">
                <a:solidFill>
                  <a:srgbClr val="669900"/>
                </a:solidFill>
                <a:cs typeface="Times New Roman" panose="02020603050405020304" pitchFamily="18" charset="0"/>
              </a:rPr>
              <a:t>rộng</a:t>
            </a:r>
            <a:r>
              <a:rPr lang="en-US" altLang="en-US" sz="3200" dirty="0" smtClean="0">
                <a:solidFill>
                  <a:srgbClr val="669900"/>
                </a:solidFill>
                <a:cs typeface="Times New Roman" panose="02020603050405020304" pitchFamily="18" charset="0"/>
              </a:rPr>
              <a:t>:</a:t>
            </a:r>
          </a:p>
          <a:p>
            <a:pPr algn="just" eaLnBrk="1" hangingPunct="1">
              <a:lnSpc>
                <a:spcPct val="120000"/>
              </a:lnSpc>
            </a:pPr>
            <a:endParaRPr lang="en-US" altLang="en-US" sz="3200" dirty="0">
              <a:solidFill>
                <a:srgbClr val="669900"/>
              </a:solidFill>
              <a:cs typeface="Times New Roman" panose="02020603050405020304" pitchFamily="18" charset="0"/>
            </a:endParaRPr>
          </a:p>
        </p:txBody>
      </p:sp>
    </p:spTree>
    <p:extLst>
      <p:ext uri="{BB962C8B-B14F-4D97-AF65-F5344CB8AC3E}">
        <p14:creationId xmlns:p14="http://schemas.microsoft.com/office/powerpoint/2010/main" val="3570175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7" presetClass="exit" presetSubtype="0" fill="hold" grpId="1" nodeType="clickEffect">
                                  <p:stCondLst>
                                    <p:cond delay="0"/>
                                  </p:stCondLst>
                                  <p:childTnLst>
                                    <p:animEffect transition="out" filter="fade">
                                      <p:cBhvr>
                                        <p:cTn id="13" dur="1000"/>
                                        <p:tgtEl>
                                          <p:spTgt spid="9"/>
                                        </p:tgtEl>
                                      </p:cBhvr>
                                    </p:animEffect>
                                    <p:anim calcmode="lin" valueType="num">
                                      <p:cBhvr>
                                        <p:cTn id="14" dur="1000"/>
                                        <p:tgtEl>
                                          <p:spTgt spid="9"/>
                                        </p:tgtEl>
                                        <p:attrNameLst>
                                          <p:attrName>ppt_x</p:attrName>
                                        </p:attrNameLst>
                                      </p:cBhvr>
                                      <p:tavLst>
                                        <p:tav tm="0">
                                          <p:val>
                                            <p:strVal val="ppt_x"/>
                                          </p:val>
                                        </p:tav>
                                        <p:tav tm="100000">
                                          <p:val>
                                            <p:strVal val="ppt_x"/>
                                          </p:val>
                                        </p:tav>
                                      </p:tavLst>
                                    </p:anim>
                                    <p:anim calcmode="lin" valueType="num">
                                      <p:cBhvr>
                                        <p:cTn id="15" dur="100" decel="100000"/>
                                        <p:tgtEl>
                                          <p:spTgt spid="9"/>
                                        </p:tgtEl>
                                        <p:attrNameLst>
                                          <p:attrName>ppt_y</p:attrName>
                                        </p:attrNameLst>
                                      </p:cBhvr>
                                      <p:tavLst>
                                        <p:tav tm="0">
                                          <p:val>
                                            <p:strVal val="ppt_y"/>
                                          </p:val>
                                        </p:tav>
                                        <p:tav tm="100000">
                                          <p:val>
                                            <p:strVal val="ppt_y-.03"/>
                                          </p:val>
                                        </p:tav>
                                      </p:tavLst>
                                    </p:anim>
                                    <p:anim calcmode="lin" valueType="num">
                                      <p:cBhvr>
                                        <p:cTn id="16" dur="900" accel="100000">
                                          <p:stCondLst>
                                            <p:cond delay="100"/>
                                          </p:stCondLst>
                                        </p:cTn>
                                        <p:tgtEl>
                                          <p:spTgt spid="9"/>
                                        </p:tgtEl>
                                        <p:attrNameLst>
                                          <p:attrName>ppt_y</p:attrName>
                                        </p:attrNameLst>
                                      </p:cBhvr>
                                      <p:tavLst>
                                        <p:tav tm="0">
                                          <p:val>
                                            <p:strVal val="ppt_y"/>
                                          </p:val>
                                        </p:tav>
                                        <p:tav tm="100000">
                                          <p:val>
                                            <p:strVal val="ppt_y+1"/>
                                          </p:val>
                                        </p:tav>
                                      </p:tavLst>
                                    </p:anim>
                                    <p:set>
                                      <p:cBhvr>
                                        <p:cTn id="17" dur="1" fill="hold">
                                          <p:stCondLst>
                                            <p:cond delay="9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additive="base">
                                        <p:cTn id="34" dur="500" fill="hold"/>
                                        <p:tgtEl>
                                          <p:spTgt spid="2"/>
                                        </p:tgtEl>
                                        <p:attrNameLst>
                                          <p:attrName>ppt_x</p:attrName>
                                        </p:attrNameLst>
                                      </p:cBhvr>
                                      <p:tavLst>
                                        <p:tav tm="0">
                                          <p:val>
                                            <p:strVal val="#ppt_x"/>
                                          </p:val>
                                        </p:tav>
                                        <p:tav tm="100000">
                                          <p:val>
                                            <p:strVal val="#ppt_x"/>
                                          </p:val>
                                        </p:tav>
                                      </p:tavLst>
                                    </p:anim>
                                    <p:anim calcmode="lin" valueType="num">
                                      <p:cBhvr additive="base">
                                        <p:cTn id="3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ppt_x"/>
                                          </p:val>
                                        </p:tav>
                                        <p:tav tm="100000">
                                          <p:val>
                                            <p:strVal val="#ppt_x"/>
                                          </p:val>
                                        </p:tav>
                                      </p:tavLst>
                                    </p:anim>
                                    <p:anim calcmode="lin" valueType="num">
                                      <p:cBhvr additive="base">
                                        <p:cTn id="4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3"/>
                                        </p:tgtEl>
                                        <p:attrNameLst>
                                          <p:attrName>style.visibility</p:attrName>
                                        </p:attrNameLst>
                                      </p:cBhvr>
                                      <p:to>
                                        <p:strVal val="visible"/>
                                      </p:to>
                                    </p:set>
                                    <p:anim calcmode="lin" valueType="num">
                                      <p:cBhvr additive="base">
                                        <p:cTn id="46" dur="500" fill="hold"/>
                                        <p:tgtEl>
                                          <p:spTgt spid="3"/>
                                        </p:tgtEl>
                                        <p:attrNameLst>
                                          <p:attrName>ppt_x</p:attrName>
                                        </p:attrNameLst>
                                      </p:cBhvr>
                                      <p:tavLst>
                                        <p:tav tm="0">
                                          <p:val>
                                            <p:strVal val="#ppt_x"/>
                                          </p:val>
                                        </p:tav>
                                        <p:tav tm="100000">
                                          <p:val>
                                            <p:strVal val="#ppt_x"/>
                                          </p:val>
                                        </p:tav>
                                      </p:tavLst>
                                    </p:anim>
                                    <p:anim calcmode="lin" valueType="num">
                                      <p:cBhvr additive="base">
                                        <p:cTn id="4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2" grpId="0"/>
      <p:bldP spid="3" grpId="0"/>
      <p:bldP spid="7" grpId="0"/>
      <p:bldP spid="8"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12192000" cy="685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270387" y="206477"/>
            <a:ext cx="11651226" cy="644504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35329" y="2050026"/>
            <a:ext cx="5545394" cy="3436374"/>
            <a:chOff x="3082413" y="1179871"/>
            <a:chExt cx="5530645" cy="3436374"/>
          </a:xfrm>
          <a:solidFill>
            <a:schemeClr val="bg1">
              <a:lumMod val="50000"/>
            </a:schemeClr>
          </a:solidFill>
        </p:grpSpPr>
        <p:sp>
          <p:nvSpPr>
            <p:cNvPr id="17" name="Rounded Rectangle 16"/>
            <p:cNvSpPr/>
            <p:nvPr/>
          </p:nvSpPr>
          <p:spPr>
            <a:xfrm>
              <a:off x="3082413" y="1179871"/>
              <a:ext cx="5530645" cy="3436374"/>
            </a:xfrm>
            <a:prstGeom prst="roundRect">
              <a:avLst/>
            </a:prstGeom>
            <a:grpFill/>
            <a:ln w="76200">
              <a:solidFill>
                <a:schemeClr val="accent6">
                  <a:lumMod val="50000"/>
                </a:schemeClr>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3288890" y="1342104"/>
              <a:ext cx="5117691" cy="3097162"/>
            </a:xfrm>
            <a:prstGeom prst="roundRect">
              <a:avLst/>
            </a:prstGeom>
            <a:grp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图片 5">
            <a:extLst>
              <a:ext uri="{FF2B5EF4-FFF2-40B4-BE49-F238E27FC236}">
                <a16:creationId xmlns="" xmlns:a16="http://schemas.microsoft.com/office/drawing/2014/main" id="{E6EE0F0F-552E-4424-BBF6-A35EA98F6331}"/>
              </a:ext>
            </a:extLst>
          </p:cNvPr>
          <p:cNvPicPr>
            <a:picLocks noChangeAspect="1"/>
          </p:cNvPicPr>
          <p:nvPr/>
        </p:nvPicPr>
        <p:blipFill rotWithShape="1">
          <a:blip r:embed="rId2">
            <a:extLst>
              <a:ext uri="{28A0092B-C50C-407E-A947-70E740481C1C}">
                <a14:useLocalDpi xmlns:a14="http://schemas.microsoft.com/office/drawing/2010/main" val="0"/>
              </a:ext>
            </a:extLst>
          </a:blip>
          <a:srcRect l="55253" b="27899"/>
          <a:stretch/>
        </p:blipFill>
        <p:spPr>
          <a:xfrm>
            <a:off x="6525333" y="1043177"/>
            <a:ext cx="4940709" cy="1831226"/>
          </a:xfrm>
          <a:prstGeom prst="rect">
            <a:avLst/>
          </a:prstGeom>
        </p:spPr>
      </p:pic>
      <p:sp>
        <p:nvSpPr>
          <p:cNvPr id="20" name="TextBox 19">
            <a:extLst>
              <a:ext uri="{FF2B5EF4-FFF2-40B4-BE49-F238E27FC236}">
                <a16:creationId xmlns="" xmlns:a16="http://schemas.microsoft.com/office/drawing/2014/main" id="{1FF0F2DD-55AD-4BD1-BD30-0CB2B6C2EEF9}"/>
              </a:ext>
            </a:extLst>
          </p:cNvPr>
          <p:cNvSpPr txBox="1"/>
          <p:nvPr/>
        </p:nvSpPr>
        <p:spPr>
          <a:xfrm>
            <a:off x="6135329" y="2987646"/>
            <a:ext cx="5545394" cy="1569660"/>
          </a:xfrm>
          <a:prstGeom prst="rect">
            <a:avLst/>
          </a:prstGeom>
          <a:noFill/>
        </p:spPr>
        <p:txBody>
          <a:bodyPr wrap="square">
            <a:spAutoFit/>
          </a:bodyPr>
          <a:lstStyle/>
          <a:p>
            <a:pPr algn="ctr"/>
            <a:r>
              <a:rPr lang="en-US" sz="9600" b="1" dirty="0" smtClean="0">
                <a:solidFill>
                  <a:schemeClr val="bg1"/>
                </a:solidFill>
                <a:effectLst>
                  <a:glow rad="139700">
                    <a:schemeClr val="accent1">
                      <a:satMod val="175000"/>
                      <a:alpha val="40000"/>
                    </a:schemeClr>
                  </a:glow>
                </a:effectLst>
              </a:rPr>
              <a:t>1</a:t>
            </a:r>
            <a:endParaRPr lang="en-US" sz="9600" b="1" dirty="0">
              <a:solidFill>
                <a:schemeClr val="bg1"/>
              </a:solidFill>
              <a:effectLst>
                <a:glow rad="139700">
                  <a:schemeClr val="accent1">
                    <a:satMod val="175000"/>
                    <a:alpha val="40000"/>
                  </a:schemeClr>
                </a:glow>
              </a:effectLst>
            </a:endParaRPr>
          </a:p>
        </p:txBody>
      </p:sp>
      <p:pic>
        <p:nvPicPr>
          <p:cNvPr id="12" name="Picture 2"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482" y="604684"/>
            <a:ext cx="5213276" cy="5648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45152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12192000" cy="685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280217" y="206477"/>
            <a:ext cx="11651226" cy="644504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386" name="Picture 2" descr="See the source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11890" r="-11890"/>
          <a:stretch/>
        </p:blipFill>
        <p:spPr bwMode="auto">
          <a:xfrm>
            <a:off x="8763636" y="3539613"/>
            <a:ext cx="3298085" cy="3051654"/>
          </a:xfrm>
          <a:prstGeom prst="ellipse">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 xmlns:a16="http://schemas.microsoft.com/office/drawing/2014/main" id="{1FF0F2DD-55AD-4BD1-BD30-0CB2B6C2EEF9}"/>
              </a:ext>
            </a:extLst>
          </p:cNvPr>
          <p:cNvSpPr txBox="1"/>
          <p:nvPr/>
        </p:nvSpPr>
        <p:spPr>
          <a:xfrm>
            <a:off x="409550" y="3415416"/>
            <a:ext cx="11127088" cy="769441"/>
          </a:xfrm>
          <a:prstGeom prst="rect">
            <a:avLst/>
          </a:prstGeom>
          <a:noFill/>
        </p:spPr>
        <p:txBody>
          <a:bodyPr wrap="square">
            <a:spAutoFit/>
          </a:bodyPr>
          <a:lstStyle/>
          <a:p>
            <a:pPr algn="just"/>
            <a:r>
              <a:rPr lang="en-US" sz="4400" b="1" dirty="0" smtClean="0">
                <a:solidFill>
                  <a:srgbClr val="C00000"/>
                </a:solidFill>
                <a:effectLst>
                  <a:glow rad="139700">
                    <a:schemeClr val="accent1">
                      <a:satMod val="175000"/>
                      <a:alpha val="40000"/>
                    </a:schemeClr>
                  </a:glow>
                </a:effectLst>
              </a:rPr>
              <a:t>1. </a:t>
            </a:r>
            <a:r>
              <a:rPr lang="en-US" sz="4400" b="1" dirty="0" err="1" smtClean="0">
                <a:solidFill>
                  <a:srgbClr val="C00000"/>
                </a:solidFill>
                <a:effectLst>
                  <a:glow rad="139700">
                    <a:schemeClr val="accent1">
                      <a:satMod val="175000"/>
                      <a:alpha val="40000"/>
                    </a:schemeClr>
                  </a:glow>
                </a:effectLst>
              </a:rPr>
              <a:t>Ôn</a:t>
            </a:r>
            <a:r>
              <a:rPr lang="en-US" sz="4400" b="1" dirty="0" smtClean="0">
                <a:solidFill>
                  <a:srgbClr val="C00000"/>
                </a:solidFill>
                <a:effectLst>
                  <a:glow rad="139700">
                    <a:schemeClr val="accent1">
                      <a:satMod val="175000"/>
                      <a:alpha val="40000"/>
                    </a:schemeClr>
                  </a:glow>
                </a:effectLst>
              </a:rPr>
              <a:t> </a:t>
            </a:r>
            <a:r>
              <a:rPr lang="en-US" sz="4400" b="1" dirty="0" err="1" smtClean="0">
                <a:solidFill>
                  <a:srgbClr val="C00000"/>
                </a:solidFill>
                <a:effectLst>
                  <a:glow rad="139700">
                    <a:schemeClr val="accent1">
                      <a:satMod val="175000"/>
                      <a:alpha val="40000"/>
                    </a:schemeClr>
                  </a:glow>
                </a:effectLst>
              </a:rPr>
              <a:t>luyện</a:t>
            </a:r>
            <a:r>
              <a:rPr lang="en-US" sz="4400" b="1" dirty="0" smtClean="0">
                <a:solidFill>
                  <a:srgbClr val="C00000"/>
                </a:solidFill>
                <a:effectLst>
                  <a:glow rad="139700">
                    <a:schemeClr val="accent1">
                      <a:satMod val="175000"/>
                      <a:alpha val="40000"/>
                    </a:schemeClr>
                  </a:glow>
                </a:effectLst>
              </a:rPr>
              <a:t> </a:t>
            </a:r>
            <a:r>
              <a:rPr lang="en-US" sz="4400" b="1" dirty="0" err="1" smtClean="0">
                <a:solidFill>
                  <a:srgbClr val="C00000"/>
                </a:solidFill>
                <a:effectLst>
                  <a:glow rad="139700">
                    <a:schemeClr val="accent1">
                      <a:satMod val="175000"/>
                      <a:alpha val="40000"/>
                    </a:schemeClr>
                  </a:glow>
                </a:effectLst>
              </a:rPr>
              <a:t>tập</a:t>
            </a:r>
            <a:r>
              <a:rPr lang="en-US" sz="4400" b="1" dirty="0" smtClean="0">
                <a:solidFill>
                  <a:srgbClr val="C00000"/>
                </a:solidFill>
                <a:effectLst>
                  <a:glow rad="139700">
                    <a:schemeClr val="accent1">
                      <a:satMod val="175000"/>
                      <a:alpha val="40000"/>
                    </a:schemeClr>
                  </a:glow>
                </a:effectLst>
              </a:rPr>
              <a:t> </a:t>
            </a:r>
            <a:r>
              <a:rPr lang="en-US" sz="4400" b="1" dirty="0" err="1" smtClean="0">
                <a:solidFill>
                  <a:srgbClr val="C00000"/>
                </a:solidFill>
                <a:effectLst>
                  <a:glow rad="139700">
                    <a:schemeClr val="accent1">
                      <a:satMod val="175000"/>
                      <a:alpha val="40000"/>
                    </a:schemeClr>
                  </a:glow>
                </a:effectLst>
              </a:rPr>
              <a:t>đọc</a:t>
            </a:r>
            <a:r>
              <a:rPr lang="en-US" sz="4400" b="1" dirty="0" smtClean="0">
                <a:solidFill>
                  <a:srgbClr val="C00000"/>
                </a:solidFill>
                <a:effectLst>
                  <a:glow rad="139700">
                    <a:schemeClr val="accent1">
                      <a:satMod val="175000"/>
                      <a:alpha val="40000"/>
                    </a:schemeClr>
                  </a:glow>
                </a:effectLst>
              </a:rPr>
              <a:t> </a:t>
            </a:r>
            <a:r>
              <a:rPr lang="en-US" sz="4400" b="1" dirty="0" err="1" smtClean="0">
                <a:solidFill>
                  <a:srgbClr val="C00000"/>
                </a:solidFill>
                <a:effectLst>
                  <a:glow rad="139700">
                    <a:schemeClr val="accent1">
                      <a:satMod val="175000"/>
                      <a:alpha val="40000"/>
                    </a:schemeClr>
                  </a:glow>
                </a:effectLst>
              </a:rPr>
              <a:t>và</a:t>
            </a:r>
            <a:r>
              <a:rPr lang="en-US" sz="4400" b="1" dirty="0" smtClean="0">
                <a:solidFill>
                  <a:srgbClr val="C00000"/>
                </a:solidFill>
                <a:effectLst>
                  <a:glow rad="139700">
                    <a:schemeClr val="accent1">
                      <a:satMod val="175000"/>
                      <a:alpha val="40000"/>
                    </a:schemeClr>
                  </a:glow>
                </a:effectLst>
              </a:rPr>
              <a:t> </a:t>
            </a:r>
            <a:r>
              <a:rPr lang="en-US" sz="4400" b="1" dirty="0" err="1" smtClean="0">
                <a:solidFill>
                  <a:srgbClr val="C00000"/>
                </a:solidFill>
                <a:effectLst>
                  <a:glow rad="139700">
                    <a:schemeClr val="accent1">
                      <a:satMod val="175000"/>
                      <a:alpha val="40000"/>
                    </a:schemeClr>
                  </a:glow>
                </a:effectLst>
              </a:rPr>
              <a:t>học</a:t>
            </a:r>
            <a:r>
              <a:rPr lang="en-US" sz="4400" b="1" dirty="0" smtClean="0">
                <a:solidFill>
                  <a:srgbClr val="C00000"/>
                </a:solidFill>
                <a:effectLst>
                  <a:glow rad="139700">
                    <a:schemeClr val="accent1">
                      <a:satMod val="175000"/>
                      <a:alpha val="40000"/>
                    </a:schemeClr>
                  </a:glow>
                </a:effectLst>
              </a:rPr>
              <a:t> </a:t>
            </a:r>
            <a:r>
              <a:rPr lang="en-US" sz="4400" b="1" dirty="0" err="1" smtClean="0">
                <a:solidFill>
                  <a:srgbClr val="C00000"/>
                </a:solidFill>
                <a:effectLst>
                  <a:glow rad="139700">
                    <a:schemeClr val="accent1">
                      <a:satMod val="175000"/>
                      <a:alpha val="40000"/>
                    </a:schemeClr>
                  </a:glow>
                </a:effectLst>
              </a:rPr>
              <a:t>thuộc</a:t>
            </a:r>
            <a:r>
              <a:rPr lang="en-US" sz="4400" b="1" dirty="0" smtClean="0">
                <a:solidFill>
                  <a:srgbClr val="C00000"/>
                </a:solidFill>
                <a:effectLst>
                  <a:glow rad="139700">
                    <a:schemeClr val="accent1">
                      <a:satMod val="175000"/>
                      <a:alpha val="40000"/>
                    </a:schemeClr>
                  </a:glow>
                </a:effectLst>
              </a:rPr>
              <a:t> </a:t>
            </a:r>
            <a:r>
              <a:rPr lang="en-US" sz="4400" b="1" dirty="0" err="1" smtClean="0">
                <a:solidFill>
                  <a:srgbClr val="C00000"/>
                </a:solidFill>
                <a:effectLst>
                  <a:glow rad="139700">
                    <a:schemeClr val="accent1">
                      <a:satMod val="175000"/>
                      <a:alpha val="40000"/>
                    </a:schemeClr>
                  </a:glow>
                </a:effectLst>
              </a:rPr>
              <a:t>lòng</a:t>
            </a:r>
            <a:endParaRPr lang="en-US" sz="4400" b="1" dirty="0">
              <a:solidFill>
                <a:srgbClr val="C00000"/>
              </a:solidFill>
              <a:effectLst>
                <a:glow rad="139700">
                  <a:schemeClr val="accent1">
                    <a:satMod val="175000"/>
                    <a:alpha val="40000"/>
                  </a:schemeClr>
                </a:glow>
              </a:effectLst>
            </a:endParaRPr>
          </a:p>
        </p:txBody>
      </p:sp>
      <p:sp>
        <p:nvSpPr>
          <p:cNvPr id="9" name="TextBox 8">
            <a:extLst>
              <a:ext uri="{FF2B5EF4-FFF2-40B4-BE49-F238E27FC236}">
                <a16:creationId xmlns="" xmlns:a16="http://schemas.microsoft.com/office/drawing/2014/main" id="{1FF0F2DD-55AD-4BD1-BD30-0CB2B6C2EEF9}"/>
              </a:ext>
            </a:extLst>
          </p:cNvPr>
          <p:cNvSpPr txBox="1"/>
          <p:nvPr/>
        </p:nvSpPr>
        <p:spPr>
          <a:xfrm>
            <a:off x="738479" y="5163067"/>
            <a:ext cx="8785537" cy="769441"/>
          </a:xfrm>
          <a:prstGeom prst="rect">
            <a:avLst/>
          </a:prstGeom>
          <a:noFill/>
        </p:spPr>
        <p:txBody>
          <a:bodyPr wrap="square">
            <a:spAutoFit/>
          </a:bodyPr>
          <a:lstStyle/>
          <a:p>
            <a:pPr algn="ctr"/>
            <a:r>
              <a:rPr lang="en-US" sz="4400" b="1" dirty="0" err="1" smtClean="0">
                <a:solidFill>
                  <a:srgbClr val="669900"/>
                </a:solidFill>
                <a:effectLst>
                  <a:glow rad="139700">
                    <a:schemeClr val="accent1">
                      <a:satMod val="175000"/>
                      <a:alpha val="40000"/>
                    </a:schemeClr>
                  </a:glow>
                </a:effectLst>
              </a:rPr>
              <a:t>Trò</a:t>
            </a:r>
            <a:r>
              <a:rPr lang="en-US" sz="4400" b="1" dirty="0" smtClean="0">
                <a:solidFill>
                  <a:srgbClr val="669900"/>
                </a:solidFill>
                <a:effectLst>
                  <a:glow rad="139700">
                    <a:schemeClr val="accent1">
                      <a:satMod val="175000"/>
                      <a:alpha val="40000"/>
                    </a:schemeClr>
                  </a:glow>
                </a:effectLst>
              </a:rPr>
              <a:t> </a:t>
            </a:r>
            <a:r>
              <a:rPr lang="en-US" sz="4400" b="1" dirty="0" err="1" smtClean="0">
                <a:solidFill>
                  <a:srgbClr val="669900"/>
                </a:solidFill>
                <a:effectLst>
                  <a:glow rad="139700">
                    <a:schemeClr val="accent1">
                      <a:satMod val="175000"/>
                      <a:alpha val="40000"/>
                    </a:schemeClr>
                  </a:glow>
                </a:effectLst>
              </a:rPr>
              <a:t>chơi</a:t>
            </a:r>
            <a:r>
              <a:rPr lang="en-US" sz="4400" b="1" dirty="0" smtClean="0">
                <a:solidFill>
                  <a:srgbClr val="669900"/>
                </a:solidFill>
                <a:effectLst>
                  <a:glow rad="139700">
                    <a:schemeClr val="accent1">
                      <a:satMod val="175000"/>
                      <a:alpha val="40000"/>
                    </a:schemeClr>
                  </a:glow>
                </a:effectLst>
              </a:rPr>
              <a:t>: </a:t>
            </a:r>
            <a:r>
              <a:rPr lang="en-US" sz="4400" b="1" dirty="0" err="1" smtClean="0">
                <a:solidFill>
                  <a:srgbClr val="FF0000"/>
                </a:solidFill>
                <a:effectLst>
                  <a:glow rad="139700">
                    <a:schemeClr val="accent1">
                      <a:satMod val="175000"/>
                      <a:alpha val="40000"/>
                    </a:schemeClr>
                  </a:glow>
                </a:effectLst>
              </a:rPr>
              <a:t>Hái</a:t>
            </a:r>
            <a:r>
              <a:rPr lang="en-US" sz="4400" b="1" dirty="0" smtClean="0">
                <a:solidFill>
                  <a:srgbClr val="FF0000"/>
                </a:solidFill>
                <a:effectLst>
                  <a:glow rad="139700">
                    <a:schemeClr val="accent1">
                      <a:satMod val="175000"/>
                      <a:alpha val="40000"/>
                    </a:schemeClr>
                  </a:glow>
                </a:effectLst>
              </a:rPr>
              <a:t> </a:t>
            </a:r>
            <a:r>
              <a:rPr lang="en-US" sz="4400" b="1" dirty="0" err="1" smtClean="0">
                <a:solidFill>
                  <a:srgbClr val="FF0000"/>
                </a:solidFill>
                <a:effectLst>
                  <a:glow rad="139700">
                    <a:schemeClr val="accent1">
                      <a:satMod val="175000"/>
                      <a:alpha val="40000"/>
                    </a:schemeClr>
                  </a:glow>
                </a:effectLst>
              </a:rPr>
              <a:t>hoa</a:t>
            </a:r>
            <a:r>
              <a:rPr lang="en-US" sz="4400" b="1" dirty="0" smtClean="0">
                <a:solidFill>
                  <a:srgbClr val="FF0000"/>
                </a:solidFill>
                <a:effectLst>
                  <a:glow rad="139700">
                    <a:schemeClr val="accent1">
                      <a:satMod val="175000"/>
                      <a:alpha val="40000"/>
                    </a:schemeClr>
                  </a:glow>
                </a:effectLst>
              </a:rPr>
              <a:t> </a:t>
            </a:r>
            <a:r>
              <a:rPr lang="en-US" sz="4400" b="1" dirty="0" err="1" smtClean="0">
                <a:solidFill>
                  <a:srgbClr val="FF0000"/>
                </a:solidFill>
                <a:effectLst>
                  <a:glow rad="139700">
                    <a:schemeClr val="accent1">
                      <a:satMod val="175000"/>
                      <a:alpha val="40000"/>
                    </a:schemeClr>
                  </a:glow>
                </a:effectLst>
              </a:rPr>
              <a:t>dân</a:t>
            </a:r>
            <a:r>
              <a:rPr lang="en-US" sz="4400" b="1" dirty="0" smtClean="0">
                <a:solidFill>
                  <a:srgbClr val="FF0000"/>
                </a:solidFill>
                <a:effectLst>
                  <a:glow rad="139700">
                    <a:schemeClr val="accent1">
                      <a:satMod val="175000"/>
                      <a:alpha val="40000"/>
                    </a:schemeClr>
                  </a:glow>
                </a:effectLst>
              </a:rPr>
              <a:t> </a:t>
            </a:r>
            <a:r>
              <a:rPr lang="en-US" sz="4400" b="1" dirty="0" err="1" smtClean="0">
                <a:solidFill>
                  <a:srgbClr val="FF0000"/>
                </a:solidFill>
                <a:effectLst>
                  <a:glow rad="139700">
                    <a:schemeClr val="accent1">
                      <a:satMod val="175000"/>
                      <a:alpha val="40000"/>
                    </a:schemeClr>
                  </a:glow>
                </a:effectLst>
              </a:rPr>
              <a:t>chủ</a:t>
            </a:r>
            <a:endParaRPr lang="en-US" sz="4400" b="1" dirty="0">
              <a:solidFill>
                <a:srgbClr val="FF0000"/>
              </a:solidFill>
              <a:effectLst>
                <a:glow rad="139700">
                  <a:schemeClr val="accent1">
                    <a:satMod val="175000"/>
                    <a:alpha val="40000"/>
                  </a:schemeClr>
                </a:glow>
              </a:effectLst>
            </a:endParaRPr>
          </a:p>
        </p:txBody>
      </p:sp>
      <p:sp>
        <p:nvSpPr>
          <p:cNvPr id="13" name="TextBox 7"/>
          <p:cNvSpPr txBox="1">
            <a:spLocks noChangeArrowheads="1"/>
          </p:cNvSpPr>
          <p:nvPr/>
        </p:nvSpPr>
        <p:spPr bwMode="auto">
          <a:xfrm>
            <a:off x="-9832" y="918645"/>
            <a:ext cx="12192001" cy="193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8" rIns="91424" bIns="45718">
            <a:spAutoFit/>
          </a:bodyPr>
          <a:lstStyle>
            <a:lvl1pPr defTabSz="685800">
              <a:defRPr>
                <a:solidFill>
                  <a:schemeClr val="tx1"/>
                </a:solidFill>
                <a:latin typeface="Arial" panose="020B0604020202020204" pitchFamily="34" charset="0"/>
                <a:cs typeface="Arial" panose="020B0604020202020204" pitchFamily="34" charset="0"/>
              </a:defRPr>
            </a:lvl1pPr>
            <a:lvl2pPr marL="742950" indent="-285750" defTabSz="685800">
              <a:defRPr>
                <a:solidFill>
                  <a:schemeClr val="tx1"/>
                </a:solidFill>
                <a:latin typeface="Arial" panose="020B0604020202020204" pitchFamily="34" charset="0"/>
                <a:cs typeface="Arial" panose="020B0604020202020204" pitchFamily="34" charset="0"/>
              </a:defRPr>
            </a:lvl2pPr>
            <a:lvl3pPr marL="1143000" indent="-228600" defTabSz="685800">
              <a:defRPr>
                <a:solidFill>
                  <a:schemeClr val="tx1"/>
                </a:solidFill>
                <a:latin typeface="Arial" panose="020B0604020202020204" pitchFamily="34" charset="0"/>
                <a:cs typeface="Arial" panose="020B0604020202020204" pitchFamily="34" charset="0"/>
              </a:defRPr>
            </a:lvl3pPr>
            <a:lvl4pPr marL="1600200" indent="-228600" defTabSz="685800">
              <a:defRPr>
                <a:solidFill>
                  <a:schemeClr val="tx1"/>
                </a:solidFill>
                <a:latin typeface="Arial" panose="020B0604020202020204" pitchFamily="34" charset="0"/>
                <a:cs typeface="Arial" panose="020B0604020202020204" pitchFamily="34" charset="0"/>
              </a:defRPr>
            </a:lvl4pPr>
            <a:lvl5pPr marL="2057400" indent="-228600" defTabSz="685800">
              <a:defRPr>
                <a:solidFill>
                  <a:schemeClr val="tx1"/>
                </a:solidFill>
                <a:latin typeface="Arial" panose="020B0604020202020204" pitchFamily="34" charset="0"/>
                <a:cs typeface="Arial" panose="020B0604020202020204" pitchFamily="34" charset="0"/>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50000"/>
              </a:lnSpc>
            </a:pPr>
            <a:r>
              <a:rPr lang="en-US" altLang="en-US" sz="3700" b="1" dirty="0" err="1" smtClean="0">
                <a:solidFill>
                  <a:srgbClr val="3333CC"/>
                </a:solidFill>
                <a:latin typeface="HP001 4 hàng" panose="020B0603050302020204" pitchFamily="34" charset="0"/>
                <a:cs typeface="Times New Roman" panose="02020603050405020304" pitchFamily="18" charset="0"/>
              </a:rPr>
              <a:t>Tập</a:t>
            </a:r>
            <a:r>
              <a:rPr lang="en-US" altLang="en-US" sz="3700" b="1" dirty="0" smtClean="0">
                <a:solidFill>
                  <a:srgbClr val="3333CC"/>
                </a:solidFill>
                <a:latin typeface="HP001 4 hàng" panose="020B0603050302020204" pitchFamily="34" charset="0"/>
                <a:cs typeface="Times New Roman" panose="02020603050405020304" pitchFamily="18" charset="0"/>
              </a:rPr>
              <a:t> </a:t>
            </a:r>
            <a:r>
              <a:rPr lang="en-US" altLang="en-US" sz="3700" b="1" dirty="0" err="1" smtClean="0">
                <a:solidFill>
                  <a:srgbClr val="3333CC"/>
                </a:solidFill>
                <a:latin typeface="HP001 4 hàng" panose="020B0603050302020204" pitchFamily="34" charset="0"/>
                <a:cs typeface="Times New Roman" panose="02020603050405020304" pitchFamily="18" charset="0"/>
              </a:rPr>
              <a:t>đọc</a:t>
            </a:r>
            <a:endParaRPr lang="en-US" altLang="en-US" sz="3700" b="1" dirty="0" smtClean="0">
              <a:solidFill>
                <a:srgbClr val="3333CC"/>
              </a:solidFill>
              <a:latin typeface="HP001 4 hàng" panose="020B0603050302020204" pitchFamily="34" charset="0"/>
              <a:cs typeface="Times New Roman" panose="02020603050405020304" pitchFamily="18" charset="0"/>
            </a:endParaRPr>
          </a:p>
          <a:p>
            <a:pPr algn="ctr">
              <a:lnSpc>
                <a:spcPct val="150000"/>
              </a:lnSpc>
            </a:pPr>
            <a:r>
              <a:rPr lang="en-US" altLang="en-US" sz="4000" b="1" dirty="0" err="1">
                <a:solidFill>
                  <a:srgbClr val="FF0000"/>
                </a:solidFill>
                <a:latin typeface="HP001 4 hàng" panose="020B0603050302020204" pitchFamily="34" charset="0"/>
                <a:cs typeface="Times New Roman" panose="02020603050405020304" pitchFamily="18" charset="0"/>
              </a:rPr>
              <a:t>Ôn</a:t>
            </a:r>
            <a:r>
              <a:rPr lang="en-US" altLang="en-US" sz="4000" b="1" dirty="0">
                <a:solidFill>
                  <a:srgbClr val="FF0000"/>
                </a:solidFill>
                <a:latin typeface="HP001 4 hàng" panose="020B0603050302020204" pitchFamily="34" charset="0"/>
                <a:cs typeface="Times New Roman" panose="02020603050405020304" pitchFamily="18" charset="0"/>
              </a:rPr>
              <a:t> </a:t>
            </a:r>
            <a:r>
              <a:rPr lang="en-US" altLang="en-US" sz="4000" b="1" dirty="0" err="1">
                <a:solidFill>
                  <a:srgbClr val="FF0000"/>
                </a:solidFill>
                <a:latin typeface="HP001 4 hàng" panose="020B0603050302020204" pitchFamily="34" charset="0"/>
                <a:cs typeface="Times New Roman" panose="02020603050405020304" pitchFamily="18" charset="0"/>
              </a:rPr>
              <a:t>tập</a:t>
            </a:r>
            <a:r>
              <a:rPr lang="en-US" altLang="en-US" sz="4000" b="1" dirty="0">
                <a:solidFill>
                  <a:srgbClr val="FF0000"/>
                </a:solidFill>
                <a:latin typeface="HP001 4 hàng" panose="020B0603050302020204" pitchFamily="34" charset="0"/>
                <a:cs typeface="Times New Roman" panose="02020603050405020304" pitchFamily="18" charset="0"/>
              </a:rPr>
              <a:t> </a:t>
            </a:r>
            <a:r>
              <a:rPr lang="en-US" altLang="en-US" sz="4000" b="1" dirty="0" err="1">
                <a:solidFill>
                  <a:srgbClr val="FF0000"/>
                </a:solidFill>
                <a:latin typeface="HP001 4 hàng" panose="020B0603050302020204" pitchFamily="34" charset="0"/>
                <a:cs typeface="Times New Roman" panose="02020603050405020304" pitchFamily="18" charset="0"/>
              </a:rPr>
              <a:t>học</a:t>
            </a:r>
            <a:r>
              <a:rPr lang="en-US" altLang="en-US" sz="4000" b="1" dirty="0">
                <a:solidFill>
                  <a:srgbClr val="FF0000"/>
                </a:solidFill>
                <a:latin typeface="HP001 4 hàng" panose="020B0603050302020204" pitchFamily="34" charset="0"/>
                <a:cs typeface="Times New Roman" panose="02020603050405020304" pitchFamily="18" charset="0"/>
              </a:rPr>
              <a:t> </a:t>
            </a:r>
            <a:r>
              <a:rPr lang="en-US" altLang="en-US" sz="4000" b="1" dirty="0" err="1">
                <a:solidFill>
                  <a:srgbClr val="FF0000"/>
                </a:solidFill>
                <a:latin typeface="HP001 4 hàng" panose="020B0603050302020204" pitchFamily="34" charset="0"/>
                <a:cs typeface="Times New Roman" panose="02020603050405020304" pitchFamily="18" charset="0"/>
              </a:rPr>
              <a:t>kỳ</a:t>
            </a:r>
            <a:r>
              <a:rPr lang="en-US" altLang="en-US" sz="4000" b="1" dirty="0">
                <a:solidFill>
                  <a:srgbClr val="FF0000"/>
                </a:solidFill>
                <a:latin typeface="HP001 4 hàng" panose="020B0603050302020204" pitchFamily="34" charset="0"/>
                <a:cs typeface="Times New Roman" panose="02020603050405020304" pitchFamily="18" charset="0"/>
              </a:rPr>
              <a:t> </a:t>
            </a:r>
            <a:r>
              <a:rPr lang="en-US" altLang="en-US" sz="4000" dirty="0">
                <a:solidFill>
                  <a:srgbClr val="FF0000"/>
                </a:solidFill>
                <a:latin typeface="Times New Roman" panose="02020603050405020304" pitchFamily="18" charset="0"/>
                <a:cs typeface="Times New Roman" panose="02020603050405020304" pitchFamily="18" charset="0"/>
              </a:rPr>
              <a:t>I</a:t>
            </a:r>
            <a:r>
              <a:rPr lang="en-US" altLang="en-US" sz="4000" b="1" dirty="0">
                <a:solidFill>
                  <a:srgbClr val="FF0000"/>
                </a:solidFill>
                <a:latin typeface="HP001 4 hàng" panose="020B0603050302020204" pitchFamily="34" charset="0"/>
                <a:cs typeface="Times New Roman" panose="02020603050405020304" pitchFamily="18" charset="0"/>
              </a:rPr>
              <a:t> (</a:t>
            </a:r>
            <a:r>
              <a:rPr lang="en-US" altLang="en-US" sz="4000" b="1" dirty="0" err="1">
                <a:solidFill>
                  <a:srgbClr val="FF0000"/>
                </a:solidFill>
                <a:latin typeface="HP001 4 hàng" panose="020B0603050302020204" pitchFamily="34" charset="0"/>
                <a:cs typeface="Times New Roman" panose="02020603050405020304" pitchFamily="18" charset="0"/>
              </a:rPr>
              <a:t>Tiết</a:t>
            </a:r>
            <a:r>
              <a:rPr lang="en-US" altLang="en-US" sz="4000" b="1" dirty="0">
                <a:solidFill>
                  <a:srgbClr val="FF0000"/>
                </a:solidFill>
                <a:latin typeface="HP001 4 hàng" panose="020B0603050302020204" pitchFamily="34" charset="0"/>
                <a:cs typeface="Times New Roman" panose="02020603050405020304" pitchFamily="18" charset="0"/>
              </a:rPr>
              <a:t> 5)</a:t>
            </a:r>
          </a:p>
        </p:txBody>
      </p:sp>
      <p:sp>
        <p:nvSpPr>
          <p:cNvPr id="16" name="Rectangle 8"/>
          <p:cNvSpPr>
            <a:spLocks noChangeArrowheads="1"/>
          </p:cNvSpPr>
          <p:nvPr/>
        </p:nvSpPr>
        <p:spPr bwMode="auto">
          <a:xfrm>
            <a:off x="9832" y="420265"/>
            <a:ext cx="1219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nl-NL" altLang="en-US" sz="3200" b="1" dirty="0" smtClean="0">
                <a:latin typeface="HP001 4 hàng" panose="020B0603050302020204" pitchFamily="34" charset="0"/>
                <a:ea typeface="Batang" panose="02030600000101010101" pitchFamily="18" charset="-127"/>
              </a:rPr>
              <a:t> </a:t>
            </a:r>
            <a:endParaRPr lang="en-US" altLang="en-US" sz="3200" b="1" dirty="0">
              <a:latin typeface="HP001 4 hàng" panose="020B0603050302020204" pitchFamily="34" charset="0"/>
            </a:endParaRPr>
          </a:p>
        </p:txBody>
      </p:sp>
    </p:spTree>
    <p:extLst>
      <p:ext uri="{BB962C8B-B14F-4D97-AF65-F5344CB8AC3E}">
        <p14:creationId xmlns:p14="http://schemas.microsoft.com/office/powerpoint/2010/main" val="4173504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5" descr="images (3)">
            <a:hlinkClick r:id="" action="ppaction://noaction"/>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37039" y="5293520"/>
            <a:ext cx="1474787" cy="1414462"/>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5123" name="Picture 56" descr="images (28)">
            <a:hlinkClick r:id="" action="ppaction://noaction"/>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3064" y="5265738"/>
            <a:ext cx="1476375" cy="141128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50233" name="ding3940.wav">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rcRect/>
          <a:stretch>
            <a:fillRect/>
          </a:stretch>
        </p:blipFill>
        <p:spPr bwMode="auto">
          <a:xfrm>
            <a:off x="5772151" y="2767014"/>
            <a:ext cx="1428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58" descr="images (10)">
            <a:hlinkClick r:id="" action="ppaction://noaction"/>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46534" y="5255419"/>
            <a:ext cx="1487487" cy="144303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5127" name="Picture 60" descr="images (19)">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17584" y="3719514"/>
            <a:ext cx="1497787" cy="1420479"/>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5129" name="Picture 62" descr="images (2)">
            <a:hlinkClick r:id="rId10" action="ppaction://hlinksldjump"/>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84392" y="2355880"/>
            <a:ext cx="1489075" cy="12858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5130" name="Picture 63" descr="images (11)">
            <a:hlinkClick r:id="rId12" action="ppaction://hlinksldjump"/>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27560" y="1728174"/>
            <a:ext cx="1487487"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Picture 64" descr="images (23)">
            <a:hlinkClick r:id="rId14" action="ppaction://hlinksldjump"/>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33553" y="3210231"/>
            <a:ext cx="1487487" cy="1439862"/>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5132" name="Picture 65" descr="images (15)">
            <a:hlinkClick r:id="rId16" action="ppaction://hlinksldjump"/>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283205" y="3732214"/>
            <a:ext cx="1487487" cy="1414462"/>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5133" name="Picture 66" descr="images (26)">
            <a:hlinkClick r:id="rId18" action="ppaction://hlinksldjump"/>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924338" y="1671668"/>
            <a:ext cx="1532268" cy="132715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5134" name="Picture 67" descr="images (14)">
            <a:hlinkClick r:id="rId20" action="ppaction://hlinksldjump"/>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392990" y="3719514"/>
            <a:ext cx="1489075" cy="142636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5135" name="Picture 68" descr="panzy">
            <a:hlinkClick r:id="" action="ppaction://noaction"/>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7254874" y="5300663"/>
            <a:ext cx="1541462" cy="13970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5136" name="Picture 69" descr="images (18)">
            <a:hlinkClick r:id="" action="ppaction://noaction"/>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435633" y="5276850"/>
            <a:ext cx="1506537" cy="14001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5137" name="Picture 70" descr="images (16)">
            <a:hlinkClick r:id="rId24" action="ppaction://hlinksldjump"/>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723411" y="166742"/>
            <a:ext cx="1485900" cy="141605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5138" name="Picture 71" descr="images (6)">
            <a:hlinkClick r:id="rId26" action="ppaction://hlinksldjump"/>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056392" y="1084611"/>
            <a:ext cx="1487488" cy="1281684"/>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5139" name="Picture 72" descr="images (8)">
            <a:hlinkClick r:id="rId28" action="ppaction://hlinksldjump"/>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8929050" y="139039"/>
            <a:ext cx="1522413" cy="142398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5140" name="Picture 73" descr="images (5)">
            <a:hlinkClick r:id="rId10" action="ppaction://hlinksldjump"/>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7252213" y="1645142"/>
            <a:ext cx="1512888" cy="13970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50253" name="ding3943.wav">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rcRect/>
          <a:stretch>
            <a:fillRect/>
          </a:stretch>
        </p:blipFill>
        <p:spPr bwMode="auto">
          <a:xfrm>
            <a:off x="7500938" y="1701801"/>
            <a:ext cx="144462"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6" name="Picture 79" descr="images (30)">
            <a:hlinkClick r:id="" action="ppaction://noaction"/>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8937040" y="3160772"/>
            <a:ext cx="1493452" cy="144938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0276" name="WordArt 100"/>
          <p:cNvSpPr>
            <a:spLocks noChangeArrowheads="1" noChangeShapeType="1" noTextEdit="1"/>
          </p:cNvSpPr>
          <p:nvPr/>
        </p:nvSpPr>
        <p:spPr bwMode="auto">
          <a:xfrm>
            <a:off x="3887789" y="86932"/>
            <a:ext cx="4314825" cy="1016000"/>
          </a:xfrm>
          <a:prstGeom prst="rect">
            <a:avLst/>
          </a:prstGeom>
        </p:spPr>
        <p:txBody>
          <a:bodyPr wrap="none" fromWordArt="1">
            <a:prstTxWarp prst="textWave1">
              <a:avLst>
                <a:gd name="adj1" fmla="val 13005"/>
                <a:gd name="adj2" fmla="val 0"/>
              </a:avLst>
            </a:prstTxWarp>
          </a:bodyPr>
          <a:lstStyle/>
          <a:p>
            <a:pPr algn="ctr"/>
            <a:r>
              <a:rPr lang="en-US" sz="3600" kern="10" dirty="0" err="1" smtClean="0">
                <a:ln w="9525">
                  <a:solidFill>
                    <a:srgbClr val="FF66FF"/>
                  </a:solidFill>
                  <a:round/>
                  <a:headEnd/>
                  <a:tailEnd/>
                </a:ln>
                <a:solidFill>
                  <a:srgbClr val="FF0000"/>
                </a:solidFill>
                <a:effectLst>
                  <a:outerShdw dist="53882" dir="2700000" algn="ctr" rotWithShape="0">
                    <a:srgbClr val="C0C0C0">
                      <a:alpha val="79999"/>
                    </a:srgbClr>
                  </a:outerShdw>
                </a:effectLst>
                <a:cs typeface="Times New Roman" panose="02020603050405020304" pitchFamily="18" charset="0"/>
              </a:rPr>
              <a:t>Hái</a:t>
            </a:r>
            <a:r>
              <a:rPr lang="en-US" sz="3600" kern="10" dirty="0" smtClean="0">
                <a:ln w="9525">
                  <a:solidFill>
                    <a:srgbClr val="FF66FF"/>
                  </a:solidFill>
                  <a:round/>
                  <a:headEnd/>
                  <a:tailEnd/>
                </a:ln>
                <a:solidFill>
                  <a:srgbClr val="FF0000"/>
                </a:solidFill>
                <a:effectLst>
                  <a:outerShdw dist="53882" dir="2700000" algn="ctr" rotWithShape="0">
                    <a:srgbClr val="C0C0C0">
                      <a:alpha val="79999"/>
                    </a:srgbClr>
                  </a:outerShdw>
                </a:effectLst>
                <a:cs typeface="Times New Roman" panose="02020603050405020304" pitchFamily="18" charset="0"/>
              </a:rPr>
              <a:t> </a:t>
            </a:r>
            <a:r>
              <a:rPr lang="en-US" sz="3600" kern="10" dirty="0" err="1" smtClean="0">
                <a:ln w="9525">
                  <a:solidFill>
                    <a:srgbClr val="FF66FF"/>
                  </a:solidFill>
                  <a:round/>
                  <a:headEnd/>
                  <a:tailEnd/>
                </a:ln>
                <a:solidFill>
                  <a:srgbClr val="FF0000"/>
                </a:solidFill>
                <a:effectLst>
                  <a:outerShdw dist="53882" dir="2700000" algn="ctr" rotWithShape="0">
                    <a:srgbClr val="C0C0C0">
                      <a:alpha val="79999"/>
                    </a:srgbClr>
                  </a:outerShdw>
                </a:effectLst>
                <a:cs typeface="Times New Roman" panose="02020603050405020304" pitchFamily="18" charset="0"/>
              </a:rPr>
              <a:t>hoa</a:t>
            </a:r>
            <a:r>
              <a:rPr lang="en-US" sz="3600" kern="10" dirty="0" smtClean="0">
                <a:ln w="9525">
                  <a:solidFill>
                    <a:srgbClr val="FF66FF"/>
                  </a:solidFill>
                  <a:round/>
                  <a:headEnd/>
                  <a:tailEnd/>
                </a:ln>
                <a:solidFill>
                  <a:srgbClr val="FF0000"/>
                </a:solidFill>
                <a:effectLst>
                  <a:outerShdw dist="53882" dir="2700000" algn="ctr" rotWithShape="0">
                    <a:srgbClr val="C0C0C0">
                      <a:alpha val="79999"/>
                    </a:srgbClr>
                  </a:outerShdw>
                </a:effectLst>
                <a:cs typeface="Times New Roman" panose="02020603050405020304" pitchFamily="18" charset="0"/>
              </a:rPr>
              <a:t> </a:t>
            </a:r>
            <a:r>
              <a:rPr lang="en-US" sz="3600" kern="10" dirty="0" err="1" smtClean="0">
                <a:ln w="9525">
                  <a:solidFill>
                    <a:srgbClr val="FF66FF"/>
                  </a:solidFill>
                  <a:round/>
                  <a:headEnd/>
                  <a:tailEnd/>
                </a:ln>
                <a:solidFill>
                  <a:srgbClr val="FF0000"/>
                </a:solidFill>
                <a:effectLst>
                  <a:outerShdw dist="53882" dir="2700000" algn="ctr" rotWithShape="0">
                    <a:srgbClr val="C0C0C0">
                      <a:alpha val="79999"/>
                    </a:srgbClr>
                  </a:outerShdw>
                </a:effectLst>
                <a:cs typeface="Times New Roman" panose="02020603050405020304" pitchFamily="18" charset="0"/>
              </a:rPr>
              <a:t>dân</a:t>
            </a:r>
            <a:r>
              <a:rPr lang="en-US" sz="3600" kern="10" dirty="0" smtClean="0">
                <a:ln w="9525">
                  <a:solidFill>
                    <a:srgbClr val="FF66FF"/>
                  </a:solidFill>
                  <a:round/>
                  <a:headEnd/>
                  <a:tailEnd/>
                </a:ln>
                <a:solidFill>
                  <a:srgbClr val="FF0000"/>
                </a:solidFill>
                <a:effectLst>
                  <a:outerShdw dist="53882" dir="2700000" algn="ctr" rotWithShape="0">
                    <a:srgbClr val="C0C0C0">
                      <a:alpha val="79999"/>
                    </a:srgbClr>
                  </a:outerShdw>
                </a:effectLst>
                <a:cs typeface="Times New Roman" panose="02020603050405020304" pitchFamily="18" charset="0"/>
              </a:rPr>
              <a:t> </a:t>
            </a:r>
            <a:r>
              <a:rPr lang="en-US" sz="3600" kern="10" dirty="0" err="1" smtClean="0">
                <a:ln w="9525">
                  <a:solidFill>
                    <a:srgbClr val="FF66FF"/>
                  </a:solidFill>
                  <a:round/>
                  <a:headEnd/>
                  <a:tailEnd/>
                </a:ln>
                <a:solidFill>
                  <a:srgbClr val="FF0000"/>
                </a:solidFill>
                <a:effectLst>
                  <a:outerShdw dist="53882" dir="2700000" algn="ctr" rotWithShape="0">
                    <a:srgbClr val="C0C0C0">
                      <a:alpha val="79999"/>
                    </a:srgbClr>
                  </a:outerShdw>
                </a:effectLst>
                <a:cs typeface="Times New Roman" panose="02020603050405020304" pitchFamily="18" charset="0"/>
              </a:rPr>
              <a:t>chủ</a:t>
            </a:r>
            <a:endParaRPr lang="en-US" sz="3600" kern="10" dirty="0">
              <a:ln w="9525">
                <a:solidFill>
                  <a:srgbClr val="FF66FF"/>
                </a:solidFill>
                <a:round/>
                <a:headEnd/>
                <a:tailEnd/>
              </a:ln>
              <a:solidFill>
                <a:srgbClr val="FF0000"/>
              </a:solidFill>
              <a:effectLst>
                <a:outerShdw dist="53882" dir="2700000" algn="ctr" rotWithShape="0">
                  <a:srgbClr val="C0C0C0">
                    <a:alpha val="79999"/>
                  </a:srgbClr>
                </a:outerShdw>
              </a:effectLst>
              <a:cs typeface="Times New Roman" panose="02020603050405020304" pitchFamily="18" charset="0"/>
            </a:endParaRPr>
          </a:p>
        </p:txBody>
      </p:sp>
      <p:pic>
        <p:nvPicPr>
          <p:cNvPr id="5174" name="Picture 155" descr="download">
            <a:hlinkClick r:id="rId18" action="ppaction://hlinksldjump"/>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3374284" y="1701801"/>
            <a:ext cx="1501775" cy="135731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50340" name="ding47.wav">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rcRect/>
          <a:stretch>
            <a:fillRect/>
          </a:stretch>
        </p:blipFill>
        <p:spPr bwMode="auto">
          <a:xfrm>
            <a:off x="9742949" y="3679545"/>
            <a:ext cx="166688"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86" name="Rectangle 171"/>
          <p:cNvSpPr>
            <a:spLocks noChangeArrowheads="1"/>
          </p:cNvSpPr>
          <p:nvPr/>
        </p:nvSpPr>
        <p:spPr bwMode="auto">
          <a:xfrm>
            <a:off x="1624013" y="60326"/>
            <a:ext cx="8928100" cy="6754813"/>
          </a:xfrm>
          <a:prstGeom prst="rect">
            <a:avLst/>
          </a:prstGeom>
          <a:noFill/>
          <a:ln w="38100" cmpd="dbl">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endParaRPr lang="en-US" altLang="en-US">
              <a:solidFill>
                <a:srgbClr val="FF0000"/>
              </a:solidFill>
              <a:latin typeface="Arial" panose="020B0604020202020204" pitchFamily="34" charset="0"/>
            </a:endParaRPr>
          </a:p>
        </p:txBody>
      </p:sp>
      <p:sp>
        <p:nvSpPr>
          <p:cNvPr id="67" name="Rectangle 66"/>
          <p:cNvSpPr/>
          <p:nvPr/>
        </p:nvSpPr>
        <p:spPr>
          <a:xfrm>
            <a:off x="0" y="0"/>
            <a:ext cx="1047135" cy="6858000"/>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11144865" y="8732"/>
            <a:ext cx="1047135" cy="6858000"/>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2190599"/>
      </p:ext>
    </p:extLst>
  </p:cSld>
  <p:clrMapOvr>
    <a:masterClrMapping/>
  </p:clrMapOvr>
  <p:timing>
    <p:tnLst>
      <p:par>
        <p:cTn id="1" dur="indefinite" restart="never" nodeType="tmRoot">
          <p:childTnLst>
            <p:audio>
              <p:cMediaNode>
                <p:cTn id="2" fill="hold" display="0">
                  <p:stCondLst>
                    <p:cond delay="indefinite"/>
                  </p:stCondLst>
                  <p:endCondLst>
                    <p:cond evt="onNext" delay="0">
                      <p:tgtEl>
                        <p:sldTgt/>
                      </p:tgtEl>
                    </p:cond>
                    <p:cond evt="onPrev" delay="0">
                      <p:tgtEl>
                        <p:sldTgt/>
                      </p:tgtEl>
                    </p:cond>
                    <p:cond evt="onStopAudio" delay="0">
                      <p:tgtEl>
                        <p:sldTgt/>
                      </p:tgtEl>
                    </p:cond>
                  </p:endCondLst>
                </p:cTn>
                <p:tgtEl>
                  <p:spTgt spid="50233"/>
                </p:tgtEl>
              </p:cMediaNode>
            </p:audio>
            <p:audio>
              <p:cMediaNode>
                <p:cTn id="3" fill="hold" display="0">
                  <p:stCondLst>
                    <p:cond delay="indefinite"/>
                  </p:stCondLst>
                  <p:endCondLst>
                    <p:cond evt="onNext" delay="0">
                      <p:tgtEl>
                        <p:sldTgt/>
                      </p:tgtEl>
                    </p:cond>
                    <p:cond evt="onPrev" delay="0">
                      <p:tgtEl>
                        <p:sldTgt/>
                      </p:tgtEl>
                    </p:cond>
                    <p:cond evt="onStopAudio" delay="0">
                      <p:tgtEl>
                        <p:sldTgt/>
                      </p:tgtEl>
                    </p:cond>
                  </p:endCondLst>
                </p:cTn>
                <p:tgtEl>
                  <p:spTgt spid="50253"/>
                </p:tgtEl>
              </p:cMediaNode>
            </p:audio>
            <p:audio>
              <p:cMediaNode>
                <p:cTn id="4" fill="hold" display="0">
                  <p:stCondLst>
                    <p:cond delay="indefinite"/>
                  </p:stCondLst>
                  <p:endCondLst>
                    <p:cond evt="onNext" delay="0">
                      <p:tgtEl>
                        <p:sldTgt/>
                      </p:tgtEl>
                    </p:cond>
                    <p:cond evt="onPrev" delay="0">
                      <p:tgtEl>
                        <p:sldTgt/>
                      </p:tgtEl>
                    </p:cond>
                    <p:cond evt="onStopAudio" delay="0">
                      <p:tgtEl>
                        <p:sldTgt/>
                      </p:tgtEl>
                    </p:cond>
                  </p:endCondLst>
                </p:cTn>
                <p:tgtEl>
                  <p:spTgt spid="50340"/>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4691063" y="5697538"/>
            <a:ext cx="34210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endParaRPr lang="en-US" altLang="en-US">
              <a:latin typeface="Arial" panose="020B0604020202020204" pitchFamily="34" charset="0"/>
            </a:endParaRPr>
          </a:p>
        </p:txBody>
      </p:sp>
      <p:sp>
        <p:nvSpPr>
          <p:cNvPr id="7179" name="Text Box 11"/>
          <p:cNvSpPr txBox="1">
            <a:spLocks noChangeArrowheads="1"/>
          </p:cNvSpPr>
          <p:nvPr/>
        </p:nvSpPr>
        <p:spPr bwMode="auto">
          <a:xfrm>
            <a:off x="1770064" y="541339"/>
            <a:ext cx="8785225" cy="3292475"/>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pPr>
            <a:r>
              <a:rPr lang="en-US" altLang="en-US" sz="3200" b="1">
                <a:solidFill>
                  <a:srgbClr val="FF0066"/>
                </a:solidFill>
              </a:rPr>
              <a:t>Đọc bài: Có chí thì nên</a:t>
            </a:r>
          </a:p>
          <a:p>
            <a:pPr algn="ctr" eaLnBrk="1" hangingPunct="1">
              <a:spcBef>
                <a:spcPct val="50000"/>
              </a:spcBef>
            </a:pPr>
            <a:r>
              <a:rPr lang="en-US" altLang="en-US" sz="3200" b="1">
                <a:solidFill>
                  <a:srgbClr val="FF0066"/>
                </a:solidFill>
              </a:rPr>
              <a:t>Trang 108</a:t>
            </a:r>
          </a:p>
          <a:p>
            <a:pPr algn="ctr" eaLnBrk="1" hangingPunct="1">
              <a:spcBef>
                <a:spcPct val="50000"/>
              </a:spcBef>
            </a:pPr>
            <a:r>
              <a:rPr lang="en-US" altLang="en-US" sz="3200" b="1">
                <a:solidFill>
                  <a:srgbClr val="FF0066"/>
                </a:solidFill>
              </a:rPr>
              <a:t>Câu hỏi: Theo em, học sinh phải rèn luyện ý chí gì?</a:t>
            </a:r>
          </a:p>
          <a:p>
            <a:pPr eaLnBrk="1" hangingPunct="1">
              <a:spcBef>
                <a:spcPct val="50000"/>
              </a:spcBef>
            </a:pPr>
            <a:r>
              <a:rPr lang="en-US" altLang="en-US" sz="3200">
                <a:solidFill>
                  <a:srgbClr val="0000FF"/>
                </a:solidFill>
              </a:rPr>
              <a:t>        </a:t>
            </a:r>
            <a:endParaRPr lang="en-US" altLang="en-US" sz="2800">
              <a:solidFill>
                <a:srgbClr val="0000FF"/>
              </a:solidFill>
              <a:latin typeface="Arial" panose="020B0604020202020204" pitchFamily="34" charset="0"/>
            </a:endParaRPr>
          </a:p>
        </p:txBody>
      </p:sp>
      <p:sp>
        <p:nvSpPr>
          <p:cNvPr id="7175" name="Rectangle 15"/>
          <p:cNvSpPr>
            <a:spLocks noChangeArrowheads="1"/>
          </p:cNvSpPr>
          <p:nvPr/>
        </p:nvSpPr>
        <p:spPr bwMode="auto">
          <a:xfrm>
            <a:off x="1624013" y="60326"/>
            <a:ext cx="8928100" cy="6754813"/>
          </a:xfrm>
          <a:prstGeom prst="rect">
            <a:avLst/>
          </a:prstGeom>
          <a:noFill/>
          <a:ln w="38100" cmpd="dbl">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endParaRPr lang="en-US" altLang="en-US">
              <a:solidFill>
                <a:srgbClr val="FF0000"/>
              </a:solidFill>
              <a:latin typeface="Arial" panose="020B0604020202020204" pitchFamily="34" charset="0"/>
            </a:endParaRPr>
          </a:p>
        </p:txBody>
      </p:sp>
      <p:pic>
        <p:nvPicPr>
          <p:cNvPr id="8" name="Picture 13" descr="images (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3993" y="1533"/>
            <a:ext cx="9244013" cy="6854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0" y="0"/>
            <a:ext cx="1047135" cy="6858000"/>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1144865" y="8732"/>
            <a:ext cx="1047135" cy="6858000"/>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16150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179"/>
                                        </p:tgtEl>
                                        <p:attrNameLst>
                                          <p:attrName>style.visibility</p:attrName>
                                        </p:attrNameLst>
                                      </p:cBhvr>
                                      <p:to>
                                        <p:strVal val="visible"/>
                                      </p:to>
                                    </p:set>
                                    <p:animEffect transition="in" filter="wipe(left)">
                                      <p:cBhvr>
                                        <p:cTn id="7" dur="1000"/>
                                        <p:tgtEl>
                                          <p:spTgt spid="7179"/>
                                        </p:tgtEl>
                                      </p:cBhvr>
                                    </p:animEffect>
                                  </p:childTnLst>
                                </p:cTn>
                              </p:par>
                              <p:par>
                                <p:cTn id="8" presetID="5"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heckerboard(across)">
                                      <p:cBhvr>
                                        <p:cTn id="10" dur="500"/>
                                        <p:tgtEl>
                                          <p:spTgt spid="8"/>
                                        </p:tgtEl>
                                      </p:cBhvr>
                                    </p:animEffect>
                                  </p:childTnLst>
                                </p:cTn>
                              </p:par>
                              <p:par>
                                <p:cTn id="11" presetID="5" presetClass="exit" presetSubtype="10" fill="hold" nodeType="withEffect">
                                  <p:stCondLst>
                                    <p:cond delay="0"/>
                                  </p:stCondLst>
                                  <p:childTnLst>
                                    <p:animEffect transition="out" filter="checkerboard(across)">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4691063" y="5697538"/>
            <a:ext cx="34210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endParaRPr lang="en-US" altLang="en-US">
              <a:latin typeface="Arial" panose="020B0604020202020204" pitchFamily="34" charset="0"/>
            </a:endParaRPr>
          </a:p>
        </p:txBody>
      </p:sp>
      <p:sp>
        <p:nvSpPr>
          <p:cNvPr id="9227" name="Text Box 11"/>
          <p:cNvSpPr txBox="1">
            <a:spLocks noChangeArrowheads="1"/>
          </p:cNvSpPr>
          <p:nvPr/>
        </p:nvSpPr>
        <p:spPr bwMode="auto">
          <a:xfrm>
            <a:off x="1703389" y="836613"/>
            <a:ext cx="8785225" cy="2062162"/>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pPr>
            <a:r>
              <a:rPr lang="en-US" altLang="en-US" sz="3200" b="1">
                <a:solidFill>
                  <a:srgbClr val="FF0066"/>
                </a:solidFill>
              </a:rPr>
              <a:t>Đọc bài: Người tìm đường lên các vì sao</a:t>
            </a:r>
          </a:p>
          <a:p>
            <a:pPr algn="ctr" eaLnBrk="1" hangingPunct="1">
              <a:spcBef>
                <a:spcPct val="50000"/>
              </a:spcBef>
            </a:pPr>
            <a:r>
              <a:rPr lang="en-US" altLang="en-US" sz="3200" b="1">
                <a:solidFill>
                  <a:srgbClr val="FF0066"/>
                </a:solidFill>
              </a:rPr>
              <a:t>Trang 125</a:t>
            </a:r>
          </a:p>
          <a:p>
            <a:pPr algn="ctr" eaLnBrk="1" hangingPunct="1">
              <a:spcBef>
                <a:spcPct val="50000"/>
              </a:spcBef>
            </a:pPr>
            <a:r>
              <a:rPr lang="en-US" altLang="en-US" sz="3200" b="1">
                <a:solidFill>
                  <a:srgbClr val="FF0066"/>
                </a:solidFill>
              </a:rPr>
              <a:t>Câu hỏi: Xi-ôn-cốp-xki đã mơ ước điều gì?</a:t>
            </a:r>
          </a:p>
        </p:txBody>
      </p:sp>
      <p:sp>
        <p:nvSpPr>
          <p:cNvPr id="9223" name="Rectangle 16"/>
          <p:cNvSpPr>
            <a:spLocks noChangeArrowheads="1"/>
          </p:cNvSpPr>
          <p:nvPr/>
        </p:nvSpPr>
        <p:spPr bwMode="auto">
          <a:xfrm>
            <a:off x="1624014" y="60326"/>
            <a:ext cx="9043987" cy="6754813"/>
          </a:xfrm>
          <a:prstGeom prst="rect">
            <a:avLst/>
          </a:prstGeom>
          <a:noFill/>
          <a:ln w="38100" cmpd="dbl">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endParaRPr lang="en-US" altLang="en-US">
              <a:solidFill>
                <a:srgbClr val="FF0000"/>
              </a:solidFill>
              <a:latin typeface="Arial" panose="020B0604020202020204" pitchFamily="34" charset="0"/>
            </a:endParaRPr>
          </a:p>
        </p:txBody>
      </p:sp>
      <p:pic>
        <p:nvPicPr>
          <p:cNvPr id="8" name="Picture 14" descr="images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9" y="0"/>
            <a:ext cx="91440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1047135" cy="6858000"/>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1144865" y="8732"/>
            <a:ext cx="1047135" cy="6858000"/>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81389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227"/>
                                        </p:tgtEl>
                                        <p:attrNameLst>
                                          <p:attrName>style.visibility</p:attrName>
                                        </p:attrNameLst>
                                      </p:cBhvr>
                                      <p:to>
                                        <p:strVal val="visible"/>
                                      </p:to>
                                    </p:set>
                                    <p:animEffect transition="in" filter="wipe(left)">
                                      <p:cBhvr>
                                        <p:cTn id="7" dur="1000"/>
                                        <p:tgtEl>
                                          <p:spTgt spid="9227"/>
                                        </p:tgtEl>
                                      </p:cBhvr>
                                    </p:animEffect>
                                  </p:childTnLst>
                                </p:cTn>
                              </p:par>
                              <p:par>
                                <p:cTn id="8" presetID="4" presetClass="entr" presetSubtype="32"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ox(out)">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xit" presetSubtype="16" fill="hold" nodeType="clickEffect">
                                  <p:stCondLst>
                                    <p:cond delay="0"/>
                                  </p:stCondLst>
                                  <p:childTnLst>
                                    <p:animEffect transition="out" filter="box(in)">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AutoShape 3"/>
          <p:cNvSpPr>
            <a:spLocks noChangeArrowheads="1"/>
          </p:cNvSpPr>
          <p:nvPr/>
        </p:nvSpPr>
        <p:spPr bwMode="auto">
          <a:xfrm>
            <a:off x="1731964" y="296863"/>
            <a:ext cx="8893175" cy="3960812"/>
          </a:xfrm>
          <a:prstGeom prst="horizontalScroll">
            <a:avLst>
              <a:gd name="adj" fmla="val 12500"/>
            </a:avLst>
          </a:prstGeom>
          <a:solidFill>
            <a:schemeClr val="bg1"/>
          </a:solidFill>
          <a:ln w="9525">
            <a:solidFill>
              <a:srgbClr val="FF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endParaRPr lang="en-US" altLang="en-US" sz="2800" b="1">
              <a:solidFill>
                <a:srgbClr val="FF0000"/>
              </a:solidFill>
              <a:latin typeface="Arial" panose="020B0604020202020204" pitchFamily="34" charset="0"/>
            </a:endParaRPr>
          </a:p>
          <a:p>
            <a:pPr algn="ctr" eaLnBrk="1" hangingPunct="1"/>
            <a:endParaRPr lang="en-US" altLang="en-US" sz="2800" b="1">
              <a:solidFill>
                <a:srgbClr val="FF0000"/>
              </a:solidFill>
              <a:latin typeface="Arial" panose="020B0604020202020204" pitchFamily="34" charset="0"/>
            </a:endParaRPr>
          </a:p>
          <a:p>
            <a:pPr algn="ctr" eaLnBrk="1" hangingPunct="1"/>
            <a:endParaRPr lang="en-US" altLang="en-US" sz="2800" b="1">
              <a:solidFill>
                <a:srgbClr val="FF0000"/>
              </a:solidFill>
              <a:latin typeface="Arial" panose="020B0604020202020204" pitchFamily="34" charset="0"/>
            </a:endParaRPr>
          </a:p>
          <a:p>
            <a:pPr algn="ctr" eaLnBrk="1" hangingPunct="1"/>
            <a:endParaRPr lang="en-US" altLang="en-US" sz="2800">
              <a:solidFill>
                <a:srgbClr val="FF0000"/>
              </a:solidFill>
              <a:latin typeface="Arial" panose="020B0604020202020204" pitchFamily="34" charset="0"/>
            </a:endParaRPr>
          </a:p>
        </p:txBody>
      </p:sp>
      <p:sp>
        <p:nvSpPr>
          <p:cNvPr id="2" name="Text Box 4"/>
          <p:cNvSpPr txBox="1">
            <a:spLocks noChangeArrowheads="1"/>
          </p:cNvSpPr>
          <p:nvPr/>
        </p:nvSpPr>
        <p:spPr bwMode="auto">
          <a:xfrm>
            <a:off x="4691063" y="5697538"/>
            <a:ext cx="34210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endParaRPr lang="en-US" altLang="en-US">
              <a:latin typeface="Arial" panose="020B0604020202020204" pitchFamily="34" charset="0"/>
            </a:endParaRPr>
          </a:p>
        </p:txBody>
      </p:sp>
      <p:sp>
        <p:nvSpPr>
          <p:cNvPr id="12299" name="Text Box 11"/>
          <p:cNvSpPr txBox="1">
            <a:spLocks noChangeArrowheads="1"/>
          </p:cNvSpPr>
          <p:nvPr/>
        </p:nvSpPr>
        <p:spPr bwMode="auto">
          <a:xfrm>
            <a:off x="2495551" y="981075"/>
            <a:ext cx="7777163" cy="25542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pPr>
            <a:r>
              <a:rPr lang="en-US" altLang="en-US" sz="3200" b="1">
                <a:solidFill>
                  <a:srgbClr val="FF0066"/>
                </a:solidFill>
              </a:rPr>
              <a:t>Đọc bài: Văn hay chữ tốt</a:t>
            </a:r>
          </a:p>
          <a:p>
            <a:pPr algn="ctr" eaLnBrk="1" hangingPunct="1">
              <a:spcBef>
                <a:spcPct val="50000"/>
              </a:spcBef>
            </a:pPr>
            <a:r>
              <a:rPr lang="en-US" altLang="en-US" sz="3200" b="1">
                <a:solidFill>
                  <a:srgbClr val="FF0066"/>
                </a:solidFill>
              </a:rPr>
              <a:t>Trang 129</a:t>
            </a:r>
          </a:p>
          <a:p>
            <a:pPr algn="ctr" eaLnBrk="1" hangingPunct="1">
              <a:spcBef>
                <a:spcPct val="50000"/>
              </a:spcBef>
            </a:pPr>
            <a:r>
              <a:rPr lang="en-US" altLang="en-US" sz="3200" b="1">
                <a:solidFill>
                  <a:srgbClr val="FF0066"/>
                </a:solidFill>
              </a:rPr>
              <a:t>Câu hỏi: Sự việc gì xảy ra làm Cao Bá Quát phải ân hận?</a:t>
            </a:r>
          </a:p>
        </p:txBody>
      </p:sp>
      <p:sp>
        <p:nvSpPr>
          <p:cNvPr id="12296" name="Rectangle 14"/>
          <p:cNvSpPr>
            <a:spLocks noChangeArrowheads="1"/>
          </p:cNvSpPr>
          <p:nvPr/>
        </p:nvSpPr>
        <p:spPr bwMode="auto">
          <a:xfrm>
            <a:off x="1624013" y="60326"/>
            <a:ext cx="8928100" cy="6754813"/>
          </a:xfrm>
          <a:prstGeom prst="rect">
            <a:avLst/>
          </a:prstGeom>
          <a:noFill/>
          <a:ln w="38100" cmpd="dbl">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endParaRPr lang="en-US" altLang="en-US">
              <a:solidFill>
                <a:srgbClr val="FF0000"/>
              </a:solidFill>
              <a:latin typeface="Arial" panose="020B0604020202020204" pitchFamily="34" charset="0"/>
            </a:endParaRPr>
          </a:p>
        </p:txBody>
      </p:sp>
      <p:pic>
        <p:nvPicPr>
          <p:cNvPr id="9" name="Picture 12" descr="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0162"/>
            <a:ext cx="9144000" cy="679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0"/>
            <a:ext cx="1047135" cy="6858000"/>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1144865" y="8732"/>
            <a:ext cx="1047135" cy="6858000"/>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07612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299"/>
                                        </p:tgtEl>
                                        <p:attrNameLst>
                                          <p:attrName>style.visibility</p:attrName>
                                        </p:attrNameLst>
                                      </p:cBhvr>
                                      <p:to>
                                        <p:strVal val="visible"/>
                                      </p:to>
                                    </p:set>
                                    <p:animEffect transition="in" filter="wipe(left)">
                                      <p:cBhvr>
                                        <p:cTn id="7" dur="1000"/>
                                        <p:tgtEl>
                                          <p:spTgt spid="1229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291"/>
                                        </p:tgtEl>
                                        <p:attrNameLst>
                                          <p:attrName>style.visibility</p:attrName>
                                        </p:attrNameLst>
                                      </p:cBhvr>
                                      <p:to>
                                        <p:strVal val="visible"/>
                                      </p:to>
                                    </p:set>
                                    <p:animEffect transition="in" filter="wipe(left)">
                                      <p:cBhvr>
                                        <p:cTn id="10" dur="1000"/>
                                        <p:tgtEl>
                                          <p:spTgt spid="12291"/>
                                        </p:tgtEl>
                                      </p:cBhvr>
                                    </p:animEffect>
                                  </p:childTnLst>
                                </p:cTn>
                              </p:par>
                              <p:par>
                                <p:cTn id="11" presetID="4" presetClass="entr" presetSubtype="32"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ox(out)">
                                      <p:cBhvr>
                                        <p:cTn id="13" dur="1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xit" presetSubtype="16" fill="hold" nodeType="clickEffect">
                                  <p:stCondLst>
                                    <p:cond delay="0"/>
                                  </p:stCondLst>
                                  <p:childTnLst>
                                    <p:animEffect transition="out" filter="box(in)">
                                      <p:cBhvr>
                                        <p:cTn id="17" dur="1000"/>
                                        <p:tgtEl>
                                          <p:spTgt spid="9"/>
                                        </p:tgtEl>
                                      </p:cBhvr>
                                    </p:animEffect>
                                    <p:set>
                                      <p:cBhvr>
                                        <p:cTn id="18"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animBg="1"/>
      <p:bldP spid="1229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4691063" y="5697538"/>
            <a:ext cx="34210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endParaRPr lang="en-US" altLang="en-US">
              <a:latin typeface="Arial" panose="020B0604020202020204" pitchFamily="34" charset="0"/>
            </a:endParaRPr>
          </a:p>
        </p:txBody>
      </p:sp>
      <p:sp>
        <p:nvSpPr>
          <p:cNvPr id="13323" name="Text Box 11"/>
          <p:cNvSpPr txBox="1">
            <a:spLocks noChangeArrowheads="1"/>
          </p:cNvSpPr>
          <p:nvPr/>
        </p:nvSpPr>
        <p:spPr bwMode="auto">
          <a:xfrm>
            <a:off x="1703389" y="836614"/>
            <a:ext cx="8785225" cy="2554287"/>
          </a:xfrm>
          <a:prstGeom prst="rect">
            <a:avLst/>
          </a:prstGeom>
          <a:solidFill>
            <a:schemeClr val="bg1"/>
          </a:solidFill>
          <a:ln w="9525">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pPr>
            <a:r>
              <a:rPr lang="en-US" altLang="en-US" sz="3200" b="1">
                <a:solidFill>
                  <a:srgbClr val="FF0066"/>
                </a:solidFill>
              </a:rPr>
              <a:t>Đọc bài: Chú đất nung</a:t>
            </a:r>
          </a:p>
          <a:p>
            <a:pPr algn="ctr" eaLnBrk="1" hangingPunct="1">
              <a:spcBef>
                <a:spcPct val="50000"/>
              </a:spcBef>
            </a:pPr>
            <a:r>
              <a:rPr lang="en-US" altLang="en-US" sz="3200" b="1">
                <a:solidFill>
                  <a:srgbClr val="FF0066"/>
                </a:solidFill>
              </a:rPr>
              <a:t>Trang 134</a:t>
            </a:r>
          </a:p>
          <a:p>
            <a:pPr algn="ctr" eaLnBrk="1" hangingPunct="1">
              <a:spcBef>
                <a:spcPct val="50000"/>
              </a:spcBef>
            </a:pPr>
            <a:r>
              <a:rPr lang="en-US" altLang="en-US" sz="3200" b="1">
                <a:solidFill>
                  <a:srgbClr val="FF0066"/>
                </a:solidFill>
              </a:rPr>
              <a:t>Câu hỏi: Cu Chắt có những đồ chơi gì? Chúng khác nhau như thế nào?</a:t>
            </a:r>
          </a:p>
        </p:txBody>
      </p:sp>
      <p:sp>
        <p:nvSpPr>
          <p:cNvPr id="13319" name="Rectangle 15"/>
          <p:cNvSpPr>
            <a:spLocks noChangeArrowheads="1"/>
          </p:cNvSpPr>
          <p:nvPr/>
        </p:nvSpPr>
        <p:spPr bwMode="auto">
          <a:xfrm>
            <a:off x="1624013" y="60326"/>
            <a:ext cx="8928100" cy="6754813"/>
          </a:xfrm>
          <a:prstGeom prst="rect">
            <a:avLst/>
          </a:prstGeom>
          <a:noFill/>
          <a:ln w="38100" cmpd="dbl">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endParaRPr lang="en-US" altLang="en-US">
              <a:solidFill>
                <a:srgbClr val="FF0000"/>
              </a:solidFill>
              <a:latin typeface="Arial" panose="020B0604020202020204" pitchFamily="34" charset="0"/>
            </a:endParaRPr>
          </a:p>
        </p:txBody>
      </p:sp>
      <p:pic>
        <p:nvPicPr>
          <p:cNvPr id="10" name="Picture 13" descr="images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6057" y="23018"/>
            <a:ext cx="9259888" cy="681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1047135" cy="6858000"/>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1144865" y="8732"/>
            <a:ext cx="1047135" cy="6858000"/>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14803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3323"/>
                                        </p:tgtEl>
                                        <p:attrNameLst>
                                          <p:attrName>style.visibility</p:attrName>
                                        </p:attrNameLst>
                                      </p:cBhvr>
                                      <p:to>
                                        <p:strVal val="visible"/>
                                      </p:to>
                                    </p:set>
                                    <p:animEffect transition="in" filter="wipe(left)">
                                      <p:cBhvr>
                                        <p:cTn id="7" dur="1000"/>
                                        <p:tgtEl>
                                          <p:spTgt spid="13323"/>
                                        </p:tgtEl>
                                      </p:cBhvr>
                                    </p:animEffect>
                                  </p:childTnLst>
                                </p:cTn>
                              </p:par>
                              <p:par>
                                <p:cTn id="8" presetID="5" presetClass="entr" presetSubtype="5"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heckerboard(down)">
                                      <p:cBhvr>
                                        <p:cTn id="10" dur="1000"/>
                                        <p:tgtEl>
                                          <p:spTgt spid="10"/>
                                        </p:tgtEl>
                                      </p:cBhvr>
                                    </p:animEffect>
                                  </p:childTnLst>
                                </p:cTn>
                              </p:par>
                              <p:par>
                                <p:cTn id="11" presetID="5" presetClass="exit" presetSubtype="10" fill="hold" nodeType="withEffect">
                                  <p:stCondLst>
                                    <p:cond delay="0"/>
                                  </p:stCondLst>
                                  <p:childTnLst>
                                    <p:animEffect transition="out" filter="checkerboard(across)">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TotalTime>
  <Words>1108</Words>
  <Application>Microsoft Office PowerPoint</Application>
  <PresentationFormat>Widescreen</PresentationFormat>
  <Paragraphs>109</Paragraphs>
  <Slides>26</Slides>
  <Notes>0</Notes>
  <HiddenSlides>0</HiddenSlides>
  <MMClips>3</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Batang</vt:lpstr>
      <vt:lpstr>Calibri</vt:lpstr>
      <vt:lpstr>Calibri Light</vt:lpstr>
      <vt:lpstr>HP001 4 hàng</vt:lpstr>
      <vt:lpstr>黑体</vt:lpstr>
      <vt:lpstr>Times New Roman</vt:lpstr>
      <vt:lpstr>方正粗圆_GBK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Thuy Ninh</cp:lastModifiedBy>
  <cp:revision>10</cp:revision>
  <dcterms:created xsi:type="dcterms:W3CDTF">2022-01-06T01:12:52Z</dcterms:created>
  <dcterms:modified xsi:type="dcterms:W3CDTF">2023-06-05T06:43:41Z</dcterms:modified>
</cp:coreProperties>
</file>