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6" r:id="rId6"/>
    <p:sldMasterId id="2147483738" r:id="rId7"/>
    <p:sldMasterId id="2147483750" r:id="rId8"/>
  </p:sldMasterIdLst>
  <p:notesMasterIdLst>
    <p:notesMasterId r:id="rId37"/>
  </p:notesMasterIdLst>
  <p:sldIdLst>
    <p:sldId id="256" r:id="rId9"/>
    <p:sldId id="284" r:id="rId10"/>
    <p:sldId id="257" r:id="rId11"/>
    <p:sldId id="267" r:id="rId12"/>
    <p:sldId id="258" r:id="rId13"/>
    <p:sldId id="289" r:id="rId14"/>
    <p:sldId id="285" r:id="rId15"/>
    <p:sldId id="259" r:id="rId16"/>
    <p:sldId id="287" r:id="rId17"/>
    <p:sldId id="263" r:id="rId18"/>
    <p:sldId id="264" r:id="rId19"/>
    <p:sldId id="281" r:id="rId20"/>
    <p:sldId id="266" r:id="rId21"/>
    <p:sldId id="265" r:id="rId22"/>
    <p:sldId id="288" r:id="rId23"/>
    <p:sldId id="268" r:id="rId24"/>
    <p:sldId id="269" r:id="rId25"/>
    <p:sldId id="282" r:id="rId26"/>
    <p:sldId id="270" r:id="rId27"/>
    <p:sldId id="290" r:id="rId28"/>
    <p:sldId id="272" r:id="rId29"/>
    <p:sldId id="273" r:id="rId30"/>
    <p:sldId id="283" r:id="rId31"/>
    <p:sldId id="291" r:id="rId32"/>
    <p:sldId id="292" r:id="rId33"/>
    <p:sldId id="293" r:id="rId34"/>
    <p:sldId id="274" r:id="rId35"/>
    <p:sldId id="280"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E9"/>
    <a:srgbClr val="E6E300"/>
    <a:srgbClr val="FF0000"/>
    <a:srgbClr val="FFA100"/>
    <a:srgbClr val="F0587D"/>
    <a:srgbClr val="FF7C61"/>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p:normalViewPr>
  <p:slideViewPr>
    <p:cSldViewPr snapToGrid="0" showGuides="1">
      <p:cViewPr varScale="1">
        <p:scale>
          <a:sx n="72" d="100"/>
          <a:sy n="72" d="100"/>
        </p:scale>
        <p:origin x="396" y="7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13</a:t>
            </a:fld>
            <a:endParaRPr lang="zh-CN" altLang="en-US"/>
          </a:p>
        </p:txBody>
      </p:sp>
    </p:spTree>
    <p:extLst>
      <p:ext uri="{BB962C8B-B14F-4D97-AF65-F5344CB8AC3E}">
        <p14:creationId xmlns:p14="http://schemas.microsoft.com/office/powerpoint/2010/main" val="247541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14</a:t>
            </a:fld>
            <a:endParaRPr lang="zh-CN" altLang="en-US"/>
          </a:p>
        </p:txBody>
      </p:sp>
    </p:spTree>
    <p:extLst>
      <p:ext uri="{BB962C8B-B14F-4D97-AF65-F5344CB8AC3E}">
        <p14:creationId xmlns:p14="http://schemas.microsoft.com/office/powerpoint/2010/main" val="121748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70772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16</a:t>
            </a:fld>
            <a:endParaRPr lang="zh-CN" altLang="en-US"/>
          </a:p>
        </p:txBody>
      </p:sp>
    </p:spTree>
    <p:extLst>
      <p:ext uri="{BB962C8B-B14F-4D97-AF65-F5344CB8AC3E}">
        <p14:creationId xmlns:p14="http://schemas.microsoft.com/office/powerpoint/2010/main" val="2392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17</a:t>
            </a:fld>
            <a:endParaRPr lang="zh-CN" altLang="en-US"/>
          </a:p>
        </p:txBody>
      </p:sp>
    </p:spTree>
    <p:extLst>
      <p:ext uri="{BB962C8B-B14F-4D97-AF65-F5344CB8AC3E}">
        <p14:creationId xmlns:p14="http://schemas.microsoft.com/office/powerpoint/2010/main" val="392279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18</a:t>
            </a:fld>
            <a:endParaRPr lang="zh-CN" altLang="en-US"/>
          </a:p>
        </p:txBody>
      </p:sp>
    </p:spTree>
    <p:extLst>
      <p:ext uri="{BB962C8B-B14F-4D97-AF65-F5344CB8AC3E}">
        <p14:creationId xmlns:p14="http://schemas.microsoft.com/office/powerpoint/2010/main" val="362310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19</a:t>
            </a:fld>
            <a:endParaRPr lang="zh-CN" altLang="en-US"/>
          </a:p>
        </p:txBody>
      </p:sp>
    </p:spTree>
    <p:extLst>
      <p:ext uri="{BB962C8B-B14F-4D97-AF65-F5344CB8AC3E}">
        <p14:creationId xmlns:p14="http://schemas.microsoft.com/office/powerpoint/2010/main" val="370665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19854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21</a:t>
            </a:fld>
            <a:endParaRPr lang="zh-CN" altLang="en-US"/>
          </a:p>
        </p:txBody>
      </p:sp>
    </p:spTree>
    <p:extLst>
      <p:ext uri="{BB962C8B-B14F-4D97-AF65-F5344CB8AC3E}">
        <p14:creationId xmlns:p14="http://schemas.microsoft.com/office/powerpoint/2010/main" val="114840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22</a:t>
            </a:fld>
            <a:endParaRPr lang="zh-CN" altLang="en-US"/>
          </a:p>
        </p:txBody>
      </p:sp>
    </p:spTree>
    <p:extLst>
      <p:ext uri="{BB962C8B-B14F-4D97-AF65-F5344CB8AC3E}">
        <p14:creationId xmlns:p14="http://schemas.microsoft.com/office/powerpoint/2010/main" val="84226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3</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23</a:t>
            </a:fld>
            <a:endParaRPr lang="zh-CN" altLang="en-US"/>
          </a:p>
        </p:txBody>
      </p:sp>
    </p:spTree>
    <p:extLst>
      <p:ext uri="{BB962C8B-B14F-4D97-AF65-F5344CB8AC3E}">
        <p14:creationId xmlns:p14="http://schemas.microsoft.com/office/powerpoint/2010/main" val="373422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27</a:t>
            </a:fld>
            <a:endParaRPr lang="zh-CN" altLang="en-US"/>
          </a:p>
        </p:txBody>
      </p:sp>
    </p:spTree>
    <p:extLst>
      <p:ext uri="{BB962C8B-B14F-4D97-AF65-F5344CB8AC3E}">
        <p14:creationId xmlns:p14="http://schemas.microsoft.com/office/powerpoint/2010/main" val="331409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28</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4</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5</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76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8</a:t>
            </a:fld>
            <a:endParaRPr lang="zh-CN" altLang="en-US"/>
          </a:p>
        </p:txBody>
      </p:sp>
    </p:spTree>
    <p:extLst>
      <p:ext uri="{BB962C8B-B14F-4D97-AF65-F5344CB8AC3E}">
        <p14:creationId xmlns:p14="http://schemas.microsoft.com/office/powerpoint/2010/main" val="22985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10</a:t>
            </a:fld>
            <a:endParaRPr lang="zh-CN" altLang="en-US"/>
          </a:p>
        </p:txBody>
      </p:sp>
    </p:spTree>
    <p:extLst>
      <p:ext uri="{BB962C8B-B14F-4D97-AF65-F5344CB8AC3E}">
        <p14:creationId xmlns:p14="http://schemas.microsoft.com/office/powerpoint/2010/main" val="428599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389199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599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95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825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2975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28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4905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404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439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16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1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95482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6615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5372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77745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017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9470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4184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037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19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33262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475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5880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111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787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10988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08613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6185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424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997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9304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7374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67688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191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4970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220815" y="-2637542"/>
            <a:ext cx="21015485" cy="12432515"/>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2703200" y="3990900"/>
            <a:ext cx="6785600" cy="1604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96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 name="Google Shape;17;p2"/>
          <p:cNvSpPr txBox="1">
            <a:spLocks noGrp="1"/>
          </p:cNvSpPr>
          <p:nvPr>
            <p:ph type="subTitle" idx="1"/>
          </p:nvPr>
        </p:nvSpPr>
        <p:spPr>
          <a:xfrm>
            <a:off x="3116200" y="5538467"/>
            <a:ext cx="5959600" cy="106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81265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sp>
        <p:nvSpPr>
          <p:cNvPr id="88" name="Google Shape;88;p4"/>
          <p:cNvSpPr/>
          <p:nvPr/>
        </p:nvSpPr>
        <p:spPr>
          <a:xfrm rot="7511439">
            <a:off x="3068672" y="-2443065"/>
            <a:ext cx="9691304" cy="12159617"/>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89" name="Google Shape;89;p4"/>
          <p:cNvGrpSpPr/>
          <p:nvPr/>
        </p:nvGrpSpPr>
        <p:grpSpPr>
          <a:xfrm rot="-10073769">
            <a:off x="10972077" y="-201897"/>
            <a:ext cx="2370695" cy="2839025"/>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92" name="Google Shape;92;p4"/>
          <p:cNvGrpSpPr/>
          <p:nvPr/>
        </p:nvGrpSpPr>
        <p:grpSpPr>
          <a:xfrm>
            <a:off x="10700753" y="-107642"/>
            <a:ext cx="932040" cy="1852575"/>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97" name="Google Shape;97;p4"/>
          <p:cNvSpPr txBox="1">
            <a:spLocks noGrp="1"/>
          </p:cNvSpPr>
          <p:nvPr>
            <p:ph type="body" idx="1"/>
          </p:nvPr>
        </p:nvSpPr>
        <p:spPr>
          <a:xfrm>
            <a:off x="1042667" y="1586033"/>
            <a:ext cx="9658000" cy="37036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98" name="Google Shape;98;p4"/>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162393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8"/>
        <p:cNvGrpSpPr/>
        <p:nvPr/>
      </p:nvGrpSpPr>
      <p:grpSpPr>
        <a:xfrm>
          <a:off x="0" y="0"/>
          <a:ext cx="0" cy="0"/>
          <a:chOff x="0" y="0"/>
          <a:chExt cx="0" cy="0"/>
        </a:xfrm>
      </p:grpSpPr>
      <p:sp>
        <p:nvSpPr>
          <p:cNvPr id="109" name="Google Shape;109;p6"/>
          <p:cNvSpPr/>
          <p:nvPr/>
        </p:nvSpPr>
        <p:spPr>
          <a:xfrm rot="-8100000">
            <a:off x="7018508" y="35539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10" name="Google Shape;110;p6"/>
          <p:cNvGrpSpPr/>
          <p:nvPr/>
        </p:nvGrpSpPr>
        <p:grpSpPr>
          <a:xfrm flipH="1">
            <a:off x="6148557" y="4060447"/>
            <a:ext cx="6805195" cy="3331412"/>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83" name="Google Shape;183;p6"/>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4" name="Google Shape;184;p6"/>
          <p:cNvSpPr/>
          <p:nvPr/>
        </p:nvSpPr>
        <p:spPr>
          <a:xfrm>
            <a:off x="-2325833" y="3013201"/>
            <a:ext cx="5557732" cy="4378655"/>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5" name="Google Shape;185;p6"/>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34793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1"/>
        <p:cNvGrpSpPr/>
        <p:nvPr/>
      </p:nvGrpSpPr>
      <p:grpSpPr>
        <a:xfrm>
          <a:off x="0" y="0"/>
          <a:ext cx="0" cy="0"/>
          <a:chOff x="0" y="0"/>
          <a:chExt cx="0" cy="0"/>
        </a:xfrm>
      </p:grpSpPr>
      <p:sp>
        <p:nvSpPr>
          <p:cNvPr id="282" name="Google Shape;282;p10"/>
          <p:cNvSpPr/>
          <p:nvPr/>
        </p:nvSpPr>
        <p:spPr>
          <a:xfrm rot="-8100000">
            <a:off x="7399408" y="35351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283" name="Google Shape;283;p10"/>
          <p:cNvGrpSpPr/>
          <p:nvPr/>
        </p:nvGrpSpPr>
        <p:grpSpPr>
          <a:xfrm rot="-1281176" flipH="1">
            <a:off x="10537339" y="3583733"/>
            <a:ext cx="2225055" cy="3208585"/>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03" name="Google Shape;303;p10"/>
          <p:cNvGrpSpPr/>
          <p:nvPr/>
        </p:nvGrpSpPr>
        <p:grpSpPr>
          <a:xfrm flipH="1">
            <a:off x="9801652" y="5273102"/>
            <a:ext cx="1396109" cy="1715249"/>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29" name="Google Shape;329;p10"/>
          <p:cNvGrpSpPr/>
          <p:nvPr/>
        </p:nvGrpSpPr>
        <p:grpSpPr>
          <a:xfrm flipH="1">
            <a:off x="-677165" y="3877647"/>
            <a:ext cx="2647517" cy="3331412"/>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344" name="Google Shape;344;p10"/>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5" name="Google Shape;345;p10"/>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6" name="Google Shape;346;p10"/>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77927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81671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1"/>
        <p:cNvGrpSpPr/>
        <p:nvPr/>
      </p:nvGrpSpPr>
      <p:grpSpPr>
        <a:xfrm>
          <a:off x="0" y="0"/>
          <a:ext cx="0" cy="0"/>
          <a:chOff x="0" y="0"/>
          <a:chExt cx="0" cy="0"/>
        </a:xfrm>
      </p:grpSpPr>
      <p:sp>
        <p:nvSpPr>
          <p:cNvPr id="402" name="Google Shape;402;p13"/>
          <p:cNvSpPr/>
          <p:nvPr/>
        </p:nvSpPr>
        <p:spPr>
          <a:xfrm rot="10800000">
            <a:off x="-798142" y="-1152640"/>
            <a:ext cx="12259809" cy="8934575"/>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403" name="Google Shape;403;p13"/>
          <p:cNvGrpSpPr/>
          <p:nvPr/>
        </p:nvGrpSpPr>
        <p:grpSpPr>
          <a:xfrm rot="7358435" flipH="1">
            <a:off x="11471751" y="2162762"/>
            <a:ext cx="1034895" cy="2057013"/>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08" name="Google Shape;408;p13"/>
          <p:cNvGrpSpPr/>
          <p:nvPr/>
        </p:nvGrpSpPr>
        <p:grpSpPr>
          <a:xfrm rot="9213103" flipH="1">
            <a:off x="9999469" y="4949006"/>
            <a:ext cx="1997993" cy="2830529"/>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21" name="Google Shape;421;p13"/>
          <p:cNvGrpSpPr/>
          <p:nvPr/>
        </p:nvGrpSpPr>
        <p:grpSpPr>
          <a:xfrm rot="7885546" flipH="1">
            <a:off x="11225548" y="3551758"/>
            <a:ext cx="1527320" cy="2444005"/>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24" name="Google Shape;424;p13"/>
          <p:cNvGrpSpPr/>
          <p:nvPr/>
        </p:nvGrpSpPr>
        <p:grpSpPr>
          <a:xfrm rot="1052446">
            <a:off x="9139138" y="-44691"/>
            <a:ext cx="3049653" cy="2689843"/>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479" name="Google Shape;479;p13"/>
          <p:cNvSpPr txBox="1">
            <a:spLocks noGrp="1"/>
          </p:cNvSpPr>
          <p:nvPr>
            <p:ph type="title"/>
          </p:nvPr>
        </p:nvSpPr>
        <p:spPr>
          <a:xfrm>
            <a:off x="1161533"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0" name="Google Shape;480;p13"/>
          <p:cNvSpPr txBox="1">
            <a:spLocks noGrp="1"/>
          </p:cNvSpPr>
          <p:nvPr>
            <p:ph type="subTitle" idx="1"/>
          </p:nvPr>
        </p:nvSpPr>
        <p:spPr>
          <a:xfrm>
            <a:off x="1161532"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1" name="Google Shape;481;p13"/>
          <p:cNvSpPr txBox="1">
            <a:spLocks noGrp="1"/>
          </p:cNvSpPr>
          <p:nvPr>
            <p:ph type="title" idx="2"/>
          </p:nvPr>
        </p:nvSpPr>
        <p:spPr>
          <a:xfrm>
            <a:off x="4170732"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2" name="Google Shape;482;p13"/>
          <p:cNvSpPr txBox="1">
            <a:spLocks noGrp="1"/>
          </p:cNvSpPr>
          <p:nvPr>
            <p:ph type="subTitle" idx="3"/>
          </p:nvPr>
        </p:nvSpPr>
        <p:spPr>
          <a:xfrm>
            <a:off x="4170732"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3" name="Google Shape;483;p13"/>
          <p:cNvSpPr txBox="1">
            <a:spLocks noGrp="1"/>
          </p:cNvSpPr>
          <p:nvPr>
            <p:ph type="title" idx="4"/>
          </p:nvPr>
        </p:nvSpPr>
        <p:spPr>
          <a:xfrm>
            <a:off x="7179931"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4" name="Google Shape;484;p13"/>
          <p:cNvSpPr txBox="1">
            <a:spLocks noGrp="1"/>
          </p:cNvSpPr>
          <p:nvPr>
            <p:ph type="subTitle" idx="5"/>
          </p:nvPr>
        </p:nvSpPr>
        <p:spPr>
          <a:xfrm>
            <a:off x="7179931"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5" name="Google Shape;485;p13"/>
          <p:cNvSpPr txBox="1">
            <a:spLocks noGrp="1"/>
          </p:cNvSpPr>
          <p:nvPr>
            <p:ph type="title" idx="6" hasCustomPrompt="1"/>
          </p:nvPr>
        </p:nvSpPr>
        <p:spPr>
          <a:xfrm>
            <a:off x="11615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6" name="Google Shape;486;p13"/>
          <p:cNvSpPr txBox="1">
            <a:spLocks noGrp="1"/>
          </p:cNvSpPr>
          <p:nvPr>
            <p:ph type="title" idx="7" hasCustomPrompt="1"/>
          </p:nvPr>
        </p:nvSpPr>
        <p:spPr>
          <a:xfrm>
            <a:off x="41707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7" name="Google Shape;487;p13"/>
          <p:cNvSpPr txBox="1">
            <a:spLocks noGrp="1"/>
          </p:cNvSpPr>
          <p:nvPr>
            <p:ph type="title" idx="8" hasCustomPrompt="1"/>
          </p:nvPr>
        </p:nvSpPr>
        <p:spPr>
          <a:xfrm>
            <a:off x="71799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8" name="Google Shape;488;p13"/>
          <p:cNvSpPr txBox="1">
            <a:spLocks noGrp="1"/>
          </p:cNvSpPr>
          <p:nvPr>
            <p:ph type="title" idx="9"/>
          </p:nvPr>
        </p:nvSpPr>
        <p:spPr>
          <a:xfrm>
            <a:off x="1161533"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9" name="Google Shape;489;p13"/>
          <p:cNvSpPr txBox="1">
            <a:spLocks noGrp="1"/>
          </p:cNvSpPr>
          <p:nvPr>
            <p:ph type="subTitle" idx="13"/>
          </p:nvPr>
        </p:nvSpPr>
        <p:spPr>
          <a:xfrm>
            <a:off x="1161533"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0" name="Google Shape;490;p13"/>
          <p:cNvSpPr txBox="1">
            <a:spLocks noGrp="1"/>
          </p:cNvSpPr>
          <p:nvPr>
            <p:ph type="title" idx="14"/>
          </p:nvPr>
        </p:nvSpPr>
        <p:spPr>
          <a:xfrm>
            <a:off x="4170732"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91" name="Google Shape;491;p13"/>
          <p:cNvSpPr txBox="1">
            <a:spLocks noGrp="1"/>
          </p:cNvSpPr>
          <p:nvPr>
            <p:ph type="subTitle" idx="15"/>
          </p:nvPr>
        </p:nvSpPr>
        <p:spPr>
          <a:xfrm>
            <a:off x="4170732"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16"/>
          </p:nvPr>
        </p:nvSpPr>
        <p:spPr>
          <a:xfrm>
            <a:off x="7179931"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93" name="Google Shape;493;p13"/>
          <p:cNvSpPr txBox="1">
            <a:spLocks noGrp="1"/>
          </p:cNvSpPr>
          <p:nvPr>
            <p:ph type="subTitle" idx="17"/>
          </p:nvPr>
        </p:nvSpPr>
        <p:spPr>
          <a:xfrm>
            <a:off x="7179931"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4" name="Google Shape;494;p13"/>
          <p:cNvSpPr txBox="1">
            <a:spLocks noGrp="1"/>
          </p:cNvSpPr>
          <p:nvPr>
            <p:ph type="title" idx="18" hasCustomPrompt="1"/>
          </p:nvPr>
        </p:nvSpPr>
        <p:spPr>
          <a:xfrm>
            <a:off x="1161533"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95" name="Google Shape;495;p13"/>
          <p:cNvSpPr txBox="1">
            <a:spLocks noGrp="1"/>
          </p:cNvSpPr>
          <p:nvPr>
            <p:ph type="title" idx="19" hasCustomPrompt="1"/>
          </p:nvPr>
        </p:nvSpPr>
        <p:spPr>
          <a:xfrm>
            <a:off x="4170732"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96" name="Google Shape;496;p13"/>
          <p:cNvSpPr txBox="1">
            <a:spLocks noGrp="1"/>
          </p:cNvSpPr>
          <p:nvPr>
            <p:ph type="title" idx="20" hasCustomPrompt="1"/>
          </p:nvPr>
        </p:nvSpPr>
        <p:spPr>
          <a:xfrm>
            <a:off x="7179931"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Tree>
    <p:extLst>
      <p:ext uri="{BB962C8B-B14F-4D97-AF65-F5344CB8AC3E}">
        <p14:creationId xmlns:p14="http://schemas.microsoft.com/office/powerpoint/2010/main" val="101013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6"/>
        <p:cNvGrpSpPr/>
        <p:nvPr/>
      </p:nvGrpSpPr>
      <p:grpSpPr>
        <a:xfrm>
          <a:off x="0" y="0"/>
          <a:ext cx="0" cy="0"/>
          <a:chOff x="0" y="0"/>
          <a:chExt cx="0" cy="0"/>
        </a:xfrm>
      </p:grpSpPr>
      <p:sp>
        <p:nvSpPr>
          <p:cNvPr id="587" name="Google Shape;587;p15"/>
          <p:cNvSpPr/>
          <p:nvPr/>
        </p:nvSpPr>
        <p:spPr>
          <a:xfrm rot="2899140">
            <a:off x="-504457" y="1186219"/>
            <a:ext cx="5252765" cy="7197437"/>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88" name="Google Shape;588;p15"/>
          <p:cNvSpPr/>
          <p:nvPr/>
        </p:nvSpPr>
        <p:spPr>
          <a:xfrm rot="-2700000">
            <a:off x="-424349" y="-1246735"/>
            <a:ext cx="13040796" cy="8548376"/>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89" name="Google Shape;589;p15"/>
          <p:cNvSpPr txBox="1">
            <a:spLocks noGrp="1"/>
          </p:cNvSpPr>
          <p:nvPr>
            <p:ph type="title"/>
          </p:nvPr>
        </p:nvSpPr>
        <p:spPr>
          <a:xfrm>
            <a:off x="5954304" y="3232800"/>
            <a:ext cx="2786800" cy="708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90" name="Google Shape;590;p15"/>
          <p:cNvSpPr txBox="1">
            <a:spLocks noGrp="1"/>
          </p:cNvSpPr>
          <p:nvPr>
            <p:ph type="subTitle" idx="1"/>
          </p:nvPr>
        </p:nvSpPr>
        <p:spPr>
          <a:xfrm>
            <a:off x="5954300" y="1343000"/>
            <a:ext cx="4913200" cy="18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77924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
  <p:cSld name="Section ">
    <p:spTree>
      <p:nvGrpSpPr>
        <p:cNvPr id="1" name="Shape 591"/>
        <p:cNvGrpSpPr/>
        <p:nvPr/>
      </p:nvGrpSpPr>
      <p:grpSpPr>
        <a:xfrm>
          <a:off x="0" y="0"/>
          <a:ext cx="0" cy="0"/>
          <a:chOff x="0" y="0"/>
          <a:chExt cx="0" cy="0"/>
        </a:xfrm>
      </p:grpSpPr>
      <p:grpSp>
        <p:nvGrpSpPr>
          <p:cNvPr id="592" name="Google Shape;592;p16"/>
          <p:cNvGrpSpPr/>
          <p:nvPr/>
        </p:nvGrpSpPr>
        <p:grpSpPr>
          <a:xfrm rot="9280668">
            <a:off x="2150050" y="-524219"/>
            <a:ext cx="11901535" cy="10194376"/>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595" name="Google Shape;595;p16"/>
          <p:cNvSpPr/>
          <p:nvPr/>
        </p:nvSpPr>
        <p:spPr>
          <a:xfrm rot="7885320">
            <a:off x="-1963759" y="-286825"/>
            <a:ext cx="4229988" cy="4913249"/>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596" name="Google Shape;596;p16"/>
          <p:cNvGrpSpPr/>
          <p:nvPr/>
        </p:nvGrpSpPr>
        <p:grpSpPr>
          <a:xfrm rot="-2286277" flipH="1">
            <a:off x="-393297" y="3069768"/>
            <a:ext cx="1034912" cy="2057048"/>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601" name="Google Shape;601;p16"/>
          <p:cNvGrpSpPr/>
          <p:nvPr/>
        </p:nvGrpSpPr>
        <p:grpSpPr>
          <a:xfrm rot="-1759300" flipH="1">
            <a:off x="-117456" y="1381618"/>
            <a:ext cx="1527371" cy="2443967"/>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604" name="Google Shape;604;p16"/>
          <p:cNvGrpSpPr/>
          <p:nvPr/>
        </p:nvGrpSpPr>
        <p:grpSpPr>
          <a:xfrm rot="-8592401">
            <a:off x="-772823" y="4974766"/>
            <a:ext cx="3049755" cy="2689932"/>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659" name="Google Shape;659;p16"/>
          <p:cNvSpPr txBox="1">
            <a:spLocks noGrp="1"/>
          </p:cNvSpPr>
          <p:nvPr>
            <p:ph type="title"/>
          </p:nvPr>
        </p:nvSpPr>
        <p:spPr>
          <a:xfrm>
            <a:off x="1815217" y="3080133"/>
            <a:ext cx="410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0" name="Google Shape;660;p16"/>
          <p:cNvSpPr txBox="1">
            <a:spLocks noGrp="1"/>
          </p:cNvSpPr>
          <p:nvPr>
            <p:ph type="subTitle" idx="1"/>
          </p:nvPr>
        </p:nvSpPr>
        <p:spPr>
          <a:xfrm>
            <a:off x="2002617" y="4202533"/>
            <a:ext cx="3725200" cy="10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2232617" y="1586267"/>
            <a:ext cx="3265200" cy="1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3465042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4"/>
        <p:cNvGrpSpPr/>
        <p:nvPr/>
      </p:nvGrpSpPr>
      <p:grpSpPr>
        <a:xfrm>
          <a:off x="0" y="0"/>
          <a:ext cx="0" cy="0"/>
          <a:chOff x="0" y="0"/>
          <a:chExt cx="0" cy="0"/>
        </a:xfrm>
      </p:grpSpPr>
      <p:sp>
        <p:nvSpPr>
          <p:cNvPr id="805" name="Google Shape;805;p18"/>
          <p:cNvSpPr/>
          <p:nvPr/>
        </p:nvSpPr>
        <p:spPr>
          <a:xfrm rot="-8100000">
            <a:off x="6495446" y="1513996"/>
            <a:ext cx="7584479" cy="8809744"/>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6" name="Google Shape;806;p18"/>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7" name="Google Shape;807;p18"/>
          <p:cNvSpPr/>
          <p:nvPr/>
        </p:nvSpPr>
        <p:spPr>
          <a:xfrm>
            <a:off x="-1941166" y="-381292"/>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8" name="Google Shape;808;p18"/>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98309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23" name="Google Shape;1023;p23"/>
          <p:cNvSpPr txBox="1">
            <a:spLocks noGrp="1"/>
          </p:cNvSpPr>
          <p:nvPr>
            <p:ph type="title" idx="2"/>
          </p:nvPr>
        </p:nvSpPr>
        <p:spPr>
          <a:xfrm>
            <a:off x="1130085" y="2552633"/>
            <a:ext cx="3566400" cy="6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2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grpSp>
        <p:nvGrpSpPr>
          <p:cNvPr id="1024" name="Google Shape;1024;p23"/>
          <p:cNvGrpSpPr/>
          <p:nvPr/>
        </p:nvGrpSpPr>
        <p:grpSpPr>
          <a:xfrm rot="10800000">
            <a:off x="3687053" y="-1363474"/>
            <a:ext cx="11901759" cy="10194567"/>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27" name="Google Shape;1027;p23"/>
          <p:cNvGrpSpPr/>
          <p:nvPr/>
        </p:nvGrpSpPr>
        <p:grpSpPr>
          <a:xfrm rot="10800000">
            <a:off x="-300199" y="-393453"/>
            <a:ext cx="2647517" cy="3331412"/>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1042" name="Google Shape;1042;p23"/>
          <p:cNvSpPr txBox="1">
            <a:spLocks noGrp="1"/>
          </p:cNvSpPr>
          <p:nvPr>
            <p:ph type="subTitle" idx="1"/>
          </p:nvPr>
        </p:nvSpPr>
        <p:spPr>
          <a:xfrm>
            <a:off x="1130115" y="3179333"/>
            <a:ext cx="3566400" cy="86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043" name="Google Shape;1043;p23"/>
          <p:cNvSpPr txBox="1">
            <a:spLocks noGrp="1"/>
          </p:cNvSpPr>
          <p:nvPr>
            <p:ph type="title" idx="3"/>
          </p:nvPr>
        </p:nvSpPr>
        <p:spPr>
          <a:xfrm>
            <a:off x="1130085" y="4459567"/>
            <a:ext cx="3566400" cy="6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2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1044" name="Google Shape;1044;p23"/>
          <p:cNvSpPr txBox="1">
            <a:spLocks noGrp="1"/>
          </p:cNvSpPr>
          <p:nvPr>
            <p:ph type="subTitle" idx="4"/>
          </p:nvPr>
        </p:nvSpPr>
        <p:spPr>
          <a:xfrm>
            <a:off x="1130115" y="5086267"/>
            <a:ext cx="3566400" cy="86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045" name="Google Shape;1045;p23"/>
          <p:cNvSpPr txBox="1">
            <a:spLocks noGrp="1"/>
          </p:cNvSpPr>
          <p:nvPr>
            <p:ph type="title" idx="5"/>
          </p:nvPr>
        </p:nvSpPr>
        <p:spPr>
          <a:xfrm>
            <a:off x="7495485" y="2552633"/>
            <a:ext cx="3566400" cy="69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046" name="Google Shape;1046;p23"/>
          <p:cNvSpPr txBox="1">
            <a:spLocks noGrp="1"/>
          </p:cNvSpPr>
          <p:nvPr>
            <p:ph type="subTitle" idx="6"/>
          </p:nvPr>
        </p:nvSpPr>
        <p:spPr>
          <a:xfrm>
            <a:off x="7495515" y="3179333"/>
            <a:ext cx="3566400" cy="8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47" name="Google Shape;1047;p23"/>
          <p:cNvSpPr txBox="1">
            <a:spLocks noGrp="1"/>
          </p:cNvSpPr>
          <p:nvPr>
            <p:ph type="title" idx="7"/>
          </p:nvPr>
        </p:nvSpPr>
        <p:spPr>
          <a:xfrm>
            <a:off x="7495485" y="4459567"/>
            <a:ext cx="3566400" cy="69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048" name="Google Shape;1048;p23"/>
          <p:cNvSpPr txBox="1">
            <a:spLocks noGrp="1"/>
          </p:cNvSpPr>
          <p:nvPr>
            <p:ph type="subTitle" idx="8"/>
          </p:nvPr>
        </p:nvSpPr>
        <p:spPr>
          <a:xfrm>
            <a:off x="7495515" y="5086267"/>
            <a:ext cx="3566400" cy="8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69068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115"/>
        <p:cNvGrpSpPr/>
        <p:nvPr/>
      </p:nvGrpSpPr>
      <p:grpSpPr>
        <a:xfrm>
          <a:off x="0" y="0"/>
          <a:ext cx="0" cy="0"/>
          <a:chOff x="0" y="0"/>
          <a:chExt cx="0" cy="0"/>
        </a:xfrm>
      </p:grpSpPr>
      <p:sp>
        <p:nvSpPr>
          <p:cNvPr id="1116" name="Google Shape;1116;p26"/>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17" name="Google Shape;1117;p26"/>
          <p:cNvSpPr/>
          <p:nvPr/>
        </p:nvSpPr>
        <p:spPr>
          <a:xfrm>
            <a:off x="8118401" y="-1186025"/>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18" name="Google Shape;1118;p26"/>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19" name="Google Shape;1119;p26"/>
          <p:cNvSpPr/>
          <p:nvPr/>
        </p:nvSpPr>
        <p:spPr>
          <a:xfrm>
            <a:off x="-2728433" y="8"/>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70021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34"/>
        <p:cNvGrpSpPr/>
        <p:nvPr/>
      </p:nvGrpSpPr>
      <p:grpSpPr>
        <a:xfrm>
          <a:off x="0" y="0"/>
          <a:ext cx="0" cy="0"/>
          <a:chOff x="0" y="0"/>
          <a:chExt cx="0" cy="0"/>
        </a:xfrm>
      </p:grpSpPr>
    </p:spTree>
    <p:extLst>
      <p:ext uri="{BB962C8B-B14F-4D97-AF65-F5344CB8AC3E}">
        <p14:creationId xmlns:p14="http://schemas.microsoft.com/office/powerpoint/2010/main" val="1645886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35"/>
        <p:cNvGrpSpPr/>
        <p:nvPr/>
      </p:nvGrpSpPr>
      <p:grpSpPr>
        <a:xfrm>
          <a:off x="0" y="0"/>
          <a:ext cx="0" cy="0"/>
          <a:chOff x="0" y="0"/>
          <a:chExt cx="0" cy="0"/>
        </a:xfrm>
      </p:grpSpPr>
      <p:sp>
        <p:nvSpPr>
          <p:cNvPr id="1236" name="Google Shape;1236;p32"/>
          <p:cNvSpPr/>
          <p:nvPr/>
        </p:nvSpPr>
        <p:spPr>
          <a:xfrm rot="-8100000">
            <a:off x="7399408" y="35351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237" name="Google Shape;1237;p32"/>
          <p:cNvGrpSpPr/>
          <p:nvPr/>
        </p:nvGrpSpPr>
        <p:grpSpPr>
          <a:xfrm rot="-1281176" flipH="1">
            <a:off x="10537339" y="3583733"/>
            <a:ext cx="2225055" cy="3208585"/>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57" name="Google Shape;1257;p32"/>
          <p:cNvGrpSpPr/>
          <p:nvPr/>
        </p:nvGrpSpPr>
        <p:grpSpPr>
          <a:xfrm flipH="1">
            <a:off x="9801652" y="5273102"/>
            <a:ext cx="1396109" cy="1715249"/>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83" name="Google Shape;1283;p32"/>
          <p:cNvGrpSpPr/>
          <p:nvPr/>
        </p:nvGrpSpPr>
        <p:grpSpPr>
          <a:xfrm flipH="1">
            <a:off x="-677165" y="3877647"/>
            <a:ext cx="2647517" cy="3331412"/>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1298" name="Google Shape;1298;p32"/>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9" name="Google Shape;1299;p32"/>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23580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00"/>
        <p:cNvGrpSpPr/>
        <p:nvPr/>
      </p:nvGrpSpPr>
      <p:grpSpPr>
        <a:xfrm>
          <a:off x="0" y="0"/>
          <a:ext cx="0" cy="0"/>
          <a:chOff x="0" y="0"/>
          <a:chExt cx="0" cy="0"/>
        </a:xfrm>
      </p:grpSpPr>
      <p:grpSp>
        <p:nvGrpSpPr>
          <p:cNvPr id="1301" name="Google Shape;1301;p33"/>
          <p:cNvGrpSpPr/>
          <p:nvPr/>
        </p:nvGrpSpPr>
        <p:grpSpPr>
          <a:xfrm rot="9280668">
            <a:off x="2150050" y="-524219"/>
            <a:ext cx="11901535" cy="10194376"/>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304" name="Google Shape;1304;p33"/>
          <p:cNvSpPr/>
          <p:nvPr/>
        </p:nvSpPr>
        <p:spPr>
          <a:xfrm rot="7885320">
            <a:off x="-1963759" y="-286825"/>
            <a:ext cx="4229988" cy="4913249"/>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305" name="Google Shape;1305;p33"/>
          <p:cNvGrpSpPr/>
          <p:nvPr/>
        </p:nvGrpSpPr>
        <p:grpSpPr>
          <a:xfrm rot="10800000" flipH="1">
            <a:off x="10012202" y="-379819"/>
            <a:ext cx="2647517" cy="3331412"/>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2183194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20"/>
        <p:cNvGrpSpPr/>
        <p:nvPr/>
      </p:nvGrpSpPr>
      <p:grpSpPr>
        <a:xfrm>
          <a:off x="0" y="0"/>
          <a:ext cx="0" cy="0"/>
          <a:chOff x="0" y="0"/>
          <a:chExt cx="0" cy="0"/>
        </a:xfrm>
      </p:grpSpPr>
      <p:grpSp>
        <p:nvGrpSpPr>
          <p:cNvPr id="1321" name="Google Shape;1321;p34"/>
          <p:cNvGrpSpPr/>
          <p:nvPr/>
        </p:nvGrpSpPr>
        <p:grpSpPr>
          <a:xfrm>
            <a:off x="-4220815" y="-1371191"/>
            <a:ext cx="16731200" cy="11166165"/>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25" name="Google Shape;1325;p34"/>
          <p:cNvGrpSpPr/>
          <p:nvPr/>
        </p:nvGrpSpPr>
        <p:grpSpPr>
          <a:xfrm rot="10800000">
            <a:off x="5723469" y="-342931"/>
            <a:ext cx="2078097" cy="2996668"/>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5" name="Google Shape;1345;p34"/>
          <p:cNvGrpSpPr/>
          <p:nvPr/>
        </p:nvGrpSpPr>
        <p:grpSpPr>
          <a:xfrm rot="10800000">
            <a:off x="10137396" y="-328963"/>
            <a:ext cx="2191961" cy="2725139"/>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8" name="Google Shape;1348;p34"/>
          <p:cNvGrpSpPr/>
          <p:nvPr/>
        </p:nvGrpSpPr>
        <p:grpSpPr>
          <a:xfrm rot="10800000">
            <a:off x="10121533" y="1739920"/>
            <a:ext cx="2713844" cy="1770235"/>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51" name="Google Shape;1351;p34"/>
          <p:cNvGrpSpPr/>
          <p:nvPr/>
        </p:nvGrpSpPr>
        <p:grpSpPr>
          <a:xfrm rot="10800000">
            <a:off x="7540325" y="-492832"/>
            <a:ext cx="1650760" cy="2350815"/>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54" name="Google Shape;1354;p34"/>
          <p:cNvGrpSpPr/>
          <p:nvPr/>
        </p:nvGrpSpPr>
        <p:grpSpPr>
          <a:xfrm rot="10800000">
            <a:off x="9524866" y="-655512"/>
            <a:ext cx="1243001" cy="2236653"/>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362" name="Google Shape;1362;p34"/>
          <p:cNvSpPr/>
          <p:nvPr/>
        </p:nvSpPr>
        <p:spPr>
          <a:xfrm rot="10800000">
            <a:off x="9401469" y="1619606"/>
            <a:ext cx="927969" cy="318524"/>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3" name="Google Shape;1363;p34"/>
          <p:cNvSpPr/>
          <p:nvPr/>
        </p:nvSpPr>
        <p:spPr>
          <a:xfrm rot="10800000">
            <a:off x="9342956" y="1852867"/>
            <a:ext cx="960736" cy="315069"/>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4" name="Google Shape;1364;p34"/>
          <p:cNvSpPr/>
          <p:nvPr/>
        </p:nvSpPr>
        <p:spPr>
          <a:xfrm rot="10800000">
            <a:off x="9167773" y="1115452"/>
            <a:ext cx="122000" cy="231779"/>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5" name="Google Shape;1365;p34"/>
          <p:cNvSpPr/>
          <p:nvPr/>
        </p:nvSpPr>
        <p:spPr>
          <a:xfrm rot="10800000">
            <a:off x="8987599" y="838764"/>
            <a:ext cx="122260" cy="201019"/>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6" name="Google Shape;1366;p34"/>
          <p:cNvSpPr/>
          <p:nvPr/>
        </p:nvSpPr>
        <p:spPr>
          <a:xfrm rot="10800000">
            <a:off x="8931503" y="1355289"/>
            <a:ext cx="118955" cy="189056"/>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7" name="Google Shape;1367;p34"/>
          <p:cNvSpPr/>
          <p:nvPr/>
        </p:nvSpPr>
        <p:spPr>
          <a:xfrm rot="10800000">
            <a:off x="7588067" y="1844102"/>
            <a:ext cx="314957" cy="256929"/>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8" name="Google Shape;1368;p34"/>
          <p:cNvSpPr/>
          <p:nvPr/>
        </p:nvSpPr>
        <p:spPr>
          <a:xfrm rot="10800000">
            <a:off x="7992327" y="1452657"/>
            <a:ext cx="289844" cy="22739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9" name="Google Shape;1369;p34"/>
          <p:cNvSpPr/>
          <p:nvPr/>
        </p:nvSpPr>
        <p:spPr>
          <a:xfrm rot="10800000">
            <a:off x="7716902" y="1020945"/>
            <a:ext cx="302549" cy="26068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70" name="Google Shape;1370;p34"/>
          <p:cNvSpPr/>
          <p:nvPr/>
        </p:nvSpPr>
        <p:spPr>
          <a:xfrm rot="10800000">
            <a:off x="7821073" y="1236861"/>
            <a:ext cx="1115" cy="130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4111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387167" y="-1845999"/>
            <a:ext cx="11929831" cy="93682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800" name="Google Shape;800;p13"/>
          <p:cNvGrpSpPr/>
          <p:nvPr/>
        </p:nvGrpSpPr>
        <p:grpSpPr>
          <a:xfrm rot="-6181488">
            <a:off x="-845567" y="5548506"/>
            <a:ext cx="2812760" cy="2237591"/>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grpSp>
        <p:nvGrpSpPr>
          <p:cNvPr id="815" name="Google Shape;815;p13"/>
          <p:cNvGrpSpPr/>
          <p:nvPr/>
        </p:nvGrpSpPr>
        <p:grpSpPr>
          <a:xfrm rot="-870592">
            <a:off x="8626747" y="-1197798"/>
            <a:ext cx="4514283" cy="3244627"/>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848" name="Google Shape;84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742268"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0" name="Google Shape;850;p13"/>
          <p:cNvSpPr txBox="1">
            <a:spLocks noGrp="1"/>
          </p:cNvSpPr>
          <p:nvPr>
            <p:ph type="subTitle" idx="1"/>
          </p:nvPr>
        </p:nvSpPr>
        <p:spPr>
          <a:xfrm>
            <a:off x="2742251"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1" name="Google Shape;851;p13"/>
          <p:cNvSpPr txBox="1">
            <a:spLocks noGrp="1"/>
          </p:cNvSpPr>
          <p:nvPr>
            <p:ph type="title" idx="3"/>
          </p:nvPr>
        </p:nvSpPr>
        <p:spPr>
          <a:xfrm>
            <a:off x="7513467"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2" name="Google Shape;852;p13"/>
          <p:cNvSpPr txBox="1">
            <a:spLocks noGrp="1"/>
          </p:cNvSpPr>
          <p:nvPr>
            <p:ph type="subTitle" idx="4"/>
          </p:nvPr>
        </p:nvSpPr>
        <p:spPr>
          <a:xfrm>
            <a:off x="7513476"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3" name="Google Shape;853;p13"/>
          <p:cNvSpPr txBox="1">
            <a:spLocks noGrp="1"/>
          </p:cNvSpPr>
          <p:nvPr>
            <p:ph type="title" idx="5"/>
          </p:nvPr>
        </p:nvSpPr>
        <p:spPr>
          <a:xfrm>
            <a:off x="2742268"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4" name="Google Shape;854;p13"/>
          <p:cNvSpPr txBox="1">
            <a:spLocks noGrp="1"/>
          </p:cNvSpPr>
          <p:nvPr>
            <p:ph type="subTitle" idx="6"/>
          </p:nvPr>
        </p:nvSpPr>
        <p:spPr>
          <a:xfrm>
            <a:off x="2742251"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5" name="Google Shape;855;p13"/>
          <p:cNvSpPr txBox="1">
            <a:spLocks noGrp="1"/>
          </p:cNvSpPr>
          <p:nvPr>
            <p:ph type="title" idx="7"/>
          </p:nvPr>
        </p:nvSpPr>
        <p:spPr>
          <a:xfrm>
            <a:off x="7513467"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6" name="Google Shape;856;p13"/>
          <p:cNvSpPr txBox="1">
            <a:spLocks noGrp="1"/>
          </p:cNvSpPr>
          <p:nvPr>
            <p:ph type="subTitle" idx="8"/>
          </p:nvPr>
        </p:nvSpPr>
        <p:spPr>
          <a:xfrm>
            <a:off x="7513476"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7" name="Google Shape;857;p13"/>
          <p:cNvSpPr txBox="1">
            <a:spLocks noGrp="1"/>
          </p:cNvSpPr>
          <p:nvPr>
            <p:ph type="title" idx="9" hasCustomPrompt="1"/>
          </p:nvPr>
        </p:nvSpPr>
        <p:spPr>
          <a:xfrm>
            <a:off x="1398533"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8" name="Google Shape;858;p13"/>
          <p:cNvSpPr txBox="1">
            <a:spLocks noGrp="1"/>
          </p:cNvSpPr>
          <p:nvPr>
            <p:ph type="title" idx="13" hasCustomPrompt="1"/>
          </p:nvPr>
        </p:nvSpPr>
        <p:spPr>
          <a:xfrm>
            <a:off x="1398533" y="41700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9" name="Google Shape;859;p13"/>
          <p:cNvSpPr txBox="1">
            <a:spLocks noGrp="1"/>
          </p:cNvSpPr>
          <p:nvPr>
            <p:ph type="title" idx="14" hasCustomPrompt="1"/>
          </p:nvPr>
        </p:nvSpPr>
        <p:spPr>
          <a:xfrm>
            <a:off x="6169867"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60" name="Google Shape;860;p13"/>
          <p:cNvSpPr txBox="1">
            <a:spLocks noGrp="1"/>
          </p:cNvSpPr>
          <p:nvPr>
            <p:ph type="title" idx="15" hasCustomPrompt="1"/>
          </p:nvPr>
        </p:nvSpPr>
        <p:spPr>
          <a:xfrm>
            <a:off x="6169867" y="4178384"/>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Tree>
    <p:extLst>
      <p:ext uri="{BB962C8B-B14F-4D97-AF65-F5344CB8AC3E}">
        <p14:creationId xmlns:p14="http://schemas.microsoft.com/office/powerpoint/2010/main" val="3795128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1A49604-218D-4BA2-9714-9621DB7230BE}"/>
              </a:ext>
            </a:extLst>
          </p:cNvPr>
          <p:cNvSpPr>
            <a:spLocks noGrp="1" noChangeArrowheads="1"/>
          </p:cNvSpPr>
          <p:nvPr>
            <p:ph type="dt" sz="half" idx="10"/>
          </p:nvPr>
        </p:nvSpPr>
        <p:spPr>
          <a:ln/>
        </p:spPr>
        <p:txBody>
          <a:bodyPr/>
          <a:lstStyle>
            <a:lvl1pPr>
              <a:defRPr/>
            </a:lvl1pPr>
          </a:lstStyle>
          <a:p>
            <a:pPr defTabSz="1219170">
              <a:buClr>
                <a:srgbClr val="000000"/>
              </a:buClr>
              <a:defRPr/>
            </a:pPr>
            <a:endParaRPr lang="en-US" sz="1867" kern="0">
              <a:solidFill>
                <a:srgbClr val="000000"/>
              </a:solidFill>
              <a:cs typeface="Arial"/>
              <a:sym typeface="Arial"/>
            </a:endParaRPr>
          </a:p>
        </p:txBody>
      </p:sp>
      <p:sp>
        <p:nvSpPr>
          <p:cNvPr id="5" name="Rectangle 5">
            <a:extLst>
              <a:ext uri="{FF2B5EF4-FFF2-40B4-BE49-F238E27FC236}">
                <a16:creationId xmlns:a16="http://schemas.microsoft.com/office/drawing/2014/main" xmlns="" id="{2E601302-CE13-40CF-B1FC-0F8D770970F5}"/>
              </a:ext>
            </a:extLst>
          </p:cNvPr>
          <p:cNvSpPr>
            <a:spLocks noGrp="1" noChangeArrowheads="1"/>
          </p:cNvSpPr>
          <p:nvPr>
            <p:ph type="ftr" sz="quarter" idx="11"/>
          </p:nvPr>
        </p:nvSpPr>
        <p:spPr>
          <a:ln/>
        </p:spPr>
        <p:txBody>
          <a:bodyPr/>
          <a:lstStyle>
            <a:lvl1pPr>
              <a:defRPr/>
            </a:lvl1pPr>
          </a:lstStyle>
          <a:p>
            <a:pPr defTabSz="1219170">
              <a:buClr>
                <a:srgbClr val="000000"/>
              </a:buClr>
              <a:defRPr/>
            </a:pPr>
            <a:endParaRPr lang="en-US" sz="1867" kern="0">
              <a:solidFill>
                <a:srgbClr val="000000"/>
              </a:solidFill>
              <a:cs typeface="Arial"/>
              <a:sym typeface="Arial"/>
            </a:endParaRPr>
          </a:p>
        </p:txBody>
      </p:sp>
      <p:sp>
        <p:nvSpPr>
          <p:cNvPr id="6" name="Rectangle 6">
            <a:extLst>
              <a:ext uri="{FF2B5EF4-FFF2-40B4-BE49-F238E27FC236}">
                <a16:creationId xmlns:a16="http://schemas.microsoft.com/office/drawing/2014/main" xmlns="" id="{74E61758-5745-45CD-AB58-3145E07652DA}"/>
              </a:ext>
            </a:extLst>
          </p:cNvPr>
          <p:cNvSpPr>
            <a:spLocks noGrp="1" noChangeArrowheads="1"/>
          </p:cNvSpPr>
          <p:nvPr>
            <p:ph type="sldNum" sz="quarter" idx="12"/>
          </p:nvPr>
        </p:nvSpPr>
        <p:spPr>
          <a:ln/>
        </p:spPr>
        <p:txBody>
          <a:bodyPr/>
          <a:lstStyle>
            <a:lvl1pPr>
              <a:defRPr/>
            </a:lvl1pPr>
          </a:lstStyle>
          <a:p>
            <a:pPr defTabSz="1219170">
              <a:buClr>
                <a:srgbClr val="000000"/>
              </a:buClr>
              <a:defRPr/>
            </a:pPr>
            <a:fld id="{04F66673-BF04-4C01-8EDB-FE16C8D7EEE5}" type="slidenum">
              <a:rPr lang="en-US" altLang="en-US" sz="1867" kern="0" smtClean="0">
                <a:solidFill>
                  <a:srgbClr val="000000"/>
                </a:solidFill>
                <a:cs typeface="Arial"/>
                <a:sym typeface="Arial"/>
              </a:rPr>
              <a:pPr defTabSz="1219170">
                <a:buClr>
                  <a:srgbClr val="000000"/>
                </a:buClr>
                <a:defRPr/>
              </a:pPr>
              <a:t>‹#›</a:t>
            </a:fld>
            <a:endParaRPr lang="en-US" altLang="en-US" sz="1867" kern="0">
              <a:solidFill>
                <a:srgbClr val="000000"/>
              </a:solidFill>
              <a:cs typeface="Arial"/>
              <a:sym typeface="Arial"/>
            </a:endParaRPr>
          </a:p>
        </p:txBody>
      </p:sp>
    </p:spTree>
    <p:extLst>
      <p:ext uri="{BB962C8B-B14F-4D97-AF65-F5344CB8AC3E}">
        <p14:creationId xmlns:p14="http://schemas.microsoft.com/office/powerpoint/2010/main" val="3584094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158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3975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73223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3887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0017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3881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590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5513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19049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30081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71763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5892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5602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1991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3529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91434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2114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7125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2573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45876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8742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6428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3652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43617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801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7376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76799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247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3392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54144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661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8079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72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8655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2746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72011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19354550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FF19153F-E5E1-44E2-8B59-80D0E9D74332}" type="datetimeFigureOut">
              <a:rPr lang="vi-VN" smtClean="0">
                <a:solidFill>
                  <a:prstClr val="black">
                    <a:tint val="75000"/>
                  </a:prstClr>
                </a:solidFill>
              </a:rPr>
              <a:pPr defTabSz="914377"/>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B08547BB-17F0-402F-BDF8-FA2F2EC55B91}" type="slidenum">
              <a:rPr lang="vi-VN" smtClean="0">
                <a:solidFill>
                  <a:prstClr val="black">
                    <a:tint val="75000"/>
                  </a:prstClr>
                </a:solidFill>
              </a:rPr>
              <a:pPr defTabSz="914377"/>
              <a:t>‹#›</a:t>
            </a:fld>
            <a:endParaRPr lang="vi-VN">
              <a:solidFill>
                <a:prstClr val="black">
                  <a:tint val="75000"/>
                </a:prstClr>
              </a:solidFill>
            </a:endParaRPr>
          </a:p>
        </p:txBody>
      </p:sp>
    </p:spTree>
    <p:extLst>
      <p:ext uri="{BB962C8B-B14F-4D97-AF65-F5344CB8AC3E}">
        <p14:creationId xmlns:p14="http://schemas.microsoft.com/office/powerpoint/2010/main" val="10440030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vi-V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63036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26/11/2022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64785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63.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4.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slideLayout" Target="../slideLayouts/slideLayout85.xml"/><Relationship Id="rId1" Type="http://schemas.openxmlformats.org/officeDocument/2006/relationships/tags" Target="../tags/tag5.xml"/><Relationship Id="rId6" Type="http://schemas.openxmlformats.org/officeDocument/2006/relationships/image" Target="../media/image18.jpg"/><Relationship Id="rId5" Type="http://schemas.openxmlformats.org/officeDocument/2006/relationships/audio" Target="../media/audio3.wav"/><Relationship Id="rId10" Type="http://schemas.openxmlformats.org/officeDocument/2006/relationships/image" Target="../media/image21.gif"/><Relationship Id="rId4" Type="http://schemas.openxmlformats.org/officeDocument/2006/relationships/audio" Target="../media/audio2.wav"/><Relationship Id="rId9"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57897" y="3829411"/>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804466" y="1336151"/>
            <a:ext cx="10117536" cy="707886"/>
          </a:xfrm>
          <a:prstGeom prst="rect">
            <a:avLst/>
          </a:prstGeom>
          <a:noFill/>
        </p:spPr>
        <p:txBody>
          <a:bodyPr wrap="square" rtlCol="0">
            <a:spAutoFit/>
          </a:bodyPr>
          <a:lstStyle/>
          <a:p>
            <a:pPr algn="ctr"/>
            <a:r>
              <a:rPr lang="en-US" altLang="zh-CN" sz="4000" b="1" spc="300" dirty="0" err="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a:t>
            </a:r>
            <a:r>
              <a:rPr lang="en-US" altLang="zh-CN" sz="4000" b="1" spc="3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4000" b="1" spc="300" dirty="0" err="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r>
              <a:rPr lang="en-US" altLang="zh-CN" sz="4000" b="1" spc="3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4000" b="1" spc="300" dirty="0" err="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và</a:t>
            </a:r>
            <a:r>
              <a:rPr lang="en-US" altLang="zh-CN" sz="4000" b="1" spc="3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4000" b="1" spc="300" dirty="0" err="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câu</a:t>
            </a:r>
            <a:endParaRPr lang="zh-CN" altLang="en-US" sz="4000" b="1" spc="300" dirty="0">
              <a:solidFill>
                <a:srgbClr val="FF0000"/>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Tahoma" panose="020B0604030504040204" pitchFamily="34" charset="0"/>
            </a:endParaRPr>
          </a:p>
        </p:txBody>
      </p:sp>
      <p:sp>
        <p:nvSpPr>
          <p:cNvPr id="4" name="文本框 3"/>
          <p:cNvSpPr txBox="1"/>
          <p:nvPr/>
        </p:nvSpPr>
        <p:spPr>
          <a:xfrm>
            <a:off x="804466" y="2553233"/>
            <a:ext cx="10747845" cy="1015663"/>
          </a:xfrm>
          <a:prstGeom prst="rect">
            <a:avLst/>
          </a:prstGeom>
          <a:noFill/>
        </p:spPr>
        <p:txBody>
          <a:bodyPr wrap="square" rtlCol="0">
            <a:spAutoFit/>
          </a:bodyPr>
          <a:lstStyle/>
          <a:p>
            <a:r>
              <a:rPr lang="en-US" altLang="zh-CN" sz="6000" b="1" dirty="0" err="1" smtClean="0">
                <a:solidFill>
                  <a:srgbClr val="002060"/>
                </a:solidFill>
                <a:latin typeface="Snap ITC" panose="04040A07060A02020202" pitchFamily="82" charset="0"/>
              </a:rPr>
              <a:t>Câu</a:t>
            </a:r>
            <a:r>
              <a:rPr lang="en-US" altLang="zh-CN" sz="6000" b="1" dirty="0" smtClean="0">
                <a:solidFill>
                  <a:srgbClr val="002060"/>
                </a:solidFill>
                <a:latin typeface="Snap ITC" panose="04040A07060A02020202" pitchFamily="82" charset="0"/>
              </a:rPr>
              <a:t> </a:t>
            </a:r>
            <a:r>
              <a:rPr lang="en-US" altLang="zh-CN" sz="6000" b="1" dirty="0" err="1" smtClean="0">
                <a:solidFill>
                  <a:srgbClr val="002060"/>
                </a:solidFill>
                <a:latin typeface="Snap ITC" panose="04040A07060A02020202" pitchFamily="82" charset="0"/>
              </a:rPr>
              <a:t>hỏi</a:t>
            </a:r>
            <a:r>
              <a:rPr lang="en-US" altLang="zh-CN" sz="6000" b="1" dirty="0" smtClean="0">
                <a:solidFill>
                  <a:srgbClr val="002060"/>
                </a:solidFill>
                <a:latin typeface="Snap ITC" panose="04040A07060A02020202" pitchFamily="82" charset="0"/>
              </a:rPr>
              <a:t> </a:t>
            </a:r>
            <a:r>
              <a:rPr lang="en-US" altLang="zh-CN" sz="6000" b="1" dirty="0" err="1" smtClean="0">
                <a:solidFill>
                  <a:srgbClr val="002060"/>
                </a:solidFill>
                <a:latin typeface="Snap ITC" panose="04040A07060A02020202" pitchFamily="82" charset="0"/>
              </a:rPr>
              <a:t>và</a:t>
            </a:r>
            <a:r>
              <a:rPr lang="en-US" altLang="zh-CN" sz="6000" b="1" dirty="0" smtClean="0">
                <a:solidFill>
                  <a:srgbClr val="002060"/>
                </a:solidFill>
                <a:latin typeface="Snap ITC" panose="04040A07060A02020202" pitchFamily="82" charset="0"/>
              </a:rPr>
              <a:t> </a:t>
            </a:r>
            <a:r>
              <a:rPr lang="en-US" altLang="zh-CN" sz="6000" b="1" dirty="0" err="1" smtClean="0">
                <a:solidFill>
                  <a:srgbClr val="002060"/>
                </a:solidFill>
                <a:latin typeface="Snap ITC" panose="04040A07060A02020202" pitchFamily="82" charset="0"/>
              </a:rPr>
              <a:t>dấu</a:t>
            </a:r>
            <a:r>
              <a:rPr lang="en-US" altLang="zh-CN" sz="6000" b="1" dirty="0" smtClean="0">
                <a:solidFill>
                  <a:srgbClr val="002060"/>
                </a:solidFill>
                <a:latin typeface="Snap ITC" panose="04040A07060A02020202" pitchFamily="82" charset="0"/>
              </a:rPr>
              <a:t> </a:t>
            </a:r>
            <a:r>
              <a:rPr lang="en-US" altLang="zh-CN" sz="6000" b="1" dirty="0" err="1" smtClean="0">
                <a:solidFill>
                  <a:srgbClr val="002060"/>
                </a:solidFill>
                <a:latin typeface="Snap ITC" panose="04040A07060A02020202" pitchFamily="82" charset="0"/>
              </a:rPr>
              <a:t>chấm</a:t>
            </a:r>
            <a:r>
              <a:rPr lang="en-US" altLang="zh-CN" sz="6000" b="1" dirty="0" smtClean="0">
                <a:solidFill>
                  <a:srgbClr val="002060"/>
                </a:solidFill>
                <a:latin typeface="Snap ITC" panose="04040A07060A02020202" pitchFamily="82" charset="0"/>
              </a:rPr>
              <a:t> </a:t>
            </a:r>
            <a:r>
              <a:rPr lang="en-US" altLang="zh-CN" sz="6000" b="1" dirty="0" err="1" smtClean="0">
                <a:solidFill>
                  <a:srgbClr val="002060"/>
                </a:solidFill>
                <a:latin typeface="Snap ITC" panose="04040A07060A02020202" pitchFamily="82" charset="0"/>
              </a:rPr>
              <a:t>hỏi</a:t>
            </a:r>
            <a:endParaRPr lang="zh-CN" altLang="en-US" sz="6000" dirty="0">
              <a:solidFill>
                <a:srgbClr val="002060"/>
              </a:solidFill>
              <a:latin typeface="Snap ITC" panose="04040A07060A02020202" pitchFamily="82" charset="0"/>
            </a:endParaRPr>
          </a:p>
        </p:txBody>
      </p:sp>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anim calcmode="lin" valueType="num">
                                      <p:cBhvr>
                                        <p:cTn id="40" dur="1000" fill="hold"/>
                                        <p:tgtEl>
                                          <p:spTgt spid="65"/>
                                        </p:tgtEl>
                                        <p:attrNameLst>
                                          <p:attrName>ppt_x</p:attrName>
                                        </p:attrNameLst>
                                      </p:cBhvr>
                                      <p:tavLst>
                                        <p:tav tm="0">
                                          <p:val>
                                            <p:strVal val="#ppt_x"/>
                                          </p:val>
                                        </p:tav>
                                        <p:tav tm="100000">
                                          <p:val>
                                            <p:strVal val="#ppt_x"/>
                                          </p:val>
                                        </p:tav>
                                      </p:tavLst>
                                    </p:anim>
                                    <p:anim calcmode="lin" valueType="num">
                                      <p:cBhvr>
                                        <p:cTn id="41" dur="1000" fill="hold"/>
                                        <p:tgtEl>
                                          <p:spTgt spid="6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1000"/>
                                        <p:tgtEl>
                                          <p:spTgt spid="109"/>
                                        </p:tgtEl>
                                      </p:cBhvr>
                                    </p:animEffect>
                                    <p:anim calcmode="lin" valueType="num">
                                      <p:cBhvr>
                                        <p:cTn id="55" dur="1000" fill="hold"/>
                                        <p:tgtEl>
                                          <p:spTgt spid="109"/>
                                        </p:tgtEl>
                                        <p:attrNameLst>
                                          <p:attrName>ppt_x</p:attrName>
                                        </p:attrNameLst>
                                      </p:cBhvr>
                                      <p:tavLst>
                                        <p:tav tm="0">
                                          <p:val>
                                            <p:strVal val="#ppt_x"/>
                                          </p:val>
                                        </p:tav>
                                        <p:tav tm="100000">
                                          <p:val>
                                            <p:strVal val="#ppt_x"/>
                                          </p:val>
                                        </p:tav>
                                      </p:tavLst>
                                    </p:anim>
                                    <p:anim calcmode="lin" valueType="num">
                                      <p:cBhvr>
                                        <p:cTn id="5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down)">
                                      <p:cBhvr>
                                        <p:cTn id="61" dur="580">
                                          <p:stCondLst>
                                            <p:cond delay="0"/>
                                          </p:stCondLst>
                                        </p:cTn>
                                        <p:tgtEl>
                                          <p:spTgt spid="131"/>
                                        </p:tgtEl>
                                      </p:cBhvr>
                                    </p:animEffect>
                                    <p:anim calcmode="lin" valueType="num">
                                      <p:cBhvr>
                                        <p:cTn id="62"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7" dur="26">
                                          <p:stCondLst>
                                            <p:cond delay="650"/>
                                          </p:stCondLst>
                                        </p:cTn>
                                        <p:tgtEl>
                                          <p:spTgt spid="131"/>
                                        </p:tgtEl>
                                      </p:cBhvr>
                                      <p:to x="100000" y="60000"/>
                                    </p:animScale>
                                    <p:animScale>
                                      <p:cBhvr>
                                        <p:cTn id="68" dur="166" decel="50000">
                                          <p:stCondLst>
                                            <p:cond delay="676"/>
                                          </p:stCondLst>
                                        </p:cTn>
                                        <p:tgtEl>
                                          <p:spTgt spid="131"/>
                                        </p:tgtEl>
                                      </p:cBhvr>
                                      <p:to x="100000" y="100000"/>
                                    </p:animScale>
                                    <p:animScale>
                                      <p:cBhvr>
                                        <p:cTn id="69" dur="26">
                                          <p:stCondLst>
                                            <p:cond delay="1312"/>
                                          </p:stCondLst>
                                        </p:cTn>
                                        <p:tgtEl>
                                          <p:spTgt spid="131"/>
                                        </p:tgtEl>
                                      </p:cBhvr>
                                      <p:to x="100000" y="80000"/>
                                    </p:animScale>
                                    <p:animScale>
                                      <p:cBhvr>
                                        <p:cTn id="70" dur="166" decel="50000">
                                          <p:stCondLst>
                                            <p:cond delay="1338"/>
                                          </p:stCondLst>
                                        </p:cTn>
                                        <p:tgtEl>
                                          <p:spTgt spid="131"/>
                                        </p:tgtEl>
                                      </p:cBhvr>
                                      <p:to x="100000" y="100000"/>
                                    </p:animScale>
                                    <p:animScale>
                                      <p:cBhvr>
                                        <p:cTn id="71" dur="26">
                                          <p:stCondLst>
                                            <p:cond delay="1642"/>
                                          </p:stCondLst>
                                        </p:cTn>
                                        <p:tgtEl>
                                          <p:spTgt spid="131"/>
                                        </p:tgtEl>
                                      </p:cBhvr>
                                      <p:to x="100000" y="90000"/>
                                    </p:animScale>
                                    <p:animScale>
                                      <p:cBhvr>
                                        <p:cTn id="72" dur="166" decel="50000">
                                          <p:stCondLst>
                                            <p:cond delay="1668"/>
                                          </p:stCondLst>
                                        </p:cTn>
                                        <p:tgtEl>
                                          <p:spTgt spid="131"/>
                                        </p:tgtEl>
                                      </p:cBhvr>
                                      <p:to x="100000" y="100000"/>
                                    </p:animScale>
                                    <p:animScale>
                                      <p:cBhvr>
                                        <p:cTn id="73" dur="26">
                                          <p:stCondLst>
                                            <p:cond delay="1808"/>
                                          </p:stCondLst>
                                        </p:cTn>
                                        <p:tgtEl>
                                          <p:spTgt spid="131"/>
                                        </p:tgtEl>
                                      </p:cBhvr>
                                      <p:to x="100000" y="95000"/>
                                    </p:animScale>
                                    <p:animScale>
                                      <p:cBhvr>
                                        <p:cTn id="74" dur="166" decel="50000">
                                          <p:stCondLst>
                                            <p:cond delay="1834"/>
                                          </p:stCondLst>
                                        </p:cTn>
                                        <p:tgtEl>
                                          <p:spTgt spid="13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fade">
                                      <p:cBhvr>
                                        <p:cTn id="7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 grpId="0" animBg="1"/>
      <p:bldP spid="62" grpId="0" animBg="1"/>
      <p:bldP spid="63" grpId="0" animBg="1"/>
      <p:bldP spid="64" grpId="0" animBg="1"/>
      <p:bldP spid="65" grpId="0" animBg="1"/>
      <p:bldP spid="66" grpId="0" animBg="1"/>
      <p:bldP spid="109" grpId="0" animBg="1"/>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p:cNvSpPr>
            <a:spLocks noChangeArrowheads="1"/>
          </p:cNvSpPr>
          <p:nvPr/>
        </p:nvSpPr>
        <p:spPr bwMode="auto">
          <a:xfrm>
            <a:off x="10432256" y="512763"/>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8536781" y="1373188"/>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10273506" y="2363788"/>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p:cNvGrpSpPr/>
          <p:nvPr/>
        </p:nvGrpSpPr>
        <p:grpSpPr>
          <a:xfrm>
            <a:off x="10780713" y="4090988"/>
            <a:ext cx="785813" cy="577849"/>
            <a:chOff x="10780713" y="4090988"/>
            <a:chExt cx="785813" cy="577849"/>
          </a:xfrm>
        </p:grpSpPr>
        <p:sp>
          <p:nvSpPr>
            <p:cNvPr id="20"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TextBox 5"/>
          <p:cNvSpPr txBox="1">
            <a:spLocks noChangeArrowheads="1"/>
          </p:cNvSpPr>
          <p:nvPr/>
        </p:nvSpPr>
        <p:spPr bwMode="auto">
          <a:xfrm>
            <a:off x="104776" y="595958"/>
            <a:ext cx="12087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 Ghi lại hai câu hỏi trong bài tập đọc </a:t>
            </a:r>
            <a:r>
              <a:rPr lang="en-US" altLang="en-US" sz="2800" b="1" i="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endParaRPr lang="en-US" altLang="en-US" sz="2800" b="1" i="1">
              <a:solidFill>
                <a:prstClr val="black"/>
              </a:solidFill>
              <a:latin typeface="Times New Roman" panose="02020603050405020304" pitchFamily="18" charset="0"/>
              <a:cs typeface="Times New Roman" panose="02020603050405020304" pitchFamily="18" charset="0"/>
            </a:endParaRPr>
          </a:p>
        </p:txBody>
      </p:sp>
      <p:sp>
        <p:nvSpPr>
          <p:cNvPr id="72" name="TextBox 71"/>
          <p:cNvSpPr txBox="1">
            <a:spLocks noChangeArrowheads="1"/>
          </p:cNvSpPr>
          <p:nvPr/>
        </p:nvSpPr>
        <p:spPr bwMode="auto">
          <a:xfrm>
            <a:off x="104775" y="1277234"/>
            <a:ext cx="1063587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smtClean="0">
                <a:solidFill>
                  <a:srgbClr val="0000FF"/>
                </a:solidFill>
                <a:latin typeface="Times New Roman" panose="02020603050405020304" pitchFamily="18" charset="0"/>
                <a:cs typeface="Times New Roman" panose="02020603050405020304" pitchFamily="18" charset="0"/>
              </a:rPr>
              <a:t>- Vì </a:t>
            </a:r>
            <a:r>
              <a:rPr lang="en-US" altLang="en-US" sz="2800" b="1">
                <a:solidFill>
                  <a:srgbClr val="0000FF"/>
                </a:solidFill>
                <a:latin typeface="Times New Roman" panose="02020603050405020304" pitchFamily="18" charset="0"/>
                <a:cs typeface="Times New Roman" panose="02020603050405020304" pitchFamily="18" charset="0"/>
              </a:rPr>
              <a:t>sao quả bóng không có cánh mà vẫn bay được?</a:t>
            </a:r>
          </a:p>
        </p:txBody>
      </p:sp>
      <p:sp>
        <p:nvSpPr>
          <p:cNvPr id="73" name="TextBox 72"/>
          <p:cNvSpPr txBox="1">
            <a:spLocks noChangeArrowheads="1"/>
          </p:cNvSpPr>
          <p:nvPr/>
        </p:nvSpPr>
        <p:spPr bwMode="auto">
          <a:xfrm>
            <a:off x="104775" y="1892271"/>
            <a:ext cx="1196272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smtClean="0">
                <a:solidFill>
                  <a:srgbClr val="008000"/>
                </a:solidFill>
                <a:latin typeface="Times New Roman" panose="02020603050405020304" pitchFamily="18" charset="0"/>
                <a:cs typeface="Times New Roman" panose="02020603050405020304" pitchFamily="18" charset="0"/>
              </a:rPr>
              <a:t>- Cậu </a:t>
            </a:r>
            <a:r>
              <a:rPr lang="en-US" altLang="en-US" sz="2800" b="1">
                <a:solidFill>
                  <a:srgbClr val="008000"/>
                </a:solidFill>
                <a:latin typeface="Times New Roman" panose="02020603050405020304" pitchFamily="18" charset="0"/>
                <a:cs typeface="Times New Roman" panose="02020603050405020304" pitchFamily="18" charset="0"/>
              </a:rPr>
              <a:t>làm thế nào mà mua được nhiều sách và dụng cụ thí nghiệm như thế?</a:t>
            </a:r>
          </a:p>
        </p:txBody>
      </p:sp>
      <p:sp>
        <p:nvSpPr>
          <p:cNvPr id="74" name="TextBox 3"/>
          <p:cNvSpPr txBox="1">
            <a:spLocks noChangeArrowheads="1"/>
          </p:cNvSpPr>
          <p:nvPr/>
        </p:nvSpPr>
        <p:spPr bwMode="auto">
          <a:xfrm>
            <a:off x="481806" y="3743306"/>
            <a:ext cx="1158569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1207E9"/>
                </a:solidFill>
                <a:latin typeface="Times New Roman" panose="02020603050405020304" pitchFamily="18" charset="0"/>
                <a:cs typeface="Times New Roman" panose="02020603050405020304" pitchFamily="18" charset="0"/>
              </a:rPr>
              <a:t>Câu hỏi (còn gọi là câu nghi vấn) dùng để hỏi về những điều chưa biết.</a:t>
            </a:r>
          </a:p>
        </p:txBody>
      </p:sp>
      <p:sp>
        <p:nvSpPr>
          <p:cNvPr id="75" name="TextBox 3"/>
          <p:cNvSpPr txBox="1">
            <a:spLocks noChangeArrowheads="1"/>
          </p:cNvSpPr>
          <p:nvPr/>
        </p:nvSpPr>
        <p:spPr bwMode="auto">
          <a:xfrm>
            <a:off x="335345" y="2939127"/>
            <a:ext cx="107422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2. Câu hỏi dùng để làm gì?</a:t>
            </a:r>
          </a:p>
        </p:txBody>
      </p:sp>
    </p:spTree>
    <p:extLst>
      <p:ext uri="{BB962C8B-B14F-4D97-AF65-F5344CB8AC3E}">
        <p14:creationId xmlns:p14="http://schemas.microsoft.com/office/powerpoint/2010/main" val="385406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60350" y="3430218"/>
            <a:ext cx="2298700" cy="3427782"/>
            <a:chOff x="8521700" y="1270000"/>
            <a:chExt cx="630238" cy="939800"/>
          </a:xfrm>
        </p:grpSpPr>
        <p:sp>
          <p:nvSpPr>
            <p:cNvPr id="18"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838200" y="3659914"/>
            <a:ext cx="2170462" cy="3236556"/>
            <a:chOff x="8521700" y="1270000"/>
            <a:chExt cx="630238" cy="939800"/>
          </a:xfrm>
        </p:grpSpPr>
        <p:sp>
          <p:nvSpPr>
            <p:cNvPr id="33"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2030573" y="5249741"/>
            <a:ext cx="2084417" cy="1609725"/>
            <a:chOff x="6738938" y="5481638"/>
            <a:chExt cx="1408113" cy="1087438"/>
          </a:xfrm>
        </p:grpSpPr>
        <p:sp>
          <p:nvSpPr>
            <p:cNvPr id="8" name="Freeform 5"/>
            <p:cNvSpPr>
              <a:spLocks/>
            </p:cNvSpPr>
            <p:nvPr/>
          </p:nvSpPr>
          <p:spPr bwMode="auto">
            <a:xfrm>
              <a:off x="7178675" y="5711825"/>
              <a:ext cx="968375" cy="857250"/>
            </a:xfrm>
            <a:custGeom>
              <a:avLst/>
              <a:gdLst>
                <a:gd name="T0" fmla="*/ 610 w 610"/>
                <a:gd name="T1" fmla="*/ 540 h 540"/>
                <a:gd name="T2" fmla="*/ 610 w 610"/>
                <a:gd name="T3" fmla="*/ 259 h 540"/>
                <a:gd name="T4" fmla="*/ 328 w 610"/>
                <a:gd name="T5" fmla="*/ 0 h 540"/>
                <a:gd name="T6" fmla="*/ 0 w 610"/>
                <a:gd name="T7" fmla="*/ 0 h 540"/>
                <a:gd name="T8" fmla="*/ 0 w 610"/>
                <a:gd name="T9" fmla="*/ 540 h 540"/>
                <a:gd name="T10" fmla="*/ 610 w 610"/>
                <a:gd name="T11" fmla="*/ 540 h 540"/>
              </a:gdLst>
              <a:ahLst/>
              <a:cxnLst>
                <a:cxn ang="0">
                  <a:pos x="T0" y="T1"/>
                </a:cxn>
                <a:cxn ang="0">
                  <a:pos x="T2" y="T3"/>
                </a:cxn>
                <a:cxn ang="0">
                  <a:pos x="T4" y="T5"/>
                </a:cxn>
                <a:cxn ang="0">
                  <a:pos x="T6" y="T7"/>
                </a:cxn>
                <a:cxn ang="0">
                  <a:pos x="T8" y="T9"/>
                </a:cxn>
                <a:cxn ang="0">
                  <a:pos x="T10" y="T11"/>
                </a:cxn>
              </a:cxnLst>
              <a:rect l="0" t="0" r="r" b="b"/>
              <a:pathLst>
                <a:path w="610" h="540">
                  <a:moveTo>
                    <a:pt x="610" y="540"/>
                  </a:moveTo>
                  <a:lnTo>
                    <a:pt x="610" y="259"/>
                  </a:lnTo>
                  <a:lnTo>
                    <a:pt x="328" y="0"/>
                  </a:lnTo>
                  <a:lnTo>
                    <a:pt x="0" y="0"/>
                  </a:lnTo>
                  <a:lnTo>
                    <a:pt x="0" y="540"/>
                  </a:lnTo>
                  <a:lnTo>
                    <a:pt x="610" y="540"/>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761163" y="5751513"/>
              <a:ext cx="885825" cy="817563"/>
            </a:xfrm>
            <a:custGeom>
              <a:avLst/>
              <a:gdLst>
                <a:gd name="T0" fmla="*/ 558 w 558"/>
                <a:gd name="T1" fmla="*/ 515 h 515"/>
                <a:gd name="T2" fmla="*/ 558 w 558"/>
                <a:gd name="T3" fmla="*/ 209 h 515"/>
                <a:gd name="T4" fmla="*/ 280 w 558"/>
                <a:gd name="T5" fmla="*/ 0 h 515"/>
                <a:gd name="T6" fmla="*/ 0 w 558"/>
                <a:gd name="T7" fmla="*/ 209 h 515"/>
                <a:gd name="T8" fmla="*/ 0 w 558"/>
                <a:gd name="T9" fmla="*/ 515 h 515"/>
                <a:gd name="T10" fmla="*/ 558 w 558"/>
                <a:gd name="T11" fmla="*/ 515 h 515"/>
              </a:gdLst>
              <a:ahLst/>
              <a:cxnLst>
                <a:cxn ang="0">
                  <a:pos x="T0" y="T1"/>
                </a:cxn>
                <a:cxn ang="0">
                  <a:pos x="T2" y="T3"/>
                </a:cxn>
                <a:cxn ang="0">
                  <a:pos x="T4" y="T5"/>
                </a:cxn>
                <a:cxn ang="0">
                  <a:pos x="T6" y="T7"/>
                </a:cxn>
                <a:cxn ang="0">
                  <a:pos x="T8" y="T9"/>
                </a:cxn>
                <a:cxn ang="0">
                  <a:pos x="T10" y="T11"/>
                </a:cxn>
              </a:cxnLst>
              <a:rect l="0" t="0" r="r" b="b"/>
              <a:pathLst>
                <a:path w="558" h="515">
                  <a:moveTo>
                    <a:pt x="558" y="515"/>
                  </a:moveTo>
                  <a:lnTo>
                    <a:pt x="558" y="209"/>
                  </a:lnTo>
                  <a:lnTo>
                    <a:pt x="280" y="0"/>
                  </a:lnTo>
                  <a:lnTo>
                    <a:pt x="0" y="209"/>
                  </a:lnTo>
                  <a:lnTo>
                    <a:pt x="0" y="515"/>
                  </a:lnTo>
                  <a:lnTo>
                    <a:pt x="558" y="515"/>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6869113" y="6146800"/>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442200" y="6146800"/>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7829550" y="6218238"/>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7089775" y="6281738"/>
              <a:ext cx="227013" cy="2873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 name="T12" fmla="*/ 292 w 887"/>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87" h="248">
                  <a:moveTo>
                    <a:pt x="292" y="0"/>
                  </a:moveTo>
                  <a:lnTo>
                    <a:pt x="605" y="0"/>
                  </a:lnTo>
                  <a:lnTo>
                    <a:pt x="887" y="248"/>
                  </a:lnTo>
                  <a:lnTo>
                    <a:pt x="584" y="240"/>
                  </a:lnTo>
                  <a:lnTo>
                    <a:pt x="290" y="2"/>
                  </a:lnTo>
                  <a:lnTo>
                    <a:pt x="0" y="229"/>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Lst>
              <a:ahLst/>
              <a:cxnLst>
                <a:cxn ang="0">
                  <a:pos x="T0" y="T1"/>
                </a:cxn>
                <a:cxn ang="0">
                  <a:pos x="T2" y="T3"/>
                </a:cxn>
                <a:cxn ang="0">
                  <a:pos x="T4" y="T5"/>
                </a:cxn>
                <a:cxn ang="0">
                  <a:pos x="T6" y="T7"/>
                </a:cxn>
                <a:cxn ang="0">
                  <a:pos x="T8" y="T9"/>
                </a:cxn>
                <a:cxn ang="0">
                  <a:pos x="T10" y="T11"/>
                </a:cxn>
              </a:cxnLst>
              <a:rect l="0" t="0" r="r" b="b"/>
              <a:pathLst>
                <a:path w="887" h="248">
                  <a:moveTo>
                    <a:pt x="292" y="0"/>
                  </a:moveTo>
                  <a:lnTo>
                    <a:pt x="605" y="0"/>
                  </a:lnTo>
                  <a:lnTo>
                    <a:pt x="887" y="248"/>
                  </a:lnTo>
                  <a:lnTo>
                    <a:pt x="584" y="240"/>
                  </a:lnTo>
                  <a:lnTo>
                    <a:pt x="290" y="2"/>
                  </a:lnTo>
                  <a:lnTo>
                    <a:pt x="0" y="229"/>
                  </a:lnTo>
                </a:path>
              </a:pathLst>
            </a:custGeom>
            <a:noFill/>
            <a:ln w="84138"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7577138" y="5567363"/>
              <a:ext cx="182563" cy="338138"/>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577138" y="5481638"/>
              <a:ext cx="182563" cy="968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1400235" y="6071556"/>
            <a:ext cx="858837" cy="762000"/>
            <a:chOff x="4084638" y="1568450"/>
            <a:chExt cx="858837" cy="762000"/>
          </a:xfrm>
        </p:grpSpPr>
        <p:sp>
          <p:nvSpPr>
            <p:cNvPr id="20" name="Freeform 17"/>
            <p:cNvSpPr>
              <a:spLocks/>
            </p:cNvSpPr>
            <p:nvPr/>
          </p:nvSpPr>
          <p:spPr bwMode="auto">
            <a:xfrm>
              <a:off x="4714875" y="1778000"/>
              <a:ext cx="111125" cy="4921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525963" y="1568450"/>
              <a:ext cx="376238" cy="3968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4589463" y="1668463"/>
              <a:ext cx="227013" cy="207963"/>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4778375" y="1928813"/>
              <a:ext cx="165100" cy="13176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4202113" y="1838325"/>
              <a:ext cx="112713" cy="492125"/>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4127500" y="1628775"/>
              <a:ext cx="374650"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4211638" y="1728788"/>
              <a:ext cx="227013" cy="207963"/>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4084638" y="1989138"/>
              <a:ext cx="166688" cy="13176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rot="17100000">
            <a:off x="2996527" y="4203108"/>
            <a:ext cx="785813" cy="577849"/>
            <a:chOff x="10780713" y="4090988"/>
            <a:chExt cx="785813" cy="577849"/>
          </a:xfrm>
        </p:grpSpPr>
        <p:sp>
          <p:nvSpPr>
            <p:cNvPr id="39"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883375" y="1139892"/>
            <a:ext cx="554038" cy="554037"/>
            <a:chOff x="5564188" y="4319588"/>
            <a:chExt cx="554038" cy="554037"/>
          </a:xfrm>
        </p:grpSpPr>
        <p:sp>
          <p:nvSpPr>
            <p:cNvPr id="4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2537392" y="2198391"/>
            <a:ext cx="771503" cy="1972383"/>
            <a:chOff x="4352925" y="4806950"/>
            <a:chExt cx="533400" cy="1363662"/>
          </a:xfrm>
        </p:grpSpPr>
        <p:sp>
          <p:nvSpPr>
            <p:cNvPr id="51"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21"/>
          <p:cNvSpPr>
            <a:spLocks/>
          </p:cNvSpPr>
          <p:nvPr/>
        </p:nvSpPr>
        <p:spPr bwMode="auto">
          <a:xfrm rot="11682007" flipV="1">
            <a:off x="5334000" y="2139579"/>
            <a:ext cx="490762" cy="22244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6" name="Group 10"/>
          <p:cNvGrpSpPr>
            <a:grpSpLocks/>
          </p:cNvGrpSpPr>
          <p:nvPr/>
        </p:nvGrpSpPr>
        <p:grpSpPr bwMode="auto">
          <a:xfrm>
            <a:off x="157163" y="2778126"/>
            <a:ext cx="12034837" cy="1330186"/>
            <a:chOff x="145055" y="4323577"/>
            <a:chExt cx="6114840" cy="2548592"/>
          </a:xfrm>
        </p:grpSpPr>
        <p:sp>
          <p:nvSpPr>
            <p:cNvPr id="71" name="Rounded Rectangle 70"/>
            <p:cNvSpPr/>
            <p:nvPr/>
          </p:nvSpPr>
          <p:spPr>
            <a:xfrm>
              <a:off x="145055" y="4357586"/>
              <a:ext cx="6114840" cy="2514583"/>
            </a:xfrm>
            <a:prstGeom prst="roundRect">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TextBox 6"/>
            <p:cNvSpPr txBox="1">
              <a:spLocks noChangeArrowheads="1"/>
            </p:cNvSpPr>
            <p:nvPr/>
          </p:nvSpPr>
          <p:spPr bwMode="auto">
            <a:xfrm>
              <a:off x="149645" y="4323577"/>
              <a:ext cx="5987254" cy="244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1" u="none" strike="noStrike" kern="0" cap="none" spc="0" normalizeH="0" baseline="0" noProof="0" smtClean="0">
                  <a:ln>
                    <a:noFill/>
                  </a:ln>
                  <a:solidFill>
                    <a:srgbClr val="008000"/>
                  </a:solidFill>
                  <a:effectLst/>
                  <a:uLnTx/>
                  <a:uFillTx/>
                  <a:latin typeface="Times New Roman" panose="02020603050405020304" pitchFamily="18" charset="0"/>
                  <a:cs typeface="Times New Roman" panose="02020603050405020304" pitchFamily="18" charset="0"/>
                </a:rPr>
                <a:t>2. Cậu làm thế nào mà mua được nhiều sách và dụng cụ thí nghiệm như thế?</a:t>
              </a:r>
            </a:p>
          </p:txBody>
        </p:sp>
      </p:grpSp>
      <p:pic>
        <p:nvPicPr>
          <p:cNvPr id="74" name="Picture 2" descr="C:\Users\ASUS\Desktop\best-hd-teamwork-share-logo-vector-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b="8585"/>
          <a:stretch>
            <a:fillRect/>
          </a:stretch>
        </p:blipFill>
        <p:spPr bwMode="auto">
          <a:xfrm>
            <a:off x="8589555" y="450761"/>
            <a:ext cx="3465994" cy="20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p:cNvSpPr/>
          <p:nvPr/>
        </p:nvSpPr>
        <p:spPr>
          <a:xfrm>
            <a:off x="393402" y="152400"/>
            <a:ext cx="7118491" cy="1066800"/>
          </a:xfrm>
          <a:prstGeom prst="rect">
            <a:avLst/>
          </a:prstGeom>
          <a:noFill/>
        </p:spPr>
        <p:txBody>
          <a:bodyPr wrap="none">
            <a:prstTxWarp prst="textWave1">
              <a:avLst/>
            </a:prstTxWarp>
            <a:spAutoFit/>
          </a:bodyPr>
          <a:lstStyle/>
          <a:p>
            <a:pPr algn="ctr">
              <a:defRPr/>
            </a:pPr>
            <a:r>
              <a:rPr lang="en-US" sz="1600" b="1" spc="50" dirty="0">
                <a:ln w="13500">
                  <a:solidFill>
                    <a:srgbClr val="4F81BD">
                      <a:shade val="2500"/>
                      <a:alpha val="6500"/>
                    </a:srgb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THẢO LUẬN NHÓM </a:t>
            </a:r>
          </a:p>
        </p:txBody>
      </p:sp>
      <p:grpSp>
        <p:nvGrpSpPr>
          <p:cNvPr id="76" name="Group 8"/>
          <p:cNvGrpSpPr>
            <a:grpSpLocks/>
          </p:cNvGrpSpPr>
          <p:nvPr/>
        </p:nvGrpSpPr>
        <p:grpSpPr bwMode="auto">
          <a:xfrm>
            <a:off x="152400" y="1343025"/>
            <a:ext cx="8071260" cy="1323975"/>
            <a:chOff x="762000" y="2943761"/>
            <a:chExt cx="7391400" cy="1323439"/>
          </a:xfrm>
        </p:grpSpPr>
        <p:sp>
          <p:nvSpPr>
            <p:cNvPr id="77" name="Rounded Rectangle 76"/>
            <p:cNvSpPr/>
            <p:nvPr/>
          </p:nvSpPr>
          <p:spPr>
            <a:xfrm>
              <a:off x="762000" y="2943761"/>
              <a:ext cx="7391400" cy="1323439"/>
            </a:xfrm>
            <a:prstGeom prst="roundRect">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TextBox 5"/>
            <p:cNvSpPr txBox="1">
              <a:spLocks noChangeArrowheads="1"/>
            </p:cNvSpPr>
            <p:nvPr/>
          </p:nvSpPr>
          <p:spPr bwMode="auto">
            <a:xfrm>
              <a:off x="849217" y="2943761"/>
              <a:ext cx="72106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1" u="none" strike="noStrike" kern="0" cap="none" spc="0" normalizeH="0" baseline="0" noProof="0" smtClean="0">
                  <a:ln>
                    <a:noFill/>
                  </a:ln>
                  <a:solidFill>
                    <a:srgbClr val="0000FF"/>
                  </a:solidFill>
                  <a:effectLst/>
                  <a:uLnTx/>
                  <a:uFillTx/>
                  <a:latin typeface="Calibri" panose="020F0502020204030204" pitchFamily="34" charset="0"/>
                  <a:cs typeface="Arial" panose="020B0604020202020204" pitchFamily="34" charset="0"/>
                </a:rPr>
                <a:t>1</a:t>
              </a:r>
              <a:r>
                <a:rPr kumimoji="0" lang="en-US" altLang="en-US" sz="40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Vì sao quả bóng không có cánh mà vẫn bay được?</a:t>
              </a:r>
            </a:p>
          </p:txBody>
        </p:sp>
      </p:grpSp>
      <p:sp>
        <p:nvSpPr>
          <p:cNvPr id="79" name="TextBox 78"/>
          <p:cNvSpPr txBox="1">
            <a:spLocks noChangeArrowheads="1"/>
          </p:cNvSpPr>
          <p:nvPr/>
        </p:nvSpPr>
        <p:spPr bwMode="auto">
          <a:xfrm>
            <a:off x="247639" y="4308898"/>
            <a:ext cx="121409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smtClean="0">
                <a:solidFill>
                  <a:prstClr val="black"/>
                </a:solidFill>
                <a:latin typeface="Times New Roman" panose="02020603050405020304" pitchFamily="18" charset="0"/>
                <a:cs typeface="Times New Roman" panose="02020603050405020304" pitchFamily="18" charset="0"/>
              </a:rPr>
              <a:t>Những câu hỏi đó là </a:t>
            </a:r>
            <a:r>
              <a:rPr lang="en-US" altLang="en-US" sz="4000" b="1" i="1" smtClean="0">
                <a:solidFill>
                  <a:srgbClr val="FF0000"/>
                </a:solidFill>
                <a:latin typeface="Times New Roman" panose="02020603050405020304" pitchFamily="18" charset="0"/>
                <a:cs typeface="Times New Roman" panose="02020603050405020304" pitchFamily="18" charset="0"/>
              </a:rPr>
              <a:t>của ai </a:t>
            </a:r>
            <a:r>
              <a:rPr lang="en-US" altLang="en-US" sz="4000" b="1" smtClean="0">
                <a:solidFill>
                  <a:prstClr val="black"/>
                </a:solidFill>
                <a:latin typeface="Times New Roman" panose="02020603050405020304" pitchFamily="18" charset="0"/>
                <a:cs typeface="Times New Roman" panose="02020603050405020304" pitchFamily="18" charset="0"/>
              </a:rPr>
              <a:t>và để </a:t>
            </a:r>
            <a:r>
              <a:rPr lang="en-US" altLang="en-US" sz="4000" b="1" i="1" smtClean="0">
                <a:solidFill>
                  <a:srgbClr val="FF0000"/>
                </a:solidFill>
                <a:latin typeface="Times New Roman" panose="02020603050405020304" pitchFamily="18" charset="0"/>
                <a:cs typeface="Times New Roman" panose="02020603050405020304" pitchFamily="18" charset="0"/>
              </a:rPr>
              <a:t>hỏi ai</a:t>
            </a:r>
            <a:r>
              <a:rPr lang="en-US" altLang="en-US" sz="4000" b="1"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392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outVertical)">
                                      <p:cBhvr>
                                        <p:cTn id="7" dur="750"/>
                                        <p:tgtEl>
                                          <p:spTgt spid="7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arn(outVertical)">
                                      <p:cBhvr>
                                        <p:cTn id="10"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5229307" y="2246357"/>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7252460" y="458300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TextBox 63"/>
          <p:cNvSpPr txBox="1">
            <a:spLocks noChangeArrowheads="1"/>
          </p:cNvSpPr>
          <p:nvPr/>
        </p:nvSpPr>
        <p:spPr bwMode="auto">
          <a:xfrm>
            <a:off x="257578" y="1116532"/>
            <a:ext cx="51234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00FF"/>
                </a:solidFill>
                <a:latin typeface="Times New Roman" panose="02020603050405020304" pitchFamily="18" charset="0"/>
                <a:cs typeface="Times New Roman" panose="02020603050405020304" pitchFamily="18" charset="0"/>
              </a:rPr>
              <a:t>Vì sao quả bóng không có cánh mà vẫn bay được?</a:t>
            </a:r>
          </a:p>
        </p:txBody>
      </p:sp>
      <p:grpSp>
        <p:nvGrpSpPr>
          <p:cNvPr id="65" name="Group 64"/>
          <p:cNvGrpSpPr>
            <a:grpSpLocks/>
          </p:cNvGrpSpPr>
          <p:nvPr/>
        </p:nvGrpSpPr>
        <p:grpSpPr bwMode="auto">
          <a:xfrm>
            <a:off x="5291564" y="951030"/>
            <a:ext cx="2144713" cy="1878012"/>
            <a:chOff x="3951383" y="1551057"/>
            <a:chExt cx="2144617" cy="1877943"/>
          </a:xfrm>
        </p:grpSpPr>
        <p:sp>
          <p:nvSpPr>
            <p:cNvPr id="66" name="Striped Right Arrow 65"/>
            <p:cNvSpPr/>
            <p:nvPr/>
          </p:nvSpPr>
          <p:spPr>
            <a:xfrm>
              <a:off x="3962496" y="1551057"/>
              <a:ext cx="2133504" cy="1877943"/>
            </a:xfrm>
            <a:prstGeom prst="stripedRightArrow">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67" name="TextBox 6"/>
            <p:cNvSpPr txBox="1">
              <a:spLocks noChangeArrowheads="1"/>
            </p:cNvSpPr>
            <p:nvPr/>
          </p:nvSpPr>
          <p:spPr bwMode="auto">
            <a:xfrm>
              <a:off x="3951383" y="1905000"/>
              <a:ext cx="2057400" cy="10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hỏi của</a:t>
              </a:r>
            </a:p>
          </p:txBody>
        </p:sp>
      </p:grpSp>
      <p:sp>
        <p:nvSpPr>
          <p:cNvPr id="68" name="TextBox 67"/>
          <p:cNvSpPr txBox="1">
            <a:spLocks noChangeArrowheads="1"/>
          </p:cNvSpPr>
          <p:nvPr/>
        </p:nvSpPr>
        <p:spPr bwMode="auto">
          <a:xfrm>
            <a:off x="7425164" y="1511417"/>
            <a:ext cx="3425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Xi-ôn-cốp-xki</a:t>
            </a:r>
          </a:p>
        </p:txBody>
      </p:sp>
      <p:grpSp>
        <p:nvGrpSpPr>
          <p:cNvPr id="69" name="Group 68"/>
          <p:cNvGrpSpPr>
            <a:grpSpLocks/>
          </p:cNvGrpSpPr>
          <p:nvPr/>
        </p:nvGrpSpPr>
        <p:grpSpPr bwMode="auto">
          <a:xfrm>
            <a:off x="7120364" y="238242"/>
            <a:ext cx="3670300" cy="927100"/>
            <a:chOff x="6019799" y="712856"/>
            <a:chExt cx="3669797" cy="927239"/>
          </a:xfrm>
        </p:grpSpPr>
        <p:sp>
          <p:nvSpPr>
            <p:cNvPr id="70" name="Cloud Callout 69"/>
            <p:cNvSpPr/>
            <p:nvPr/>
          </p:nvSpPr>
          <p:spPr>
            <a:xfrm>
              <a:off x="6019799" y="712856"/>
              <a:ext cx="3292024" cy="927239"/>
            </a:xfrm>
            <a:prstGeom prst="cloudCallout">
              <a:avLst>
                <a:gd name="adj1" fmla="val -7482"/>
                <a:gd name="adj2" fmla="val 107159"/>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1" name="TextBox 13"/>
            <p:cNvSpPr txBox="1">
              <a:spLocks noChangeArrowheads="1"/>
            </p:cNvSpPr>
            <p:nvPr/>
          </p:nvSpPr>
          <p:spPr bwMode="auto">
            <a:xfrm>
              <a:off x="6400800" y="762000"/>
              <a:ext cx="3288796" cy="5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Tự hỏi mình</a:t>
              </a:r>
            </a:p>
          </p:txBody>
        </p:sp>
      </p:grpSp>
      <p:sp>
        <p:nvSpPr>
          <p:cNvPr id="72" name="TextBox 71"/>
          <p:cNvSpPr txBox="1">
            <a:spLocks noChangeArrowheads="1"/>
          </p:cNvSpPr>
          <p:nvPr/>
        </p:nvSpPr>
        <p:spPr bwMode="auto">
          <a:xfrm>
            <a:off x="257579" y="2894446"/>
            <a:ext cx="4605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Cậu làm thế nào mà mua được nhiều sách và  dụng cụ thí nghiệm như thế?</a:t>
            </a:r>
          </a:p>
        </p:txBody>
      </p:sp>
      <p:grpSp>
        <p:nvGrpSpPr>
          <p:cNvPr id="73" name="Group 72"/>
          <p:cNvGrpSpPr>
            <a:grpSpLocks/>
          </p:cNvGrpSpPr>
          <p:nvPr/>
        </p:nvGrpSpPr>
        <p:grpSpPr bwMode="auto">
          <a:xfrm>
            <a:off x="4921811" y="2822384"/>
            <a:ext cx="2144713" cy="1878013"/>
            <a:chOff x="3951383" y="1551057"/>
            <a:chExt cx="2144617" cy="1877943"/>
          </a:xfrm>
        </p:grpSpPr>
        <p:sp>
          <p:nvSpPr>
            <p:cNvPr id="74" name="Striped Right Arrow 73"/>
            <p:cNvSpPr/>
            <p:nvPr/>
          </p:nvSpPr>
          <p:spPr>
            <a:xfrm>
              <a:off x="3962496" y="1551057"/>
              <a:ext cx="2133504" cy="1877943"/>
            </a:xfrm>
            <a:prstGeom prst="stripedRightArrow">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5" name="TextBox 19"/>
            <p:cNvSpPr txBox="1">
              <a:spLocks noChangeArrowheads="1"/>
            </p:cNvSpPr>
            <p:nvPr/>
          </p:nvSpPr>
          <p:spPr bwMode="auto">
            <a:xfrm>
              <a:off x="3951383" y="1905000"/>
              <a:ext cx="2057400" cy="10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hỏi của</a:t>
              </a:r>
            </a:p>
          </p:txBody>
        </p:sp>
      </p:grpSp>
      <p:sp>
        <p:nvSpPr>
          <p:cNvPr id="76" name="TextBox 75"/>
          <p:cNvSpPr txBox="1">
            <a:spLocks noChangeArrowheads="1"/>
          </p:cNvSpPr>
          <p:nvPr/>
        </p:nvSpPr>
        <p:spPr bwMode="auto">
          <a:xfrm>
            <a:off x="7489170" y="3792252"/>
            <a:ext cx="3425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Một người bạn</a:t>
            </a:r>
          </a:p>
        </p:txBody>
      </p:sp>
      <p:grpSp>
        <p:nvGrpSpPr>
          <p:cNvPr id="77" name="Group 76"/>
          <p:cNvGrpSpPr>
            <a:grpSpLocks/>
          </p:cNvGrpSpPr>
          <p:nvPr/>
        </p:nvGrpSpPr>
        <p:grpSpPr bwMode="auto">
          <a:xfrm>
            <a:off x="6586111" y="2593079"/>
            <a:ext cx="3883025" cy="1089733"/>
            <a:chOff x="5638800" y="3019960"/>
            <a:chExt cx="3883617" cy="1323440"/>
          </a:xfrm>
        </p:grpSpPr>
        <p:sp>
          <p:nvSpPr>
            <p:cNvPr id="78" name="Rounded Rectangular Callout 77"/>
            <p:cNvSpPr/>
            <p:nvPr/>
          </p:nvSpPr>
          <p:spPr>
            <a:xfrm>
              <a:off x="6089719" y="3019960"/>
              <a:ext cx="2992894" cy="1323440"/>
            </a:xfrm>
            <a:prstGeom prst="wedgeRoundRectCallout">
              <a:avLst>
                <a:gd name="adj1" fmla="val 1872"/>
                <a:gd name="adj2" fmla="val 77197"/>
                <a:gd name="adj3" fmla="val 16667"/>
              </a:avLst>
            </a:prstGeom>
            <a:solidFill>
              <a:srgbClr val="92D050"/>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9" name="TextBox 22"/>
            <p:cNvSpPr txBox="1">
              <a:spLocks noChangeArrowheads="1"/>
            </p:cNvSpPr>
            <p:nvPr/>
          </p:nvSpPr>
          <p:spPr bwMode="auto">
            <a:xfrm>
              <a:off x="5638800" y="3019961"/>
              <a:ext cx="3883617" cy="10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Hỏi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Xi-ôn-cốp-xki</a:t>
              </a:r>
            </a:p>
          </p:txBody>
        </p:sp>
      </p:grpSp>
      <p:sp>
        <p:nvSpPr>
          <p:cNvPr id="80" name="TextBox 3"/>
          <p:cNvSpPr txBox="1">
            <a:spLocks noChangeArrowheads="1"/>
          </p:cNvSpPr>
          <p:nvPr/>
        </p:nvSpPr>
        <p:spPr bwMode="auto">
          <a:xfrm>
            <a:off x="216353" y="5247523"/>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dirty="0" err="1" smtClean="0">
                <a:solidFill>
                  <a:srgbClr val="FF0000"/>
                </a:solidFill>
                <a:latin typeface="Times New Roman" panose="02020603050405020304" pitchFamily="18" charset="0"/>
                <a:cs typeface="Times New Roman" panose="02020603050405020304" pitchFamily="18" charset="0"/>
              </a:rPr>
              <a:t>Phần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lớn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là</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để</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người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khác</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nhưng</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cũng</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có</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những</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để</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tự</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mình</a:t>
            </a:r>
            <a:r>
              <a:rPr lang="en-US" altLang="en-US" sz="2800" b="1" i="1"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605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75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75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75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75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75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left)">
                                      <p:cBhvr>
                                        <p:cTn id="37" dur="75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ipe(down)">
                                      <p:cBhvr>
                                        <p:cTn id="42" dur="75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72" grpId="0"/>
      <p:bldP spid="76"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8809038" y="4138696"/>
            <a:ext cx="3376612" cy="2712953"/>
            <a:chOff x="4294" y="2160"/>
            <a:chExt cx="3382" cy="2156"/>
          </a:xfrm>
        </p:grpSpPr>
        <p:sp>
          <p:nvSpPr>
            <p:cNvPr id="7" name="Freeform 5"/>
            <p:cNvSpPr>
              <a:spLocks/>
            </p:cNvSpPr>
            <p:nvPr/>
          </p:nvSpPr>
          <p:spPr bwMode="auto">
            <a:xfrm>
              <a:off x="5115" y="2160"/>
              <a:ext cx="2561" cy="2138"/>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noEditPoints="1"/>
            </p:cNvSpPr>
            <p:nvPr/>
          </p:nvSpPr>
          <p:spPr bwMode="auto">
            <a:xfrm>
              <a:off x="5115" y="2163"/>
              <a:ext cx="1239" cy="213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4348" y="2608"/>
              <a:ext cx="1967" cy="1644"/>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4348" y="4101"/>
              <a:ext cx="3" cy="112"/>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p:cNvSpPr>
            <p:nvPr/>
          </p:nvSpPr>
          <p:spPr bwMode="auto">
            <a:xfrm>
              <a:off x="4348" y="2611"/>
              <a:ext cx="953" cy="1641"/>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0"/>
            <p:cNvSpPr>
              <a:spLocks noChangeArrowheads="1"/>
            </p:cNvSpPr>
            <p:nvPr/>
          </p:nvSpPr>
          <p:spPr bwMode="auto">
            <a:xfrm>
              <a:off x="5025"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025"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4767"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4767"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4538"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4538"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4294"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4294"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8"/>
            <p:cNvSpPr>
              <a:spLocks noChangeArrowheads="1"/>
            </p:cNvSpPr>
            <p:nvPr/>
          </p:nvSpPr>
          <p:spPr bwMode="auto">
            <a:xfrm>
              <a:off x="4337" y="3887"/>
              <a:ext cx="717" cy="128"/>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4337" y="3887"/>
              <a:ext cx="717" cy="128"/>
            </a:xfrm>
            <a:custGeom>
              <a:avLst/>
              <a:gdLst>
                <a:gd name="T0" fmla="*/ 0 w 717"/>
                <a:gd name="T1" fmla="*/ 128 h 128"/>
                <a:gd name="T2" fmla="*/ 717 w 717"/>
                <a:gd name="T3" fmla="*/ 128 h 128"/>
                <a:gd name="T4" fmla="*/ 717 w 717"/>
                <a:gd name="T5" fmla="*/ 0 h 128"/>
                <a:gd name="T6" fmla="*/ 0 w 717"/>
                <a:gd name="T7" fmla="*/ 0 h 128"/>
              </a:gdLst>
              <a:ahLst/>
              <a:cxnLst>
                <a:cxn ang="0">
                  <a:pos x="T0" y="T1"/>
                </a:cxn>
                <a:cxn ang="0">
                  <a:pos x="T2" y="T3"/>
                </a:cxn>
                <a:cxn ang="0">
                  <a:pos x="T4" y="T5"/>
                </a:cxn>
                <a:cxn ang="0">
                  <a:pos x="T6" y="T7"/>
                </a:cxn>
              </a:cxnLst>
              <a:rect l="0" t="0" r="r" b="b"/>
              <a:pathLst>
                <a:path w="717" h="128">
                  <a:moveTo>
                    <a:pt x="0" y="128"/>
                  </a:moveTo>
                  <a:lnTo>
                    <a:pt x="717" y="128"/>
                  </a:lnTo>
                  <a:lnTo>
                    <a:pt x="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5688" y="3786"/>
              <a:ext cx="913" cy="348"/>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noEditPoints="1"/>
            </p:cNvSpPr>
            <p:nvPr/>
          </p:nvSpPr>
          <p:spPr bwMode="auto">
            <a:xfrm>
              <a:off x="6172" y="3818"/>
              <a:ext cx="114" cy="26"/>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6146" y="3815"/>
              <a:ext cx="455" cy="319"/>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842" y="3983"/>
              <a:ext cx="100"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6000" y="3861"/>
              <a:ext cx="114" cy="9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6043" y="3994"/>
              <a:ext cx="114" cy="9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6200" y="3901"/>
              <a:ext cx="101"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6315" y="4001"/>
              <a:ext cx="100"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6799" y="2382"/>
              <a:ext cx="680" cy="279"/>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p:cNvSpPr>
            <p:nvPr/>
          </p:nvSpPr>
          <p:spPr bwMode="auto">
            <a:xfrm>
              <a:off x="5405" y="3732"/>
              <a:ext cx="132" cy="584"/>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p:cNvSpPr>
            <p:nvPr/>
          </p:nvSpPr>
          <p:spPr bwMode="auto">
            <a:xfrm>
              <a:off x="5183" y="3485"/>
              <a:ext cx="444" cy="47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5258" y="3604"/>
              <a:ext cx="269" cy="247"/>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5480" y="3912"/>
              <a:ext cx="197" cy="157"/>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883375" y="1139892"/>
            <a:ext cx="554038" cy="554037"/>
            <a:chOff x="5564188" y="4319588"/>
            <a:chExt cx="554038" cy="554037"/>
          </a:xfrm>
        </p:grpSpPr>
        <p:sp>
          <p:nvSpPr>
            <p:cNvPr id="3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0"/>
          <p:cNvSpPr>
            <a:spLocks/>
          </p:cNvSpPr>
          <p:nvPr/>
        </p:nvSpPr>
        <p:spPr bwMode="auto">
          <a:xfrm>
            <a:off x="2537392" y="2198391"/>
            <a:ext cx="771503" cy="385751"/>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75" name="Group 100"/>
          <p:cNvGraphicFramePr>
            <a:graphicFrameLocks/>
          </p:cNvGraphicFramePr>
          <p:nvPr>
            <p:extLst>
              <p:ext uri="{D42A27DB-BD31-4B8C-83A1-F6EECF244321}">
                <p14:modId xmlns:p14="http://schemas.microsoft.com/office/powerpoint/2010/main" val="424748236"/>
              </p:ext>
            </p:extLst>
          </p:nvPr>
        </p:nvGraphicFramePr>
        <p:xfrm>
          <a:off x="122239" y="933535"/>
          <a:ext cx="8458199" cy="2976562"/>
        </p:xfrm>
        <a:graphic>
          <a:graphicData uri="http://schemas.openxmlformats.org/drawingml/2006/table">
            <a:tbl>
              <a:tblPr/>
              <a:tblGrid>
                <a:gridCol w="3630128">
                  <a:extLst>
                    <a:ext uri="{9D8B030D-6E8A-4147-A177-3AD203B41FA5}"/>
                  </a:extLst>
                </a:gridCol>
                <a:gridCol w="1742461">
                  <a:extLst>
                    <a:ext uri="{9D8B030D-6E8A-4147-A177-3AD203B41FA5}"/>
                  </a:extLst>
                </a:gridCol>
                <a:gridCol w="1597257">
                  <a:extLst>
                    <a:ext uri="{9D8B030D-6E8A-4147-A177-3AD203B41FA5}"/>
                  </a:extLst>
                </a:gridCol>
                <a:gridCol w="1488353">
                  <a:extLst>
                    <a:ext uri="{9D8B030D-6E8A-4147-A177-3AD203B41FA5}"/>
                  </a:extLst>
                </a:gridCol>
              </a:tblGrid>
              <a:tr h="7618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Dấu</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hiệu</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extLst>
              </a:tr>
              <a:tr h="2214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6" name="TextBox 75"/>
          <p:cNvSpPr txBox="1">
            <a:spLocks noChangeArrowheads="1"/>
          </p:cNvSpPr>
          <p:nvPr/>
        </p:nvSpPr>
        <p:spPr bwMode="auto">
          <a:xfrm>
            <a:off x="274638" y="2157497"/>
            <a:ext cx="3168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00FF"/>
                </a:solidFill>
                <a:latin typeface="Calibri" panose="020F0502020204030204" pitchFamily="34" charset="0"/>
              </a:rPr>
              <a:t>1</a:t>
            </a:r>
            <a:r>
              <a:rPr lang="en-US" altLang="en-US" sz="2800" b="1">
                <a:solidFill>
                  <a:srgbClr val="0000FF"/>
                </a:solidFill>
                <a:latin typeface="Times New Roman" panose="02020603050405020304" pitchFamily="18" charset="0"/>
                <a:cs typeface="Times New Roman" panose="02020603050405020304" pitchFamily="18" charset="0"/>
              </a:rPr>
              <a:t>. Vì sao quả bóng không có cánh mà vẫn bay được?</a:t>
            </a:r>
          </a:p>
        </p:txBody>
      </p:sp>
      <p:graphicFrame>
        <p:nvGraphicFramePr>
          <p:cNvPr id="77" name="Group 100"/>
          <p:cNvGraphicFramePr>
            <a:graphicFrameLocks/>
          </p:cNvGraphicFramePr>
          <p:nvPr>
            <p:extLst>
              <p:ext uri="{D42A27DB-BD31-4B8C-83A1-F6EECF244321}">
                <p14:modId xmlns:p14="http://schemas.microsoft.com/office/powerpoint/2010/main" val="3008620509"/>
              </p:ext>
            </p:extLst>
          </p:nvPr>
        </p:nvGraphicFramePr>
        <p:xfrm>
          <a:off x="96838" y="3910097"/>
          <a:ext cx="8483600" cy="2438400"/>
        </p:xfrm>
        <a:graphic>
          <a:graphicData uri="http://schemas.openxmlformats.org/drawingml/2006/table">
            <a:tbl>
              <a:tblPr/>
              <a:tblGrid>
                <a:gridCol w="3668584">
                  <a:extLst>
                    <a:ext uri="{9D8B030D-6E8A-4147-A177-3AD203B41FA5}"/>
                  </a:extLst>
                </a:gridCol>
                <a:gridCol w="1757863">
                  <a:extLst>
                    <a:ext uri="{9D8B030D-6E8A-4147-A177-3AD203B41FA5}"/>
                  </a:extLst>
                </a:gridCol>
                <a:gridCol w="1605005">
                  <a:extLst>
                    <a:ext uri="{9D8B030D-6E8A-4147-A177-3AD203B41FA5}"/>
                  </a:extLst>
                </a:gridCol>
                <a:gridCol w="1452148">
                  <a:extLst>
                    <a:ext uri="{9D8B030D-6E8A-4147-A177-3AD203B41FA5}"/>
                  </a:extLst>
                </a:gridCol>
              </a:tblGrid>
              <a:tr h="24384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8" name="TextBox 77"/>
          <p:cNvSpPr txBox="1">
            <a:spLocks noChangeArrowheads="1"/>
          </p:cNvSpPr>
          <p:nvPr/>
        </p:nvSpPr>
        <p:spPr bwMode="auto">
          <a:xfrm>
            <a:off x="3779838" y="2298785"/>
            <a:ext cx="1676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a:solidFill>
                  <a:srgbClr val="6600CC"/>
                </a:solidFill>
                <a:latin typeface="Times New Roman" panose="02020603050405020304" pitchFamily="18" charset="0"/>
                <a:cs typeface="Times New Roman" panose="02020603050405020304" pitchFamily="18" charset="0"/>
              </a:rPr>
              <a:t>Xi-ôn-cốp-xki</a:t>
            </a:r>
          </a:p>
        </p:txBody>
      </p:sp>
      <p:sp>
        <p:nvSpPr>
          <p:cNvPr id="79" name="TextBox 78"/>
          <p:cNvSpPr txBox="1">
            <a:spLocks noChangeArrowheads="1"/>
          </p:cNvSpPr>
          <p:nvPr/>
        </p:nvSpPr>
        <p:spPr bwMode="auto">
          <a:xfrm>
            <a:off x="5532438" y="2284498"/>
            <a:ext cx="144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3200" b="1" dirty="0" err="1">
                <a:solidFill>
                  <a:srgbClr val="1F497D">
                    <a:lumMod val="75000"/>
                  </a:srgbClr>
                </a:solidFill>
                <a:latin typeface="Times New Roman" pitchFamily="18" charset="0"/>
                <a:cs typeface="Times New Roman" pitchFamily="18" charset="0"/>
              </a:rPr>
              <a:t>Tự</a:t>
            </a:r>
            <a:r>
              <a:rPr lang="en-US" altLang="en-US" sz="3200" b="1" dirty="0">
                <a:solidFill>
                  <a:srgbClr val="1F497D">
                    <a:lumMod val="75000"/>
                  </a:srgbClr>
                </a:solidFill>
                <a:latin typeface="Times New Roman" pitchFamily="18" charset="0"/>
                <a:cs typeface="Times New Roman" pitchFamily="18" charset="0"/>
              </a:rPr>
              <a:t> </a:t>
            </a:r>
            <a:r>
              <a:rPr lang="en-US" altLang="en-US" sz="3200" b="1" dirty="0" err="1">
                <a:solidFill>
                  <a:srgbClr val="1F497D">
                    <a:lumMod val="75000"/>
                  </a:srgbClr>
                </a:solidFill>
                <a:latin typeface="Times New Roman" pitchFamily="18" charset="0"/>
                <a:cs typeface="Times New Roman" pitchFamily="18" charset="0"/>
              </a:rPr>
              <a:t>hỏi</a:t>
            </a:r>
            <a:r>
              <a:rPr lang="en-US" altLang="en-US" sz="3200" b="1" dirty="0">
                <a:solidFill>
                  <a:srgbClr val="1F497D">
                    <a:lumMod val="75000"/>
                  </a:srgbClr>
                </a:solidFill>
                <a:latin typeface="Times New Roman" pitchFamily="18" charset="0"/>
                <a:cs typeface="Times New Roman" pitchFamily="18" charset="0"/>
              </a:rPr>
              <a:t> </a:t>
            </a:r>
            <a:r>
              <a:rPr lang="en-US" altLang="en-US" sz="3200" b="1" dirty="0" err="1">
                <a:solidFill>
                  <a:srgbClr val="1F497D">
                    <a:lumMod val="75000"/>
                  </a:srgbClr>
                </a:solidFill>
                <a:latin typeface="Times New Roman" pitchFamily="18" charset="0"/>
                <a:cs typeface="Times New Roman" pitchFamily="18" charset="0"/>
              </a:rPr>
              <a:t>mình</a:t>
            </a:r>
            <a:endParaRPr lang="en-US" altLang="en-US" sz="3200" b="1" dirty="0">
              <a:solidFill>
                <a:srgbClr val="1F497D">
                  <a:lumMod val="75000"/>
                </a:srgbClr>
              </a:solidFill>
              <a:latin typeface="Times New Roman" pitchFamily="18" charset="0"/>
              <a:cs typeface="Times New Roman" pitchFamily="18" charset="0"/>
            </a:endParaRPr>
          </a:p>
        </p:txBody>
      </p:sp>
      <p:sp>
        <p:nvSpPr>
          <p:cNvPr id="80" name="TextBox 79"/>
          <p:cNvSpPr txBox="1">
            <a:spLocks noChangeArrowheads="1"/>
          </p:cNvSpPr>
          <p:nvPr/>
        </p:nvSpPr>
        <p:spPr bwMode="auto">
          <a:xfrm>
            <a:off x="7151688" y="1700297"/>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Từ</a:t>
            </a:r>
            <a:r>
              <a:rPr lang="en-US" altLang="en-US" sz="2800" b="1" i="1">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en-US" sz="2800" b="1" i="1">
                <a:solidFill>
                  <a:srgbClr val="1207E9"/>
                </a:solidFill>
                <a:latin typeface="Times New Roman" panose="02020603050405020304" pitchFamily="18" charset="0"/>
                <a:cs typeface="Times New Roman" panose="02020603050405020304" pitchFamily="18" charset="0"/>
              </a:rPr>
              <a:t>Vì sao</a:t>
            </a:r>
          </a:p>
        </p:txBody>
      </p:sp>
      <p:sp>
        <p:nvSpPr>
          <p:cNvPr id="81" name="TextBox 80"/>
          <p:cNvSpPr txBox="1">
            <a:spLocks noChangeArrowheads="1"/>
          </p:cNvSpPr>
          <p:nvPr/>
        </p:nvSpPr>
        <p:spPr bwMode="auto">
          <a:xfrm>
            <a:off x="7132638" y="2538497"/>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Dấu</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chấm</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hỏi</a:t>
            </a:r>
            <a:endParaRPr lang="en-US" altLang="en-US" sz="2800" b="1" i="1" dirty="0">
              <a:latin typeface="Times New Roman" pitchFamily="18" charset="0"/>
              <a:cs typeface="Times New Roman" pitchFamily="18" charset="0"/>
            </a:endParaRPr>
          </a:p>
        </p:txBody>
      </p:sp>
      <p:sp>
        <p:nvSpPr>
          <p:cNvPr id="82" name="TextBox 81"/>
          <p:cNvSpPr txBox="1">
            <a:spLocks noChangeArrowheads="1"/>
          </p:cNvSpPr>
          <p:nvPr/>
        </p:nvSpPr>
        <p:spPr bwMode="auto">
          <a:xfrm>
            <a:off x="122238" y="393391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8000"/>
                </a:solidFill>
                <a:latin typeface="Times New Roman" panose="02020603050405020304" pitchFamily="18" charset="0"/>
                <a:cs typeface="Times New Roman" panose="02020603050405020304" pitchFamily="18" charset="0"/>
              </a:rPr>
              <a:t>2. Cậu làm thế nào mà mua được nhiều sách và  dụng cụ thí nghiệm như thế?</a:t>
            </a:r>
          </a:p>
        </p:txBody>
      </p:sp>
      <p:sp>
        <p:nvSpPr>
          <p:cNvPr id="83" name="TextBox 82"/>
          <p:cNvSpPr txBox="1">
            <a:spLocks noChangeArrowheads="1"/>
          </p:cNvSpPr>
          <p:nvPr/>
        </p:nvSpPr>
        <p:spPr bwMode="auto">
          <a:xfrm>
            <a:off x="3775076" y="4138697"/>
            <a:ext cx="16811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a:solidFill>
                  <a:srgbClr val="6600CC"/>
                </a:solidFill>
                <a:latin typeface="Times New Roman" panose="02020603050405020304" pitchFamily="18" charset="0"/>
                <a:cs typeface="Times New Roman" panose="02020603050405020304" pitchFamily="18" charset="0"/>
              </a:rPr>
              <a:t>Một người bạn</a:t>
            </a:r>
          </a:p>
        </p:txBody>
      </p:sp>
      <p:sp>
        <p:nvSpPr>
          <p:cNvPr id="84" name="TextBox 83"/>
          <p:cNvSpPr txBox="1">
            <a:spLocks noChangeArrowheads="1"/>
          </p:cNvSpPr>
          <p:nvPr/>
        </p:nvSpPr>
        <p:spPr bwMode="auto">
          <a:xfrm>
            <a:off x="5456238" y="4303798"/>
            <a:ext cx="1676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3200" b="1" i="1" dirty="0">
                <a:solidFill>
                  <a:srgbClr val="1F497D">
                    <a:lumMod val="75000"/>
                  </a:srgbClr>
                </a:solidFill>
                <a:latin typeface="Times New Roman" pitchFamily="18" charset="0"/>
                <a:cs typeface="Times New Roman" pitchFamily="18" charset="0"/>
              </a:rPr>
              <a:t>Xi-</a:t>
            </a:r>
            <a:r>
              <a:rPr lang="en-US" altLang="en-US" sz="3200" b="1" i="1" dirty="0" err="1">
                <a:solidFill>
                  <a:srgbClr val="1F497D">
                    <a:lumMod val="75000"/>
                  </a:srgbClr>
                </a:solidFill>
                <a:latin typeface="Times New Roman" pitchFamily="18" charset="0"/>
                <a:cs typeface="Times New Roman" pitchFamily="18" charset="0"/>
              </a:rPr>
              <a:t>ôn</a:t>
            </a:r>
            <a:r>
              <a:rPr lang="en-US" altLang="en-US" sz="3200" b="1" i="1" dirty="0">
                <a:solidFill>
                  <a:srgbClr val="1F497D">
                    <a:lumMod val="75000"/>
                  </a:srgbClr>
                </a:solidFill>
                <a:latin typeface="Times New Roman" pitchFamily="18" charset="0"/>
                <a:cs typeface="Times New Roman" pitchFamily="18" charset="0"/>
              </a:rPr>
              <a:t>-</a:t>
            </a:r>
            <a:r>
              <a:rPr lang="en-US" altLang="en-US" sz="3200" b="1" i="1" dirty="0" err="1">
                <a:solidFill>
                  <a:srgbClr val="1F497D">
                    <a:lumMod val="75000"/>
                  </a:srgbClr>
                </a:solidFill>
                <a:latin typeface="Times New Roman" pitchFamily="18" charset="0"/>
                <a:cs typeface="Times New Roman" pitchFamily="18" charset="0"/>
              </a:rPr>
              <a:t>cốp-xki</a:t>
            </a:r>
            <a:endParaRPr lang="en-US" altLang="en-US" sz="3200" b="1" i="1" dirty="0">
              <a:solidFill>
                <a:srgbClr val="1F497D">
                  <a:lumMod val="75000"/>
                </a:srgbClr>
              </a:solidFill>
              <a:latin typeface="Times New Roman" pitchFamily="18" charset="0"/>
              <a:cs typeface="Times New Roman" pitchFamily="18" charset="0"/>
            </a:endParaRPr>
          </a:p>
        </p:txBody>
      </p:sp>
      <p:sp>
        <p:nvSpPr>
          <p:cNvPr id="85" name="TextBox 84"/>
          <p:cNvSpPr txBox="1">
            <a:spLocks noChangeArrowheads="1"/>
          </p:cNvSpPr>
          <p:nvPr/>
        </p:nvSpPr>
        <p:spPr bwMode="auto">
          <a:xfrm>
            <a:off x="7132638" y="3870411"/>
            <a:ext cx="137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Từ</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i="1">
                <a:solidFill>
                  <a:srgbClr val="1207E9"/>
                </a:solidFill>
                <a:latin typeface="Times New Roman" panose="02020603050405020304" pitchFamily="18" charset="0"/>
                <a:cs typeface="Times New Roman" panose="02020603050405020304" pitchFamily="18" charset="0"/>
              </a:rPr>
              <a:t>thế nào</a:t>
            </a:r>
          </a:p>
        </p:txBody>
      </p:sp>
      <p:sp>
        <p:nvSpPr>
          <p:cNvPr id="86" name="TextBox 85"/>
          <p:cNvSpPr txBox="1">
            <a:spLocks noChangeArrowheads="1"/>
          </p:cNvSpPr>
          <p:nvPr/>
        </p:nvSpPr>
        <p:spPr bwMode="auto">
          <a:xfrm>
            <a:off x="7132638" y="4811797"/>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Dấu</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chấm</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hỏi</a:t>
            </a:r>
            <a:endParaRPr lang="en-US" altLang="en-US" sz="2800" b="1" i="1" dirty="0">
              <a:latin typeface="Times New Roman" pitchFamily="18" charset="0"/>
              <a:cs typeface="Times New Roman" pitchFamily="18" charset="0"/>
            </a:endParaRPr>
          </a:p>
        </p:txBody>
      </p:sp>
      <p:sp>
        <p:nvSpPr>
          <p:cNvPr id="2" name="Rectangle 1"/>
          <p:cNvSpPr/>
          <p:nvPr/>
        </p:nvSpPr>
        <p:spPr>
          <a:xfrm>
            <a:off x="366885" y="196917"/>
            <a:ext cx="9635953" cy="523220"/>
          </a:xfrm>
          <a:prstGeom prst="rect">
            <a:avLst/>
          </a:prstGeom>
        </p:spPr>
        <p:txBody>
          <a:bodyPr wrap="square">
            <a:spAutoFit/>
          </a:bodyPr>
          <a:lstStyle/>
          <a:p>
            <a:pPr lvl="0" fontAlgn="base">
              <a:spcBef>
                <a:spcPct val="0"/>
              </a:spcBef>
              <a:spcAft>
                <a:spcPct val="0"/>
              </a:spcAft>
            </a:pPr>
            <a:r>
              <a:rPr lang="en-US" altLang="en-US" sz="2800" b="1" i="1" smtClean="0">
                <a:solidFill>
                  <a:prstClr val="black"/>
                </a:solidFill>
                <a:latin typeface="Times New Roman" panose="02020603050405020304" pitchFamily="18" charset="0"/>
                <a:cs typeface="Times New Roman" panose="02020603050405020304" pitchFamily="18" charset="0"/>
              </a:rPr>
              <a:t>3. </a:t>
            </a:r>
            <a:r>
              <a:rPr lang="en-US" altLang="en-US" sz="2800" b="1" i="1">
                <a:solidFill>
                  <a:prstClr val="black"/>
                </a:solidFill>
                <a:latin typeface="Times New Roman" panose="02020603050405020304" pitchFamily="18" charset="0"/>
                <a:cs typeface="Times New Roman" panose="02020603050405020304" pitchFamily="18" charset="0"/>
              </a:rPr>
              <a:t>Những dấu hiệu nào giúp en nhận ra đó là câu hỏi?</a:t>
            </a:r>
          </a:p>
        </p:txBody>
      </p:sp>
    </p:spTree>
    <p:extLst>
      <p:ext uri="{BB962C8B-B14F-4D97-AF65-F5344CB8AC3E}">
        <p14:creationId xmlns:p14="http://schemas.microsoft.com/office/powerpoint/2010/main" val="12439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60350" y="3872054"/>
            <a:ext cx="2298700" cy="2985946"/>
            <a:chOff x="8521700" y="1270000"/>
            <a:chExt cx="630238" cy="939800"/>
          </a:xfrm>
        </p:grpSpPr>
        <p:sp>
          <p:nvSpPr>
            <p:cNvPr id="18"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838200" y="4002622"/>
            <a:ext cx="2170462" cy="2893847"/>
            <a:chOff x="8521700" y="1270000"/>
            <a:chExt cx="630238" cy="939800"/>
          </a:xfrm>
        </p:grpSpPr>
        <p:sp>
          <p:nvSpPr>
            <p:cNvPr id="33"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1400235" y="6071556"/>
            <a:ext cx="858837" cy="762000"/>
            <a:chOff x="4084638" y="1568450"/>
            <a:chExt cx="858837" cy="762000"/>
          </a:xfrm>
        </p:grpSpPr>
        <p:sp>
          <p:nvSpPr>
            <p:cNvPr id="20" name="Freeform 17"/>
            <p:cNvSpPr>
              <a:spLocks/>
            </p:cNvSpPr>
            <p:nvPr/>
          </p:nvSpPr>
          <p:spPr bwMode="auto">
            <a:xfrm>
              <a:off x="4714875" y="1778000"/>
              <a:ext cx="111125" cy="4921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525963" y="1568450"/>
              <a:ext cx="376238" cy="3968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4589463" y="1668463"/>
              <a:ext cx="227013" cy="207963"/>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4778375" y="1928813"/>
              <a:ext cx="165100" cy="13176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4202113" y="1838325"/>
              <a:ext cx="112713" cy="492125"/>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4127500" y="1628775"/>
              <a:ext cx="374650"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4211638" y="1728788"/>
              <a:ext cx="227013" cy="207963"/>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4084638" y="1989138"/>
              <a:ext cx="166688" cy="13176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rot="17100000">
            <a:off x="2996527" y="4203108"/>
            <a:ext cx="785813" cy="577849"/>
            <a:chOff x="10780713" y="4090988"/>
            <a:chExt cx="785813" cy="577849"/>
          </a:xfrm>
        </p:grpSpPr>
        <p:sp>
          <p:nvSpPr>
            <p:cNvPr id="39"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883375" y="1139892"/>
            <a:ext cx="554038" cy="554037"/>
            <a:chOff x="5564188" y="4319588"/>
            <a:chExt cx="554038" cy="554037"/>
          </a:xfrm>
        </p:grpSpPr>
        <p:sp>
          <p:nvSpPr>
            <p:cNvPr id="4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2537392" y="2198391"/>
            <a:ext cx="771503" cy="1972383"/>
            <a:chOff x="4352925" y="4806950"/>
            <a:chExt cx="533400" cy="1363662"/>
          </a:xfrm>
        </p:grpSpPr>
        <p:sp>
          <p:nvSpPr>
            <p:cNvPr id="51"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21"/>
          <p:cNvSpPr>
            <a:spLocks/>
          </p:cNvSpPr>
          <p:nvPr/>
        </p:nvSpPr>
        <p:spPr bwMode="auto">
          <a:xfrm rot="11682007" flipV="1">
            <a:off x="5334000" y="2139579"/>
            <a:ext cx="490762" cy="22244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2257485" y="5092196"/>
            <a:ext cx="2084417" cy="1609725"/>
            <a:chOff x="6738938" y="5481638"/>
            <a:chExt cx="1408113" cy="1087438"/>
          </a:xfrm>
        </p:grpSpPr>
        <p:sp>
          <p:nvSpPr>
            <p:cNvPr id="8" name="Freeform 5"/>
            <p:cNvSpPr>
              <a:spLocks/>
            </p:cNvSpPr>
            <p:nvPr/>
          </p:nvSpPr>
          <p:spPr bwMode="auto">
            <a:xfrm>
              <a:off x="7178675" y="5711825"/>
              <a:ext cx="968375" cy="857250"/>
            </a:xfrm>
            <a:custGeom>
              <a:avLst/>
              <a:gdLst>
                <a:gd name="T0" fmla="*/ 610 w 610"/>
                <a:gd name="T1" fmla="*/ 540 h 540"/>
                <a:gd name="T2" fmla="*/ 610 w 610"/>
                <a:gd name="T3" fmla="*/ 259 h 540"/>
                <a:gd name="T4" fmla="*/ 328 w 610"/>
                <a:gd name="T5" fmla="*/ 0 h 540"/>
                <a:gd name="T6" fmla="*/ 0 w 610"/>
                <a:gd name="T7" fmla="*/ 0 h 540"/>
                <a:gd name="T8" fmla="*/ 0 w 610"/>
                <a:gd name="T9" fmla="*/ 540 h 540"/>
                <a:gd name="T10" fmla="*/ 610 w 610"/>
                <a:gd name="T11" fmla="*/ 540 h 540"/>
              </a:gdLst>
              <a:ahLst/>
              <a:cxnLst>
                <a:cxn ang="0">
                  <a:pos x="T0" y="T1"/>
                </a:cxn>
                <a:cxn ang="0">
                  <a:pos x="T2" y="T3"/>
                </a:cxn>
                <a:cxn ang="0">
                  <a:pos x="T4" y="T5"/>
                </a:cxn>
                <a:cxn ang="0">
                  <a:pos x="T6" y="T7"/>
                </a:cxn>
                <a:cxn ang="0">
                  <a:pos x="T8" y="T9"/>
                </a:cxn>
                <a:cxn ang="0">
                  <a:pos x="T10" y="T11"/>
                </a:cxn>
              </a:cxnLst>
              <a:rect l="0" t="0" r="r" b="b"/>
              <a:pathLst>
                <a:path w="610" h="540">
                  <a:moveTo>
                    <a:pt x="610" y="540"/>
                  </a:moveTo>
                  <a:lnTo>
                    <a:pt x="610" y="259"/>
                  </a:lnTo>
                  <a:lnTo>
                    <a:pt x="328" y="0"/>
                  </a:lnTo>
                  <a:lnTo>
                    <a:pt x="0" y="0"/>
                  </a:lnTo>
                  <a:lnTo>
                    <a:pt x="0" y="540"/>
                  </a:lnTo>
                  <a:lnTo>
                    <a:pt x="610" y="540"/>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761163" y="5751513"/>
              <a:ext cx="885825" cy="817563"/>
            </a:xfrm>
            <a:custGeom>
              <a:avLst/>
              <a:gdLst>
                <a:gd name="T0" fmla="*/ 558 w 558"/>
                <a:gd name="T1" fmla="*/ 515 h 515"/>
                <a:gd name="T2" fmla="*/ 558 w 558"/>
                <a:gd name="T3" fmla="*/ 209 h 515"/>
                <a:gd name="T4" fmla="*/ 280 w 558"/>
                <a:gd name="T5" fmla="*/ 0 h 515"/>
                <a:gd name="T6" fmla="*/ 0 w 558"/>
                <a:gd name="T7" fmla="*/ 209 h 515"/>
                <a:gd name="T8" fmla="*/ 0 w 558"/>
                <a:gd name="T9" fmla="*/ 515 h 515"/>
                <a:gd name="T10" fmla="*/ 558 w 558"/>
                <a:gd name="T11" fmla="*/ 515 h 515"/>
              </a:gdLst>
              <a:ahLst/>
              <a:cxnLst>
                <a:cxn ang="0">
                  <a:pos x="T0" y="T1"/>
                </a:cxn>
                <a:cxn ang="0">
                  <a:pos x="T2" y="T3"/>
                </a:cxn>
                <a:cxn ang="0">
                  <a:pos x="T4" y="T5"/>
                </a:cxn>
                <a:cxn ang="0">
                  <a:pos x="T6" y="T7"/>
                </a:cxn>
                <a:cxn ang="0">
                  <a:pos x="T8" y="T9"/>
                </a:cxn>
                <a:cxn ang="0">
                  <a:pos x="T10" y="T11"/>
                </a:cxn>
              </a:cxnLst>
              <a:rect l="0" t="0" r="r" b="b"/>
              <a:pathLst>
                <a:path w="558" h="515">
                  <a:moveTo>
                    <a:pt x="558" y="515"/>
                  </a:moveTo>
                  <a:lnTo>
                    <a:pt x="558" y="209"/>
                  </a:lnTo>
                  <a:lnTo>
                    <a:pt x="280" y="0"/>
                  </a:lnTo>
                  <a:lnTo>
                    <a:pt x="0" y="209"/>
                  </a:lnTo>
                  <a:lnTo>
                    <a:pt x="0" y="515"/>
                  </a:lnTo>
                  <a:lnTo>
                    <a:pt x="558" y="515"/>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6869113" y="6146800"/>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442200" y="6146800"/>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7829550" y="6218238"/>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7089775" y="6281738"/>
              <a:ext cx="227013" cy="2873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 name="T12" fmla="*/ 292 w 887"/>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87" h="248">
                  <a:moveTo>
                    <a:pt x="292" y="0"/>
                  </a:moveTo>
                  <a:lnTo>
                    <a:pt x="605" y="0"/>
                  </a:lnTo>
                  <a:lnTo>
                    <a:pt x="887" y="248"/>
                  </a:lnTo>
                  <a:lnTo>
                    <a:pt x="584" y="240"/>
                  </a:lnTo>
                  <a:lnTo>
                    <a:pt x="290" y="2"/>
                  </a:lnTo>
                  <a:lnTo>
                    <a:pt x="0" y="229"/>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Lst>
              <a:ahLst/>
              <a:cxnLst>
                <a:cxn ang="0">
                  <a:pos x="T0" y="T1"/>
                </a:cxn>
                <a:cxn ang="0">
                  <a:pos x="T2" y="T3"/>
                </a:cxn>
                <a:cxn ang="0">
                  <a:pos x="T4" y="T5"/>
                </a:cxn>
                <a:cxn ang="0">
                  <a:pos x="T6" y="T7"/>
                </a:cxn>
                <a:cxn ang="0">
                  <a:pos x="T8" y="T9"/>
                </a:cxn>
                <a:cxn ang="0">
                  <a:pos x="T10" y="T11"/>
                </a:cxn>
              </a:cxnLst>
              <a:rect l="0" t="0" r="r" b="b"/>
              <a:pathLst>
                <a:path w="887" h="248">
                  <a:moveTo>
                    <a:pt x="292" y="0"/>
                  </a:moveTo>
                  <a:lnTo>
                    <a:pt x="605" y="0"/>
                  </a:lnTo>
                  <a:lnTo>
                    <a:pt x="887" y="248"/>
                  </a:lnTo>
                  <a:lnTo>
                    <a:pt x="584" y="240"/>
                  </a:lnTo>
                  <a:lnTo>
                    <a:pt x="290" y="2"/>
                  </a:lnTo>
                  <a:lnTo>
                    <a:pt x="0" y="229"/>
                  </a:lnTo>
                </a:path>
              </a:pathLst>
            </a:custGeom>
            <a:noFill/>
            <a:ln w="84138"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7577138" y="5567363"/>
              <a:ext cx="182563" cy="338138"/>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577138" y="5481638"/>
              <a:ext cx="182563" cy="968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4" name="Picture 4" descr="C:\Documents and Settings\Administrator\桌面\图标\ico\camera-a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702" y="3072851"/>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
          <p:cNvSpPr txBox="1">
            <a:spLocks noChangeArrowheads="1"/>
          </p:cNvSpPr>
          <p:nvPr/>
        </p:nvSpPr>
        <p:spPr bwMode="auto">
          <a:xfrm>
            <a:off x="4568031" y="95838"/>
            <a:ext cx="2717800" cy="769938"/>
          </a:xfrm>
          <a:prstGeom prst="rect">
            <a:avLst/>
          </a:prstGeom>
          <a:solidFill>
            <a:schemeClr val="accent6"/>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400" b="1" smtClean="0">
                <a:solidFill>
                  <a:srgbClr val="FF0000"/>
                </a:solidFill>
                <a:latin typeface="Times New Roman" panose="02020603050405020304" pitchFamily="18" charset="0"/>
                <a:cs typeface="Times New Roman" panose="02020603050405020304" pitchFamily="18" charset="0"/>
              </a:rPr>
              <a:t>Ghi nhớ</a:t>
            </a:r>
          </a:p>
        </p:txBody>
      </p:sp>
      <p:sp>
        <p:nvSpPr>
          <p:cNvPr id="72" name="TextBox 5"/>
          <p:cNvSpPr txBox="1">
            <a:spLocks noChangeArrowheads="1"/>
          </p:cNvSpPr>
          <p:nvPr/>
        </p:nvSpPr>
        <p:spPr bwMode="auto">
          <a:xfrm>
            <a:off x="49212" y="861382"/>
            <a:ext cx="1209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Calibri" panose="020F0502020204030204" pitchFamily="34" charset="0"/>
              </a:rPr>
              <a:t>1</a:t>
            </a:r>
            <a:r>
              <a:rPr lang="en-US" altLang="en-US" sz="3600" b="1" i="1" smtClean="0">
                <a:solidFill>
                  <a:prstClr val="black"/>
                </a:solidFill>
                <a:latin typeface="Times New Roman" panose="02020603050405020304" pitchFamily="18" charset="0"/>
                <a:cs typeface="Times New Roman" panose="02020603050405020304" pitchFamily="18" charset="0"/>
              </a:rPr>
              <a:t>. </a:t>
            </a:r>
            <a:r>
              <a:rPr lang="en-US" altLang="en-US" sz="3600" b="1" i="1" smtClean="0">
                <a:solidFill>
                  <a:srgbClr val="FF0000"/>
                </a:solidFill>
                <a:latin typeface="Times New Roman" panose="02020603050405020304" pitchFamily="18" charset="0"/>
                <a:cs typeface="Times New Roman" panose="02020603050405020304" pitchFamily="18" charset="0"/>
              </a:rPr>
              <a:t>Câu hỏi </a:t>
            </a:r>
            <a:r>
              <a:rPr lang="en-US" altLang="en-US" sz="3600" b="1" smtClean="0">
                <a:solidFill>
                  <a:prstClr val="black"/>
                </a:solidFill>
                <a:latin typeface="Times New Roman" panose="02020603050405020304" pitchFamily="18" charset="0"/>
                <a:cs typeface="Times New Roman" panose="02020603050405020304" pitchFamily="18" charset="0"/>
              </a:rPr>
              <a:t>(còn gọi là </a:t>
            </a:r>
            <a:r>
              <a:rPr lang="en-US" altLang="en-US" sz="3600" b="1" smtClean="0">
                <a:solidFill>
                  <a:srgbClr val="1207E9"/>
                </a:solidFill>
                <a:latin typeface="Times New Roman" panose="02020603050405020304" pitchFamily="18" charset="0"/>
                <a:cs typeface="Times New Roman" panose="02020603050405020304" pitchFamily="18" charset="0"/>
              </a:rPr>
              <a:t>câu nghi vấn</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i="1" smtClean="0">
                <a:solidFill>
                  <a:prstClr val="black"/>
                </a:solidFill>
                <a:latin typeface="Times New Roman" panose="02020603050405020304" pitchFamily="18" charset="0"/>
                <a:cs typeface="Times New Roman" panose="02020603050405020304" pitchFamily="18" charset="0"/>
              </a:rPr>
              <a:t> dùng để hỏi về những điều chưa biết.</a:t>
            </a:r>
          </a:p>
        </p:txBody>
      </p:sp>
      <p:sp>
        <p:nvSpPr>
          <p:cNvPr id="73" name="TextBox 6"/>
          <p:cNvSpPr txBox="1">
            <a:spLocks noChangeArrowheads="1"/>
          </p:cNvSpPr>
          <p:nvPr/>
        </p:nvSpPr>
        <p:spPr bwMode="auto">
          <a:xfrm>
            <a:off x="0" y="1895208"/>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Calibri" panose="020F0502020204030204" pitchFamily="34" charset="0"/>
              </a:rPr>
              <a:t>2</a:t>
            </a:r>
            <a:r>
              <a:rPr lang="en-US" altLang="en-US" sz="3600" b="1" i="1" smtClean="0">
                <a:solidFill>
                  <a:prstClr val="black"/>
                </a:solidFill>
                <a:latin typeface="Times New Roman" panose="02020603050405020304" pitchFamily="18" charset="0"/>
                <a:cs typeface="Times New Roman" panose="02020603050405020304" pitchFamily="18" charset="0"/>
              </a:rPr>
              <a:t>. Phần lớn </a:t>
            </a:r>
            <a:r>
              <a:rPr lang="en-US" altLang="en-US" sz="3600" b="1" i="1" smtClean="0">
                <a:solidFill>
                  <a:srgbClr val="FF0000"/>
                </a:solidFill>
                <a:latin typeface="Times New Roman" panose="02020603050405020304" pitchFamily="18" charset="0"/>
                <a:cs typeface="Times New Roman" panose="02020603050405020304" pitchFamily="18" charset="0"/>
              </a:rPr>
              <a:t>câu hỏi là để hỏi người khác</a:t>
            </a:r>
            <a:r>
              <a:rPr lang="en-US" altLang="en-US" sz="3600" b="1" i="1" smtClean="0">
                <a:solidFill>
                  <a:prstClr val="black"/>
                </a:solidFill>
                <a:latin typeface="Times New Roman" panose="02020603050405020304" pitchFamily="18" charset="0"/>
                <a:cs typeface="Times New Roman" panose="02020603050405020304" pitchFamily="18" charset="0"/>
              </a:rPr>
              <a:t>, nhưng cũng có những </a:t>
            </a:r>
            <a:r>
              <a:rPr lang="en-US" altLang="en-US" sz="3600" b="1" i="1" smtClean="0">
                <a:solidFill>
                  <a:srgbClr val="1207E9"/>
                </a:solidFill>
                <a:latin typeface="Times New Roman" panose="02020603050405020304" pitchFamily="18" charset="0"/>
                <a:cs typeface="Times New Roman" panose="02020603050405020304" pitchFamily="18" charset="0"/>
              </a:rPr>
              <a:t>câu hỏi để tự hỏi mình</a:t>
            </a:r>
            <a:r>
              <a:rPr lang="en-US" altLang="en-US" sz="3600" b="1" i="1" smtClean="0">
                <a:solidFill>
                  <a:prstClr val="black"/>
                </a:solidFill>
                <a:latin typeface="Times New Roman" panose="02020603050405020304" pitchFamily="18" charset="0"/>
                <a:cs typeface="Times New Roman" panose="02020603050405020304" pitchFamily="18" charset="0"/>
              </a:rPr>
              <a:t>.</a:t>
            </a:r>
          </a:p>
        </p:txBody>
      </p:sp>
      <p:sp>
        <p:nvSpPr>
          <p:cNvPr id="74" name="TextBox 7"/>
          <p:cNvSpPr txBox="1">
            <a:spLocks noChangeArrowheads="1"/>
          </p:cNvSpPr>
          <p:nvPr/>
        </p:nvSpPr>
        <p:spPr bwMode="auto">
          <a:xfrm>
            <a:off x="0" y="2990034"/>
            <a:ext cx="1185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Times New Roman" panose="02020603050405020304" pitchFamily="18" charset="0"/>
                <a:cs typeface="Times New Roman" panose="02020603050405020304" pitchFamily="18" charset="0"/>
              </a:rPr>
              <a:t>3. </a:t>
            </a:r>
            <a:r>
              <a:rPr lang="en-US" altLang="en-US" sz="3600" b="1" i="1" smtClean="0">
                <a:solidFill>
                  <a:srgbClr val="FF0000"/>
                </a:solidFill>
                <a:latin typeface="Times New Roman" panose="02020603050405020304" pitchFamily="18" charset="0"/>
                <a:cs typeface="Times New Roman" panose="02020603050405020304" pitchFamily="18" charset="0"/>
              </a:rPr>
              <a:t>Câu hỏi </a:t>
            </a:r>
            <a:r>
              <a:rPr lang="en-US" altLang="en-US" sz="3600" b="1" i="1" smtClean="0">
                <a:solidFill>
                  <a:prstClr val="black"/>
                </a:solidFill>
                <a:latin typeface="Times New Roman" panose="02020603050405020304" pitchFamily="18" charset="0"/>
                <a:cs typeface="Times New Roman" panose="02020603050405020304" pitchFamily="18" charset="0"/>
              </a:rPr>
              <a:t>thường có các </a:t>
            </a:r>
            <a:r>
              <a:rPr lang="en-US" altLang="en-US" sz="3600" b="1" i="1" smtClean="0">
                <a:solidFill>
                  <a:srgbClr val="FF0000"/>
                </a:solidFill>
                <a:latin typeface="Times New Roman" panose="02020603050405020304" pitchFamily="18" charset="0"/>
                <a:cs typeface="Times New Roman" panose="02020603050405020304" pitchFamily="18" charset="0"/>
              </a:rPr>
              <a:t>từ nghi vấn </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smtClean="0">
                <a:solidFill>
                  <a:srgbClr val="1207E9"/>
                </a:solidFill>
                <a:latin typeface="Times New Roman" panose="02020603050405020304" pitchFamily="18" charset="0"/>
                <a:cs typeface="Times New Roman" panose="02020603050405020304" pitchFamily="18" charset="0"/>
              </a:rPr>
              <a:t>ai, gì, nào, sao, không, …</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i="1" smtClean="0">
                <a:solidFill>
                  <a:prstClr val="black"/>
                </a:solidFill>
                <a:latin typeface="Times New Roman" panose="02020603050405020304" pitchFamily="18" charset="0"/>
                <a:cs typeface="Times New Roman" panose="02020603050405020304" pitchFamily="18" charset="0"/>
              </a:rPr>
              <a:t>. Khi viết, </a:t>
            </a:r>
            <a:r>
              <a:rPr lang="en-US" altLang="en-US" sz="3600" b="1" i="1" smtClean="0">
                <a:solidFill>
                  <a:srgbClr val="006600"/>
                </a:solidFill>
                <a:latin typeface="Times New Roman" panose="02020603050405020304" pitchFamily="18" charset="0"/>
                <a:cs typeface="Times New Roman" panose="02020603050405020304" pitchFamily="18" charset="0"/>
              </a:rPr>
              <a:t>cuối câu hỏi có dấu chấm hỏi (?)</a:t>
            </a:r>
            <a:r>
              <a:rPr lang="en-US" altLang="en-US" sz="3600" b="1" i="1"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851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8"/>
          <p:cNvSpPr>
            <a:spLocks/>
          </p:cNvSpPr>
          <p:nvPr/>
        </p:nvSpPr>
        <p:spPr bwMode="auto">
          <a:xfrm>
            <a:off x="1650999" y="965201"/>
            <a:ext cx="495300" cy="22542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7" name="组合 46"/>
          <p:cNvGrpSpPr/>
          <p:nvPr/>
        </p:nvGrpSpPr>
        <p:grpSpPr>
          <a:xfrm>
            <a:off x="-153988" y="4256628"/>
            <a:ext cx="6021388" cy="2544223"/>
            <a:chOff x="-153988" y="4656138"/>
            <a:chExt cx="5256213" cy="2220913"/>
          </a:xfrm>
        </p:grpSpPr>
        <p:sp>
          <p:nvSpPr>
            <p:cNvPr id="8"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0" name="Freeform 37"/>
          <p:cNvSpPr>
            <a:spLocks/>
          </p:cNvSpPr>
          <p:nvPr/>
        </p:nvSpPr>
        <p:spPr bwMode="auto">
          <a:xfrm>
            <a:off x="2608710" y="466718"/>
            <a:ext cx="777875" cy="38735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 name="Freeform 38"/>
          <p:cNvSpPr>
            <a:spLocks/>
          </p:cNvSpPr>
          <p:nvPr/>
        </p:nvSpPr>
        <p:spPr bwMode="auto">
          <a:xfrm>
            <a:off x="622259" y="430292"/>
            <a:ext cx="835025" cy="34448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5" name="组合 44"/>
          <p:cNvGrpSpPr/>
          <p:nvPr/>
        </p:nvGrpSpPr>
        <p:grpSpPr>
          <a:xfrm>
            <a:off x="2716212" y="1932782"/>
            <a:ext cx="423863" cy="1447800"/>
            <a:chOff x="2990850" y="4422775"/>
            <a:chExt cx="423863" cy="1447800"/>
          </a:xfrm>
        </p:grpSpPr>
        <p:sp>
          <p:nvSpPr>
            <p:cNvPr id="42" name="Freeform 39"/>
            <p:cNvSpPr>
              <a:spLocks noEditPoints="1"/>
            </p:cNvSpPr>
            <p:nvPr/>
          </p:nvSpPr>
          <p:spPr bwMode="auto">
            <a:xfrm>
              <a:off x="2990850" y="4422775"/>
              <a:ext cx="69850" cy="989013"/>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 name="Freeform 40"/>
            <p:cNvSpPr>
              <a:spLocks noEditPoints="1"/>
            </p:cNvSpPr>
            <p:nvPr/>
          </p:nvSpPr>
          <p:spPr bwMode="auto">
            <a:xfrm>
              <a:off x="3167062" y="4422775"/>
              <a:ext cx="71438" cy="1217613"/>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41"/>
            <p:cNvSpPr>
              <a:spLocks noEditPoints="1"/>
            </p:cNvSpPr>
            <p:nvPr/>
          </p:nvSpPr>
          <p:spPr bwMode="auto">
            <a:xfrm>
              <a:off x="3343275" y="4422775"/>
              <a:ext cx="71438" cy="1447800"/>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 name="Rectangle 1"/>
          <p:cNvSpPr/>
          <p:nvPr/>
        </p:nvSpPr>
        <p:spPr>
          <a:xfrm>
            <a:off x="3619609" y="122375"/>
            <a:ext cx="4790094" cy="1077218"/>
          </a:xfrm>
          <a:prstGeom prst="rect">
            <a:avLst/>
          </a:prstGeom>
        </p:spPr>
        <p:txBody>
          <a:bodyPr wrap="none">
            <a:spAutoFit/>
          </a:bodyPr>
          <a:lstStyle/>
          <a:p>
            <a:pPr algn="ctr"/>
            <a:r>
              <a:rPr lang="en-US" sz="3200" b="1">
                <a:solidFill>
                  <a:prstClr val="black"/>
                </a:solidFill>
                <a:latin typeface="HP001 4 hàng" panose="020B0603050302020204" pitchFamily="34" charset="0"/>
              </a:rPr>
              <a:t>Luyện từ và </a:t>
            </a:r>
            <a:r>
              <a:rPr lang="en-US" sz="3200" b="1" smtClean="0">
                <a:solidFill>
                  <a:prstClr val="black"/>
                </a:solidFill>
                <a:latin typeface="HP001 4 hàng" panose="020B0603050302020204" pitchFamily="34" charset="0"/>
              </a:rPr>
              <a:t>câu</a:t>
            </a:r>
          </a:p>
          <a:p>
            <a:pPr algn="ctr"/>
            <a:r>
              <a:rPr lang="en-US" sz="3200" b="1" smtClean="0">
                <a:solidFill>
                  <a:srgbClr val="FF0000"/>
                </a:solidFill>
                <a:latin typeface="HP001 4 hàng" panose="020B0603050302020204" pitchFamily="34" charset="0"/>
              </a:rPr>
              <a:t>Câu hỏi và dấu chấm hỏi</a:t>
            </a:r>
            <a:endParaRPr lang="en-US" sz="3200" b="1">
              <a:solidFill>
                <a:srgbClr val="FF0000"/>
              </a:solidFill>
              <a:latin typeface="HP001 4 hàng" panose="020B0603050302020204" pitchFamily="34" charset="0"/>
            </a:endParaRPr>
          </a:p>
        </p:txBody>
      </p:sp>
      <p:sp>
        <p:nvSpPr>
          <p:cNvPr id="3" name="Rectangle 2"/>
          <p:cNvSpPr/>
          <p:nvPr/>
        </p:nvSpPr>
        <p:spPr>
          <a:xfrm>
            <a:off x="153356" y="983941"/>
            <a:ext cx="2079544" cy="523220"/>
          </a:xfrm>
          <a:prstGeom prst="rect">
            <a:avLst/>
          </a:prstGeom>
        </p:spPr>
        <p:txBody>
          <a:bodyPr wrap="none">
            <a:spAutoFit/>
          </a:bodyPr>
          <a:lstStyle/>
          <a:p>
            <a:r>
              <a:rPr lang="en-US" sz="2800" smtClean="0">
                <a:solidFill>
                  <a:srgbClr val="1207E9"/>
                </a:solidFill>
                <a:latin typeface="Times New Roman" panose="02020603050405020304" pitchFamily="18" charset="0"/>
                <a:cs typeface="Times New Roman" panose="02020603050405020304" pitchFamily="18" charset="0"/>
              </a:rPr>
              <a:t>I</a:t>
            </a:r>
            <a:r>
              <a:rPr lang="en-US" sz="2800" b="1" smtClean="0">
                <a:solidFill>
                  <a:srgbClr val="1207E9"/>
                </a:solidFill>
                <a:latin typeface="HP001 4 hàng" panose="020B0603050302020204" pitchFamily="34" charset="0"/>
              </a:rPr>
              <a:t>. Nhận xét</a:t>
            </a:r>
          </a:p>
        </p:txBody>
      </p:sp>
      <p:sp>
        <p:nvSpPr>
          <p:cNvPr id="4" name="Rectangle 3"/>
          <p:cNvSpPr/>
          <p:nvPr/>
        </p:nvSpPr>
        <p:spPr>
          <a:xfrm>
            <a:off x="87757" y="1529484"/>
            <a:ext cx="3764300" cy="523220"/>
          </a:xfrm>
          <a:prstGeom prst="rect">
            <a:avLst/>
          </a:prstGeom>
        </p:spPr>
        <p:txBody>
          <a:bodyPr wrap="none">
            <a:spAutoFit/>
          </a:bodyPr>
          <a:lstStyle/>
          <a:p>
            <a:pPr lvl="0"/>
            <a:r>
              <a:rPr lang="en-US" sz="2800">
                <a:solidFill>
                  <a:srgbClr val="1207E9"/>
                </a:solidFill>
                <a:latin typeface="Times New Roman" panose="02020603050405020304" pitchFamily="18" charset="0"/>
                <a:cs typeface="Times New Roman" panose="02020603050405020304" pitchFamily="18" charset="0"/>
              </a:rPr>
              <a:t>II</a:t>
            </a:r>
            <a:r>
              <a:rPr lang="en-US" sz="2800" b="1">
                <a:solidFill>
                  <a:srgbClr val="1207E9"/>
                </a:solidFill>
                <a:latin typeface="HP001 4 hàng" panose="020B0603050302020204" pitchFamily="34" charset="0"/>
              </a:rPr>
              <a:t>. Ghi nhớ: sgk tr 131</a:t>
            </a:r>
          </a:p>
        </p:txBody>
      </p:sp>
      <p:sp>
        <p:nvSpPr>
          <p:cNvPr id="5" name="Rectangle 4"/>
          <p:cNvSpPr/>
          <p:nvPr/>
        </p:nvSpPr>
        <p:spPr>
          <a:xfrm>
            <a:off x="34734" y="1921608"/>
            <a:ext cx="2388795" cy="738664"/>
          </a:xfrm>
          <a:prstGeom prst="rect">
            <a:avLst/>
          </a:prstGeom>
        </p:spPr>
        <p:txBody>
          <a:bodyPr wrap="none">
            <a:spAutoFit/>
          </a:bodyPr>
          <a:lstStyle/>
          <a:p>
            <a:pPr lvl="0">
              <a:lnSpc>
                <a:spcPct val="150000"/>
              </a:lnSpc>
            </a:pPr>
            <a:r>
              <a:rPr lang="en-US" sz="2800">
                <a:solidFill>
                  <a:srgbClr val="1207E9"/>
                </a:solidFill>
                <a:latin typeface="Times New Roman" panose="02020603050405020304" pitchFamily="18" charset="0"/>
                <a:cs typeface="Times New Roman" panose="02020603050405020304" pitchFamily="18" charset="0"/>
              </a:rPr>
              <a:t>III</a:t>
            </a:r>
            <a:r>
              <a:rPr lang="en-US" sz="2800" b="1">
                <a:solidFill>
                  <a:srgbClr val="1207E9"/>
                </a:solidFill>
                <a:latin typeface="HP001 4 hàng" panose="020B0603050302020204" pitchFamily="34" charset="0"/>
              </a:rPr>
              <a:t>. Luyện tập</a:t>
            </a:r>
          </a:p>
        </p:txBody>
      </p:sp>
    </p:spTree>
    <p:extLst>
      <p:ext uri="{BB962C8B-B14F-4D97-AF65-F5344CB8AC3E}">
        <p14:creationId xmlns:p14="http://schemas.microsoft.com/office/powerpoint/2010/main" val="181993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3988" y="4256628"/>
            <a:ext cx="6021388" cy="2544223"/>
            <a:chOff x="-153988" y="4656138"/>
            <a:chExt cx="5256213" cy="2220913"/>
          </a:xfrm>
        </p:grpSpPr>
        <p:sp>
          <p:nvSpPr>
            <p:cNvPr id="6"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3"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p:cNvGrpSpPr/>
          <p:nvPr/>
        </p:nvGrpSpPr>
        <p:grpSpPr>
          <a:xfrm>
            <a:off x="2472526" y="3199086"/>
            <a:ext cx="2108724" cy="838011"/>
            <a:chOff x="7605674" y="2538550"/>
            <a:chExt cx="2108724" cy="838011"/>
          </a:xfrm>
        </p:grpSpPr>
        <p:sp>
          <p:nvSpPr>
            <p:cNvPr id="66"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67"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组合 67"/>
          <p:cNvGrpSpPr/>
          <p:nvPr/>
        </p:nvGrpSpPr>
        <p:grpSpPr>
          <a:xfrm>
            <a:off x="4211082" y="1989321"/>
            <a:ext cx="2108724" cy="838011"/>
            <a:chOff x="7605674" y="2538550"/>
            <a:chExt cx="2108724" cy="838011"/>
          </a:xfrm>
        </p:grpSpPr>
        <p:sp>
          <p:nvSpPr>
            <p:cNvPr id="69"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0"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组合 70"/>
          <p:cNvGrpSpPr/>
          <p:nvPr/>
        </p:nvGrpSpPr>
        <p:grpSpPr>
          <a:xfrm>
            <a:off x="6025888" y="3211670"/>
            <a:ext cx="2108724" cy="838011"/>
            <a:chOff x="7605674" y="2538550"/>
            <a:chExt cx="2108724" cy="838011"/>
          </a:xfrm>
        </p:grpSpPr>
        <p:sp>
          <p:nvSpPr>
            <p:cNvPr id="72"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3"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组合 73"/>
          <p:cNvGrpSpPr/>
          <p:nvPr/>
        </p:nvGrpSpPr>
        <p:grpSpPr>
          <a:xfrm>
            <a:off x="7706257" y="1909278"/>
            <a:ext cx="2108724" cy="838011"/>
            <a:chOff x="7605674" y="2538550"/>
            <a:chExt cx="2108724" cy="838011"/>
          </a:xfrm>
        </p:grpSpPr>
        <p:sp>
          <p:nvSpPr>
            <p:cNvPr id="75"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6"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Text Box 6"/>
          <p:cNvSpPr txBox="1">
            <a:spLocks noChangeArrowheads="1"/>
          </p:cNvSpPr>
          <p:nvPr/>
        </p:nvSpPr>
        <p:spPr bwMode="auto">
          <a:xfrm>
            <a:off x="349728" y="172925"/>
            <a:ext cx="1184227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33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cs typeface="Times New Roman" panose="02020603050405020304" pitchFamily="18" charset="0"/>
              </a:rPr>
              <a:t>Bài 1. Tìm câu hỏi trong các bài </a:t>
            </a:r>
            <a:r>
              <a:rPr lang="en-US" altLang="en-US" sz="3000" b="1" i="1" smtClean="0">
                <a:solidFill>
                  <a:srgbClr val="1207E9"/>
                </a:solidFill>
                <a:latin typeface="Times New Roman" panose="02020603050405020304" pitchFamily="18" charset="0"/>
                <a:cs typeface="Times New Roman" panose="02020603050405020304" pitchFamily="18" charset="0"/>
              </a:rPr>
              <a:t>Thưa chuyện với mẹ, </a:t>
            </a:r>
            <a:r>
              <a:rPr lang="en-US" altLang="en-US" sz="3000" b="1" i="1" smtClean="0">
                <a:solidFill>
                  <a:srgbClr val="008000"/>
                </a:solidFill>
                <a:latin typeface="Times New Roman" panose="02020603050405020304" pitchFamily="18" charset="0"/>
                <a:cs typeface="Times New Roman" panose="02020603050405020304" pitchFamily="18" charset="0"/>
              </a:rPr>
              <a:t>Hai bàn tay </a:t>
            </a:r>
            <a:r>
              <a:rPr lang="en-US" altLang="en-US" sz="3000" b="1" smtClean="0">
                <a:solidFill>
                  <a:srgbClr val="008000"/>
                </a:solidFill>
                <a:latin typeface="Times New Roman" panose="02020603050405020304" pitchFamily="18" charset="0"/>
                <a:cs typeface="Times New Roman" panose="02020603050405020304" pitchFamily="18" charset="0"/>
              </a:rPr>
              <a:t> </a:t>
            </a:r>
            <a:r>
              <a:rPr lang="en-US" altLang="en-US" sz="3000" b="1" smtClean="0">
                <a:solidFill>
                  <a:srgbClr val="003300"/>
                </a:solidFill>
                <a:latin typeface="Times New Roman" panose="02020603050405020304" pitchFamily="18" charset="0"/>
                <a:cs typeface="Times New Roman" panose="02020603050405020304" pitchFamily="18" charset="0"/>
              </a:rPr>
              <a:t>và ghi vào bảng có mẫu như sau:</a:t>
            </a:r>
          </a:p>
        </p:txBody>
      </p:sp>
      <p:graphicFrame>
        <p:nvGraphicFramePr>
          <p:cNvPr id="61" name="Group 100"/>
          <p:cNvGraphicFramePr>
            <a:graphicFrameLocks/>
          </p:cNvGraphicFramePr>
          <p:nvPr>
            <p:extLst>
              <p:ext uri="{D42A27DB-BD31-4B8C-83A1-F6EECF244321}">
                <p14:modId xmlns:p14="http://schemas.microsoft.com/office/powerpoint/2010/main" val="4419417"/>
              </p:ext>
            </p:extLst>
          </p:nvPr>
        </p:nvGraphicFramePr>
        <p:xfrm>
          <a:off x="273820" y="1457325"/>
          <a:ext cx="11504135" cy="2906600"/>
        </p:xfrm>
        <a:graphic>
          <a:graphicData uri="http://schemas.openxmlformats.org/drawingml/2006/table">
            <a:tbl>
              <a:tblPr/>
              <a:tblGrid>
                <a:gridCol w="5356938"/>
                <a:gridCol w="2271203"/>
                <a:gridCol w="2172455"/>
                <a:gridCol w="1703539"/>
              </a:tblGrid>
              <a:tr h="963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1943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1" i="0" u="none" strike="noStrike" cap="none" normalizeH="0" baseline="0" dirty="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Con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vừa</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bảo</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gì</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Câu</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hỏi</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của</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mẹ</a:t>
                      </a:r>
                      <a:endParaRPr kumimoji="0" lang="en-US" sz="2800" b="1" i="1"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Cương</a:t>
                      </a:r>
                      <a:endParaRPr kumimoji="0" lang="en-US" sz="28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cs typeface="Times New Roman" pitchFamily="18" charset="0"/>
                        </a:rPr>
                        <a:t>gì</a:t>
                      </a:r>
                      <a:endParaRPr kumimoji="0" lang="en-US" sz="2800" b="1" i="1"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867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80">
                                          <p:stCondLst>
                                            <p:cond delay="0"/>
                                          </p:stCondLst>
                                        </p:cTn>
                                        <p:tgtEl>
                                          <p:spTgt spid="68"/>
                                        </p:tgtEl>
                                      </p:cBhvr>
                                    </p:animEffect>
                                    <p:anim calcmode="lin" valueType="num">
                                      <p:cBhvr>
                                        <p:cTn id="2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9" dur="26">
                                          <p:stCondLst>
                                            <p:cond delay="650"/>
                                          </p:stCondLst>
                                        </p:cTn>
                                        <p:tgtEl>
                                          <p:spTgt spid="68"/>
                                        </p:tgtEl>
                                      </p:cBhvr>
                                      <p:to x="100000" y="60000"/>
                                    </p:animScale>
                                    <p:animScale>
                                      <p:cBhvr>
                                        <p:cTn id="30" dur="166" decel="50000">
                                          <p:stCondLst>
                                            <p:cond delay="676"/>
                                          </p:stCondLst>
                                        </p:cTn>
                                        <p:tgtEl>
                                          <p:spTgt spid="68"/>
                                        </p:tgtEl>
                                      </p:cBhvr>
                                      <p:to x="100000" y="100000"/>
                                    </p:animScale>
                                    <p:animScale>
                                      <p:cBhvr>
                                        <p:cTn id="31" dur="26">
                                          <p:stCondLst>
                                            <p:cond delay="1312"/>
                                          </p:stCondLst>
                                        </p:cTn>
                                        <p:tgtEl>
                                          <p:spTgt spid="68"/>
                                        </p:tgtEl>
                                      </p:cBhvr>
                                      <p:to x="100000" y="80000"/>
                                    </p:animScale>
                                    <p:animScale>
                                      <p:cBhvr>
                                        <p:cTn id="32" dur="166" decel="50000">
                                          <p:stCondLst>
                                            <p:cond delay="1338"/>
                                          </p:stCondLst>
                                        </p:cTn>
                                        <p:tgtEl>
                                          <p:spTgt spid="68"/>
                                        </p:tgtEl>
                                      </p:cBhvr>
                                      <p:to x="100000" y="100000"/>
                                    </p:animScale>
                                    <p:animScale>
                                      <p:cBhvr>
                                        <p:cTn id="33" dur="26">
                                          <p:stCondLst>
                                            <p:cond delay="1642"/>
                                          </p:stCondLst>
                                        </p:cTn>
                                        <p:tgtEl>
                                          <p:spTgt spid="68"/>
                                        </p:tgtEl>
                                      </p:cBhvr>
                                      <p:to x="100000" y="90000"/>
                                    </p:animScale>
                                    <p:animScale>
                                      <p:cBhvr>
                                        <p:cTn id="34" dur="166" decel="50000">
                                          <p:stCondLst>
                                            <p:cond delay="1668"/>
                                          </p:stCondLst>
                                        </p:cTn>
                                        <p:tgtEl>
                                          <p:spTgt spid="68"/>
                                        </p:tgtEl>
                                      </p:cBhvr>
                                      <p:to x="100000" y="100000"/>
                                    </p:animScale>
                                    <p:animScale>
                                      <p:cBhvr>
                                        <p:cTn id="35" dur="26">
                                          <p:stCondLst>
                                            <p:cond delay="1808"/>
                                          </p:stCondLst>
                                        </p:cTn>
                                        <p:tgtEl>
                                          <p:spTgt spid="68"/>
                                        </p:tgtEl>
                                      </p:cBhvr>
                                      <p:to x="100000" y="95000"/>
                                    </p:animScale>
                                    <p:animScale>
                                      <p:cBhvr>
                                        <p:cTn id="36" dur="166" decel="50000">
                                          <p:stCondLst>
                                            <p:cond delay="1834"/>
                                          </p:stCondLst>
                                        </p:cTn>
                                        <p:tgtEl>
                                          <p:spTgt spid="6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down)">
                                      <p:cBhvr>
                                        <p:cTn id="39" dur="580">
                                          <p:stCondLst>
                                            <p:cond delay="0"/>
                                          </p:stCondLst>
                                        </p:cTn>
                                        <p:tgtEl>
                                          <p:spTgt spid="71"/>
                                        </p:tgtEl>
                                      </p:cBhvr>
                                    </p:animEffect>
                                    <p:anim calcmode="lin" valueType="num">
                                      <p:cBhvr>
                                        <p:cTn id="4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5" dur="26">
                                          <p:stCondLst>
                                            <p:cond delay="650"/>
                                          </p:stCondLst>
                                        </p:cTn>
                                        <p:tgtEl>
                                          <p:spTgt spid="71"/>
                                        </p:tgtEl>
                                      </p:cBhvr>
                                      <p:to x="100000" y="60000"/>
                                    </p:animScale>
                                    <p:animScale>
                                      <p:cBhvr>
                                        <p:cTn id="46" dur="166" decel="50000">
                                          <p:stCondLst>
                                            <p:cond delay="676"/>
                                          </p:stCondLst>
                                        </p:cTn>
                                        <p:tgtEl>
                                          <p:spTgt spid="71"/>
                                        </p:tgtEl>
                                      </p:cBhvr>
                                      <p:to x="100000" y="100000"/>
                                    </p:animScale>
                                    <p:animScale>
                                      <p:cBhvr>
                                        <p:cTn id="47" dur="26">
                                          <p:stCondLst>
                                            <p:cond delay="1312"/>
                                          </p:stCondLst>
                                        </p:cTn>
                                        <p:tgtEl>
                                          <p:spTgt spid="71"/>
                                        </p:tgtEl>
                                      </p:cBhvr>
                                      <p:to x="100000" y="80000"/>
                                    </p:animScale>
                                    <p:animScale>
                                      <p:cBhvr>
                                        <p:cTn id="48" dur="166" decel="50000">
                                          <p:stCondLst>
                                            <p:cond delay="1338"/>
                                          </p:stCondLst>
                                        </p:cTn>
                                        <p:tgtEl>
                                          <p:spTgt spid="71"/>
                                        </p:tgtEl>
                                      </p:cBhvr>
                                      <p:to x="100000" y="100000"/>
                                    </p:animScale>
                                    <p:animScale>
                                      <p:cBhvr>
                                        <p:cTn id="49" dur="26">
                                          <p:stCondLst>
                                            <p:cond delay="1642"/>
                                          </p:stCondLst>
                                        </p:cTn>
                                        <p:tgtEl>
                                          <p:spTgt spid="71"/>
                                        </p:tgtEl>
                                      </p:cBhvr>
                                      <p:to x="100000" y="90000"/>
                                    </p:animScale>
                                    <p:animScale>
                                      <p:cBhvr>
                                        <p:cTn id="50" dur="166" decel="50000">
                                          <p:stCondLst>
                                            <p:cond delay="1668"/>
                                          </p:stCondLst>
                                        </p:cTn>
                                        <p:tgtEl>
                                          <p:spTgt spid="71"/>
                                        </p:tgtEl>
                                      </p:cBhvr>
                                      <p:to x="100000" y="100000"/>
                                    </p:animScale>
                                    <p:animScale>
                                      <p:cBhvr>
                                        <p:cTn id="51" dur="26">
                                          <p:stCondLst>
                                            <p:cond delay="1808"/>
                                          </p:stCondLst>
                                        </p:cTn>
                                        <p:tgtEl>
                                          <p:spTgt spid="71"/>
                                        </p:tgtEl>
                                      </p:cBhvr>
                                      <p:to x="100000" y="95000"/>
                                    </p:animScale>
                                    <p:animScale>
                                      <p:cBhvr>
                                        <p:cTn id="52" dur="166" decel="50000">
                                          <p:stCondLst>
                                            <p:cond delay="1834"/>
                                          </p:stCondLst>
                                        </p:cTn>
                                        <p:tgtEl>
                                          <p:spTgt spid="7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580">
                                          <p:stCondLst>
                                            <p:cond delay="0"/>
                                          </p:stCondLst>
                                        </p:cTn>
                                        <p:tgtEl>
                                          <p:spTgt spid="74"/>
                                        </p:tgtEl>
                                      </p:cBhvr>
                                    </p:animEffect>
                                    <p:anim calcmode="lin" valueType="num">
                                      <p:cBhvr>
                                        <p:cTn id="56"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61" dur="26">
                                          <p:stCondLst>
                                            <p:cond delay="650"/>
                                          </p:stCondLst>
                                        </p:cTn>
                                        <p:tgtEl>
                                          <p:spTgt spid="74"/>
                                        </p:tgtEl>
                                      </p:cBhvr>
                                      <p:to x="100000" y="60000"/>
                                    </p:animScale>
                                    <p:animScale>
                                      <p:cBhvr>
                                        <p:cTn id="62" dur="166" decel="50000">
                                          <p:stCondLst>
                                            <p:cond delay="676"/>
                                          </p:stCondLst>
                                        </p:cTn>
                                        <p:tgtEl>
                                          <p:spTgt spid="74"/>
                                        </p:tgtEl>
                                      </p:cBhvr>
                                      <p:to x="100000" y="100000"/>
                                    </p:animScale>
                                    <p:animScale>
                                      <p:cBhvr>
                                        <p:cTn id="63" dur="26">
                                          <p:stCondLst>
                                            <p:cond delay="1312"/>
                                          </p:stCondLst>
                                        </p:cTn>
                                        <p:tgtEl>
                                          <p:spTgt spid="74"/>
                                        </p:tgtEl>
                                      </p:cBhvr>
                                      <p:to x="100000" y="80000"/>
                                    </p:animScale>
                                    <p:animScale>
                                      <p:cBhvr>
                                        <p:cTn id="64" dur="166" decel="50000">
                                          <p:stCondLst>
                                            <p:cond delay="1338"/>
                                          </p:stCondLst>
                                        </p:cTn>
                                        <p:tgtEl>
                                          <p:spTgt spid="74"/>
                                        </p:tgtEl>
                                      </p:cBhvr>
                                      <p:to x="100000" y="100000"/>
                                    </p:animScale>
                                    <p:animScale>
                                      <p:cBhvr>
                                        <p:cTn id="65" dur="26">
                                          <p:stCondLst>
                                            <p:cond delay="1642"/>
                                          </p:stCondLst>
                                        </p:cTn>
                                        <p:tgtEl>
                                          <p:spTgt spid="74"/>
                                        </p:tgtEl>
                                      </p:cBhvr>
                                      <p:to x="100000" y="90000"/>
                                    </p:animScale>
                                    <p:animScale>
                                      <p:cBhvr>
                                        <p:cTn id="66" dur="166" decel="50000">
                                          <p:stCondLst>
                                            <p:cond delay="1668"/>
                                          </p:stCondLst>
                                        </p:cTn>
                                        <p:tgtEl>
                                          <p:spTgt spid="74"/>
                                        </p:tgtEl>
                                      </p:cBhvr>
                                      <p:to x="100000" y="100000"/>
                                    </p:animScale>
                                    <p:animScale>
                                      <p:cBhvr>
                                        <p:cTn id="67" dur="26">
                                          <p:stCondLst>
                                            <p:cond delay="1808"/>
                                          </p:stCondLst>
                                        </p:cTn>
                                        <p:tgtEl>
                                          <p:spTgt spid="74"/>
                                        </p:tgtEl>
                                      </p:cBhvr>
                                      <p:to x="100000" y="95000"/>
                                    </p:animScale>
                                    <p:animScale>
                                      <p:cBhvr>
                                        <p:cTn id="68" dur="166" decel="50000">
                                          <p:stCondLst>
                                            <p:cond delay="1834"/>
                                          </p:stCondLst>
                                        </p:cTn>
                                        <p:tgtEl>
                                          <p:spTgt spid="7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10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32"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box(out)">
                                      <p:cBhvr>
                                        <p:cTn id="7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10432256" y="512763"/>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6"/>
          <p:cNvSpPr>
            <a:spLocks/>
          </p:cNvSpPr>
          <p:nvPr/>
        </p:nvSpPr>
        <p:spPr bwMode="auto">
          <a:xfrm>
            <a:off x="8536781" y="1373188"/>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10273506" y="2363788"/>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10780713" y="4090988"/>
            <a:ext cx="785813" cy="577849"/>
            <a:chOff x="10780713" y="4090988"/>
            <a:chExt cx="785813" cy="577849"/>
          </a:xfrm>
        </p:grpSpPr>
        <p:sp>
          <p:nvSpPr>
            <p:cNvPr id="18"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组合 43"/>
          <p:cNvGrpSpPr/>
          <p:nvPr/>
        </p:nvGrpSpPr>
        <p:grpSpPr>
          <a:xfrm>
            <a:off x="572173" y="3425026"/>
            <a:ext cx="2108724" cy="838011"/>
            <a:chOff x="7605674" y="2538550"/>
            <a:chExt cx="2108724" cy="838011"/>
          </a:xfrm>
        </p:grpSpPr>
        <p:sp>
          <p:nvSpPr>
            <p:cNvPr id="45"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46"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组合 46"/>
          <p:cNvGrpSpPr/>
          <p:nvPr/>
        </p:nvGrpSpPr>
        <p:grpSpPr>
          <a:xfrm>
            <a:off x="3142569" y="1903321"/>
            <a:ext cx="2108724" cy="838011"/>
            <a:chOff x="7605674" y="2538550"/>
            <a:chExt cx="2108724" cy="838011"/>
          </a:xfrm>
        </p:grpSpPr>
        <p:sp>
          <p:nvSpPr>
            <p:cNvPr id="48"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49"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组合 49"/>
          <p:cNvGrpSpPr/>
          <p:nvPr/>
        </p:nvGrpSpPr>
        <p:grpSpPr>
          <a:xfrm>
            <a:off x="5614541" y="3506750"/>
            <a:ext cx="2108724" cy="838011"/>
            <a:chOff x="7605674" y="2538550"/>
            <a:chExt cx="2108724" cy="838011"/>
          </a:xfrm>
        </p:grpSpPr>
        <p:sp>
          <p:nvSpPr>
            <p:cNvPr id="51"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52"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Rectangle 39"/>
          <p:cNvSpPr/>
          <p:nvPr/>
        </p:nvSpPr>
        <p:spPr>
          <a:xfrm>
            <a:off x="150018" y="1587"/>
            <a:ext cx="11944350" cy="6555641"/>
          </a:xfrm>
          <a:prstGeom prst="rect">
            <a:avLst/>
          </a:prstGeom>
        </p:spPr>
        <p:txBody>
          <a:bodyPr wrap="square">
            <a:spAutoFit/>
          </a:bodyPr>
          <a:lstStyle/>
          <a:p>
            <a:pPr algn="ctr" defTabSz="457200"/>
            <a:r>
              <a:rPr lang="vi-VN" sz="2100" b="1">
                <a:solidFill>
                  <a:srgbClr val="C00000"/>
                </a:solidFill>
                <a:latin typeface="Times New Roman" panose="02020603050405020304" pitchFamily="18" charset="0"/>
              </a:rPr>
              <a:t>THƯA CHUYỆN VỚI MẸ</a:t>
            </a:r>
          </a:p>
          <a:p>
            <a:pPr algn="just" defTabSz="457200"/>
            <a:r>
              <a:rPr lang="en-US" sz="2100" b="1">
                <a:solidFill>
                  <a:srgbClr val="002060"/>
                </a:solidFill>
                <a:latin typeface="Calibri Light"/>
              </a:rPr>
              <a:t>	</a:t>
            </a:r>
            <a:r>
              <a:rPr lang="vi-VN" sz="2100" b="1">
                <a:latin typeface="Times New Roman" panose="02020603050405020304" pitchFamily="18" charset="0"/>
              </a:rPr>
              <a:t>Từ ngày phải nghỉ học, Cương đâm ra nhớ cái lò rèn cạnh trường. Một hôm, em ngỏ ý với mẹ:</a:t>
            </a:r>
          </a:p>
          <a:p>
            <a:pPr algn="just" defTabSz="457200"/>
            <a:r>
              <a:rPr lang="en-US" sz="2100" b="1">
                <a:latin typeface="Calibri Light"/>
              </a:rPr>
              <a:t>	</a:t>
            </a:r>
            <a:r>
              <a:rPr lang="vi-VN" sz="2100" b="1">
                <a:latin typeface="Times New Roman" panose="02020603050405020304" pitchFamily="18" charset="0"/>
              </a:rPr>
              <a:t>- Mẹ nói với thầy cho con đi học nghề rèn. </a:t>
            </a:r>
          </a:p>
          <a:p>
            <a:pPr algn="just" defTabSz="457200"/>
            <a:r>
              <a:rPr lang="en-US" sz="2100" b="1">
                <a:latin typeface="Calibri Light"/>
              </a:rPr>
              <a:t>	</a:t>
            </a:r>
            <a:r>
              <a:rPr lang="vi-VN" sz="2100" b="1">
                <a:latin typeface="Times New Roman" panose="02020603050405020304" pitchFamily="18" charset="0"/>
              </a:rPr>
              <a:t>Mẹ Cương đã nghe rõ mồn một lời con, nhưng bà vẫn hỏi lại:</a:t>
            </a:r>
          </a:p>
          <a:p>
            <a:pPr algn="just" defTabSz="457200"/>
            <a:r>
              <a:rPr lang="en-US" sz="2100" b="1">
                <a:latin typeface="Calibri Light"/>
              </a:rPr>
              <a:t>	</a:t>
            </a:r>
            <a:r>
              <a:rPr lang="vi-VN" sz="2100" b="1">
                <a:latin typeface="Times New Roman" panose="02020603050405020304" pitchFamily="18" charset="0"/>
              </a:rPr>
              <a:t>- Con vừa bảo gì?</a:t>
            </a:r>
          </a:p>
          <a:p>
            <a:pPr algn="just" defTabSz="457200"/>
            <a:r>
              <a:rPr lang="en-US" sz="2100" b="1">
                <a:latin typeface="Calibri Light"/>
              </a:rPr>
              <a:t>	</a:t>
            </a:r>
            <a:r>
              <a:rPr lang="vi-VN" sz="2100" b="1">
                <a:latin typeface="Times New Roman" panose="02020603050405020304" pitchFamily="18" charset="0"/>
              </a:rPr>
              <a:t>- Mẹ xin thầy cho con đi làm thợ rèn.</a:t>
            </a:r>
          </a:p>
          <a:p>
            <a:pPr algn="just" defTabSz="457200"/>
            <a:r>
              <a:rPr lang="en-US" sz="2100" b="1">
                <a:latin typeface="Calibri Light"/>
              </a:rPr>
              <a:t>	</a:t>
            </a:r>
            <a:r>
              <a:rPr lang="vi-VN" sz="2100" b="1">
                <a:latin typeface="Times New Roman" panose="02020603050405020304" pitchFamily="18" charset="0"/>
              </a:rPr>
              <a:t>- Ai xui con thế?</a:t>
            </a:r>
          </a:p>
          <a:p>
            <a:pPr algn="just" defTabSz="457200"/>
            <a:r>
              <a:rPr lang="en-US" sz="2100" b="1">
                <a:latin typeface="Calibri Light"/>
              </a:rPr>
              <a:t>	</a:t>
            </a:r>
            <a:r>
              <a:rPr lang="vi-VN" sz="2100" b="1">
                <a:latin typeface="Times New Roman" panose="02020603050405020304" pitchFamily="18" charset="0"/>
              </a:rPr>
              <a:t>Cương cố cắt nghĩa cho mẹ hiểu:</a:t>
            </a:r>
          </a:p>
          <a:p>
            <a:pPr algn="just" defTabSz="457200"/>
            <a:r>
              <a:rPr lang="en-US" sz="2100" b="1">
                <a:latin typeface="Calibri Light"/>
              </a:rPr>
              <a:t>	</a:t>
            </a:r>
            <a:r>
              <a:rPr lang="vi-VN" sz="2100" b="1">
                <a:latin typeface="Times New Roman" panose="02020603050405020304" pitchFamily="18" charset="0"/>
              </a:rPr>
              <a:t>- Thưa mẹ, tự ý con muốn thế. Con thương mẹ vất vả, đã phải nuôi bằng ấy đứa em còn phải nuôi con... Con muốn học một nghề để kiếm sống...</a:t>
            </a:r>
          </a:p>
          <a:p>
            <a:pPr algn="just" defTabSz="457200"/>
            <a:r>
              <a:rPr lang="en-US" sz="2100" b="1">
                <a:latin typeface="Calibri Light"/>
              </a:rPr>
              <a:t>	</a:t>
            </a:r>
            <a:r>
              <a:rPr lang="vi-VN" sz="2100" b="1">
                <a:latin typeface="Times New Roman" panose="02020603050405020304" pitchFamily="18" charset="0"/>
              </a:rPr>
              <a:t>Mẹ Cương như đã hiểu lòng con. Bà cảm động, xoa đầu Cương và bảo:</a:t>
            </a:r>
          </a:p>
          <a:p>
            <a:pPr algn="just" defTabSz="457200"/>
            <a:r>
              <a:rPr lang="en-US" sz="2100" b="1">
                <a:latin typeface="Calibri Light"/>
              </a:rPr>
              <a:t>	</a:t>
            </a:r>
            <a:r>
              <a:rPr lang="vi-VN" sz="2100" b="1">
                <a:latin typeface="Times New Roman" panose="02020603050405020304" pitchFamily="18" charset="0"/>
              </a:rPr>
              <a:t>- Con muốn giúp mẹ như thế là phải. Nhưng biết thầy có chịu nghe không? Nhà ta tuy nghèo nhưng dòng dõi quan sang. Không lẽ bây giờ mẹ để con phải làm đầy tớ anh thợ rèn.</a:t>
            </a:r>
          </a:p>
          <a:p>
            <a:pPr algn="just" defTabSz="457200"/>
            <a:r>
              <a:rPr lang="en-US" sz="2100" b="1">
                <a:latin typeface="Calibri Light"/>
              </a:rPr>
              <a:t>	</a:t>
            </a:r>
            <a:r>
              <a:rPr lang="vi-VN" sz="2100" b="1">
                <a:latin typeface="Times New Roman" panose="02020603050405020304" pitchFamily="18" charset="0"/>
              </a:rPr>
              <a:t>Cương thấy nghèn nghẹn ở cổ. Em nắm lấy tay mẹ, thiết tha:</a:t>
            </a:r>
          </a:p>
          <a:p>
            <a:pPr algn="just" defTabSz="457200"/>
            <a:r>
              <a:rPr lang="en-US" sz="2100" b="1">
                <a:latin typeface="Calibri Light"/>
              </a:rPr>
              <a:t>	</a:t>
            </a:r>
            <a:r>
              <a:rPr lang="vi-VN" sz="2100" b="1">
                <a:latin typeface="Times New Roman" panose="02020603050405020304" pitchFamily="18" charset="0"/>
              </a:rPr>
              <a:t>- Mẹ ơi! Người ta ai cũng phải có một nghề. Làm ruộng hay buôn bán, làm thầy hay làm thợ đều đáng trọng như nhau. Chỉ những ai trộm cắp hay ăn bám mới đáng bị coi thường.</a:t>
            </a:r>
          </a:p>
          <a:p>
            <a:pPr algn="just" defTabSz="457200"/>
            <a:r>
              <a:rPr lang="en-US" sz="2100" b="1">
                <a:latin typeface="Calibri Light"/>
              </a:rPr>
              <a:t>	</a:t>
            </a:r>
            <a:r>
              <a:rPr lang="vi-VN" sz="2100" b="1">
                <a:latin typeface="Times New Roman" panose="02020603050405020304" pitchFamily="18" charset="0"/>
              </a:rPr>
              <a:t>Bất giác, em lại nhớ đến ba người thợ nhễ nhại mồ hôi mà vui vẻ bên tiếng bễ thổi </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phì phào</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 tiếng búa con, búa lớn theo nhau đập </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cúc cắc</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 và những tàn lửa đỏ hồng, bắn tóe lên như khi đốt cây bông.</a:t>
            </a:r>
          </a:p>
          <a:p>
            <a:pPr algn="r" defTabSz="457200"/>
            <a:r>
              <a:rPr lang="vi-VN" sz="2100" i="1">
                <a:latin typeface="Times New Roman" panose="02020603050405020304" pitchFamily="18" charset="0"/>
              </a:rPr>
              <a:t>Theo</a:t>
            </a:r>
            <a:r>
              <a:rPr lang="vi-VN" sz="2100" b="1">
                <a:latin typeface="Times New Roman" panose="02020603050405020304" pitchFamily="18" charset="0"/>
              </a:rPr>
              <a:t> NAM CAO</a:t>
            </a:r>
          </a:p>
        </p:txBody>
      </p:sp>
    </p:spTree>
    <p:extLst>
      <p:ext uri="{BB962C8B-B14F-4D97-AF65-F5344CB8AC3E}">
        <p14:creationId xmlns:p14="http://schemas.microsoft.com/office/powerpoint/2010/main" val="64512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5229307" y="2246357"/>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919221" y="457599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Text Box 6"/>
          <p:cNvSpPr txBox="1">
            <a:spLocks noChangeArrowheads="1"/>
          </p:cNvSpPr>
          <p:nvPr/>
        </p:nvSpPr>
        <p:spPr bwMode="auto">
          <a:xfrm>
            <a:off x="50469" y="474262"/>
            <a:ext cx="1214153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33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rPr>
              <a:t>Bài 1. Tìm câu hỏi trong các bài </a:t>
            </a:r>
            <a:r>
              <a:rPr lang="en-US" altLang="en-US" sz="3000" b="1" i="1" smtClean="0">
                <a:solidFill>
                  <a:srgbClr val="1207E9"/>
                </a:solidFill>
                <a:latin typeface="Times New Roman" panose="02020603050405020304" pitchFamily="18" charset="0"/>
              </a:rPr>
              <a:t>Thưa chuyện với mẹ, </a:t>
            </a:r>
            <a:r>
              <a:rPr lang="en-US" altLang="en-US" sz="3000" b="1" i="1" smtClean="0">
                <a:solidFill>
                  <a:srgbClr val="008000"/>
                </a:solidFill>
                <a:latin typeface="Times New Roman" panose="02020603050405020304" pitchFamily="18" charset="0"/>
              </a:rPr>
              <a:t>Hai bàn tay </a:t>
            </a:r>
            <a:r>
              <a:rPr lang="en-US" altLang="en-US" sz="3000" b="1" smtClean="0">
                <a:solidFill>
                  <a:srgbClr val="0080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rPr>
              <a:t>và ghi vào bảng có mẫu như sau:</a:t>
            </a:r>
          </a:p>
        </p:txBody>
      </p:sp>
      <p:graphicFrame>
        <p:nvGraphicFramePr>
          <p:cNvPr id="65" name="Group 100"/>
          <p:cNvGraphicFramePr>
            <a:graphicFrameLocks/>
          </p:cNvGraphicFramePr>
          <p:nvPr>
            <p:extLst>
              <p:ext uri="{D42A27DB-BD31-4B8C-83A1-F6EECF244321}">
                <p14:modId xmlns:p14="http://schemas.microsoft.com/office/powerpoint/2010/main" val="805470430"/>
              </p:ext>
            </p:extLst>
          </p:nvPr>
        </p:nvGraphicFramePr>
        <p:xfrm>
          <a:off x="345233" y="2420006"/>
          <a:ext cx="11181135" cy="2971800"/>
        </p:xfrm>
        <a:graphic>
          <a:graphicData uri="http://schemas.openxmlformats.org/drawingml/2006/table">
            <a:tbl>
              <a:tblPr/>
              <a:tblGrid>
                <a:gridCol w="4612530"/>
                <a:gridCol w="2801437"/>
                <a:gridCol w="2111459"/>
                <a:gridCol w="1655709"/>
              </a:tblGrid>
              <a:tr h="1028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1943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1" u="none" strike="noStrike" cap="none" normalizeH="0" baseline="0" dirty="0">
                        <a:ln>
                          <a:noFill/>
                        </a:ln>
                        <a:solidFill>
                          <a:srgbClr val="1207E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 name="Text Box 6"/>
          <p:cNvSpPr txBox="1">
            <a:spLocks noChangeArrowheads="1"/>
          </p:cNvSpPr>
          <p:nvPr/>
        </p:nvSpPr>
        <p:spPr bwMode="auto">
          <a:xfrm>
            <a:off x="3459353" y="1596346"/>
            <a:ext cx="5566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000" b="1" smtClean="0">
                <a:solidFill>
                  <a:srgbClr val="003300"/>
                </a:solidFill>
                <a:latin typeface="Times New Roman" panose="02020603050405020304" pitchFamily="18" charset="0"/>
              </a:rPr>
              <a:t>Bài </a:t>
            </a:r>
            <a:r>
              <a:rPr lang="en-US" altLang="en-US" sz="3600" b="1" i="1" smtClean="0">
                <a:solidFill>
                  <a:srgbClr val="FF0000"/>
                </a:solidFill>
                <a:latin typeface="Times New Roman" panose="02020603050405020304" pitchFamily="18" charset="0"/>
              </a:rPr>
              <a:t>Thưa chuyện với mẹ</a:t>
            </a:r>
            <a:endParaRPr lang="en-US" altLang="en-US" sz="3600" b="1" smtClean="0">
              <a:solidFill>
                <a:srgbClr val="FF0000"/>
              </a:solidFill>
              <a:latin typeface="Times New Roman" panose="02020603050405020304" pitchFamily="18" charset="0"/>
            </a:endParaRPr>
          </a:p>
        </p:txBody>
      </p:sp>
      <p:sp>
        <p:nvSpPr>
          <p:cNvPr id="67" name="TextBox 66"/>
          <p:cNvSpPr txBox="1">
            <a:spLocks noChangeArrowheads="1"/>
          </p:cNvSpPr>
          <p:nvPr/>
        </p:nvSpPr>
        <p:spPr bwMode="auto">
          <a:xfrm>
            <a:off x="1278358" y="3869394"/>
            <a:ext cx="499072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srgbClr val="1207E9"/>
                </a:solidFill>
                <a:latin typeface="Times New Roman" panose="02020603050405020304" pitchFamily="18" charset="0"/>
                <a:cs typeface="Times New Roman" panose="02020603050405020304" pitchFamily="18" charset="0"/>
              </a:rPr>
              <a:t>- Ai xui con thế?</a:t>
            </a:r>
          </a:p>
        </p:txBody>
      </p:sp>
      <p:sp>
        <p:nvSpPr>
          <p:cNvPr id="68" name="TextBox 67"/>
          <p:cNvSpPr txBox="1">
            <a:spLocks noChangeArrowheads="1"/>
          </p:cNvSpPr>
          <p:nvPr/>
        </p:nvSpPr>
        <p:spPr bwMode="auto">
          <a:xfrm>
            <a:off x="4987392" y="3833296"/>
            <a:ext cx="26873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srgbClr val="006600"/>
                </a:solidFill>
                <a:latin typeface="Times New Roman" panose="02020603050405020304" pitchFamily="18" charset="0"/>
                <a:cs typeface="Times New Roman" panose="02020603050405020304" pitchFamily="18" charset="0"/>
              </a:rPr>
              <a:t>Câu hỏi của mẹ</a:t>
            </a:r>
          </a:p>
        </p:txBody>
      </p:sp>
      <p:sp>
        <p:nvSpPr>
          <p:cNvPr id="69" name="TextBox 68"/>
          <p:cNvSpPr txBox="1">
            <a:spLocks noChangeArrowheads="1"/>
          </p:cNvSpPr>
          <p:nvPr/>
        </p:nvSpPr>
        <p:spPr bwMode="auto">
          <a:xfrm>
            <a:off x="7944595" y="3750097"/>
            <a:ext cx="239938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Times New Roman" panose="02020603050405020304" pitchFamily="18" charset="0"/>
                <a:cs typeface="Times New Roman" panose="02020603050405020304" pitchFamily="18" charset="0"/>
              </a:rPr>
              <a:t>Để hỏi Cương</a:t>
            </a:r>
          </a:p>
        </p:txBody>
      </p:sp>
      <p:sp>
        <p:nvSpPr>
          <p:cNvPr id="70" name="TextBox 69"/>
          <p:cNvSpPr txBox="1">
            <a:spLocks noChangeArrowheads="1"/>
          </p:cNvSpPr>
          <p:nvPr/>
        </p:nvSpPr>
        <p:spPr bwMode="auto">
          <a:xfrm>
            <a:off x="10133471" y="3848679"/>
            <a:ext cx="172755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srgbClr val="FF0000"/>
                </a:solidFill>
                <a:latin typeface="Times New Roman" panose="02020603050405020304" pitchFamily="18" charset="0"/>
                <a:cs typeface="Times New Roman" panose="02020603050405020304" pitchFamily="18" charset="0"/>
              </a:rPr>
              <a:t>thế</a:t>
            </a:r>
          </a:p>
        </p:txBody>
      </p:sp>
    </p:spTree>
    <p:extLst>
      <p:ext uri="{BB962C8B-B14F-4D97-AF65-F5344CB8AC3E}">
        <p14:creationId xmlns:p14="http://schemas.microsoft.com/office/powerpoint/2010/main" val="217544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10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000" fill="hold"/>
                                        <p:tgtEl>
                                          <p:spTgt spid="67"/>
                                        </p:tgtEl>
                                        <p:attrNameLst>
                                          <p:attrName>ppt_x</p:attrName>
                                        </p:attrNameLst>
                                      </p:cBhvr>
                                      <p:tavLst>
                                        <p:tav tm="0">
                                          <p:val>
                                            <p:strVal val="1+#ppt_w/2"/>
                                          </p:val>
                                        </p:tav>
                                        <p:tav tm="100000">
                                          <p:val>
                                            <p:strVal val="#ppt_x"/>
                                          </p:val>
                                        </p:tav>
                                      </p:tavLst>
                                    </p:anim>
                                    <p:anim calcmode="lin" valueType="num">
                                      <p:cBhvr additive="base">
                                        <p:cTn id="19"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1000" fill="hold"/>
                                        <p:tgtEl>
                                          <p:spTgt spid="68"/>
                                        </p:tgtEl>
                                        <p:attrNameLst>
                                          <p:attrName>ppt_x</p:attrName>
                                        </p:attrNameLst>
                                      </p:cBhvr>
                                      <p:tavLst>
                                        <p:tav tm="0">
                                          <p:val>
                                            <p:strVal val="1+#ppt_w/2"/>
                                          </p:val>
                                        </p:tav>
                                        <p:tav tm="100000">
                                          <p:val>
                                            <p:strVal val="#ppt_x"/>
                                          </p:val>
                                        </p:tav>
                                      </p:tavLst>
                                    </p:anim>
                                    <p:anim calcmode="lin" valueType="num">
                                      <p:cBhvr additive="base">
                                        <p:cTn id="25" dur="10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1000" fill="hold"/>
                                        <p:tgtEl>
                                          <p:spTgt spid="69"/>
                                        </p:tgtEl>
                                        <p:attrNameLst>
                                          <p:attrName>ppt_x</p:attrName>
                                        </p:attrNameLst>
                                      </p:cBhvr>
                                      <p:tavLst>
                                        <p:tav tm="0">
                                          <p:val>
                                            <p:strVal val="1+#ppt_w/2"/>
                                          </p:val>
                                        </p:tav>
                                        <p:tav tm="100000">
                                          <p:val>
                                            <p:strVal val="#ppt_x"/>
                                          </p:val>
                                        </p:tav>
                                      </p:tavLst>
                                    </p:anim>
                                    <p:anim calcmode="lin" valueType="num">
                                      <p:cBhvr additive="base">
                                        <p:cTn id="31" dur="1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1000" fill="hold"/>
                                        <p:tgtEl>
                                          <p:spTgt spid="70"/>
                                        </p:tgtEl>
                                        <p:attrNameLst>
                                          <p:attrName>ppt_x</p:attrName>
                                        </p:attrNameLst>
                                      </p:cBhvr>
                                      <p:tavLst>
                                        <p:tav tm="0">
                                          <p:val>
                                            <p:strVal val="1+#ppt_w/2"/>
                                          </p:val>
                                        </p:tav>
                                        <p:tav tm="100000">
                                          <p:val>
                                            <p:strVal val="#ppt_x"/>
                                          </p:val>
                                        </p:tav>
                                      </p:tavLst>
                                    </p:anim>
                                    <p:anim calcmode="lin" valueType="num">
                                      <p:cBhvr additive="base">
                                        <p:cTn id="37"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81" name="Text Box 6"/>
          <p:cNvSpPr txBox="1">
            <a:spLocks noChangeArrowheads="1"/>
          </p:cNvSpPr>
          <p:nvPr/>
        </p:nvSpPr>
        <p:spPr bwMode="auto">
          <a:xfrm>
            <a:off x="147637" y="386897"/>
            <a:ext cx="9722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5425">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err="1" smtClean="0">
                <a:solidFill>
                  <a:srgbClr val="0000FF"/>
                </a:solidFill>
                <a:latin typeface="Times New Roman" pitchFamily="18" charset="0"/>
              </a:rPr>
              <a:t>Hồi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ấy</a:t>
            </a:r>
            <a:r>
              <a:rPr lang="en-US" sz="2400" b="1" dirty="0" smtClean="0">
                <a:solidFill>
                  <a:srgbClr val="0000FF"/>
                </a:solidFill>
                <a:latin typeface="Times New Roman" pitchFamily="18" charset="0"/>
              </a:rPr>
              <a:t>, ở </a:t>
            </a:r>
            <a:r>
              <a:rPr lang="en-US" sz="2400" b="1" dirty="0" err="1" smtClean="0">
                <a:solidFill>
                  <a:srgbClr val="0000FF"/>
                </a:solidFill>
                <a:latin typeface="Times New Roman" pitchFamily="18" charset="0"/>
              </a:rPr>
              <a:t>Sài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Gòn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người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bạn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tên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a:t>
            </a:r>
          </a:p>
        </p:txBody>
      </p:sp>
      <p:sp>
        <p:nvSpPr>
          <p:cNvPr id="84" name="Text Box 7"/>
          <p:cNvSpPr txBox="1">
            <a:spLocks noChangeArrowheads="1"/>
          </p:cNvSpPr>
          <p:nvPr/>
        </p:nvSpPr>
        <p:spPr bwMode="auto">
          <a:xfrm>
            <a:off x="138264" y="813076"/>
            <a:ext cx="95140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5425">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hôm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hỏi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p>
        </p:txBody>
      </p:sp>
      <p:sp>
        <p:nvSpPr>
          <p:cNvPr id="85" name="Text Box 8"/>
          <p:cNvSpPr txBox="1">
            <a:spLocks noChangeArrowheads="1"/>
          </p:cNvSpPr>
          <p:nvPr/>
        </p:nvSpPr>
        <p:spPr bwMode="auto">
          <a:xfrm>
            <a:off x="280480" y="1174238"/>
            <a:ext cx="10931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yêu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86" name="Text Box 9"/>
          <p:cNvSpPr txBox="1">
            <a:spLocks noChangeArrowheads="1"/>
          </p:cNvSpPr>
          <p:nvPr/>
        </p:nvSpPr>
        <p:spPr bwMode="auto">
          <a:xfrm>
            <a:off x="300038" y="1497387"/>
            <a:ext cx="4858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trả</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lời</a:t>
            </a:r>
            <a:r>
              <a:rPr lang="en-US" sz="2400" b="1" dirty="0" smtClean="0">
                <a:solidFill>
                  <a:srgbClr val="0000FF"/>
                </a:solidFill>
                <a:latin typeface="Times New Roman" pitchFamily="18" charset="0"/>
              </a:rPr>
              <a:t>:</a:t>
            </a:r>
          </a:p>
        </p:txBody>
      </p:sp>
      <p:sp>
        <p:nvSpPr>
          <p:cNvPr id="87" name="Text Box 10"/>
          <p:cNvSpPr txBox="1">
            <a:spLocks noChangeArrowheads="1"/>
          </p:cNvSpPr>
          <p:nvPr/>
        </p:nvSpPr>
        <p:spPr bwMode="auto">
          <a:xfrm>
            <a:off x="280480" y="1797789"/>
            <a:ext cx="3744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err="1" smtClean="0">
                <a:solidFill>
                  <a:srgbClr val="0000FF"/>
                </a:solidFill>
                <a:latin typeface="Times New Roman" pitchFamily="18" charset="0"/>
              </a:rPr>
              <a:t>Có</a:t>
            </a:r>
            <a:r>
              <a:rPr lang="en-US" sz="2400" b="1" smtClean="0">
                <a:solidFill>
                  <a:srgbClr val="0000FF"/>
                </a:solidFill>
                <a:latin typeface="Times New Roman" pitchFamily="18" charset="0"/>
              </a:rPr>
              <a:t> chứ.</a:t>
            </a:r>
            <a:endParaRPr lang="en-US" sz="2400" b="1" dirty="0" smtClean="0">
              <a:solidFill>
                <a:srgbClr val="0000FF"/>
              </a:solidFill>
              <a:latin typeface="Times New Roman" pitchFamily="18" charset="0"/>
            </a:endParaRPr>
          </a:p>
        </p:txBody>
      </p:sp>
      <p:sp>
        <p:nvSpPr>
          <p:cNvPr id="88" name="Text Box 11"/>
          <p:cNvSpPr txBox="1">
            <a:spLocks noChangeArrowheads="1"/>
          </p:cNvSpPr>
          <p:nvPr/>
        </p:nvSpPr>
        <p:spPr bwMode="auto">
          <a:xfrm>
            <a:off x="280480" y="2176646"/>
            <a:ext cx="82994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thể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giữ</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bí</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mật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89" name="Text Box 12"/>
          <p:cNvSpPr txBox="1">
            <a:spLocks noChangeArrowheads="1"/>
          </p:cNvSpPr>
          <p:nvPr/>
        </p:nvSpPr>
        <p:spPr bwMode="auto">
          <a:xfrm>
            <a:off x="280480" y="2515629"/>
            <a:ext cx="4959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a:t>
            </a:r>
          </a:p>
        </p:txBody>
      </p:sp>
      <p:sp>
        <p:nvSpPr>
          <p:cNvPr id="90" name="Text Box 13"/>
          <p:cNvSpPr txBox="1">
            <a:spLocks noChangeArrowheads="1"/>
          </p:cNvSpPr>
          <p:nvPr/>
        </p:nvSpPr>
        <p:spPr bwMode="auto">
          <a:xfrm>
            <a:off x="147637" y="2892689"/>
            <a:ext cx="118483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120650">
              <a:defRPr>
                <a:solidFill>
                  <a:schemeClr val="tx1"/>
                </a:solidFill>
                <a:latin typeface="Arial" charset="0"/>
              </a:defRPr>
            </a:lvl1pPr>
            <a:lvl2pPr marL="4587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muốn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ngoài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xem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Pháp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họ</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như</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thế</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nào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sau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trở</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về</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giúp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đồng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bào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Nhưng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mình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cũng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mạo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hiểm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muốn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với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91" name="Text Box 14"/>
          <p:cNvSpPr txBox="1">
            <a:spLocks noChangeArrowheads="1"/>
          </p:cNvSpPr>
          <p:nvPr/>
        </p:nvSpPr>
        <p:spPr bwMode="auto">
          <a:xfrm>
            <a:off x="280480" y="3968327"/>
            <a:ext cx="5060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sững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sốt</a:t>
            </a:r>
            <a:r>
              <a:rPr lang="en-US" sz="2400" b="1" dirty="0" smtClean="0">
                <a:solidFill>
                  <a:srgbClr val="0000FF"/>
                </a:solidFill>
                <a:latin typeface="Times New Roman" pitchFamily="18" charset="0"/>
              </a:rPr>
              <a:t>:</a:t>
            </a:r>
          </a:p>
        </p:txBody>
      </p:sp>
      <p:sp>
        <p:nvSpPr>
          <p:cNvPr id="92" name="Text Box 15"/>
          <p:cNvSpPr txBox="1">
            <a:spLocks noChangeArrowheads="1"/>
          </p:cNvSpPr>
          <p:nvPr/>
        </p:nvSpPr>
        <p:spPr bwMode="auto">
          <a:xfrm>
            <a:off x="167446" y="4349193"/>
            <a:ext cx="7793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Nhưng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lấy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tiền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p>
        </p:txBody>
      </p:sp>
      <p:sp>
        <p:nvSpPr>
          <p:cNvPr id="93" name="Text Box 16"/>
          <p:cNvSpPr txBox="1">
            <a:spLocks noChangeArrowheads="1"/>
          </p:cNvSpPr>
          <p:nvPr/>
        </p:nvSpPr>
        <p:spPr bwMode="auto">
          <a:xfrm>
            <a:off x="173771" y="4734040"/>
            <a:ext cx="113358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tiền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đây</a:t>
            </a:r>
            <a:r>
              <a:rPr lang="en-US" sz="2400" b="1" dirty="0" smtClean="0">
                <a:solidFill>
                  <a:srgbClr val="0000FF"/>
                </a:solidFill>
                <a:latin typeface="Times New Roman" pitchFamily="18" charset="0"/>
              </a:rPr>
              <a:t> !</a:t>
            </a:r>
          </a:p>
        </p:txBody>
      </p:sp>
      <p:sp>
        <p:nvSpPr>
          <p:cNvPr id="94" name="Text Box 17"/>
          <p:cNvSpPr txBox="1">
            <a:spLocks noChangeArrowheads="1"/>
          </p:cNvSpPr>
          <p:nvPr/>
        </p:nvSpPr>
        <p:spPr bwMode="auto">
          <a:xfrm>
            <a:off x="147638" y="5136115"/>
            <a:ext cx="10121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Vừa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nói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vừa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giơ</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hai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bàn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tay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tiếp</a:t>
            </a:r>
            <a:r>
              <a:rPr lang="en-US" sz="2400" b="1" dirty="0" smtClean="0">
                <a:solidFill>
                  <a:srgbClr val="0000FF"/>
                </a:solidFill>
                <a:latin typeface="Times New Roman" pitchFamily="18" charset="0"/>
              </a:rPr>
              <a:t>:</a:t>
            </a:r>
          </a:p>
        </p:txBody>
      </p:sp>
      <p:sp>
        <p:nvSpPr>
          <p:cNvPr id="95" name="Text Box 18"/>
          <p:cNvSpPr txBox="1">
            <a:spLocks noChangeArrowheads="1"/>
          </p:cNvSpPr>
          <p:nvPr/>
        </p:nvSpPr>
        <p:spPr bwMode="auto">
          <a:xfrm>
            <a:off x="167446" y="5534688"/>
            <a:ext cx="113421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sẽ</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bất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cứ</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việc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gì</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sống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với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chứ</a:t>
            </a:r>
            <a:r>
              <a:rPr lang="en-US" sz="2400" b="1" dirty="0" smtClean="0">
                <a:solidFill>
                  <a:srgbClr val="0000FF"/>
                </a:solidFill>
                <a:latin typeface="Times New Roman" pitchFamily="18" charset="0"/>
              </a:rPr>
              <a:t> ?</a:t>
            </a:r>
          </a:p>
        </p:txBody>
      </p:sp>
      <p:sp>
        <p:nvSpPr>
          <p:cNvPr id="96" name="Text Box 26"/>
          <p:cNvSpPr txBox="1">
            <a:spLocks noChangeArrowheads="1"/>
          </p:cNvSpPr>
          <p:nvPr/>
        </p:nvSpPr>
        <p:spPr bwMode="auto">
          <a:xfrm>
            <a:off x="5745989" y="5901625"/>
            <a:ext cx="4390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Theo </a:t>
            </a:r>
            <a:r>
              <a:rPr lang="en-US" sz="2400" b="1" dirty="0" err="1" smtClean="0">
                <a:solidFill>
                  <a:srgbClr val="0000FF"/>
                </a:solidFill>
                <a:latin typeface="Times New Roman" pitchFamily="18" charset="0"/>
              </a:rPr>
              <a:t>Trần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Dân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Tiên</a:t>
            </a:r>
            <a:r>
              <a:rPr lang="en-US" sz="2400" b="1" dirty="0" smtClean="0">
                <a:solidFill>
                  <a:srgbClr val="0000FF"/>
                </a:solidFill>
                <a:latin typeface="Times New Roman" pitchFamily="18" charset="0"/>
              </a:rPr>
              <a:t> )</a:t>
            </a:r>
          </a:p>
        </p:txBody>
      </p:sp>
      <p:sp>
        <p:nvSpPr>
          <p:cNvPr id="99" name="Rectangle 98"/>
          <p:cNvSpPr/>
          <p:nvPr/>
        </p:nvSpPr>
        <p:spPr>
          <a:xfrm>
            <a:off x="4895281" y="60806"/>
            <a:ext cx="2549076" cy="461665"/>
          </a:xfrm>
          <a:prstGeom prst="rect">
            <a:avLst/>
          </a:prstGeom>
          <a:noFill/>
        </p:spPr>
        <p:txBody>
          <a:bodyPr wrap="square" lIns="91440" tIns="45720" rIns="91440" bIns="45720">
            <a:spAutoFit/>
          </a:bodyPr>
          <a:lstStyle/>
          <a:p>
            <a:pPr algn="ct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Hai</a:t>
            </a:r>
            <a:r>
              <a:rPr lang="en-US" sz="2400" b="1" i="1" dirty="0" smtClean="0">
                <a:ln w="10541" cmpd="sng">
                  <a:solidFill>
                    <a:srgbClr val="0F6FC6">
                      <a:shade val="88000"/>
                      <a:satMod val="110000"/>
                    </a:srgbClr>
                  </a:solidFill>
                  <a:prstDash val="solid"/>
                </a:ln>
                <a:solidFill>
                  <a:srgbClr val="CC00CC"/>
                </a:solidFill>
                <a:latin typeface="Times New Roman" pitchFamily="18" charset="0"/>
              </a:rPr>
              <a:t> </a:t>
            </a: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bàn</a:t>
            </a:r>
            <a:r>
              <a:rPr lang="en-US" sz="2400" b="1" i="1" dirty="0" smtClean="0">
                <a:ln w="10541" cmpd="sng">
                  <a:solidFill>
                    <a:srgbClr val="0F6FC6">
                      <a:shade val="88000"/>
                      <a:satMod val="110000"/>
                    </a:srgbClr>
                  </a:solidFill>
                  <a:prstDash val="solid"/>
                </a:ln>
                <a:solidFill>
                  <a:srgbClr val="CC00CC"/>
                </a:solidFill>
                <a:latin typeface="Times New Roman" pitchFamily="18" charset="0"/>
              </a:rPr>
              <a:t> </a:t>
            </a: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tay</a:t>
            </a:r>
            <a:endParaRPr lang="en-US" sz="2400" b="1" dirty="0">
              <a:ln w="10541" cmpd="sng">
                <a:solidFill>
                  <a:srgbClr val="0F6FC6">
                    <a:shade val="88000"/>
                    <a:satMod val="110000"/>
                  </a:srgbClr>
                </a:solidFill>
                <a:prstDash val="solid"/>
              </a:ln>
              <a:solidFill>
                <a:srgbClr val="CC00CC"/>
              </a:solidFill>
              <a:latin typeface="Constantia"/>
            </a:endParaRPr>
          </a:p>
        </p:txBody>
      </p:sp>
    </p:spTree>
    <p:extLst>
      <p:ext uri="{BB962C8B-B14F-4D97-AF65-F5344CB8AC3E}">
        <p14:creationId xmlns:p14="http://schemas.microsoft.com/office/powerpoint/2010/main" val="65144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31000"/>
          </a:stretch>
        </a:blipFill>
        <a:effectLst/>
      </p:bgPr>
    </p:bg>
    <p:spTree>
      <p:nvGrpSpPr>
        <p:cNvPr id="1" name=""/>
        <p:cNvGrpSpPr/>
        <p:nvPr/>
      </p:nvGrpSpPr>
      <p:grpSpPr>
        <a:xfrm>
          <a:off x="0" y="0"/>
          <a:ext cx="0" cy="0"/>
          <a:chOff x="0" y="0"/>
          <a:chExt cx="0" cy="0"/>
        </a:xfrm>
      </p:grpSpPr>
      <p:sp>
        <p:nvSpPr>
          <p:cNvPr id="3" name="Rectangle 2"/>
          <p:cNvSpPr/>
          <p:nvPr/>
        </p:nvSpPr>
        <p:spPr>
          <a:xfrm>
            <a:off x="2952751" y="2336807"/>
            <a:ext cx="7466258" cy="1323439"/>
          </a:xfrm>
          <a:prstGeom prst="rect">
            <a:avLst/>
          </a:prstGeom>
          <a:noFill/>
        </p:spPr>
        <p:txBody>
          <a:bodyPr wrap="square">
            <a:spAutoFit/>
            <a:scene3d>
              <a:camera prst="obliqueTopLeft"/>
              <a:lightRig rig="threePt" dir="t"/>
            </a:scene3d>
            <a:sp3d extrusionH="57150">
              <a:bevelT w="50800" h="38100" prst="riblet"/>
            </a:sp3d>
          </a:bodyPr>
          <a:lstStyle/>
          <a:p>
            <a:pPr algn="ctr" defTabSz="914377">
              <a:defRPr/>
            </a:pPr>
            <a:r>
              <a:rPr lang="en-US" sz="8000" b="1" dirty="0">
                <a:solidFill>
                  <a:srgbClr val="0000CC"/>
                </a:solidFill>
                <a:latin typeface="Times New Roman" panose="02020603050405020304" pitchFamily="18" charset="0"/>
                <a:ea typeface="微软雅黑"/>
                <a:cs typeface="Times New Roman" panose="02020603050405020304" pitchFamily="18" charset="0"/>
              </a:rPr>
              <a:t>KHỞI ĐỘNG</a:t>
            </a:r>
          </a:p>
        </p:txBody>
      </p:sp>
    </p:spTree>
    <p:extLst>
      <p:ext uri="{BB962C8B-B14F-4D97-AF65-F5344CB8AC3E}">
        <p14:creationId xmlns:p14="http://schemas.microsoft.com/office/powerpoint/2010/main" val="349391236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aphicFrame>
        <p:nvGraphicFramePr>
          <p:cNvPr id="3" name="Group 100"/>
          <p:cNvGraphicFramePr>
            <a:graphicFrameLocks/>
          </p:cNvGraphicFramePr>
          <p:nvPr>
            <p:extLst>
              <p:ext uri="{D42A27DB-BD31-4B8C-83A1-F6EECF244321}">
                <p14:modId xmlns:p14="http://schemas.microsoft.com/office/powerpoint/2010/main" val="1418668358"/>
              </p:ext>
            </p:extLst>
          </p:nvPr>
        </p:nvGraphicFramePr>
        <p:xfrm>
          <a:off x="114300" y="560388"/>
          <a:ext cx="11458574" cy="6356350"/>
        </p:xfrm>
        <a:graphic>
          <a:graphicData uri="http://schemas.openxmlformats.org/drawingml/2006/table">
            <a:tbl>
              <a:tblPr/>
              <a:tblGrid>
                <a:gridCol w="4868664">
                  <a:extLst>
                    <a:ext uri="{9D8B030D-6E8A-4147-A177-3AD203B41FA5}"/>
                  </a:extLst>
                </a:gridCol>
                <a:gridCol w="2729266">
                  <a:extLst>
                    <a:ext uri="{9D8B030D-6E8A-4147-A177-3AD203B41FA5}"/>
                  </a:extLst>
                </a:gridCol>
                <a:gridCol w="2163851">
                  <a:extLst>
                    <a:ext uri="{9D8B030D-6E8A-4147-A177-3AD203B41FA5}"/>
                  </a:extLst>
                </a:gridCol>
                <a:gridCol w="1696793">
                  <a:extLst>
                    <a:ext uri="{9D8B030D-6E8A-4147-A177-3AD203B41FA5}"/>
                  </a:extLst>
                </a:gridCol>
              </a:tblGrid>
              <a:tr h="8381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extLst>
              </a:tr>
              <a:tr h="5518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1" u="none" strike="noStrike" cap="none" normalizeH="0" baseline="0" dirty="0" smtClean="0">
                        <a:ln>
                          <a:noFill/>
                        </a:ln>
                        <a:solidFill>
                          <a:srgbClr val="1207E9"/>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 name="Text Box 6"/>
          <p:cNvSpPr txBox="1">
            <a:spLocks noChangeArrowheads="1"/>
          </p:cNvSpPr>
          <p:nvPr/>
        </p:nvSpPr>
        <p:spPr bwMode="auto">
          <a:xfrm>
            <a:off x="4325495" y="0"/>
            <a:ext cx="434225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000" b="1" smtClean="0">
                <a:solidFill>
                  <a:srgbClr val="003300"/>
                </a:solidFill>
                <a:latin typeface="Times New Roman" panose="02020603050405020304" pitchFamily="18" charset="0"/>
              </a:rPr>
              <a:t>Bài </a:t>
            </a:r>
            <a:r>
              <a:rPr lang="en-US" altLang="en-US" sz="3000" b="1" i="1" smtClean="0">
                <a:solidFill>
                  <a:srgbClr val="FF0000"/>
                </a:solidFill>
                <a:latin typeface="Times New Roman" panose="02020603050405020304" pitchFamily="18" charset="0"/>
              </a:rPr>
              <a:t>Hai bàn tay</a:t>
            </a:r>
            <a:endParaRPr lang="en-US" altLang="en-US" sz="3000" b="1" smtClean="0">
              <a:solidFill>
                <a:srgbClr val="FF0000"/>
              </a:solidFill>
              <a:latin typeface="Times New Roman" panose="02020603050405020304" pitchFamily="18" charset="0"/>
            </a:endParaRPr>
          </a:p>
        </p:txBody>
      </p:sp>
      <p:sp>
        <p:nvSpPr>
          <p:cNvPr id="5" name="TextBox 4"/>
          <p:cNvSpPr txBox="1">
            <a:spLocks noChangeArrowheads="1"/>
          </p:cNvSpPr>
          <p:nvPr/>
        </p:nvSpPr>
        <p:spPr bwMode="auto">
          <a:xfrm>
            <a:off x="140713" y="1349376"/>
            <a:ext cx="4392299"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 Anh có yêu nước không?</a:t>
            </a:r>
          </a:p>
        </p:txBody>
      </p:sp>
      <p:sp>
        <p:nvSpPr>
          <p:cNvPr id="6" name="TextBox 5"/>
          <p:cNvSpPr txBox="1">
            <a:spLocks noChangeArrowheads="1"/>
          </p:cNvSpPr>
          <p:nvPr/>
        </p:nvSpPr>
        <p:spPr bwMode="auto">
          <a:xfrm>
            <a:off x="4971149" y="1360128"/>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Câu hỏi của Bác Hồ</a:t>
            </a:r>
          </a:p>
        </p:txBody>
      </p:sp>
      <p:sp>
        <p:nvSpPr>
          <p:cNvPr id="7" name="TextBox 6"/>
          <p:cNvSpPr txBox="1">
            <a:spLocks noChangeArrowheads="1"/>
          </p:cNvSpPr>
          <p:nvPr/>
        </p:nvSpPr>
        <p:spPr bwMode="auto">
          <a:xfrm>
            <a:off x="7620480" y="1433175"/>
            <a:ext cx="230971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bác Lê</a:t>
            </a:r>
          </a:p>
        </p:txBody>
      </p:sp>
      <p:sp>
        <p:nvSpPr>
          <p:cNvPr id="8" name="TextBox 7"/>
          <p:cNvSpPr txBox="1">
            <a:spLocks noChangeArrowheads="1"/>
          </p:cNvSpPr>
          <p:nvPr/>
        </p:nvSpPr>
        <p:spPr bwMode="auto">
          <a:xfrm>
            <a:off x="9995358" y="1414347"/>
            <a:ext cx="166299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có … không</a:t>
            </a:r>
          </a:p>
        </p:txBody>
      </p:sp>
      <p:sp>
        <p:nvSpPr>
          <p:cNvPr id="9" name="TextBox 8"/>
          <p:cNvSpPr txBox="1">
            <a:spLocks noChangeArrowheads="1"/>
          </p:cNvSpPr>
          <p:nvPr/>
        </p:nvSpPr>
        <p:spPr bwMode="auto">
          <a:xfrm>
            <a:off x="146314" y="2429670"/>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 Anh có thể giữ bí mật không?</a:t>
            </a:r>
          </a:p>
        </p:txBody>
      </p:sp>
      <p:sp>
        <p:nvSpPr>
          <p:cNvPr id="10" name="TextBox 9"/>
          <p:cNvSpPr txBox="1">
            <a:spLocks noChangeArrowheads="1"/>
          </p:cNvSpPr>
          <p:nvPr/>
        </p:nvSpPr>
        <p:spPr bwMode="auto">
          <a:xfrm>
            <a:off x="125676" y="3471070"/>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 Anh có muốn đi với tôi không?</a:t>
            </a:r>
          </a:p>
        </p:txBody>
      </p:sp>
      <p:sp>
        <p:nvSpPr>
          <p:cNvPr id="11" name="TextBox 10"/>
          <p:cNvSpPr txBox="1">
            <a:spLocks noChangeArrowheads="1"/>
          </p:cNvSpPr>
          <p:nvPr/>
        </p:nvSpPr>
        <p:spPr bwMode="auto">
          <a:xfrm>
            <a:off x="179951" y="4449763"/>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 Nhưng chúng ta lấy đâu ra tiền?</a:t>
            </a:r>
          </a:p>
        </p:txBody>
      </p:sp>
      <p:sp>
        <p:nvSpPr>
          <p:cNvPr id="12" name="TextBox 11"/>
          <p:cNvSpPr txBox="1">
            <a:spLocks noChangeArrowheads="1"/>
          </p:cNvSpPr>
          <p:nvPr/>
        </p:nvSpPr>
        <p:spPr bwMode="auto">
          <a:xfrm>
            <a:off x="110895" y="5590383"/>
            <a:ext cx="4804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 Anh sẽ đi với tôi chứ?</a:t>
            </a:r>
          </a:p>
        </p:txBody>
      </p:sp>
      <p:sp>
        <p:nvSpPr>
          <p:cNvPr id="13" name="TextBox 12"/>
          <p:cNvSpPr txBox="1">
            <a:spLocks noChangeArrowheads="1"/>
          </p:cNvSpPr>
          <p:nvPr/>
        </p:nvSpPr>
        <p:spPr bwMode="auto">
          <a:xfrm>
            <a:off x="4945377" y="2459714"/>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Câu hỏi của Bác Hồ</a:t>
            </a:r>
          </a:p>
        </p:txBody>
      </p:sp>
      <p:sp>
        <p:nvSpPr>
          <p:cNvPr id="14" name="TextBox 13"/>
          <p:cNvSpPr txBox="1">
            <a:spLocks noChangeArrowheads="1"/>
          </p:cNvSpPr>
          <p:nvPr/>
        </p:nvSpPr>
        <p:spPr bwMode="auto">
          <a:xfrm>
            <a:off x="7485582" y="2465715"/>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bác Lê</a:t>
            </a:r>
          </a:p>
        </p:txBody>
      </p:sp>
      <p:sp>
        <p:nvSpPr>
          <p:cNvPr id="15" name="TextBox 14"/>
          <p:cNvSpPr txBox="1">
            <a:spLocks noChangeArrowheads="1"/>
          </p:cNvSpPr>
          <p:nvPr/>
        </p:nvSpPr>
        <p:spPr bwMode="auto">
          <a:xfrm>
            <a:off x="9928270" y="2487554"/>
            <a:ext cx="166299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có … không</a:t>
            </a:r>
          </a:p>
        </p:txBody>
      </p:sp>
      <p:sp>
        <p:nvSpPr>
          <p:cNvPr id="16" name="TextBox 15"/>
          <p:cNvSpPr txBox="1">
            <a:spLocks noChangeArrowheads="1"/>
          </p:cNvSpPr>
          <p:nvPr/>
        </p:nvSpPr>
        <p:spPr bwMode="auto">
          <a:xfrm>
            <a:off x="4878289" y="3394027"/>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Câu hỏi của Bác Hồ</a:t>
            </a:r>
          </a:p>
        </p:txBody>
      </p:sp>
      <p:sp>
        <p:nvSpPr>
          <p:cNvPr id="17" name="TextBox 16"/>
          <p:cNvSpPr txBox="1">
            <a:spLocks noChangeArrowheads="1"/>
          </p:cNvSpPr>
          <p:nvPr/>
        </p:nvSpPr>
        <p:spPr bwMode="auto">
          <a:xfrm>
            <a:off x="7509427" y="3471070"/>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bác Lê</a:t>
            </a:r>
          </a:p>
        </p:txBody>
      </p:sp>
      <p:sp>
        <p:nvSpPr>
          <p:cNvPr id="18" name="TextBox 17"/>
          <p:cNvSpPr txBox="1">
            <a:spLocks noChangeArrowheads="1"/>
          </p:cNvSpPr>
          <p:nvPr/>
        </p:nvSpPr>
        <p:spPr bwMode="auto">
          <a:xfrm>
            <a:off x="9995357" y="3498339"/>
            <a:ext cx="166299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có … không</a:t>
            </a:r>
          </a:p>
        </p:txBody>
      </p:sp>
      <p:sp>
        <p:nvSpPr>
          <p:cNvPr id="19" name="TextBox 18"/>
          <p:cNvSpPr txBox="1">
            <a:spLocks noChangeArrowheads="1"/>
          </p:cNvSpPr>
          <p:nvPr/>
        </p:nvSpPr>
        <p:spPr bwMode="auto">
          <a:xfrm>
            <a:off x="4959962" y="4322338"/>
            <a:ext cx="2586876"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Câu hỏi của bác Lê</a:t>
            </a:r>
          </a:p>
        </p:txBody>
      </p:sp>
      <p:sp>
        <p:nvSpPr>
          <p:cNvPr id="20" name="TextBox 19"/>
          <p:cNvSpPr txBox="1">
            <a:spLocks noChangeArrowheads="1"/>
          </p:cNvSpPr>
          <p:nvPr/>
        </p:nvSpPr>
        <p:spPr bwMode="auto">
          <a:xfrm>
            <a:off x="7710607" y="4413380"/>
            <a:ext cx="1882414"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Bác Hồ</a:t>
            </a:r>
          </a:p>
        </p:txBody>
      </p:sp>
      <p:sp>
        <p:nvSpPr>
          <p:cNvPr id="21" name="TextBox 20"/>
          <p:cNvSpPr txBox="1">
            <a:spLocks noChangeArrowheads="1"/>
          </p:cNvSpPr>
          <p:nvPr/>
        </p:nvSpPr>
        <p:spPr bwMode="auto">
          <a:xfrm>
            <a:off x="10079539" y="4624248"/>
            <a:ext cx="16629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đâu</a:t>
            </a:r>
          </a:p>
        </p:txBody>
      </p:sp>
      <p:sp>
        <p:nvSpPr>
          <p:cNvPr id="22" name="TextBox 21"/>
          <p:cNvSpPr txBox="1">
            <a:spLocks noChangeArrowheads="1"/>
          </p:cNvSpPr>
          <p:nvPr/>
        </p:nvSpPr>
        <p:spPr bwMode="auto">
          <a:xfrm>
            <a:off x="4888443" y="5461120"/>
            <a:ext cx="286404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Câu hỏi của Bác Hồ</a:t>
            </a:r>
          </a:p>
        </p:txBody>
      </p:sp>
      <p:sp>
        <p:nvSpPr>
          <p:cNvPr id="23" name="TextBox 22"/>
          <p:cNvSpPr txBox="1">
            <a:spLocks noChangeArrowheads="1"/>
          </p:cNvSpPr>
          <p:nvPr/>
        </p:nvSpPr>
        <p:spPr bwMode="auto">
          <a:xfrm>
            <a:off x="7409079" y="5392222"/>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bác Lê</a:t>
            </a:r>
          </a:p>
        </p:txBody>
      </p:sp>
      <p:sp>
        <p:nvSpPr>
          <p:cNvPr id="24" name="TextBox 23"/>
          <p:cNvSpPr txBox="1">
            <a:spLocks noChangeArrowheads="1"/>
          </p:cNvSpPr>
          <p:nvPr/>
        </p:nvSpPr>
        <p:spPr bwMode="auto">
          <a:xfrm>
            <a:off x="10079539" y="5684161"/>
            <a:ext cx="16629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chứ</a:t>
            </a:r>
          </a:p>
        </p:txBody>
      </p:sp>
    </p:spTree>
    <p:extLst>
      <p:ext uri="{BB962C8B-B14F-4D97-AF65-F5344CB8AC3E}">
        <p14:creationId xmlns:p14="http://schemas.microsoft.com/office/powerpoint/2010/main" val="402865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10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1000"/>
                                        <p:tgtEl>
                                          <p:spTgt spid="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Bottom)">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1000"/>
                                        <p:tgtEl>
                                          <p:spTgt spid="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1000"/>
                                        <p:tgtEl>
                                          <p:spTgt spid="13"/>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Left)">
                                      <p:cBhvr>
                                        <p:cTn id="27" dur="1000"/>
                                        <p:tgtEl>
                                          <p:spTgt spid="1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Left)">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Right)">
                                      <p:cBhvr>
                                        <p:cTn id="35" dur="1000"/>
                                        <p:tgtEl>
                                          <p:spTgt spid="10"/>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Right)">
                                      <p:cBhvr>
                                        <p:cTn id="38" dur="1000"/>
                                        <p:tgtEl>
                                          <p:spTgt spid="16"/>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lide(fromRight)">
                                      <p:cBhvr>
                                        <p:cTn id="41" dur="1000"/>
                                        <p:tgtEl>
                                          <p:spTgt spid="17"/>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lide(fromRight)">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lide(fromTop)">
                                      <p:cBhvr>
                                        <p:cTn id="49" dur="1000"/>
                                        <p:tgtEl>
                                          <p:spTgt spid="11"/>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Top)">
                                      <p:cBhvr>
                                        <p:cTn id="52" dur="1000"/>
                                        <p:tgtEl>
                                          <p:spTgt spid="19"/>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slide(fromTop)">
                                      <p:cBhvr>
                                        <p:cTn id="55" dur="1000"/>
                                        <p:tgtEl>
                                          <p:spTgt spid="20"/>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slide(fromTop)">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lide(fromBottom)">
                                      <p:cBhvr>
                                        <p:cTn id="63" dur="1000"/>
                                        <p:tgtEl>
                                          <p:spTgt spid="12"/>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lide(fromBottom)">
                                      <p:cBhvr>
                                        <p:cTn id="66" dur="1000"/>
                                        <p:tgtEl>
                                          <p:spTgt spid="22"/>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slide(fromBottom)">
                                      <p:cBhvr>
                                        <p:cTn id="69" dur="1000"/>
                                        <p:tgtEl>
                                          <p:spTgt spid="23"/>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slide(fromBottom)">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5"/>
          <p:cNvSpPr>
            <a:spLocks noChangeArrowheads="1"/>
          </p:cNvSpPr>
          <p:nvPr/>
        </p:nvSpPr>
        <p:spPr bwMode="auto">
          <a:xfrm>
            <a:off x="10606975" y="-80546"/>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p:cNvSpPr>
            <a:spLocks/>
          </p:cNvSpPr>
          <p:nvPr/>
        </p:nvSpPr>
        <p:spPr bwMode="auto">
          <a:xfrm>
            <a:off x="8711500" y="779879"/>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p:cNvSpPr>
            <a:spLocks/>
          </p:cNvSpPr>
          <p:nvPr/>
        </p:nvSpPr>
        <p:spPr bwMode="auto">
          <a:xfrm>
            <a:off x="10448225" y="1770479"/>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1" name="组合 30"/>
          <p:cNvGrpSpPr/>
          <p:nvPr/>
        </p:nvGrpSpPr>
        <p:grpSpPr>
          <a:xfrm>
            <a:off x="10955432" y="3497679"/>
            <a:ext cx="785813" cy="577849"/>
            <a:chOff x="10780713" y="4090988"/>
            <a:chExt cx="785813" cy="577849"/>
          </a:xfrm>
        </p:grpSpPr>
        <p:sp>
          <p:nvSpPr>
            <p:cNvPr id="32"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 Box 126"/>
          <p:cNvSpPr txBox="1">
            <a:spLocks noChangeArrowheads="1"/>
          </p:cNvSpPr>
          <p:nvPr/>
        </p:nvSpPr>
        <p:spPr bwMode="auto">
          <a:xfrm>
            <a:off x="157162" y="307598"/>
            <a:ext cx="12034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ts val="600"/>
              </a:spcBef>
              <a:spcAft>
                <a:spcPct val="0"/>
              </a:spcAft>
            </a:pPr>
            <a:r>
              <a:rPr lang="en-US" altLang="en-US" sz="3200" b="1" smtClean="0">
                <a:solidFill>
                  <a:prstClr val="black"/>
                </a:solidFill>
                <a:latin typeface="Times New Roman" panose="02020603050405020304" pitchFamily="18" charset="0"/>
              </a:rPr>
              <a:t>    2. Chọn khoảng 3 câu trong bài</a:t>
            </a:r>
            <a:r>
              <a:rPr lang="en-US" altLang="en-US" sz="3200" b="1" smtClean="0">
                <a:solidFill>
                  <a:srgbClr val="1207E9"/>
                </a:solidFill>
                <a:latin typeface="Times New Roman" panose="02020603050405020304" pitchFamily="18" charset="0"/>
              </a:rPr>
              <a:t> </a:t>
            </a:r>
            <a:r>
              <a:rPr lang="en-US" altLang="en-US" sz="3200" b="1" i="1" smtClean="0">
                <a:solidFill>
                  <a:srgbClr val="1207E9"/>
                </a:solidFill>
                <a:latin typeface="Times New Roman" panose="02020603050405020304" pitchFamily="18" charset="0"/>
              </a:rPr>
              <a:t>Văn hay chữ tốt.</a:t>
            </a:r>
            <a:r>
              <a:rPr lang="en-US" altLang="en-US" sz="3200" b="1" i="1" smtClean="0">
                <a:solidFill>
                  <a:srgbClr val="1F497D"/>
                </a:solidFill>
                <a:latin typeface="Times New Roman" panose="02020603050405020304" pitchFamily="18" charset="0"/>
              </a:rPr>
              <a:t> </a:t>
            </a:r>
            <a:r>
              <a:rPr lang="en-US" altLang="en-US" sz="3200" b="1" smtClean="0">
                <a:solidFill>
                  <a:prstClr val="black"/>
                </a:solidFill>
                <a:latin typeface="Times New Roman" panose="02020603050405020304" pitchFamily="18" charset="0"/>
              </a:rPr>
              <a:t>Đặt câu hỏi để trao đổi với bạn về các nội dung liên quan đến từng câu.</a:t>
            </a:r>
          </a:p>
        </p:txBody>
      </p:sp>
      <p:sp>
        <p:nvSpPr>
          <p:cNvPr id="40" name="Text Box 127"/>
          <p:cNvSpPr txBox="1">
            <a:spLocks noChangeArrowheads="1"/>
          </p:cNvSpPr>
          <p:nvPr/>
        </p:nvSpPr>
        <p:spPr bwMode="auto">
          <a:xfrm>
            <a:off x="653017" y="4887888"/>
            <a:ext cx="1165477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 Vì sao nhiều bài văn của Cao Ba Quát dù hay vẫn bị điểm kém?</a:t>
            </a:r>
          </a:p>
        </p:txBody>
      </p:sp>
      <p:sp>
        <p:nvSpPr>
          <p:cNvPr id="41" name="Rectangle 4"/>
          <p:cNvSpPr>
            <a:spLocks noChangeArrowheads="1"/>
          </p:cNvSpPr>
          <p:nvPr/>
        </p:nvSpPr>
        <p:spPr bwMode="auto">
          <a:xfrm>
            <a:off x="659700" y="1270790"/>
            <a:ext cx="117616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FF0000"/>
                </a:solidFill>
                <a:latin typeface="Times New Roman" panose="02020603050405020304" pitchFamily="18" charset="0"/>
              </a:rPr>
              <a:t>M: </a:t>
            </a:r>
            <a:r>
              <a:rPr lang="en-US" altLang="en-US" sz="3200" b="1" smtClean="0">
                <a:solidFill>
                  <a:srgbClr val="1207E9"/>
                </a:solidFill>
                <a:latin typeface="Times New Roman" panose="02020603050405020304" pitchFamily="18" charset="0"/>
              </a:rPr>
              <a:t>Thưở đi học, Cao Bá Quát viết chữ rất xấu nên nhiều bài văn dù hay vẫn bị thầy cho điểm kém.</a:t>
            </a:r>
          </a:p>
        </p:txBody>
      </p:sp>
      <p:sp>
        <p:nvSpPr>
          <p:cNvPr id="42" name="Rectangle 1"/>
          <p:cNvSpPr>
            <a:spLocks noChangeArrowheads="1"/>
          </p:cNvSpPr>
          <p:nvPr/>
        </p:nvSpPr>
        <p:spPr bwMode="auto">
          <a:xfrm>
            <a:off x="3480947" y="2387695"/>
            <a:ext cx="238575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C00000"/>
                </a:solidFill>
                <a:latin typeface="Times New Roman" panose="02020603050405020304" pitchFamily="18" charset="0"/>
              </a:rPr>
              <a:t>Câu hỏi:</a:t>
            </a:r>
          </a:p>
        </p:txBody>
      </p:sp>
      <p:sp>
        <p:nvSpPr>
          <p:cNvPr id="43" name="Rectangle 42"/>
          <p:cNvSpPr>
            <a:spLocks noChangeArrowheads="1"/>
          </p:cNvSpPr>
          <p:nvPr/>
        </p:nvSpPr>
        <p:spPr bwMode="auto">
          <a:xfrm>
            <a:off x="666383" y="2943077"/>
            <a:ext cx="1164140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prstClr val="black"/>
                </a:solidFill>
                <a:latin typeface="Times New Roman" panose="02020603050405020304" pitchFamily="18" charset="0"/>
              </a:rPr>
              <a:t>- Thưở đi học, chữ Cao Bá Quát thế nào?</a:t>
            </a:r>
          </a:p>
        </p:txBody>
      </p:sp>
      <p:sp>
        <p:nvSpPr>
          <p:cNvPr id="44" name="Rectangle 43"/>
          <p:cNvSpPr>
            <a:spLocks noChangeArrowheads="1"/>
          </p:cNvSpPr>
          <p:nvPr/>
        </p:nvSpPr>
        <p:spPr bwMode="auto">
          <a:xfrm>
            <a:off x="659699" y="3533313"/>
            <a:ext cx="401412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 Chữ ai xấu?</a:t>
            </a:r>
          </a:p>
        </p:txBody>
      </p:sp>
      <p:sp>
        <p:nvSpPr>
          <p:cNvPr id="45" name="Rectangle 44"/>
          <p:cNvSpPr>
            <a:spLocks noChangeArrowheads="1"/>
          </p:cNvSpPr>
          <p:nvPr/>
        </p:nvSpPr>
        <p:spPr bwMode="auto">
          <a:xfrm>
            <a:off x="659699" y="4223699"/>
            <a:ext cx="1218939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prstClr val="black"/>
                </a:solidFill>
                <a:latin typeface="Times New Roman" panose="02020603050405020304" pitchFamily="18" charset="0"/>
              </a:rPr>
              <a:t>- Vì sao Cao Bá Quát thường bị điểm kém?</a:t>
            </a:r>
          </a:p>
        </p:txBody>
      </p:sp>
    </p:spTree>
    <p:extLst>
      <p:ext uri="{BB962C8B-B14F-4D97-AF65-F5344CB8AC3E}">
        <p14:creationId xmlns:p14="http://schemas.microsoft.com/office/powerpoint/2010/main" val="309514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70612" y="4313777"/>
            <a:ext cx="6021388" cy="2544223"/>
            <a:chOff x="-153988" y="4656138"/>
            <a:chExt cx="5256213" cy="2220913"/>
          </a:xfrm>
        </p:grpSpPr>
        <p:sp>
          <p:nvSpPr>
            <p:cNvPr id="5"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1"/>
          <p:cNvSpPr/>
          <p:nvPr/>
        </p:nvSpPr>
        <p:spPr>
          <a:xfrm>
            <a:off x="114299" y="197346"/>
            <a:ext cx="11986771" cy="6001643"/>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1.</a:t>
            </a:r>
            <a:r>
              <a:rPr lang="vi-VN" sz="2400" smtClean="0">
                <a:solidFill>
                  <a:srgbClr val="000000"/>
                </a:solidFill>
                <a:latin typeface="+mj-lt"/>
              </a:rPr>
              <a:t> </a:t>
            </a:r>
            <a:r>
              <a:rPr lang="vi-VN" sz="2400">
                <a:solidFill>
                  <a:srgbClr val="000000"/>
                </a:solidFill>
                <a:latin typeface="+mj-lt"/>
              </a:rPr>
              <a:t>Ông biết dù văn hay đến đâu mà chữ không ra chữ cũng chẳng ích gì.</a:t>
            </a:r>
          </a:p>
          <a:p>
            <a:pPr algn="just"/>
            <a:r>
              <a:rPr lang="vi-VN" sz="2400">
                <a:solidFill>
                  <a:srgbClr val="C00000"/>
                </a:solidFill>
                <a:latin typeface="+mj-lt"/>
              </a:rPr>
              <a:t>Câu hỏi:</a:t>
            </a:r>
          </a:p>
          <a:p>
            <a:pPr algn="just"/>
            <a:r>
              <a:rPr lang="vi-VN" sz="2400" smtClean="0">
                <a:solidFill>
                  <a:srgbClr val="C00000"/>
                </a:solidFill>
                <a:latin typeface="+mj-lt"/>
              </a:rPr>
              <a:t>+</a:t>
            </a:r>
            <a:r>
              <a:rPr lang="en-US" sz="2400" smtClean="0">
                <a:solidFill>
                  <a:srgbClr val="C00000"/>
                </a:solidFill>
                <a:latin typeface="+mj-lt"/>
              </a:rPr>
              <a:t> </a:t>
            </a:r>
            <a:r>
              <a:rPr lang="vi-VN" sz="2400" smtClean="0">
                <a:solidFill>
                  <a:srgbClr val="C00000"/>
                </a:solidFill>
                <a:latin typeface="+mj-lt"/>
              </a:rPr>
              <a:t>Bà </a:t>
            </a:r>
            <a:r>
              <a:rPr lang="vi-VN" sz="2400">
                <a:solidFill>
                  <a:srgbClr val="C00000"/>
                </a:solidFill>
                <a:latin typeface="+mj-lt"/>
              </a:rPr>
              <a:t>hàng xóm kể lại câu chuyện khiến Cao Bá Quát có suy nghĩ gì về lá đơn viết cho bà cụ?</a:t>
            </a:r>
          </a:p>
          <a:p>
            <a:pPr algn="just"/>
            <a:r>
              <a:rPr lang="vi-VN" sz="2400">
                <a:solidFill>
                  <a:srgbClr val="C00000"/>
                </a:solidFill>
                <a:latin typeface="+mj-lt"/>
              </a:rPr>
              <a:t>+Văn dù có hay đến đâu mà chữ không ra chữ thì kết cục sẽ thế nào?</a:t>
            </a:r>
          </a:p>
          <a:p>
            <a:pPr algn="just"/>
            <a:r>
              <a:rPr lang="en-US" sz="2400" smtClean="0">
                <a:solidFill>
                  <a:srgbClr val="1207E9"/>
                </a:solidFill>
                <a:latin typeface="Times New Roman" panose="02020603050405020304" pitchFamily="18" charset="0"/>
                <a:cs typeface="Times New Roman" panose="02020603050405020304" pitchFamily="18" charset="0"/>
              </a:rPr>
              <a:t>2. </a:t>
            </a:r>
            <a:r>
              <a:rPr lang="vi-VN" sz="2400" smtClean="0">
                <a:solidFill>
                  <a:srgbClr val="1207E9"/>
                </a:solidFill>
                <a:latin typeface="Times New Roman" panose="02020603050405020304" pitchFamily="18" charset="0"/>
                <a:cs typeface="Times New Roman" panose="02020603050405020304" pitchFamily="18" charset="0"/>
              </a:rPr>
              <a:t> </a:t>
            </a:r>
            <a:r>
              <a:rPr lang="vi-VN" sz="2400">
                <a:solidFill>
                  <a:srgbClr val="1207E9"/>
                </a:solidFill>
                <a:latin typeface="Times New Roman" panose="02020603050405020304" pitchFamily="18" charset="0"/>
                <a:cs typeface="Times New Roman" panose="02020603050405020304" pitchFamily="18" charset="0"/>
              </a:rPr>
              <a:t>Mỗi buổi tối ông viết xong mười mấy trang mới chịu đi ngủ.</a:t>
            </a:r>
          </a:p>
          <a:p>
            <a:pPr algn="just"/>
            <a:r>
              <a:rPr lang="vi-VN" sz="2400">
                <a:solidFill>
                  <a:srgbClr val="00B050"/>
                </a:solidFill>
                <a:latin typeface="+mj-lt"/>
              </a:rPr>
              <a:t>Câu hỏi:</a:t>
            </a:r>
          </a:p>
          <a:p>
            <a:pPr algn="just"/>
            <a:r>
              <a:rPr lang="vi-VN" sz="2400" smtClean="0">
                <a:solidFill>
                  <a:srgbClr val="00B050"/>
                </a:solidFill>
                <a:latin typeface="+mj-lt"/>
              </a:rPr>
              <a:t>+</a:t>
            </a:r>
            <a:r>
              <a:rPr lang="en-US" sz="2400" smtClean="0">
                <a:solidFill>
                  <a:srgbClr val="00B050"/>
                </a:solidFill>
                <a:latin typeface="+mj-lt"/>
              </a:rPr>
              <a:t> </a:t>
            </a:r>
            <a:r>
              <a:rPr lang="vi-VN" sz="2400" smtClean="0">
                <a:solidFill>
                  <a:srgbClr val="00B050"/>
                </a:solidFill>
                <a:latin typeface="+mj-lt"/>
              </a:rPr>
              <a:t>Để </a:t>
            </a:r>
            <a:r>
              <a:rPr lang="vi-VN" sz="2400">
                <a:solidFill>
                  <a:srgbClr val="00B050"/>
                </a:solidFill>
                <a:latin typeface="+mj-lt"/>
              </a:rPr>
              <a:t>luyện chữ, mỗi buổi tối Cao Bá Quát đã làm gì?</a:t>
            </a:r>
          </a:p>
          <a:p>
            <a:pPr algn="just"/>
            <a:r>
              <a:rPr lang="vi-VN" sz="2400" smtClean="0">
                <a:solidFill>
                  <a:srgbClr val="00B050"/>
                </a:solidFill>
                <a:latin typeface="+mj-lt"/>
              </a:rPr>
              <a:t>+</a:t>
            </a:r>
            <a:r>
              <a:rPr lang="en-US" sz="2400" smtClean="0">
                <a:solidFill>
                  <a:srgbClr val="00B050"/>
                </a:solidFill>
                <a:latin typeface="+mj-lt"/>
              </a:rPr>
              <a:t> </a:t>
            </a:r>
            <a:r>
              <a:rPr lang="vi-VN" sz="2400" smtClean="0">
                <a:solidFill>
                  <a:srgbClr val="00B050"/>
                </a:solidFill>
                <a:latin typeface="+mj-lt"/>
              </a:rPr>
              <a:t>Buổi </a:t>
            </a:r>
            <a:r>
              <a:rPr lang="vi-VN" sz="2400">
                <a:solidFill>
                  <a:srgbClr val="00B050"/>
                </a:solidFill>
                <a:latin typeface="+mj-lt"/>
              </a:rPr>
              <a:t>tối phải viết xong bao nhiêu trang ông mới đi ngủ?</a:t>
            </a:r>
          </a:p>
          <a:p>
            <a:pPr algn="just"/>
            <a:r>
              <a:rPr lang="en-US" sz="2400" smtClean="0">
                <a:solidFill>
                  <a:srgbClr val="C00000"/>
                </a:solidFill>
                <a:latin typeface="Times New Roman" panose="02020603050405020304" pitchFamily="18" charset="0"/>
                <a:cs typeface="Times New Roman" panose="02020603050405020304" pitchFamily="18" charset="0"/>
              </a:rPr>
              <a:t>3. </a:t>
            </a:r>
            <a:r>
              <a:rPr lang="vi-VN" sz="2400" smtClean="0">
                <a:solidFill>
                  <a:srgbClr val="C00000"/>
                </a:solidFill>
                <a:latin typeface="Times New Roman" panose="02020603050405020304" pitchFamily="18" charset="0"/>
                <a:cs typeface="Times New Roman" panose="02020603050405020304" pitchFamily="18" charset="0"/>
              </a:rPr>
              <a:t>Chữ </a:t>
            </a:r>
            <a:r>
              <a:rPr lang="vi-VN" sz="2400">
                <a:solidFill>
                  <a:srgbClr val="C00000"/>
                </a:solidFill>
                <a:latin typeface="Times New Roman" panose="02020603050405020304" pitchFamily="18" charset="0"/>
                <a:cs typeface="Times New Roman" panose="02020603050405020304" pitchFamily="18" charset="0"/>
              </a:rPr>
              <a:t>viết tiến bộ, ông lại mượn những cuốn sách chữ viết đẹp làm mẫu để luyện nhiều kiểu chữ khác nhau.</a:t>
            </a:r>
          </a:p>
          <a:p>
            <a:pPr algn="just"/>
            <a:r>
              <a:rPr lang="vi-VN" sz="2400">
                <a:solidFill>
                  <a:srgbClr val="000000"/>
                </a:solidFill>
                <a:latin typeface="+mj-lt"/>
              </a:rPr>
              <a:t>Câu hỏi:</a:t>
            </a:r>
          </a:p>
          <a:p>
            <a:pPr algn="just"/>
            <a:r>
              <a:rPr lang="vi-VN" sz="2400">
                <a:solidFill>
                  <a:srgbClr val="000000"/>
                </a:solidFill>
                <a:latin typeface="+mj-lt"/>
              </a:rPr>
              <a:t>+Sau một thời gian luyện tập, chữ viết của ông như thế nào?</a:t>
            </a:r>
          </a:p>
          <a:p>
            <a:pPr algn="just"/>
            <a:r>
              <a:rPr lang="vi-VN" sz="2400">
                <a:solidFill>
                  <a:srgbClr val="000000"/>
                </a:solidFill>
                <a:latin typeface="+mj-lt"/>
              </a:rPr>
              <a:t>+Sau khi chữ viết đã tiến bộ, ông đã làm gì? </a:t>
            </a:r>
          </a:p>
          <a:p>
            <a:r>
              <a:rPr lang="vi-VN" sz="2400">
                <a:solidFill>
                  <a:srgbClr val="000000"/>
                </a:solidFill>
                <a:latin typeface="+mj-lt"/>
              </a:rPr>
              <a:t/>
            </a:r>
            <a:br>
              <a:rPr lang="vi-VN" sz="2400">
                <a:solidFill>
                  <a:srgbClr val="000000"/>
                </a:solidFill>
                <a:latin typeface="+mj-lt"/>
              </a:rPr>
            </a:br>
            <a:r>
              <a:rPr lang="vi-VN" sz="2400">
                <a:solidFill>
                  <a:srgbClr val="000000"/>
                </a:solidFill>
                <a:latin typeface="+mj-lt"/>
              </a:rPr>
              <a:t/>
            </a:r>
            <a:br>
              <a:rPr lang="vi-VN" sz="2400">
                <a:solidFill>
                  <a:srgbClr val="000000"/>
                </a:solidFill>
                <a:latin typeface="+mj-lt"/>
              </a:rPr>
            </a:br>
            <a:endParaRPr lang="en-US" sz="2400">
              <a:latin typeface="+mj-lt"/>
            </a:endParaRPr>
          </a:p>
        </p:txBody>
      </p:sp>
    </p:spTree>
    <p:extLst>
      <p:ext uri="{BB962C8B-B14F-4D97-AF65-F5344CB8AC3E}">
        <p14:creationId xmlns:p14="http://schemas.microsoft.com/office/powerpoint/2010/main" val="26274140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out)">
                                      <p:cBhvr>
                                        <p:cTn id="23" dur="2000"/>
                                        <p:tgtEl>
                                          <p:spTgt spid="2">
                                            <p:txEl>
                                              <p:pRg st="5" end="5"/>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ircle(out)">
                                      <p:cBhvr>
                                        <p:cTn id="26" dur="2000"/>
                                        <p:tgtEl>
                                          <p:spTgt spid="2">
                                            <p:txEl>
                                              <p:pRg st="6" end="6"/>
                                            </p:txEl>
                                          </p:spTgt>
                                        </p:tgtEl>
                                      </p:cBhvr>
                                    </p:animEffect>
                                  </p:childTnLst>
                                </p:cTn>
                              </p:par>
                              <p:par>
                                <p:cTn id="27" presetID="6" presetClass="entr" presetSubtype="32"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out)">
                                      <p:cBhvr>
                                        <p:cTn id="29" dur="2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circle(in)">
                                      <p:cBhvr>
                                        <p:cTn id="39" dur="2000"/>
                                        <p:tgtEl>
                                          <p:spTgt spid="2">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circle(in)">
                                      <p:cBhvr>
                                        <p:cTn id="42" dur="2000"/>
                                        <p:tgtEl>
                                          <p:spTgt spid="2">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circle(in)">
                                      <p:cBhvr>
                                        <p:cTn id="45"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9458160" y="714852"/>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576321" y="4354410"/>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Text Box 5"/>
          <p:cNvSpPr txBox="1">
            <a:spLocks noChangeArrowheads="1"/>
          </p:cNvSpPr>
          <p:nvPr/>
        </p:nvSpPr>
        <p:spPr bwMode="auto">
          <a:xfrm>
            <a:off x="381000" y="787400"/>
            <a:ext cx="1181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3. Em hãy đặt một câu hỏi để tự hỏi mình.</a:t>
            </a:r>
          </a:p>
        </p:txBody>
      </p:sp>
      <p:sp>
        <p:nvSpPr>
          <p:cNvPr id="65" name="Text Box 6"/>
          <p:cNvSpPr txBox="1">
            <a:spLocks noChangeArrowheads="1"/>
          </p:cNvSpPr>
          <p:nvPr/>
        </p:nvSpPr>
        <p:spPr bwMode="auto">
          <a:xfrm>
            <a:off x="484435" y="1728836"/>
            <a:ext cx="114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M:</a:t>
            </a:r>
            <a:r>
              <a:rPr lang="en-US" altLang="en-US" sz="3600" b="1" smtClean="0">
                <a:solidFill>
                  <a:srgbClr val="C00000"/>
                </a:solidFill>
                <a:latin typeface="Times New Roman" panose="02020603050405020304" pitchFamily="18" charset="0"/>
              </a:rPr>
              <a:t> Mình đã đọc truyện này ở đâu rồi ấy nhỉ?</a:t>
            </a:r>
          </a:p>
        </p:txBody>
      </p:sp>
      <p:cxnSp>
        <p:nvCxnSpPr>
          <p:cNvPr id="66" name="Straight Connector 65"/>
          <p:cNvCxnSpPr/>
          <p:nvPr/>
        </p:nvCxnSpPr>
        <p:spPr>
          <a:xfrm>
            <a:off x="3800475" y="1303140"/>
            <a:ext cx="3845483" cy="4168"/>
          </a:xfrm>
          <a:prstGeom prst="line">
            <a:avLst/>
          </a:prstGeom>
          <a:noFill/>
          <a:ln w="38100" cap="flat" cmpd="sng" algn="ctr">
            <a:solidFill>
              <a:srgbClr val="FF0000"/>
            </a:solidFill>
            <a:prstDash val="solid"/>
          </a:ln>
          <a:effectLst/>
        </p:spPr>
      </p:cxnSp>
      <p:sp>
        <p:nvSpPr>
          <p:cNvPr id="67" name="Text Box 6"/>
          <p:cNvSpPr txBox="1">
            <a:spLocks noChangeArrowheads="1"/>
          </p:cNvSpPr>
          <p:nvPr/>
        </p:nvSpPr>
        <p:spPr bwMode="auto">
          <a:xfrm>
            <a:off x="484435" y="2527355"/>
            <a:ext cx="114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M:</a:t>
            </a:r>
            <a:r>
              <a:rPr lang="en-US" altLang="en-US" sz="3600" b="1" smtClean="0">
                <a:solidFill>
                  <a:srgbClr val="C00000"/>
                </a:solidFill>
                <a:latin typeface="Times New Roman" panose="02020603050405020304" pitchFamily="18" charset="0"/>
              </a:rPr>
              <a:t> Vì sao mình không giải được bài tập này nhỉ?</a:t>
            </a:r>
          </a:p>
        </p:txBody>
      </p:sp>
      <p:sp>
        <p:nvSpPr>
          <p:cNvPr id="7" name="Cloud 6"/>
          <p:cNvSpPr/>
          <p:nvPr/>
        </p:nvSpPr>
        <p:spPr>
          <a:xfrm>
            <a:off x="6159246" y="3455393"/>
            <a:ext cx="3142675" cy="990209"/>
          </a:xfrm>
          <a:prstGeom prst="cloud">
            <a:avLst/>
          </a:prstGeom>
          <a:solidFill>
            <a:srgbClr val="E6E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1207E9"/>
                </a:solidFill>
                <a:latin typeface="Times New Roman" panose="02020603050405020304" pitchFamily="18" charset="0"/>
                <a:cs typeface="Times New Roman" panose="02020603050405020304" pitchFamily="18" charset="0"/>
              </a:rPr>
              <a:t>Làm vở</a:t>
            </a:r>
            <a:endParaRPr lang="en-US" sz="4000">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3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59"/>
          <p:cNvPicPr>
            <a:picLocks noChangeAspect="1"/>
          </p:cNvPicPr>
          <p:nvPr/>
        </p:nvPicPr>
        <p:blipFill rotWithShape="1">
          <a:blip r:embed="rId3">
            <a:extLst>
              <a:ext uri="{28A0092B-C50C-407E-A947-70E740481C1C}">
                <a14:useLocalDpi xmlns:a14="http://schemas.microsoft.com/office/drawing/2010/main" val="0"/>
              </a:ext>
            </a:extLst>
          </a:blip>
          <a:srcRect l="30889" t="27748" r="21866"/>
          <a:stretch/>
        </p:blipFill>
        <p:spPr>
          <a:xfrm>
            <a:off x="8798009" y="-4028"/>
            <a:ext cx="3393991" cy="1279156"/>
          </a:xfrm>
          <a:prstGeom prst="rect">
            <a:avLst/>
          </a:prstGeom>
        </p:spPr>
      </p:pic>
      <p:pic>
        <p:nvPicPr>
          <p:cNvPr id="38"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6046" y="77701"/>
            <a:ext cx="2745953" cy="967328"/>
          </a:xfrm>
          <a:prstGeom prst="rect">
            <a:avLst/>
          </a:prstGeom>
        </p:spPr>
      </p:pic>
      <p:grpSp>
        <p:nvGrpSpPr>
          <p:cNvPr id="41" name="组合 107"/>
          <p:cNvGrpSpPr/>
          <p:nvPr/>
        </p:nvGrpSpPr>
        <p:grpSpPr>
          <a:xfrm>
            <a:off x="0" y="4733605"/>
            <a:ext cx="787805" cy="1782969"/>
            <a:chOff x="181346" y="1761375"/>
            <a:chExt cx="1517253" cy="2901593"/>
          </a:xfrm>
        </p:grpSpPr>
        <p:pic>
          <p:nvPicPr>
            <p:cNvPr id="42"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43"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44"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46" name="图片 26"/>
          <p:cNvPicPr>
            <a:picLocks noChangeAspect="1"/>
          </p:cNvPicPr>
          <p:nvPr/>
        </p:nvPicPr>
        <p:blipFill rotWithShape="1">
          <a:blip r:embed="rId8" cstate="print">
            <a:extLst>
              <a:ext uri="{28A0092B-C50C-407E-A947-70E740481C1C}">
                <a14:useLocalDpi xmlns:a14="http://schemas.microsoft.com/office/drawing/2010/main" val="0"/>
              </a:ext>
            </a:extLst>
          </a:blip>
          <a:srcRect r="45910"/>
          <a:stretch/>
        </p:blipFill>
        <p:spPr>
          <a:xfrm>
            <a:off x="10626607" y="4873347"/>
            <a:ext cx="1220188" cy="2240596"/>
          </a:xfrm>
          <a:prstGeom prst="rect">
            <a:avLst/>
          </a:prstGeom>
        </p:spPr>
      </p:pic>
      <p:sp>
        <p:nvSpPr>
          <p:cNvPr id="47" name="任意多边形 110"/>
          <p:cNvSpPr/>
          <p:nvPr/>
        </p:nvSpPr>
        <p:spPr>
          <a:xfrm>
            <a:off x="-1" y="6373319"/>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cs typeface="+mn-ea"/>
              <a:sym typeface="+mn-lt"/>
            </a:endParaRPr>
          </a:p>
        </p:txBody>
      </p:sp>
      <p:pic>
        <p:nvPicPr>
          <p:cNvPr id="40" name="图片 79"/>
          <p:cNvPicPr>
            <a:picLocks noChangeAspect="1"/>
          </p:cNvPicPr>
          <p:nvPr/>
        </p:nvPicPr>
        <p:blipFill rotWithShape="1">
          <a:blip r:embed="rId9">
            <a:extLst>
              <a:ext uri="{28A0092B-C50C-407E-A947-70E740481C1C}">
                <a14:useLocalDpi xmlns:a14="http://schemas.microsoft.com/office/drawing/2010/main" val="0"/>
              </a:ext>
            </a:extLst>
          </a:blip>
          <a:srcRect l="1" r="77432"/>
          <a:stretch/>
        </p:blipFill>
        <p:spPr>
          <a:xfrm>
            <a:off x="203671" y="5677256"/>
            <a:ext cx="1542468" cy="1075320"/>
          </a:xfrm>
          <a:prstGeom prst="rect">
            <a:avLst/>
          </a:prstGeom>
        </p:spPr>
      </p:pic>
      <p:pic>
        <p:nvPicPr>
          <p:cNvPr id="45" name="图片 85"/>
          <p:cNvPicPr>
            <a:picLocks noChangeAspect="1"/>
          </p:cNvPicPr>
          <p:nvPr/>
        </p:nvPicPr>
        <p:blipFill rotWithShape="1">
          <a:blip r:embed="rId9">
            <a:extLst>
              <a:ext uri="{28A0092B-C50C-407E-A947-70E740481C1C}">
                <a14:useLocalDpi xmlns:a14="http://schemas.microsoft.com/office/drawing/2010/main" val="0"/>
              </a:ext>
            </a:extLst>
          </a:blip>
          <a:srcRect l="77162"/>
          <a:stretch/>
        </p:blipFill>
        <p:spPr>
          <a:xfrm>
            <a:off x="10631059" y="5752628"/>
            <a:ext cx="1560941" cy="1075320"/>
          </a:xfrm>
          <a:prstGeom prst="rect">
            <a:avLst/>
          </a:prstGeom>
        </p:spPr>
      </p:pic>
      <p:sp>
        <p:nvSpPr>
          <p:cNvPr id="12" name="Rectangle 7"/>
          <p:cNvSpPr>
            <a:spLocks noChangeArrowheads="1"/>
          </p:cNvSpPr>
          <p:nvPr/>
        </p:nvSpPr>
        <p:spPr bwMode="auto">
          <a:xfrm>
            <a:off x="3744798" y="796125"/>
            <a:ext cx="50165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3" name="Rectangle 8"/>
          <p:cNvSpPr>
            <a:spLocks noChangeArrowheads="1"/>
          </p:cNvSpPr>
          <p:nvPr/>
        </p:nvSpPr>
        <p:spPr bwMode="auto">
          <a:xfrm>
            <a:off x="1690573" y="18756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prstClr val="black"/>
              </a:solidFill>
              <a:effectLst/>
              <a:uLnTx/>
              <a:uFillTx/>
              <a:latin typeface="Comic Sans MS" panose="030F0702030302020204" pitchFamily="66" charset="0"/>
              <a:cs typeface="Arial" panose="020B0604020202020204" pitchFamily="34" charset="0"/>
            </a:endParaRPr>
          </a:p>
        </p:txBody>
      </p:sp>
      <p:sp>
        <p:nvSpPr>
          <p:cNvPr id="14" name="Rectangle 9"/>
          <p:cNvSpPr>
            <a:spLocks noChangeArrowheads="1"/>
          </p:cNvSpPr>
          <p:nvPr/>
        </p:nvSpPr>
        <p:spPr bwMode="auto">
          <a:xfrm>
            <a:off x="1690573" y="26376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5" name="Rectangle 11"/>
          <p:cNvSpPr>
            <a:spLocks noChangeArrowheads="1"/>
          </p:cNvSpPr>
          <p:nvPr/>
        </p:nvSpPr>
        <p:spPr bwMode="auto">
          <a:xfrm>
            <a:off x="1690573" y="3540913"/>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6" name="Rectangle 12"/>
          <p:cNvSpPr>
            <a:spLocks noChangeArrowheads="1"/>
          </p:cNvSpPr>
          <p:nvPr/>
        </p:nvSpPr>
        <p:spPr bwMode="auto">
          <a:xfrm>
            <a:off x="1690573" y="43902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7" name="Text Box 5"/>
          <p:cNvSpPr txBox="1">
            <a:spLocks noChangeArrowheads="1"/>
          </p:cNvSpPr>
          <p:nvPr/>
        </p:nvSpPr>
        <p:spPr bwMode="auto">
          <a:xfrm>
            <a:off x="2376373" y="1812125"/>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Câu hỏi còn gọi là câu nghi vấn.</a:t>
            </a:r>
          </a:p>
        </p:txBody>
      </p:sp>
      <p:sp>
        <p:nvSpPr>
          <p:cNvPr id="18" name="Text Box 5"/>
          <p:cNvSpPr txBox="1">
            <a:spLocks noChangeArrowheads="1"/>
          </p:cNvSpPr>
          <p:nvPr/>
        </p:nvSpPr>
        <p:spPr bwMode="auto">
          <a:xfrm>
            <a:off x="2300173" y="2561425"/>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 Câu hỏi dùng để hỏi những điều đã biết.</a:t>
            </a:r>
          </a:p>
        </p:txBody>
      </p:sp>
      <p:sp>
        <p:nvSpPr>
          <p:cNvPr id="19" name="TextBox 18"/>
          <p:cNvSpPr txBox="1">
            <a:spLocks noChangeArrowheads="1"/>
          </p:cNvSpPr>
          <p:nvPr/>
        </p:nvSpPr>
        <p:spPr bwMode="auto">
          <a:xfrm>
            <a:off x="1690573" y="1793075"/>
            <a:ext cx="53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0" name="TextBox 19"/>
          <p:cNvSpPr txBox="1">
            <a:spLocks noChangeArrowheads="1"/>
          </p:cNvSpPr>
          <p:nvPr/>
        </p:nvSpPr>
        <p:spPr bwMode="auto">
          <a:xfrm>
            <a:off x="1717561" y="2512213"/>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smtClean="0">
                <a:solidFill>
                  <a:srgbClr val="1F497D"/>
                </a:solidFill>
                <a:latin typeface="Times New Roman" panose="02020603050405020304" pitchFamily="18" charset="0"/>
                <a:cs typeface="Times New Roman" panose="02020603050405020304" pitchFamily="18" charset="0"/>
              </a:rPr>
              <a:t>S</a:t>
            </a:r>
          </a:p>
        </p:txBody>
      </p:sp>
      <p:sp>
        <p:nvSpPr>
          <p:cNvPr id="21" name="Text Box 5"/>
          <p:cNvSpPr txBox="1">
            <a:spLocks noChangeArrowheads="1"/>
          </p:cNvSpPr>
          <p:nvPr/>
        </p:nvSpPr>
        <p:spPr bwMode="auto">
          <a:xfrm>
            <a:off x="2298586" y="3464713"/>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 Cuối câu hỏi thường có dấu chấm hỏi.</a:t>
            </a:r>
          </a:p>
        </p:txBody>
      </p:sp>
      <p:sp>
        <p:nvSpPr>
          <p:cNvPr id="23" name="TextBox 22"/>
          <p:cNvSpPr txBox="1">
            <a:spLocks noChangeArrowheads="1"/>
          </p:cNvSpPr>
          <p:nvPr/>
        </p:nvSpPr>
        <p:spPr bwMode="auto">
          <a:xfrm>
            <a:off x="1690573" y="34472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4" name="Text Box 5"/>
          <p:cNvSpPr txBox="1">
            <a:spLocks noChangeArrowheads="1"/>
          </p:cNvSpPr>
          <p:nvPr/>
        </p:nvSpPr>
        <p:spPr bwMode="auto">
          <a:xfrm>
            <a:off x="2376373" y="4226713"/>
            <a:ext cx="7772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Câu  hỏi thường có các từ nghi vấn (ai, gì, nào, sao, không, chứ, thế, đâu,…).</a:t>
            </a:r>
          </a:p>
        </p:txBody>
      </p:sp>
      <p:sp>
        <p:nvSpPr>
          <p:cNvPr id="25" name="TextBox 24"/>
          <p:cNvSpPr txBox="1">
            <a:spLocks noChangeArrowheads="1"/>
          </p:cNvSpPr>
          <p:nvPr/>
        </p:nvSpPr>
        <p:spPr bwMode="auto">
          <a:xfrm>
            <a:off x="1690573" y="43045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6" name="Text Box 6"/>
          <p:cNvSpPr txBox="1">
            <a:spLocks noChangeArrowheads="1"/>
          </p:cNvSpPr>
          <p:nvPr/>
        </p:nvSpPr>
        <p:spPr bwMode="auto">
          <a:xfrm>
            <a:off x="2223973" y="758025"/>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1207E9"/>
                </a:solidFill>
                <a:latin typeface="Times New Roman" panose="02020603050405020304" pitchFamily="18" charset="0"/>
                <a:cs typeface="Times New Roman" panose="02020603050405020304" pitchFamily="18" charset="0"/>
              </a:rPr>
              <a:t>Ghi vào      , đúng ghi </a:t>
            </a:r>
            <a:r>
              <a:rPr lang="en-US" altLang="en-US" sz="3200" b="1" smtClean="0">
                <a:solidFill>
                  <a:srgbClr val="FF0000"/>
                </a:solidFill>
                <a:latin typeface="Times New Roman" panose="02020603050405020304" pitchFamily="18" charset="0"/>
                <a:cs typeface="Times New Roman" panose="02020603050405020304" pitchFamily="18" charset="0"/>
              </a:rPr>
              <a:t>Đ</a:t>
            </a:r>
            <a:r>
              <a:rPr lang="en-US" altLang="en-US" sz="3200" b="1" smtClean="0">
                <a:solidFill>
                  <a:srgbClr val="1207E9"/>
                </a:solidFill>
                <a:latin typeface="Times New Roman" panose="02020603050405020304" pitchFamily="18" charset="0"/>
                <a:cs typeface="Times New Roman" panose="02020603050405020304" pitchFamily="18" charset="0"/>
              </a:rPr>
              <a:t>, sai ghi  </a:t>
            </a:r>
            <a:r>
              <a:rPr lang="en-US" altLang="en-US" sz="3200" b="1" smtClean="0">
                <a:solidFill>
                  <a:srgbClr val="FF0000"/>
                </a:solidFill>
                <a:latin typeface="Times New Roman" panose="02020603050405020304" pitchFamily="18" charset="0"/>
                <a:cs typeface="Times New Roman" panose="02020603050405020304" pitchFamily="18" charset="0"/>
              </a:rPr>
              <a:t>S.</a:t>
            </a:r>
          </a:p>
        </p:txBody>
      </p:sp>
    </p:spTree>
    <p:custDataLst>
      <p:tags r:id="rId1"/>
    </p:custDataLst>
    <p:extLst>
      <p:ext uri="{BB962C8B-B14F-4D97-AF65-F5344CB8AC3E}">
        <p14:creationId xmlns:p14="http://schemas.microsoft.com/office/powerpoint/2010/main" val="2847946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P spid="21"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038350" y="104775"/>
            <a:ext cx="7543800" cy="2590800"/>
          </a:xfrm>
          <a:prstGeom prst="rect">
            <a:avLst/>
          </a:prstGeom>
        </p:spPr>
        <p:txBody>
          <a:bodyPr wrap="none" fromWordArt="1">
            <a:prstTxWarp prst="textDeflateBottom">
              <a:avLst>
                <a:gd name="adj" fmla="val 54884"/>
              </a:avLst>
            </a:prstTxWarp>
          </a:bodyPr>
          <a:lstStyle/>
          <a:p>
            <a:pPr algn="ctr" eaLnBrk="0" fontAlgn="base" hangingPunct="0">
              <a:spcBef>
                <a:spcPct val="0"/>
              </a:spcBef>
              <a:spcAft>
                <a:spcPct val="0"/>
              </a:spcAft>
            </a:pPr>
            <a:r>
              <a:rPr lang="en-US"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Chiếc nón kỳ diệu</a:t>
            </a:r>
          </a:p>
        </p:txBody>
      </p:sp>
      <p:sp>
        <p:nvSpPr>
          <p:cNvPr id="3" name="AutoShape 4">
            <a:hlinkClick r:id="" action="ppaction://hlinkshowjump?jump=nextslide" highlightClick="1"/>
          </p:cNvPr>
          <p:cNvSpPr>
            <a:spLocks noChangeArrowheads="1"/>
          </p:cNvSpPr>
          <p:nvPr/>
        </p:nvSpPr>
        <p:spPr bwMode="auto">
          <a:xfrm>
            <a:off x="8228013" y="3008313"/>
            <a:ext cx="2438400" cy="533400"/>
          </a:xfrm>
          <a:prstGeom prst="actionButtonBlank">
            <a:avLst/>
          </a:prstGeom>
          <a:gradFill rotWithShape="1">
            <a:gsLst>
              <a:gs pos="0">
                <a:srgbClr val="004776"/>
              </a:gs>
              <a:gs pos="50000">
                <a:srgbClr val="0099FF"/>
              </a:gs>
              <a:gs pos="100000">
                <a:srgbClr val="004776"/>
              </a:gs>
            </a:gsLst>
            <a:lin ang="5400000" scaled="1"/>
          </a:gra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r>
              <a:rPr lang="en-US" sz="2800" b="1">
                <a:solidFill>
                  <a:prstClr val="black"/>
                </a:solidFill>
                <a:latin typeface="Tahoma" pitchFamily="34" charset="0"/>
                <a:cs typeface="Arial" panose="020B0604020202020204" pitchFamily="34" charset="0"/>
              </a:rPr>
              <a:t>Play</a:t>
            </a:r>
            <a:endParaRPr lang="vi-VN" sz="2800">
              <a:solidFill>
                <a:prstClr val="black"/>
              </a:solidFill>
              <a:latin typeface="Tahoma" pitchFamily="34" charset="0"/>
              <a:cs typeface="Arial" panose="020B0604020202020204" pitchFamily="34" charset="0"/>
            </a:endParaRPr>
          </a:p>
        </p:txBody>
      </p:sp>
      <p:pic>
        <p:nvPicPr>
          <p:cNvPr id="4" name="Picture 3"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1574800"/>
            <a:ext cx="319722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262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4000000">
                                      <p:cBhvr>
                                        <p:cTn id="6" dur="2000" fill="hold"/>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6400000">
                                      <p:cBhvr>
                                        <p:cTn id="10" dur="2000" fill="hold"/>
                                        <p:tgtEl>
                                          <p:spTgt spid="4"/>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8800000">
                                      <p:cBhvr>
                                        <p:cTn id="14" dur="2000" fill="hold"/>
                                        <p:tgtEl>
                                          <p:spTgt spid="4"/>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8800000">
                                      <p:cBhvr>
                                        <p:cTn id="18" dur="2000" fill="hold"/>
                                        <p:tgtEl>
                                          <p:spTgt spid="4"/>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38400000">
                                      <p:cBhvr>
                                        <p:cTn id="22" dur="2000" fill="hold"/>
                                        <p:tgtEl>
                                          <p:spTgt spid="4"/>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1200000">
                                      <p:cBhvr>
                                        <p:cTn id="26" dur="2000" fill="hold"/>
                                        <p:tgtEl>
                                          <p:spTgt spid="4"/>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6400000">
                                      <p:cBhvr>
                                        <p:cTn id="30" dur="2000" fill="hold"/>
                                        <p:tgtEl>
                                          <p:spTgt spid="4"/>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1200000">
                                      <p:cBhvr>
                                        <p:cTn id="34" dur="2000" fill="hold"/>
                                        <p:tgtEl>
                                          <p:spTgt spid="4"/>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6000000">
                                      <p:cBhvr>
                                        <p:cTn id="38" dur="2000" fill="hold"/>
                                        <p:tgtEl>
                                          <p:spTgt spid="4"/>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b="-9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047750" y="519112"/>
            <a:ext cx="3276600" cy="3276600"/>
          </a:xfrm>
          <a:prstGeom prst="rect">
            <a:avLst/>
          </a:prstGeom>
          <a:solidFill>
            <a:sysClr val="windowText" lastClr="000000"/>
          </a:solidFill>
          <a:ln w="47625" cmpd="dbl"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Arial" panose="020B0604020202020204" pitchFamily="34" charset="0"/>
            </a:endParaRPr>
          </a:p>
        </p:txBody>
      </p:sp>
      <p:pic>
        <p:nvPicPr>
          <p:cNvPr id="3" name="Picture 2" descr="Picture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671512"/>
            <a:ext cx="2935288"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G_submit"/>
          <p:cNvSpPr>
            <a:spLocks noChangeArrowheads="1"/>
          </p:cNvSpPr>
          <p:nvPr/>
        </p:nvSpPr>
        <p:spPr bwMode="auto">
          <a:xfrm>
            <a:off x="2417763"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a:t>
            </a:r>
          </a:p>
        </p:txBody>
      </p:sp>
      <p:sp>
        <p:nvSpPr>
          <p:cNvPr id="5" name="SG_submit"/>
          <p:cNvSpPr>
            <a:spLocks noChangeArrowheads="1"/>
          </p:cNvSpPr>
          <p:nvPr/>
        </p:nvSpPr>
        <p:spPr bwMode="auto">
          <a:xfrm>
            <a:off x="32019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2</a:t>
            </a:r>
          </a:p>
        </p:txBody>
      </p:sp>
      <p:sp>
        <p:nvSpPr>
          <p:cNvPr id="6" name="SG_submit"/>
          <p:cNvSpPr>
            <a:spLocks noChangeArrowheads="1"/>
          </p:cNvSpPr>
          <p:nvPr/>
        </p:nvSpPr>
        <p:spPr bwMode="auto">
          <a:xfrm>
            <a:off x="3973513"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3</a:t>
            </a:r>
          </a:p>
        </p:txBody>
      </p:sp>
      <p:sp>
        <p:nvSpPr>
          <p:cNvPr id="7" name="SG_submit"/>
          <p:cNvSpPr>
            <a:spLocks noChangeArrowheads="1"/>
          </p:cNvSpPr>
          <p:nvPr/>
        </p:nvSpPr>
        <p:spPr bwMode="auto">
          <a:xfrm>
            <a:off x="4762500"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4</a:t>
            </a:r>
          </a:p>
        </p:txBody>
      </p:sp>
      <p:sp>
        <p:nvSpPr>
          <p:cNvPr id="8" name="SG_submit"/>
          <p:cNvSpPr>
            <a:spLocks noChangeArrowheads="1"/>
          </p:cNvSpPr>
          <p:nvPr/>
        </p:nvSpPr>
        <p:spPr bwMode="auto">
          <a:xfrm>
            <a:off x="55387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5</a:t>
            </a:r>
          </a:p>
        </p:txBody>
      </p:sp>
      <p:sp>
        <p:nvSpPr>
          <p:cNvPr id="9" name="SG_submit"/>
          <p:cNvSpPr>
            <a:spLocks noChangeArrowheads="1"/>
          </p:cNvSpPr>
          <p:nvPr/>
        </p:nvSpPr>
        <p:spPr bwMode="auto">
          <a:xfrm>
            <a:off x="63134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6</a:t>
            </a:r>
          </a:p>
        </p:txBody>
      </p:sp>
      <p:sp>
        <p:nvSpPr>
          <p:cNvPr id="10" name="SG_submit"/>
          <p:cNvSpPr>
            <a:spLocks noChangeArrowheads="1"/>
          </p:cNvSpPr>
          <p:nvPr/>
        </p:nvSpPr>
        <p:spPr bwMode="auto">
          <a:xfrm>
            <a:off x="7089775" y="6234112"/>
            <a:ext cx="744538"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7</a:t>
            </a:r>
          </a:p>
        </p:txBody>
      </p:sp>
      <p:sp>
        <p:nvSpPr>
          <p:cNvPr id="11" name="SG_submit"/>
          <p:cNvSpPr>
            <a:spLocks noChangeArrowheads="1"/>
          </p:cNvSpPr>
          <p:nvPr/>
        </p:nvSpPr>
        <p:spPr bwMode="auto">
          <a:xfrm>
            <a:off x="7905750" y="6310312"/>
            <a:ext cx="685800" cy="533400"/>
          </a:xfrm>
          <a:prstGeom prst="bevel">
            <a:avLst>
              <a:gd name="adj" fmla="val 9942"/>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a:t>
            </a:r>
          </a:p>
        </p:txBody>
      </p:sp>
      <p:sp>
        <p:nvSpPr>
          <p:cNvPr id="12" name="SG_submit"/>
          <p:cNvSpPr>
            <a:spLocks noChangeArrowheads="1"/>
          </p:cNvSpPr>
          <p:nvPr/>
        </p:nvSpPr>
        <p:spPr bwMode="auto">
          <a:xfrm>
            <a:off x="7862888" y="6234112"/>
            <a:ext cx="744537"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8</a:t>
            </a:r>
          </a:p>
        </p:txBody>
      </p:sp>
      <p:sp>
        <p:nvSpPr>
          <p:cNvPr id="13" name="SG_submit"/>
          <p:cNvSpPr>
            <a:spLocks noChangeArrowheads="1"/>
          </p:cNvSpPr>
          <p:nvPr/>
        </p:nvSpPr>
        <p:spPr bwMode="auto">
          <a:xfrm>
            <a:off x="8645525"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9</a:t>
            </a:r>
          </a:p>
        </p:txBody>
      </p:sp>
      <p:sp>
        <p:nvSpPr>
          <p:cNvPr id="14" name="SG_submit"/>
          <p:cNvSpPr>
            <a:spLocks noChangeArrowheads="1"/>
          </p:cNvSpPr>
          <p:nvPr/>
        </p:nvSpPr>
        <p:spPr bwMode="auto">
          <a:xfrm>
            <a:off x="9429750"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10</a:t>
            </a:r>
          </a:p>
        </p:txBody>
      </p:sp>
      <p:sp>
        <p:nvSpPr>
          <p:cNvPr id="15" name="AutoShape 28"/>
          <p:cNvSpPr>
            <a:spLocks noChangeArrowheads="1"/>
          </p:cNvSpPr>
          <p:nvPr/>
        </p:nvSpPr>
        <p:spPr bwMode="auto">
          <a:xfrm>
            <a:off x="5146675" y="761203"/>
            <a:ext cx="4516438"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4: Câu hỏi dùng </a:t>
            </a:r>
          </a:p>
          <a:p>
            <a:pPr>
              <a:defRPr/>
            </a:pPr>
            <a:r>
              <a:rPr lang="en-US" sz="3200" b="1">
                <a:solidFill>
                  <a:srgbClr val="008000"/>
                </a:solidFill>
                <a:latin typeface="Times New Roman" pitchFamily="18" charset="0"/>
                <a:cs typeface="Arial" panose="020B0604020202020204" pitchFamily="34" charset="0"/>
              </a:rPr>
              <a:t>       để làm gì?</a:t>
            </a:r>
          </a:p>
          <a:p>
            <a:pPr>
              <a:defRPr/>
            </a:pPr>
            <a:endParaRPr lang="en-US" sz="3200" b="1">
              <a:solidFill>
                <a:srgbClr val="008000"/>
              </a:solidFill>
              <a:cs typeface="Arial" panose="020B0604020202020204" pitchFamily="34" charset="0"/>
            </a:endParaRPr>
          </a:p>
        </p:txBody>
      </p:sp>
      <p:sp>
        <p:nvSpPr>
          <p:cNvPr id="16" name="Rectangle 29"/>
          <p:cNvSpPr>
            <a:spLocks noChangeArrowheads="1"/>
          </p:cNvSpPr>
          <p:nvPr/>
        </p:nvSpPr>
        <p:spPr bwMode="auto">
          <a:xfrm>
            <a:off x="5086350" y="3128962"/>
            <a:ext cx="4945063" cy="1816100"/>
          </a:xfrm>
          <a:prstGeom prst="rect">
            <a:avLst/>
          </a:prstGeom>
          <a:solidFill>
            <a:srgbClr val="99CCFF"/>
          </a:solidFill>
          <a:ln w="1905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A. Để hỏi những điều đã biết.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B. Để hỏi những điều chưa biết.</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C. Để kể về sự việc. </a:t>
            </a:r>
          </a:p>
        </p:txBody>
      </p:sp>
      <p:pic>
        <p:nvPicPr>
          <p:cNvPr id="17" name="Picture 30" descr="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516731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1" descr="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05550" y="501491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
          <p:cNvSpPr>
            <a:spLocks noChangeShapeType="1"/>
          </p:cNvSpPr>
          <p:nvPr/>
        </p:nvSpPr>
        <p:spPr bwMode="auto">
          <a:xfrm flipV="1">
            <a:off x="2647950" y="3567112"/>
            <a:ext cx="1588" cy="75088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panose="020B0604020202020204" pitchFamily="34" charset="0"/>
            </a:endParaRPr>
          </a:p>
        </p:txBody>
      </p:sp>
      <p:sp>
        <p:nvSpPr>
          <p:cNvPr id="20" name="Text Box 4"/>
          <p:cNvSpPr txBox="1">
            <a:spLocks noChangeArrowheads="1"/>
          </p:cNvSpPr>
          <p:nvPr/>
        </p:nvSpPr>
        <p:spPr bwMode="auto">
          <a:xfrm>
            <a:off x="1733550" y="4252912"/>
            <a:ext cx="1835150" cy="457200"/>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endParaRPr lang="vi-VN" altLang="en-US" sz="2400" b="1" smtClean="0">
              <a:solidFill>
                <a:srgbClr val="FFFFFF"/>
              </a:solidFill>
              <a:latin typeface="Verdana" panose="020B0604030504040204" pitchFamily="34" charset="0"/>
            </a:endParaRPr>
          </a:p>
        </p:txBody>
      </p:sp>
      <p:sp>
        <p:nvSpPr>
          <p:cNvPr id="21" name="WordArt 34"/>
          <p:cNvSpPr>
            <a:spLocks noChangeArrowheads="1" noChangeShapeType="1" noTextEdit="1"/>
          </p:cNvSpPr>
          <p:nvPr/>
        </p:nvSpPr>
        <p:spPr bwMode="auto">
          <a:xfrm>
            <a:off x="2114550" y="4278312"/>
            <a:ext cx="1219200" cy="3698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cs typeface="Arial" panose="020B0604020202020204" pitchFamily="34" charset="0"/>
              </a:rPr>
              <a:t>Start</a:t>
            </a:r>
          </a:p>
        </p:txBody>
      </p:sp>
      <p:sp>
        <p:nvSpPr>
          <p:cNvPr id="22" name="AutoShape 35"/>
          <p:cNvSpPr>
            <a:spLocks noChangeArrowheads="1"/>
          </p:cNvSpPr>
          <p:nvPr/>
        </p:nvSpPr>
        <p:spPr bwMode="auto">
          <a:xfrm>
            <a:off x="5160963" y="941383"/>
            <a:ext cx="4800600"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FF3300"/>
                </a:solidFill>
                <a:latin typeface="Times New Roman" pitchFamily="18" charset="0"/>
                <a:cs typeface="Arial" panose="020B0604020202020204" pitchFamily="34" charset="0"/>
              </a:rPr>
              <a:t>Câu 7: Cuối câu hỏi </a:t>
            </a:r>
          </a:p>
          <a:p>
            <a:pPr>
              <a:defRPr/>
            </a:pPr>
            <a:r>
              <a:rPr lang="en-US" sz="3200" b="1">
                <a:solidFill>
                  <a:srgbClr val="FF3300"/>
                </a:solidFill>
                <a:latin typeface="Times New Roman" pitchFamily="18" charset="0"/>
                <a:cs typeface="Arial" panose="020B0604020202020204" pitchFamily="34" charset="0"/>
              </a:rPr>
              <a:t>   thường có dấu gì?</a:t>
            </a:r>
            <a:r>
              <a:rPr lang="en-US" sz="3600" b="1">
                <a:solidFill>
                  <a:srgbClr val="FF3300"/>
                </a:solidFill>
                <a:cs typeface="Arial" panose="020B0604020202020204" pitchFamily="34" charset="0"/>
              </a:rPr>
              <a:t> </a:t>
            </a:r>
            <a:endParaRPr lang="en-US" sz="3600" b="1">
              <a:solidFill>
                <a:srgbClr val="008000"/>
              </a:solidFill>
              <a:cs typeface="Arial" panose="020B0604020202020204" pitchFamily="34" charset="0"/>
            </a:endParaRPr>
          </a:p>
        </p:txBody>
      </p:sp>
      <p:sp>
        <p:nvSpPr>
          <p:cNvPr id="23" name="Rectangle 36"/>
          <p:cNvSpPr>
            <a:spLocks noChangeArrowheads="1"/>
          </p:cNvSpPr>
          <p:nvPr/>
        </p:nvSpPr>
        <p:spPr bwMode="auto">
          <a:xfrm>
            <a:off x="5270500" y="3140074"/>
            <a:ext cx="4800600" cy="1379537"/>
          </a:xfrm>
          <a:prstGeom prst="rect">
            <a:avLst/>
          </a:prstGeom>
          <a:solidFill>
            <a:srgbClr val="99CCFF"/>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chấm </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phẩy</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chấm hỏi</a:t>
            </a:r>
          </a:p>
        </p:txBody>
      </p:sp>
      <p:sp>
        <p:nvSpPr>
          <p:cNvPr id="24" name="AutoShape 37"/>
          <p:cNvSpPr>
            <a:spLocks noChangeArrowheads="1"/>
          </p:cNvSpPr>
          <p:nvPr/>
        </p:nvSpPr>
        <p:spPr bwMode="auto">
          <a:xfrm>
            <a:off x="5072856" y="927893"/>
            <a:ext cx="4638675"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FF3300"/>
                </a:solidFill>
                <a:latin typeface="Times New Roman" pitchFamily="18" charset="0"/>
                <a:cs typeface="Arial" panose="020B0604020202020204" pitchFamily="34" charset="0"/>
              </a:rPr>
              <a:t>Câu 1: Câu hỏi dùng </a:t>
            </a:r>
          </a:p>
          <a:p>
            <a:pPr>
              <a:defRPr/>
            </a:pPr>
            <a:r>
              <a:rPr lang="en-US" sz="3200" b="1">
                <a:solidFill>
                  <a:srgbClr val="FF3300"/>
                </a:solidFill>
                <a:latin typeface="Times New Roman" pitchFamily="18" charset="0"/>
                <a:cs typeface="Arial" panose="020B0604020202020204" pitchFamily="34" charset="0"/>
              </a:rPr>
              <a:t>             để hỏi ai?</a:t>
            </a:r>
            <a:endParaRPr lang="en-US" sz="3200" b="1">
              <a:solidFill>
                <a:srgbClr val="008000"/>
              </a:solidFill>
              <a:latin typeface="Times New Roman" pitchFamily="18" charset="0"/>
              <a:cs typeface="Arial" panose="020B0604020202020204" pitchFamily="34" charset="0"/>
            </a:endParaRPr>
          </a:p>
        </p:txBody>
      </p:sp>
      <p:sp>
        <p:nvSpPr>
          <p:cNvPr id="25" name="Rectangle 38"/>
          <p:cNvSpPr>
            <a:spLocks noChangeArrowheads="1"/>
          </p:cNvSpPr>
          <p:nvPr/>
        </p:nvSpPr>
        <p:spPr bwMode="auto">
          <a:xfrm>
            <a:off x="5260975" y="3128962"/>
            <a:ext cx="4686300" cy="1684337"/>
          </a:xfrm>
          <a:prstGeom prst="rect">
            <a:avLst/>
          </a:prstGeom>
          <a:solidFill>
            <a:srgbClr val="4BACC6">
              <a:lumMod val="60000"/>
              <a:lumOff val="40000"/>
            </a:srgbClr>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 Hỏi người khác</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B. Tự hỏi mình</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C. Cả A và B đều đúng</a:t>
            </a:r>
          </a:p>
        </p:txBody>
      </p:sp>
      <p:pic>
        <p:nvPicPr>
          <p:cNvPr id="26" name="Picture 39" descr="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501491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40"/>
          <p:cNvSpPr>
            <a:spLocks noChangeArrowheads="1"/>
          </p:cNvSpPr>
          <p:nvPr/>
        </p:nvSpPr>
        <p:spPr bwMode="auto">
          <a:xfrm>
            <a:off x="4719638" y="844548"/>
            <a:ext cx="5241925"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5: Câu nào sau đây</a:t>
            </a:r>
          </a:p>
          <a:p>
            <a:pPr>
              <a:defRPr/>
            </a:pPr>
            <a:r>
              <a:rPr lang="en-US" sz="3200" b="1">
                <a:solidFill>
                  <a:srgbClr val="008000"/>
                </a:solidFill>
                <a:latin typeface="Times New Roman" pitchFamily="18" charset="0"/>
                <a:cs typeface="Arial" panose="020B0604020202020204" pitchFamily="34" charset="0"/>
              </a:rPr>
              <a:t>            là câu hỏi?</a:t>
            </a:r>
          </a:p>
        </p:txBody>
      </p:sp>
      <p:sp>
        <p:nvSpPr>
          <p:cNvPr id="28" name="Rectangle 41"/>
          <p:cNvSpPr>
            <a:spLocks noChangeArrowheads="1"/>
          </p:cNvSpPr>
          <p:nvPr/>
        </p:nvSpPr>
        <p:spPr bwMode="auto">
          <a:xfrm>
            <a:off x="5049838" y="3312313"/>
            <a:ext cx="5078413" cy="1465262"/>
          </a:xfrm>
          <a:prstGeom prst="rect">
            <a:avLst/>
          </a:prstGeom>
          <a:solidFill>
            <a:srgbClr val="4BACC6">
              <a:lumMod val="60000"/>
              <a:lumOff val="40000"/>
            </a:srgbClr>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 Các em làm bài xong chưa?</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 Các em chăm học quá!</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C. Các em làm bài tập.</a:t>
            </a:r>
          </a:p>
        </p:txBody>
      </p:sp>
      <p:sp>
        <p:nvSpPr>
          <p:cNvPr id="29" name="AutoShape 42"/>
          <p:cNvSpPr>
            <a:spLocks noChangeArrowheads="1"/>
          </p:cNvSpPr>
          <p:nvPr/>
        </p:nvSpPr>
        <p:spPr bwMode="auto">
          <a:xfrm>
            <a:off x="4752976" y="922337"/>
            <a:ext cx="5375275" cy="1190626"/>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10: Câu hỏi còn gọi </a:t>
            </a:r>
          </a:p>
          <a:p>
            <a:pPr>
              <a:defRPr/>
            </a:pPr>
            <a:r>
              <a:rPr lang="en-US" sz="3200" b="1">
                <a:solidFill>
                  <a:srgbClr val="008000"/>
                </a:solidFill>
                <a:latin typeface="Times New Roman" pitchFamily="18" charset="0"/>
                <a:cs typeface="Arial" panose="020B0604020202020204" pitchFamily="34" charset="0"/>
              </a:rPr>
              <a:t>                 là câu gì?</a:t>
            </a:r>
          </a:p>
        </p:txBody>
      </p:sp>
      <p:sp>
        <p:nvSpPr>
          <p:cNvPr id="30" name="Rectangle 43"/>
          <p:cNvSpPr>
            <a:spLocks noChangeArrowheads="1"/>
          </p:cNvSpPr>
          <p:nvPr/>
        </p:nvSpPr>
        <p:spPr bwMode="auto">
          <a:xfrm>
            <a:off x="5146675" y="3271838"/>
            <a:ext cx="3962400" cy="1420812"/>
          </a:xfrm>
          <a:prstGeom prst="rect">
            <a:avLst/>
          </a:prstGeom>
          <a:solidFill>
            <a:srgbClr val="99CCFF"/>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  </a:t>
            </a: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Câu kể.</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B .  Câu nghi vấn.</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C.  Câu cảm</a:t>
            </a:r>
            <a:r>
              <a:rPr kumimoji="0" lang="en-US" sz="28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a:t>
            </a:r>
          </a:p>
        </p:txBody>
      </p:sp>
      <p:sp>
        <p:nvSpPr>
          <p:cNvPr id="31" name="AutoShape 44">
            <a:hlinkClick r:id="" action="ppaction://hlinkshowjump?jump=endshow" highlightClick="1"/>
          </p:cNvPr>
          <p:cNvSpPr>
            <a:spLocks noChangeArrowheads="1"/>
          </p:cNvSpPr>
          <p:nvPr/>
        </p:nvSpPr>
        <p:spPr bwMode="auto">
          <a:xfrm>
            <a:off x="971550" y="6310312"/>
            <a:ext cx="758825" cy="547688"/>
          </a:xfrm>
          <a:prstGeom prst="actionButtonEnd">
            <a:avLst/>
          </a:pr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Arial" panose="020B0604020202020204" pitchFamily="34" charset="0"/>
            </a:endParaRPr>
          </a:p>
        </p:txBody>
      </p:sp>
    </p:spTree>
    <p:custDataLst>
      <p:tags r:id="rId1"/>
    </p:custDataLst>
    <p:extLst>
      <p:ext uri="{BB962C8B-B14F-4D97-AF65-F5344CB8AC3E}">
        <p14:creationId xmlns:p14="http://schemas.microsoft.com/office/powerpoint/2010/main" val="4043277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4000000">
                                      <p:cBhvr>
                                        <p:cTn id="6" dur="2000" fill="hold"/>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6400000">
                                      <p:cBhvr>
                                        <p:cTn id="10" dur="2000" fill="hold"/>
                                        <p:tgtEl>
                                          <p:spTgt spid="3"/>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8800000">
                                      <p:cBhvr>
                                        <p:cTn id="14" dur="2000" fill="hold"/>
                                        <p:tgtEl>
                                          <p:spTgt spid="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8800000">
                                      <p:cBhvr>
                                        <p:cTn id="18" dur="2000" fill="hold"/>
                                        <p:tgtEl>
                                          <p:spTgt spid="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38400000">
                                      <p:cBhvr>
                                        <p:cTn id="22" dur="2000" fill="hold"/>
                                        <p:tgtEl>
                                          <p:spTgt spid="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1200000">
                                      <p:cBhvr>
                                        <p:cTn id="26" dur="2000" fill="hold"/>
                                        <p:tgtEl>
                                          <p:spTgt spid="3"/>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6400000">
                                      <p:cBhvr>
                                        <p:cTn id="30" dur="2000" fill="hold"/>
                                        <p:tgtEl>
                                          <p:spTgt spid="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1200000">
                                      <p:cBhvr>
                                        <p:cTn id="34" dur="2000" fill="hold"/>
                                        <p:tgtEl>
                                          <p:spTgt spid="3"/>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6000000">
                                      <p:cBhvr>
                                        <p:cTn id="38" dur="2000" fill="hold"/>
                                        <p:tgtEl>
                                          <p:spTgt spid="3"/>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spin-intro.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2000" fill="hold"/>
                                        <p:tgtEl>
                                          <p:spTgt spid="18"/>
                                        </p:tgtEl>
                                        <p:attrNameLst>
                                          <p:attrName>ppt_x</p:attrName>
                                        </p:attrNameLst>
                                      </p:cBhvr>
                                      <p:tavLst>
                                        <p:tav tm="0">
                                          <p:val>
                                            <p:strVal val="1+#ppt_w/2"/>
                                          </p:val>
                                        </p:tav>
                                        <p:tav tm="100000">
                                          <p:val>
                                            <p:strVal val="#ppt_x"/>
                                          </p:val>
                                        </p:tav>
                                      </p:tavLst>
                                    </p:anim>
                                    <p:anim calcmode="lin" valueType="num">
                                      <p:cBhvr additive="base">
                                        <p:cTn id="57" dur="20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claps.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xit" presetSubtype="8" fill="hold" nodeType="clickEffect">
                                  <p:stCondLst>
                                    <p:cond delay="0"/>
                                  </p:stCondLst>
                                  <p:childTnLst>
                                    <p:anim calcmode="lin" valueType="num">
                                      <p:cBhvr additive="base">
                                        <p:cTn id="61" dur="500"/>
                                        <p:tgtEl>
                                          <p:spTgt spid="18"/>
                                        </p:tgtEl>
                                        <p:attrNameLst>
                                          <p:attrName>ppt_x</p:attrName>
                                        </p:attrNameLst>
                                      </p:cBhvr>
                                      <p:tavLst>
                                        <p:tav tm="0">
                                          <p:val>
                                            <p:strVal val="ppt_x"/>
                                          </p:val>
                                        </p:tav>
                                        <p:tav tm="100000">
                                          <p:val>
                                            <p:strVal val="0-ppt_w/2"/>
                                          </p:val>
                                        </p:tav>
                                      </p:tavLst>
                                    </p:anim>
                                    <p:anim calcmode="lin" valueType="num">
                                      <p:cBhvr additive="base">
                                        <p:cTn id="62" dur="500"/>
                                        <p:tgtEl>
                                          <p:spTgt spid="18"/>
                                        </p:tgtEl>
                                        <p:attrNameLst>
                                          <p:attrName>ppt_y</p:attrName>
                                        </p:attrNameLst>
                                      </p:cBhvr>
                                      <p:tavLst>
                                        <p:tav tm="0">
                                          <p:val>
                                            <p:strVal val="ppt_y"/>
                                          </p:val>
                                        </p:tav>
                                        <p:tav tm="100000">
                                          <p:val>
                                            <p:strVal val="ppt_y"/>
                                          </p:val>
                                        </p:tav>
                                      </p:tavLst>
                                    </p:anim>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10"/>
                    </p:tgtEl>
                  </p:cond>
                </p:stCondLst>
                <p:endSync evt="end" delay="0">
                  <p:rtn val="all"/>
                </p:endSync>
                <p:childTnLst>
                  <p:par>
                    <p:cTn id="73" fill="hold">
                      <p:stCondLst>
                        <p:cond delay="0"/>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spin-intro.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2000" fill="hold"/>
                                        <p:tgtEl>
                                          <p:spTgt spid="26"/>
                                        </p:tgtEl>
                                        <p:attrNameLst>
                                          <p:attrName>ppt_x</p:attrName>
                                        </p:attrNameLst>
                                      </p:cBhvr>
                                      <p:tavLst>
                                        <p:tav tm="0">
                                          <p:val>
                                            <p:strVal val="1+#ppt_w/2"/>
                                          </p:val>
                                        </p:tav>
                                        <p:tav tm="100000">
                                          <p:val>
                                            <p:strVal val="#ppt_x"/>
                                          </p:val>
                                        </p:tav>
                                      </p:tavLst>
                                    </p:anim>
                                    <p:anim calcmode="lin" valueType="num">
                                      <p:cBhvr additive="base">
                                        <p:cTn id="90" dur="20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claps.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xit" presetSubtype="8" fill="hold" nodeType="clickEffect">
                                  <p:stCondLst>
                                    <p:cond delay="0"/>
                                  </p:stCondLst>
                                  <p:childTnLst>
                                    <p:anim calcmode="lin" valueType="num">
                                      <p:cBhvr additive="base">
                                        <p:cTn id="94" dur="500"/>
                                        <p:tgtEl>
                                          <p:spTgt spid="26"/>
                                        </p:tgtEl>
                                        <p:attrNameLst>
                                          <p:attrName>ppt_x</p:attrName>
                                        </p:attrNameLst>
                                      </p:cBhvr>
                                      <p:tavLst>
                                        <p:tav tm="0">
                                          <p:val>
                                            <p:strVal val="ppt_x"/>
                                          </p:val>
                                        </p:tav>
                                        <p:tav tm="100000">
                                          <p:val>
                                            <p:strVal val="0-ppt_w/2"/>
                                          </p:val>
                                        </p:tav>
                                      </p:tavLst>
                                    </p:anim>
                                    <p:anim calcmode="lin" valueType="num">
                                      <p:cBhvr additive="base">
                                        <p:cTn id="95" dur="500"/>
                                        <p:tgtEl>
                                          <p:spTgt spid="26"/>
                                        </p:tgtEl>
                                        <p:attrNameLst>
                                          <p:attrName>ppt_y</p:attrName>
                                        </p:attrNameLst>
                                      </p:cBhvr>
                                      <p:tavLst>
                                        <p:tav tm="0">
                                          <p:val>
                                            <p:strVal val="ppt_y"/>
                                          </p:val>
                                        </p:tav>
                                        <p:tav tm="100000">
                                          <p:val>
                                            <p:strVal val="ppt_y"/>
                                          </p:val>
                                        </p:tav>
                                      </p:tavLst>
                                    </p:anim>
                                    <p:set>
                                      <p:cBhvr>
                                        <p:cTn id="96" dur="1" fill="hold">
                                          <p:stCondLst>
                                            <p:cond delay="499"/>
                                          </p:stCondLst>
                                        </p:cTn>
                                        <p:tgtEl>
                                          <p:spTgt spid="2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5" restart="whenNotActive" fill="hold" evtFilter="cancelBubble" nodeType="interactiveSeq">
                <p:stCondLst>
                  <p:cond evt="onClick" delay="0">
                    <p:tgtEl>
                      <p:spTgt spid="4"/>
                    </p:tgtEl>
                  </p:cond>
                </p:stCondLst>
                <p:endSync evt="end" delay="0">
                  <p:rtn val="all"/>
                </p:endSync>
                <p:childTnLst>
                  <p:par>
                    <p:cTn id="106" fill="hold">
                      <p:stCondLst>
                        <p:cond delay="0"/>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fill="hold"/>
                                        <p:tgtEl>
                                          <p:spTgt spid="24"/>
                                        </p:tgtEl>
                                        <p:attrNameLst>
                                          <p:attrName>ppt_x</p:attrName>
                                        </p:attrNameLst>
                                      </p:cBhvr>
                                      <p:tavLst>
                                        <p:tav tm="0">
                                          <p:val>
                                            <p:strVal val="1+#ppt_w/2"/>
                                          </p:val>
                                        </p:tav>
                                        <p:tav tm="100000">
                                          <p:val>
                                            <p:strVal val="#ppt_x"/>
                                          </p:val>
                                        </p:tav>
                                      </p:tavLst>
                                    </p:anim>
                                    <p:anim calcmode="lin" valueType="num">
                                      <p:cBhvr additive="base">
                                        <p:cTn id="111"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spin-intro.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additive="base">
                                        <p:cTn id="116" dur="500" fill="hold"/>
                                        <p:tgtEl>
                                          <p:spTgt spid="25"/>
                                        </p:tgtEl>
                                        <p:attrNameLst>
                                          <p:attrName>ppt_x</p:attrName>
                                        </p:attrNameLst>
                                      </p:cBhvr>
                                      <p:tavLst>
                                        <p:tav tm="0">
                                          <p:val>
                                            <p:strVal val="1+#ppt_w/2"/>
                                          </p:val>
                                        </p:tav>
                                        <p:tav tm="100000">
                                          <p:val>
                                            <p:strVal val="#ppt_x"/>
                                          </p:val>
                                        </p:tav>
                                      </p:tavLst>
                                    </p:anim>
                                    <p:anim calcmode="lin" valueType="num">
                                      <p:cBhvr additive="base">
                                        <p:cTn id="1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2000" fill="hold"/>
                                        <p:tgtEl>
                                          <p:spTgt spid="26"/>
                                        </p:tgtEl>
                                        <p:attrNameLst>
                                          <p:attrName>ppt_x</p:attrName>
                                        </p:attrNameLst>
                                      </p:cBhvr>
                                      <p:tavLst>
                                        <p:tav tm="0">
                                          <p:val>
                                            <p:strVal val="1+#ppt_w/2"/>
                                          </p:val>
                                        </p:tav>
                                        <p:tav tm="100000">
                                          <p:val>
                                            <p:strVal val="#ppt_x"/>
                                          </p:val>
                                        </p:tav>
                                      </p:tavLst>
                                    </p:anim>
                                    <p:anim calcmode="lin" valueType="num">
                                      <p:cBhvr additive="base">
                                        <p:cTn id="12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8" fill="hold" nodeType="clickEffect">
                                  <p:stCondLst>
                                    <p:cond delay="0"/>
                                  </p:stCondLst>
                                  <p:childTnLst>
                                    <p:anim calcmode="lin" valueType="num">
                                      <p:cBhvr additive="base">
                                        <p:cTn id="127" dur="500"/>
                                        <p:tgtEl>
                                          <p:spTgt spid="26"/>
                                        </p:tgtEl>
                                        <p:attrNameLst>
                                          <p:attrName>ppt_x</p:attrName>
                                        </p:attrNameLst>
                                      </p:cBhvr>
                                      <p:tavLst>
                                        <p:tav tm="0">
                                          <p:val>
                                            <p:strVal val="ppt_x"/>
                                          </p:val>
                                        </p:tav>
                                        <p:tav tm="100000">
                                          <p:val>
                                            <p:strVal val="0-ppt_w/2"/>
                                          </p:val>
                                        </p:tav>
                                      </p:tavLst>
                                    </p:anim>
                                    <p:anim calcmode="lin" valueType="num">
                                      <p:cBhvr additive="base">
                                        <p:cTn id="128" dur="500"/>
                                        <p:tgtEl>
                                          <p:spTgt spid="26"/>
                                        </p:tgtEl>
                                        <p:attrNameLst>
                                          <p:attrName>ppt_y</p:attrName>
                                        </p:attrNameLst>
                                      </p:cBhvr>
                                      <p:tavLst>
                                        <p:tav tm="0">
                                          <p:val>
                                            <p:strVal val="ppt_y"/>
                                          </p:val>
                                        </p:tav>
                                        <p:tav tm="100000">
                                          <p:val>
                                            <p:strVal val="ppt_y"/>
                                          </p:val>
                                        </p:tav>
                                      </p:tavLst>
                                    </p:anim>
                                    <p:set>
                                      <p:cBhvr>
                                        <p:cTn id="129" dur="1" fill="hold">
                                          <p:stCondLst>
                                            <p:cond delay="499"/>
                                          </p:stCondLst>
                                        </p:cTn>
                                        <p:tgtEl>
                                          <p:spTgt spid="2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24"/>
                                        </p:tgtEl>
                                      </p:cBhvr>
                                    </p:animEffect>
                                    <p:set>
                                      <p:cBhvr>
                                        <p:cTn id="134" dur="1" fill="hold">
                                          <p:stCondLst>
                                            <p:cond delay="499"/>
                                          </p:stCondLst>
                                        </p:cTn>
                                        <p:tgtEl>
                                          <p:spTgt spid="24"/>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25"/>
                                        </p:tgtEl>
                                      </p:cBhvr>
                                    </p:animEffect>
                                    <p:set>
                                      <p:cBhvr>
                                        <p:cTn id="1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8" restart="whenNotActive" fill="hold" evtFilter="cancelBubble" nodeType="interactiveSeq">
                <p:stCondLst>
                  <p:cond evt="onClick" delay="0">
                    <p:tgtEl>
                      <p:spTgt spid="8"/>
                    </p:tgtEl>
                  </p:cond>
                </p:stCondLst>
                <p:endSync evt="end" delay="0">
                  <p:rtn val="all"/>
                </p:endSync>
                <p:childTnLst>
                  <p:par>
                    <p:cTn id="139" fill="hold">
                      <p:stCondLst>
                        <p:cond delay="0"/>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additive="base">
                                        <p:cTn id="143" dur="500" fill="hold"/>
                                        <p:tgtEl>
                                          <p:spTgt spid="27"/>
                                        </p:tgtEl>
                                        <p:attrNameLst>
                                          <p:attrName>ppt_x</p:attrName>
                                        </p:attrNameLst>
                                      </p:cBhvr>
                                      <p:tavLst>
                                        <p:tav tm="0">
                                          <p:val>
                                            <p:strVal val="1+#ppt_w/2"/>
                                          </p:val>
                                        </p:tav>
                                        <p:tav tm="100000">
                                          <p:val>
                                            <p:strVal val="#ppt_x"/>
                                          </p:val>
                                        </p:tav>
                                      </p:tavLst>
                                    </p:anim>
                                    <p:anim calcmode="lin" valueType="num">
                                      <p:cBhvr additive="base">
                                        <p:cTn id="144"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spin-intro.wav"/>
                                        </p:tgtEl>
                                      </p:cMediaNode>
                                    </p:audio>
                                  </p:subTnLst>
                                </p:cTn>
                              </p:par>
                            </p:childTnLst>
                          </p:cTn>
                        </p:par>
                      </p:childTnLst>
                    </p:cTn>
                  </p:par>
                  <p:par>
                    <p:cTn id="145" fill="hold">
                      <p:stCondLst>
                        <p:cond delay="indefinite"/>
                      </p:stCondLst>
                      <p:childTnLst>
                        <p:par>
                          <p:cTn id="146" fill="hold">
                            <p:stCondLst>
                              <p:cond delay="0"/>
                            </p:stCondLst>
                            <p:childTnLst>
                              <p:par>
                                <p:cTn id="147" presetID="2" presetClass="entr" presetSubtype="2"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additive="base">
                                        <p:cTn id="149" dur="500" fill="hold"/>
                                        <p:tgtEl>
                                          <p:spTgt spid="28"/>
                                        </p:tgtEl>
                                        <p:attrNameLst>
                                          <p:attrName>ppt_x</p:attrName>
                                        </p:attrNameLst>
                                      </p:cBhvr>
                                      <p:tavLst>
                                        <p:tav tm="0">
                                          <p:val>
                                            <p:strVal val="1+#ppt_w/2"/>
                                          </p:val>
                                        </p:tav>
                                        <p:tav tm="100000">
                                          <p:val>
                                            <p:strVal val="#ppt_x"/>
                                          </p:val>
                                        </p:tav>
                                      </p:tavLst>
                                    </p:anim>
                                    <p:anim calcmode="lin" valueType="num">
                                      <p:cBhvr additive="base">
                                        <p:cTn id="1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2" fill="hold" nodeType="click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2000" fill="hold"/>
                                        <p:tgtEl>
                                          <p:spTgt spid="17"/>
                                        </p:tgtEl>
                                        <p:attrNameLst>
                                          <p:attrName>ppt_x</p:attrName>
                                        </p:attrNameLst>
                                      </p:cBhvr>
                                      <p:tavLst>
                                        <p:tav tm="0">
                                          <p:val>
                                            <p:strVal val="1+#ppt_w/2"/>
                                          </p:val>
                                        </p:tav>
                                        <p:tav tm="100000">
                                          <p:val>
                                            <p:strVal val="#ppt_x"/>
                                          </p:val>
                                        </p:tav>
                                      </p:tavLst>
                                    </p:anim>
                                    <p:anim calcmode="lin" valueType="num">
                                      <p:cBhvr additive="base">
                                        <p:cTn id="156" dur="20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5" name="claps.WAV"/>
                                        </p:tgtEl>
                                      </p:cMediaNode>
                                    </p:audio>
                                  </p:subTnLst>
                                </p:cTn>
                              </p:par>
                            </p:childTnLst>
                          </p:cTn>
                        </p:par>
                      </p:childTnLst>
                    </p:cTn>
                  </p:par>
                  <p:par>
                    <p:cTn id="157" fill="hold">
                      <p:stCondLst>
                        <p:cond delay="indefinite"/>
                      </p:stCondLst>
                      <p:childTnLst>
                        <p:par>
                          <p:cTn id="158" fill="hold">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7"/>
                                        </p:tgtEl>
                                      </p:cBhvr>
                                    </p:animEffect>
                                    <p:set>
                                      <p:cBhvr>
                                        <p:cTn id="161" dur="1" fill="hold">
                                          <p:stCondLst>
                                            <p:cond delay="499"/>
                                          </p:stCondLst>
                                        </p:cTn>
                                        <p:tgtEl>
                                          <p:spTgt spid="27"/>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28"/>
                                        </p:tgtEl>
                                      </p:cBhvr>
                                    </p:animEffect>
                                    <p:set>
                                      <p:cBhvr>
                                        <p:cTn id="164" dur="1" fill="hold">
                                          <p:stCondLst>
                                            <p:cond delay="499"/>
                                          </p:stCondLst>
                                        </p:cTn>
                                        <p:tgtEl>
                                          <p:spTgt spid="2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xit" presetSubtype="8" fill="hold" nodeType="clickEffect">
                                  <p:stCondLst>
                                    <p:cond delay="0"/>
                                  </p:stCondLst>
                                  <p:childTnLst>
                                    <p:anim calcmode="lin" valueType="num">
                                      <p:cBhvr additive="base">
                                        <p:cTn id="168" dur="500"/>
                                        <p:tgtEl>
                                          <p:spTgt spid="17"/>
                                        </p:tgtEl>
                                        <p:attrNameLst>
                                          <p:attrName>ppt_x</p:attrName>
                                        </p:attrNameLst>
                                      </p:cBhvr>
                                      <p:tavLst>
                                        <p:tav tm="0">
                                          <p:val>
                                            <p:strVal val="ppt_x"/>
                                          </p:val>
                                        </p:tav>
                                        <p:tav tm="100000">
                                          <p:val>
                                            <p:strVal val="0-ppt_w/2"/>
                                          </p:val>
                                        </p:tav>
                                      </p:tavLst>
                                    </p:anim>
                                    <p:anim calcmode="lin" valueType="num">
                                      <p:cBhvr additive="base">
                                        <p:cTn id="169" dur="500"/>
                                        <p:tgtEl>
                                          <p:spTgt spid="17"/>
                                        </p:tgtEl>
                                        <p:attrNameLst>
                                          <p:attrName>ppt_y</p:attrName>
                                        </p:attrNameLst>
                                      </p:cBhvr>
                                      <p:tavLst>
                                        <p:tav tm="0">
                                          <p:val>
                                            <p:strVal val="ppt_y"/>
                                          </p:val>
                                        </p:tav>
                                        <p:tav tm="100000">
                                          <p:val>
                                            <p:strVal val="ppt_y"/>
                                          </p:val>
                                        </p:tav>
                                      </p:tavLst>
                                    </p:anim>
                                    <p:set>
                                      <p:cBhvr>
                                        <p:cTn id="17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1" restart="whenNotActive" fill="hold" evtFilter="cancelBubble" nodeType="interactiveSeq">
                <p:stCondLst>
                  <p:cond evt="onClick" delay="0">
                    <p:tgtEl>
                      <p:spTgt spid="14"/>
                    </p:tgtEl>
                  </p:cond>
                </p:stCondLst>
                <p:endSync evt="end" delay="0">
                  <p:rtn val="all"/>
                </p:endSync>
                <p:childTnLst>
                  <p:par>
                    <p:cTn id="172" fill="hold">
                      <p:stCondLst>
                        <p:cond delay="0"/>
                      </p:stCondLst>
                      <p:childTnLst>
                        <p:par>
                          <p:cTn id="173" fill="hold">
                            <p:stCondLst>
                              <p:cond delay="0"/>
                            </p:stCondLst>
                            <p:childTnLst>
                              <p:par>
                                <p:cTn id="174" presetID="2" presetClass="entr" presetSubtype="2" fill="hold" grpId="0" nodeType="clickEffect">
                                  <p:stCondLst>
                                    <p:cond delay="0"/>
                                  </p:stCondLst>
                                  <p:childTnLst>
                                    <p:set>
                                      <p:cBhvr>
                                        <p:cTn id="175" dur="1" fill="hold">
                                          <p:stCondLst>
                                            <p:cond delay="0"/>
                                          </p:stCondLst>
                                        </p:cTn>
                                        <p:tgtEl>
                                          <p:spTgt spid="29"/>
                                        </p:tgtEl>
                                        <p:attrNameLst>
                                          <p:attrName>style.visibility</p:attrName>
                                        </p:attrNameLst>
                                      </p:cBhvr>
                                      <p:to>
                                        <p:strVal val="visible"/>
                                      </p:to>
                                    </p:set>
                                    <p:anim calcmode="lin" valueType="num">
                                      <p:cBhvr additive="base">
                                        <p:cTn id="176" dur="500" fill="hold"/>
                                        <p:tgtEl>
                                          <p:spTgt spid="29"/>
                                        </p:tgtEl>
                                        <p:attrNameLst>
                                          <p:attrName>ppt_x</p:attrName>
                                        </p:attrNameLst>
                                      </p:cBhvr>
                                      <p:tavLst>
                                        <p:tav tm="0">
                                          <p:val>
                                            <p:strVal val="1+#ppt_w/2"/>
                                          </p:val>
                                        </p:tav>
                                        <p:tav tm="100000">
                                          <p:val>
                                            <p:strVal val="#ppt_x"/>
                                          </p:val>
                                        </p:tav>
                                      </p:tavLst>
                                    </p:anim>
                                    <p:anim calcmode="lin" valueType="num">
                                      <p:cBhvr additive="base">
                                        <p:cTn id="177"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4" name="spin-intro.wav"/>
                                        </p:tgtEl>
                                      </p:cMediaNode>
                                    </p:audio>
                                  </p:subTnLst>
                                </p:cTn>
                              </p:par>
                            </p:childTnLst>
                          </p:cTn>
                        </p:par>
                      </p:childTnLst>
                    </p:cTn>
                  </p:par>
                  <p:par>
                    <p:cTn id="178" fill="hold">
                      <p:stCondLst>
                        <p:cond delay="indefinite"/>
                      </p:stCondLst>
                      <p:childTnLst>
                        <p:par>
                          <p:cTn id="179" fill="hold">
                            <p:stCondLst>
                              <p:cond delay="0"/>
                            </p:stCondLst>
                            <p:childTnLst>
                              <p:par>
                                <p:cTn id="180" presetID="2" presetClass="entr" presetSubtype="2" fill="hold" grpId="0" nodeType="clickEffect">
                                  <p:stCondLst>
                                    <p:cond delay="0"/>
                                  </p:stCondLst>
                                  <p:childTnLst>
                                    <p:set>
                                      <p:cBhvr>
                                        <p:cTn id="181" dur="1" fill="hold">
                                          <p:stCondLst>
                                            <p:cond delay="0"/>
                                          </p:stCondLst>
                                        </p:cTn>
                                        <p:tgtEl>
                                          <p:spTgt spid="30"/>
                                        </p:tgtEl>
                                        <p:attrNameLst>
                                          <p:attrName>style.visibility</p:attrName>
                                        </p:attrNameLst>
                                      </p:cBhvr>
                                      <p:to>
                                        <p:strVal val="visible"/>
                                      </p:to>
                                    </p:set>
                                    <p:anim calcmode="lin" valueType="num">
                                      <p:cBhvr additive="base">
                                        <p:cTn id="182" dur="500" fill="hold"/>
                                        <p:tgtEl>
                                          <p:spTgt spid="30"/>
                                        </p:tgtEl>
                                        <p:attrNameLst>
                                          <p:attrName>ppt_x</p:attrName>
                                        </p:attrNameLst>
                                      </p:cBhvr>
                                      <p:tavLst>
                                        <p:tav tm="0">
                                          <p:val>
                                            <p:strVal val="1+#ppt_w/2"/>
                                          </p:val>
                                        </p:tav>
                                        <p:tav tm="100000">
                                          <p:val>
                                            <p:strVal val="#ppt_x"/>
                                          </p:val>
                                        </p:tav>
                                      </p:tavLst>
                                    </p:anim>
                                    <p:anim calcmode="lin" valueType="num">
                                      <p:cBhvr additive="base">
                                        <p:cTn id="18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2" fill="hold"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2000" fill="hold"/>
                                        <p:tgtEl>
                                          <p:spTgt spid="18"/>
                                        </p:tgtEl>
                                        <p:attrNameLst>
                                          <p:attrName>ppt_x</p:attrName>
                                        </p:attrNameLst>
                                      </p:cBhvr>
                                      <p:tavLst>
                                        <p:tav tm="0">
                                          <p:val>
                                            <p:strVal val="1+#ppt_w/2"/>
                                          </p:val>
                                        </p:tav>
                                        <p:tav tm="100000">
                                          <p:val>
                                            <p:strVal val="#ppt_x"/>
                                          </p:val>
                                        </p:tav>
                                      </p:tavLst>
                                    </p:anim>
                                    <p:anim calcmode="lin" valueType="num">
                                      <p:cBhvr additive="base">
                                        <p:cTn id="189" dur="20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5" name="claps.WAV"/>
                                        </p:tgtEl>
                                      </p:cMediaNode>
                                    </p:audio>
                                  </p:subTnLst>
                                </p:cTn>
                              </p:par>
                            </p:childTnLst>
                          </p:cTn>
                        </p:par>
                      </p:childTnLst>
                    </p:cTn>
                  </p:par>
                  <p:par>
                    <p:cTn id="190" fill="hold">
                      <p:stCondLst>
                        <p:cond delay="indefinite"/>
                      </p:stCondLst>
                      <p:childTnLst>
                        <p:par>
                          <p:cTn id="191" fill="hold">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29"/>
                                        </p:tgtEl>
                                      </p:cBhvr>
                                    </p:animEffect>
                                    <p:set>
                                      <p:cBhvr>
                                        <p:cTn id="194" dur="1" fill="hold">
                                          <p:stCondLst>
                                            <p:cond delay="499"/>
                                          </p:stCondLst>
                                        </p:cTn>
                                        <p:tgtEl>
                                          <p:spTgt spid="29"/>
                                        </p:tgtEl>
                                        <p:attrNameLst>
                                          <p:attrName>style.visibility</p:attrName>
                                        </p:attrNameLst>
                                      </p:cBhvr>
                                      <p:to>
                                        <p:strVal val="hidden"/>
                                      </p:to>
                                    </p:set>
                                  </p:childTnLst>
                                </p:cTn>
                              </p:par>
                              <p:par>
                                <p:cTn id="195" presetID="3" presetClass="exit" presetSubtype="10" fill="hold" grpId="1" nodeType="withEffect">
                                  <p:stCondLst>
                                    <p:cond delay="0"/>
                                  </p:stCondLst>
                                  <p:childTnLst>
                                    <p:animEffect transition="out" filter="blinds(horizontal)">
                                      <p:cBhvr>
                                        <p:cTn id="196" dur="500"/>
                                        <p:tgtEl>
                                          <p:spTgt spid="30"/>
                                        </p:tgtEl>
                                      </p:cBhvr>
                                    </p:animEffect>
                                    <p:set>
                                      <p:cBhvr>
                                        <p:cTn id="197" dur="1" fill="hold">
                                          <p:stCondLst>
                                            <p:cond delay="499"/>
                                          </p:stCondLst>
                                        </p:cTn>
                                        <p:tgtEl>
                                          <p:spTgt spid="30"/>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2" presetClass="exit" presetSubtype="8" fill="hold" nodeType="clickEffect">
                                  <p:stCondLst>
                                    <p:cond delay="0"/>
                                  </p:stCondLst>
                                  <p:childTnLst>
                                    <p:anim calcmode="lin" valueType="num">
                                      <p:cBhvr additive="base">
                                        <p:cTn id="201" dur="500"/>
                                        <p:tgtEl>
                                          <p:spTgt spid="18"/>
                                        </p:tgtEl>
                                        <p:attrNameLst>
                                          <p:attrName>ppt_x</p:attrName>
                                        </p:attrNameLst>
                                      </p:cBhvr>
                                      <p:tavLst>
                                        <p:tav tm="0">
                                          <p:val>
                                            <p:strVal val="ppt_x"/>
                                          </p:val>
                                        </p:tav>
                                        <p:tav tm="100000">
                                          <p:val>
                                            <p:strVal val="0-ppt_w/2"/>
                                          </p:val>
                                        </p:tav>
                                      </p:tavLst>
                                    </p:anim>
                                    <p:anim calcmode="lin" valueType="num">
                                      <p:cBhvr additive="base">
                                        <p:cTn id="202" dur="500"/>
                                        <p:tgtEl>
                                          <p:spTgt spid="18"/>
                                        </p:tgtEl>
                                        <p:attrNameLst>
                                          <p:attrName>ppt_y</p:attrName>
                                        </p:attrNameLst>
                                      </p:cBhvr>
                                      <p:tavLst>
                                        <p:tav tm="0">
                                          <p:val>
                                            <p:strVal val="ppt_y"/>
                                          </p:val>
                                        </p:tav>
                                        <p:tav tm="100000">
                                          <p:val>
                                            <p:strVal val="ppt_y"/>
                                          </p:val>
                                        </p:tav>
                                      </p:tavLst>
                                    </p:anim>
                                    <p:set>
                                      <p:cBhvr>
                                        <p:cTn id="20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P spid="16" grpId="0" animBg="1"/>
      <p:bldP spid="16"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62"/>
          <p:cNvPicPr>
            <a:picLocks noChangeAspect="1"/>
          </p:cNvPicPr>
          <p:nvPr/>
        </p:nvPicPr>
        <p:blipFill>
          <a:blip r:embed="rId3"/>
          <a:stretch>
            <a:fillRect/>
          </a:stretch>
        </p:blipFill>
        <p:spPr>
          <a:xfrm>
            <a:off x="1053348" y="72503"/>
            <a:ext cx="8603526" cy="696609"/>
          </a:xfrm>
          <a:prstGeom prst="rect">
            <a:avLst/>
          </a:prstGeom>
        </p:spPr>
      </p:pic>
      <p:sp>
        <p:nvSpPr>
          <p:cNvPr id="4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3" name="组合 42"/>
          <p:cNvGrpSpPr/>
          <p:nvPr/>
        </p:nvGrpSpPr>
        <p:grpSpPr>
          <a:xfrm rot="17100000">
            <a:off x="10883642" y="3850926"/>
            <a:ext cx="785813" cy="577849"/>
            <a:chOff x="10780713" y="4090988"/>
            <a:chExt cx="785813" cy="577849"/>
          </a:xfrm>
        </p:grpSpPr>
        <p:sp>
          <p:nvSpPr>
            <p:cNvPr id="44"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文本框 123"/>
          <p:cNvSpPr txBox="1"/>
          <p:nvPr/>
        </p:nvSpPr>
        <p:spPr>
          <a:xfrm>
            <a:off x="3691685" y="0"/>
            <a:ext cx="4408688" cy="1200329"/>
          </a:xfrm>
          <a:prstGeom prst="rect">
            <a:avLst/>
          </a:prstGeom>
          <a:noFill/>
        </p:spPr>
        <p:txBody>
          <a:bodyPr wrap="square" rtlCol="0">
            <a:spAutoFit/>
          </a:bodyPr>
          <a:lstStyle/>
          <a:p>
            <a:pPr algn="ctr"/>
            <a:r>
              <a:rPr lang="en-US" altLang="zh-CN" sz="7200" b="1" spc="300" smtClean="0">
                <a:solidFill>
                  <a:srgbClr val="1207E9"/>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rPr>
              <a:t>Dặn dò</a:t>
            </a:r>
            <a:endParaRPr lang="zh-CN" altLang="en-US" sz="7200" b="1" spc="300" dirty="0">
              <a:solidFill>
                <a:srgbClr val="1207E9"/>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endParaRPr>
          </a:p>
        </p:txBody>
      </p:sp>
      <p:sp>
        <p:nvSpPr>
          <p:cNvPr id="3" name="Rectangle 2"/>
          <p:cNvSpPr/>
          <p:nvPr/>
        </p:nvSpPr>
        <p:spPr>
          <a:xfrm>
            <a:off x="-68203" y="815172"/>
            <a:ext cx="12345988" cy="3970318"/>
          </a:xfrm>
          <a:prstGeom prst="rect">
            <a:avLst/>
          </a:prstGeom>
        </p:spPr>
        <p:txBody>
          <a:bodyPr wrap="square">
            <a:spAutoFit/>
          </a:bodyPr>
          <a:lstStyle/>
          <a:p>
            <a:pPr marL="742950" indent="-742950">
              <a:buAutoNum type="arabicPeriod"/>
            </a:pPr>
            <a:r>
              <a:rPr lang="en-US" sz="3600" b="1" smtClean="0">
                <a:solidFill>
                  <a:srgbClr val="C00000"/>
                </a:solidFill>
                <a:latin typeface="HP001 4 hàng" panose="020B0603050302020204" pitchFamily="34" charset="0"/>
              </a:rPr>
              <a:t>Làm bài tập olm.vn</a:t>
            </a:r>
          </a:p>
          <a:p>
            <a:pPr marL="742950" indent="-742950">
              <a:buAutoNum type="arabicPeriod"/>
            </a:pPr>
            <a:r>
              <a:rPr lang="en-US" sz="3600" b="1" smtClean="0">
                <a:solidFill>
                  <a:srgbClr val="C00000"/>
                </a:solidFill>
                <a:latin typeface="HP001 4 hàng" panose="020B0603050302020204" pitchFamily="34" charset="0"/>
              </a:rPr>
              <a:t>Hoàn thành bài Toán và Luyện từ và câu</a:t>
            </a:r>
          </a:p>
          <a:p>
            <a:pPr marL="742950" indent="-742950">
              <a:buAutoNum type="arabicPeriod"/>
            </a:pPr>
            <a:r>
              <a:rPr lang="en-US" sz="3600" b="1" smtClean="0">
                <a:solidFill>
                  <a:srgbClr val="C00000"/>
                </a:solidFill>
                <a:latin typeface="HP001 4 hàng" panose="020B0603050302020204" pitchFamily="34" charset="0"/>
              </a:rPr>
              <a:t>Làm bài tập lịch sử</a:t>
            </a:r>
          </a:p>
          <a:p>
            <a:pPr marL="742950" indent="-742950">
              <a:buAutoNum type="arabicPeriod"/>
            </a:pPr>
            <a:r>
              <a:rPr lang="en-US" sz="3600" b="1" smtClean="0">
                <a:solidFill>
                  <a:srgbClr val="C00000"/>
                </a:solidFill>
                <a:latin typeface="HP001 4 hàng" panose="020B0603050302020204" pitchFamily="34" charset="0"/>
              </a:rPr>
              <a:t>Chuẩn bị bài thứ 6</a:t>
            </a:r>
          </a:p>
          <a:p>
            <a:r>
              <a:rPr lang="en-US" sz="3600" b="1" smtClean="0">
                <a:solidFill>
                  <a:srgbClr val="C00000"/>
                </a:solidFill>
                <a:latin typeface="HP001 4 hàng" panose="020B0603050302020204" pitchFamily="34" charset="0"/>
              </a:rPr>
              <a:t>+ Toán: trang 74 + 75</a:t>
            </a:r>
          </a:p>
          <a:p>
            <a:r>
              <a:rPr lang="en-US" sz="3600" b="1" smtClean="0">
                <a:solidFill>
                  <a:srgbClr val="C00000"/>
                </a:solidFill>
                <a:latin typeface="HP001 4 hàng" panose="020B0603050302020204" pitchFamily="34" charset="0"/>
              </a:rPr>
              <a:t>+  Tập làm văn: Ôn tập văn kể chuyện</a:t>
            </a:r>
          </a:p>
          <a:p>
            <a:r>
              <a:rPr lang="en-US" sz="3600" b="1" smtClean="0">
                <a:solidFill>
                  <a:srgbClr val="C00000"/>
                </a:solidFill>
                <a:latin typeface="HP001 4 hàng" panose="020B0603050302020204" pitchFamily="34" charset="0"/>
              </a:rPr>
              <a:t>+ Khoa học:  Nước có tính chất gì? Ba thể của nước? </a:t>
            </a:r>
            <a:endParaRPr lang="en-US">
              <a:latin typeface="HP001 4 hàng" panose="020B0603050302020204" pitchFamily="34" charset="0"/>
            </a:endParaRPr>
          </a:p>
        </p:txBody>
      </p:sp>
      <p:grpSp>
        <p:nvGrpSpPr>
          <p:cNvPr id="64" name="组合 48"/>
          <p:cNvGrpSpPr/>
          <p:nvPr/>
        </p:nvGrpSpPr>
        <p:grpSpPr>
          <a:xfrm>
            <a:off x="7376796" y="4611626"/>
            <a:ext cx="4705349" cy="2255878"/>
            <a:chOff x="5033963" y="5529263"/>
            <a:chExt cx="2778125" cy="1331912"/>
          </a:xfrm>
        </p:grpSpPr>
        <p:sp>
          <p:nvSpPr>
            <p:cNvPr id="65"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7" name="组合 46"/>
          <p:cNvGrpSpPr/>
          <p:nvPr/>
        </p:nvGrpSpPr>
        <p:grpSpPr>
          <a:xfrm>
            <a:off x="9932472" y="374213"/>
            <a:ext cx="771503" cy="1972383"/>
            <a:chOff x="4352925" y="4806950"/>
            <a:chExt cx="533400" cy="1363662"/>
          </a:xfrm>
        </p:grpSpPr>
        <p:sp>
          <p:nvSpPr>
            <p:cNvPr id="98"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2" name="Freeform 40"/>
          <p:cNvSpPr>
            <a:spLocks/>
          </p:cNvSpPr>
          <p:nvPr/>
        </p:nvSpPr>
        <p:spPr bwMode="auto">
          <a:xfrm>
            <a:off x="7343931" y="2452685"/>
            <a:ext cx="2023153" cy="678169"/>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9"/>
          <p:cNvSpPr>
            <a:spLocks/>
          </p:cNvSpPr>
          <p:nvPr/>
        </p:nvSpPr>
        <p:spPr bwMode="auto">
          <a:xfrm>
            <a:off x="7953469" y="82432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9"/>
          <p:cNvSpPr>
            <a:spLocks/>
          </p:cNvSpPr>
          <p:nvPr/>
        </p:nvSpPr>
        <p:spPr bwMode="auto">
          <a:xfrm>
            <a:off x="3698442" y="20807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9"/>
          <p:cNvSpPr>
            <a:spLocks/>
          </p:cNvSpPr>
          <p:nvPr/>
        </p:nvSpPr>
        <p:spPr bwMode="auto">
          <a:xfrm>
            <a:off x="6066114" y="30097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40"/>
          <p:cNvSpPr>
            <a:spLocks/>
          </p:cNvSpPr>
          <p:nvPr/>
        </p:nvSpPr>
        <p:spPr bwMode="auto">
          <a:xfrm>
            <a:off x="-153988" y="-22266"/>
            <a:ext cx="2023153" cy="678169"/>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9998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1000"/>
                                        <p:tgtEl>
                                          <p:spTgt spid="105"/>
                                        </p:tgtEl>
                                      </p:cBhvr>
                                    </p:animEffect>
                                    <p:anim calcmode="lin" valueType="num">
                                      <p:cBhvr>
                                        <p:cTn id="18" dur="1000" fill="hold"/>
                                        <p:tgtEl>
                                          <p:spTgt spid="105"/>
                                        </p:tgtEl>
                                        <p:attrNameLst>
                                          <p:attrName>ppt_x</p:attrName>
                                        </p:attrNameLst>
                                      </p:cBhvr>
                                      <p:tavLst>
                                        <p:tav tm="0">
                                          <p:val>
                                            <p:strVal val="#ppt_x"/>
                                          </p:val>
                                        </p:tav>
                                        <p:tav tm="100000">
                                          <p:val>
                                            <p:strVal val="#ppt_x"/>
                                          </p:val>
                                        </p:tav>
                                      </p:tavLst>
                                    </p:anim>
                                    <p:anim calcmode="lin" valueType="num">
                                      <p:cBhvr>
                                        <p:cTn id="1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6581" y="664881"/>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130969" y="3773583"/>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文本框 66"/>
          <p:cNvSpPr txBox="1">
            <a:spLocks noChangeArrowheads="1"/>
          </p:cNvSpPr>
          <p:nvPr/>
        </p:nvSpPr>
        <p:spPr bwMode="auto">
          <a:xfrm>
            <a:off x="948256" y="2359991"/>
            <a:ext cx="10678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4000" b="1" spc="300" smtClean="0">
                <a:solidFill>
                  <a:srgbClr val="1207E9"/>
                </a:solidFill>
                <a:latin typeface="Segoe Print" panose="02000600000000000000" pitchFamily="2" charset="0"/>
                <a:ea typeface="+mn-ea"/>
                <a:cs typeface="Arial" panose="020B0604020202020204" pitchFamily="34" charset="0"/>
              </a:rPr>
              <a:t>Chúc các em chăm ngoan, học giỏi! </a:t>
            </a:r>
            <a:endParaRPr lang="zh-CN" altLang="en-US" sz="4000" b="1" spc="300" dirty="0">
              <a:solidFill>
                <a:srgbClr val="1207E9"/>
              </a:solidFill>
              <a:latin typeface="Segoe Print" panose="02000600000000000000" pitchFamily="2" charset="0"/>
              <a:ea typeface="+mn-ea"/>
              <a:cs typeface="Arial" panose="020B0604020202020204" pitchFamily="34" charset="0"/>
            </a:endParaRPr>
          </a:p>
        </p:txBody>
      </p:sp>
      <p:sp>
        <p:nvSpPr>
          <p:cNvPr id="124" name="文本框 123"/>
          <p:cNvSpPr txBox="1"/>
          <p:nvPr/>
        </p:nvSpPr>
        <p:spPr>
          <a:xfrm>
            <a:off x="996054" y="1199925"/>
            <a:ext cx="10117536" cy="1569660"/>
          </a:xfrm>
          <a:prstGeom prst="rect">
            <a:avLst/>
          </a:prstGeom>
          <a:noFill/>
        </p:spPr>
        <p:txBody>
          <a:bodyPr wrap="square" rtlCol="0">
            <a:spAutoFit/>
          </a:bodyPr>
          <a:lstStyle/>
          <a:p>
            <a:pPr algn="ctr"/>
            <a:r>
              <a:rPr lang="en-US" altLang="zh-CN" sz="9600" b="1" spc="300" smtClean="0">
                <a:solidFill>
                  <a:srgbClr val="FF0000"/>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rPr>
              <a:t>Good bye</a:t>
            </a:r>
            <a:endParaRPr lang="zh-CN" altLang="en-US" sz="9600" b="1" spc="300" dirty="0">
              <a:solidFill>
                <a:srgbClr val="FF0000"/>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endParaRPr>
          </a:p>
        </p:txBody>
      </p:sp>
      <p:sp>
        <p:nvSpPr>
          <p:cNvPr id="125" name="Shape 1272">
            <a:extLst>
              <a:ext uri="{FF2B5EF4-FFF2-40B4-BE49-F238E27FC236}">
                <a16:creationId xmlns:a16="http://schemas.microsoft.com/office/drawing/2014/main" xmlns="" id="{91332C6D-E6CD-4E2C-AE86-EDFE738ED44E}"/>
              </a:ext>
            </a:extLst>
          </p:cNvPr>
          <p:cNvSpPr/>
          <p:nvPr/>
        </p:nvSpPr>
        <p:spPr>
          <a:xfrm>
            <a:off x="6670317" y="3669509"/>
            <a:ext cx="4926029" cy="116506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pPr defTabSz="457200"/>
            <a:r>
              <a:rPr lang="en-US" sz="8800" b="1">
                <a:solidFill>
                  <a:srgbClr val="783C18"/>
                </a:solidFill>
                <a:latin typeface="UVN Bai Sau Nang" panose="04030905020802020C03" pitchFamily="82" charset="0"/>
              </a:rPr>
              <a:t>Tạm biệt!</a:t>
            </a:r>
            <a:endParaRPr sz="8800" b="1" dirty="0">
              <a:solidFill>
                <a:srgbClr val="783C18"/>
              </a:solidFill>
              <a:latin typeface="UVN Bai Sau Nang" panose="04030905020802020C03" pitchFamily="82"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90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fltVal val="0"/>
                                          </p:val>
                                        </p:tav>
                                        <p:tav tm="100000">
                                          <p:val>
                                            <p:strVal val="#ppt_w"/>
                                          </p:val>
                                        </p:tav>
                                      </p:tavLst>
                                    </p:anim>
                                    <p:anim calcmode="lin" valueType="num">
                                      <p:cBhvr>
                                        <p:cTn id="8" dur="1000" fill="hold"/>
                                        <p:tgtEl>
                                          <p:spTgt spid="123"/>
                                        </p:tgtEl>
                                        <p:attrNameLst>
                                          <p:attrName>ppt_h</p:attrName>
                                        </p:attrNameLst>
                                      </p:cBhvr>
                                      <p:tavLst>
                                        <p:tav tm="0">
                                          <p:val>
                                            <p:fltVal val="0"/>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down)">
                                      <p:cBhvr>
                                        <p:cTn id="14" dur="580">
                                          <p:stCondLst>
                                            <p:cond delay="0"/>
                                          </p:stCondLst>
                                        </p:cTn>
                                        <p:tgtEl>
                                          <p:spTgt spid="124"/>
                                        </p:tgtEl>
                                      </p:cBhvr>
                                    </p:animEffect>
                                    <p:anim calcmode="lin" valueType="num">
                                      <p:cBhvr>
                                        <p:cTn id="15"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20" dur="26">
                                          <p:stCondLst>
                                            <p:cond delay="650"/>
                                          </p:stCondLst>
                                        </p:cTn>
                                        <p:tgtEl>
                                          <p:spTgt spid="124"/>
                                        </p:tgtEl>
                                      </p:cBhvr>
                                      <p:to x="100000" y="60000"/>
                                    </p:animScale>
                                    <p:animScale>
                                      <p:cBhvr>
                                        <p:cTn id="21" dur="166" decel="50000">
                                          <p:stCondLst>
                                            <p:cond delay="676"/>
                                          </p:stCondLst>
                                        </p:cTn>
                                        <p:tgtEl>
                                          <p:spTgt spid="124"/>
                                        </p:tgtEl>
                                      </p:cBhvr>
                                      <p:to x="100000" y="100000"/>
                                    </p:animScale>
                                    <p:animScale>
                                      <p:cBhvr>
                                        <p:cTn id="22" dur="26">
                                          <p:stCondLst>
                                            <p:cond delay="1312"/>
                                          </p:stCondLst>
                                        </p:cTn>
                                        <p:tgtEl>
                                          <p:spTgt spid="124"/>
                                        </p:tgtEl>
                                      </p:cBhvr>
                                      <p:to x="100000" y="80000"/>
                                    </p:animScale>
                                    <p:animScale>
                                      <p:cBhvr>
                                        <p:cTn id="23" dur="166" decel="50000">
                                          <p:stCondLst>
                                            <p:cond delay="1338"/>
                                          </p:stCondLst>
                                        </p:cTn>
                                        <p:tgtEl>
                                          <p:spTgt spid="124"/>
                                        </p:tgtEl>
                                      </p:cBhvr>
                                      <p:to x="100000" y="100000"/>
                                    </p:animScale>
                                    <p:animScale>
                                      <p:cBhvr>
                                        <p:cTn id="24" dur="26">
                                          <p:stCondLst>
                                            <p:cond delay="1642"/>
                                          </p:stCondLst>
                                        </p:cTn>
                                        <p:tgtEl>
                                          <p:spTgt spid="124"/>
                                        </p:tgtEl>
                                      </p:cBhvr>
                                      <p:to x="100000" y="90000"/>
                                    </p:animScale>
                                    <p:animScale>
                                      <p:cBhvr>
                                        <p:cTn id="25" dur="166" decel="50000">
                                          <p:stCondLst>
                                            <p:cond delay="1668"/>
                                          </p:stCondLst>
                                        </p:cTn>
                                        <p:tgtEl>
                                          <p:spTgt spid="124"/>
                                        </p:tgtEl>
                                      </p:cBhvr>
                                      <p:to x="100000" y="100000"/>
                                    </p:animScale>
                                    <p:animScale>
                                      <p:cBhvr>
                                        <p:cTn id="26" dur="26">
                                          <p:stCondLst>
                                            <p:cond delay="1808"/>
                                          </p:stCondLst>
                                        </p:cTn>
                                        <p:tgtEl>
                                          <p:spTgt spid="124"/>
                                        </p:tgtEl>
                                      </p:cBhvr>
                                      <p:to x="100000" y="95000"/>
                                    </p:animScale>
                                    <p:animScale>
                                      <p:cBhvr>
                                        <p:cTn id="27" dur="166" decel="50000">
                                          <p:stCondLst>
                                            <p:cond delay="1834"/>
                                          </p:stCondLst>
                                        </p:cTn>
                                        <p:tgtEl>
                                          <p:spTgt spid="12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anim calcmode="lin" valueType="num">
                                      <p:cBhvr additive="base">
                                        <p:cTn id="67" dur="500" fill="hold"/>
                                        <p:tgtEl>
                                          <p:spTgt spid="125"/>
                                        </p:tgtEl>
                                        <p:attrNameLst>
                                          <p:attrName>ppt_x</p:attrName>
                                        </p:attrNameLst>
                                      </p:cBhvr>
                                      <p:tavLst>
                                        <p:tav tm="0">
                                          <p:val>
                                            <p:strVal val="1+#ppt_w/2"/>
                                          </p:val>
                                        </p:tav>
                                        <p:tav tm="100000">
                                          <p:val>
                                            <p:strVal val="#ppt_x"/>
                                          </p:val>
                                        </p:tav>
                                      </p:tavLst>
                                    </p:anim>
                                    <p:anim calcmode="lin" valueType="num">
                                      <p:cBhvr additive="base">
                                        <p:cTn id="6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3" grpId="0"/>
      <p:bldP spid="124" grpId="0"/>
      <p:bldP spid="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850188" y="3205163"/>
            <a:ext cx="4335463" cy="3616325"/>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0" name="组合 1"/>
          <p:cNvGrpSpPr>
            <a:grpSpLocks/>
          </p:cNvGrpSpPr>
          <p:nvPr/>
        </p:nvGrpSpPr>
        <p:grpSpPr bwMode="auto">
          <a:xfrm flipH="1">
            <a:off x="133880" y="3564792"/>
            <a:ext cx="6303433" cy="2987676"/>
            <a:chOff x="5888140" y="2073318"/>
            <a:chExt cx="6303860" cy="4532249"/>
          </a:xfrm>
        </p:grpSpPr>
        <p:pic>
          <p:nvPicPr>
            <p:cNvPr id="81" name="图片 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056" y="2073318"/>
              <a:ext cx="5470264" cy="4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图片 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40" y="5619751"/>
              <a:ext cx="6303860" cy="9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 name="TextBox 82"/>
          <p:cNvSpPr txBox="1">
            <a:spLocks noChangeArrowheads="1"/>
          </p:cNvSpPr>
          <p:nvPr/>
        </p:nvSpPr>
        <p:spPr bwMode="auto">
          <a:xfrm>
            <a:off x="425846" y="341990"/>
            <a:ext cx="97960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0070C0"/>
                </a:solidFill>
                <a:latin typeface="Times New Roman" panose="02020603050405020304" pitchFamily="18" charset="0"/>
                <a:cs typeface="Times New Roman" panose="02020603050405020304" pitchFamily="18" charset="0"/>
              </a:rPr>
              <a:t>Các từ nói lên </a:t>
            </a:r>
            <a:r>
              <a:rPr lang="en-US" altLang="en-US" sz="3600" b="1" smtClean="0">
                <a:solidFill>
                  <a:srgbClr val="C00000"/>
                </a:solidFill>
                <a:latin typeface="Times New Roman" panose="02020603050405020304" pitchFamily="18" charset="0"/>
                <a:cs typeface="Times New Roman" panose="02020603050405020304" pitchFamily="18" charset="0"/>
              </a:rPr>
              <a:t>ý chí, nghị lự</a:t>
            </a:r>
            <a:r>
              <a:rPr lang="en-US" altLang="en-US" sz="3600" b="1" smtClean="0">
                <a:solidFill>
                  <a:srgbClr val="0070C0"/>
                </a:solidFill>
                <a:latin typeface="Times New Roman" panose="02020603050405020304" pitchFamily="18" charset="0"/>
                <a:cs typeface="Times New Roman" panose="02020603050405020304" pitchFamily="18" charset="0"/>
              </a:rPr>
              <a:t>c của con người là:</a:t>
            </a:r>
          </a:p>
          <a:p>
            <a:pPr fontAlgn="base">
              <a:spcBef>
                <a:spcPct val="0"/>
              </a:spcBef>
              <a:spcAft>
                <a:spcPct val="0"/>
              </a:spcAft>
            </a:pPr>
            <a:r>
              <a:rPr lang="en-US" altLang="en-US" sz="3600" b="1" smtClean="0">
                <a:solidFill>
                  <a:srgbClr val="FFFFFF"/>
                </a:solidFill>
                <a:latin typeface="Times New Roman" panose="02020603050405020304" pitchFamily="18" charset="0"/>
                <a:cs typeface="Times New Roman" panose="02020603050405020304" pitchFamily="18" charset="0"/>
              </a:rPr>
              <a:t>	</a:t>
            </a:r>
            <a:r>
              <a:rPr lang="en-US" altLang="en-US" sz="3600" b="1" i="1" smtClean="0">
                <a:latin typeface="Times New Roman" panose="02020603050405020304" pitchFamily="18" charset="0"/>
                <a:cs typeface="Times New Roman" panose="02020603050405020304" pitchFamily="18" charset="0"/>
              </a:rPr>
              <a:t>a. thách thức, khó khăn.</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b. bền chí, chông gai.</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c. quyết chí, bền chí.</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d. kiên cường, thách thức</a:t>
            </a:r>
          </a:p>
        </p:txBody>
      </p:sp>
      <p:sp>
        <p:nvSpPr>
          <p:cNvPr id="84" name="Oval 83"/>
          <p:cNvSpPr/>
          <p:nvPr/>
        </p:nvSpPr>
        <p:spPr bwMode="auto">
          <a:xfrm>
            <a:off x="1130522" y="2001782"/>
            <a:ext cx="685800" cy="663575"/>
          </a:xfrm>
          <a:prstGeom prst="ellipse">
            <a:avLst/>
          </a:prstGeom>
          <a:noFill/>
          <a:ln w="762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212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plus(in)">
                                      <p:cBhvr>
                                        <p:cTn id="29" dur="1000"/>
                                        <p:tgtEl>
                                          <p:spTgt spid="8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circle(in)">
                                      <p:cBhvr>
                                        <p:cTn id="34"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3" grpId="0"/>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Freeform 7"/>
          <p:cNvSpPr>
            <a:spLocks/>
          </p:cNvSpPr>
          <p:nvPr/>
        </p:nvSpPr>
        <p:spPr bwMode="auto">
          <a:xfrm>
            <a:off x="7189788" y="488950"/>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4162426" y="425450"/>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2338388" y="57785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2"/>
          <p:cNvSpPr>
            <a:spLocks noEditPoints="1"/>
          </p:cNvSpPr>
          <p:nvPr/>
        </p:nvSpPr>
        <p:spPr bwMode="auto">
          <a:xfrm>
            <a:off x="10386639" y="4000304"/>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D7603C"/>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93"/>
          <p:cNvSpPr>
            <a:spLocks noEditPoints="1"/>
          </p:cNvSpPr>
          <p:nvPr/>
        </p:nvSpPr>
        <p:spPr bwMode="auto">
          <a:xfrm>
            <a:off x="8188864" y="4000303"/>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D7603C"/>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94"/>
          <p:cNvSpPr>
            <a:spLocks noEditPoints="1"/>
          </p:cNvSpPr>
          <p:nvPr/>
        </p:nvSpPr>
        <p:spPr bwMode="auto">
          <a:xfrm>
            <a:off x="9330158" y="3937521"/>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Box 93"/>
          <p:cNvSpPr txBox="1"/>
          <p:nvPr/>
        </p:nvSpPr>
        <p:spPr>
          <a:xfrm>
            <a:off x="1" y="381000"/>
            <a:ext cx="12192000" cy="3416320"/>
          </a:xfrm>
          <a:prstGeom prst="rect">
            <a:avLst/>
          </a:prstGeom>
          <a:noFill/>
        </p:spPr>
        <p:txBody>
          <a:bodyPr wrap="square">
            <a:spAutoFit/>
          </a:bodyPr>
          <a:lstStyle/>
          <a:p>
            <a:pPr>
              <a:defRPr/>
            </a:pPr>
            <a:r>
              <a:rPr lang="en-US" sz="3600" b="1" smtClean="0">
                <a:solidFill>
                  <a:prstClr val="black"/>
                </a:solidFill>
                <a:latin typeface="Times New Roman" panose="02020603050405020304" pitchFamily="18" charset="0"/>
                <a:cs typeface="Times New Roman" panose="02020603050405020304" pitchFamily="18" charset="0"/>
              </a:rPr>
              <a:t>    Những </a:t>
            </a:r>
            <a:r>
              <a:rPr lang="en-US" sz="3600" b="1" dirty="0" err="1">
                <a:solidFill>
                  <a:prstClr val="black"/>
                </a:solidFill>
                <a:latin typeface="Times New Roman" panose="02020603050405020304" pitchFamily="18" charset="0"/>
                <a:cs typeface="Times New Roman" panose="02020603050405020304" pitchFamily="18" charset="0"/>
              </a:rPr>
              <a:t>từ</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gian</a:t>
            </a:r>
            <a:r>
              <a:rPr lang="en-US" sz="3600" b="1" dirty="0">
                <a:solidFill>
                  <a:srgbClr val="FF0000"/>
                </a:solidFill>
                <a:latin typeface="Times New Roman" panose="02020603050405020304" pitchFamily="18" charset="0"/>
                <a:cs typeface="Times New Roman" panose="02020603050405020304" pitchFamily="18" charset="0"/>
              </a:rPr>
              <a:t> nan,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gai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nói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lên</a:t>
            </a:r>
            <a:r>
              <a:rPr lang="en-US" sz="3600" b="1" dirty="0">
                <a:solidFill>
                  <a:prstClr val="black"/>
                </a:solidFill>
                <a:latin typeface="Times New Roman" panose="02020603050405020304" pitchFamily="18" charset="0"/>
                <a:cs typeface="Times New Roman" panose="02020603050405020304" pitchFamily="18" charset="0"/>
              </a:rPr>
              <a:t>:</a:t>
            </a:r>
          </a:p>
          <a:p>
            <a:pPr>
              <a:defRPr/>
            </a:pP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a:solidFill>
                  <a:srgbClr val="1207E9"/>
                </a:solidFill>
                <a:latin typeface="Times New Roman" panose="02020603050405020304" pitchFamily="18" charset="0"/>
                <a:cs typeface="Times New Roman" panose="02020603050405020304" pitchFamily="18" charset="0"/>
              </a:rPr>
              <a:t>a. Ý </a:t>
            </a:r>
            <a:r>
              <a:rPr lang="en-US" sz="3600" b="1" i="1" dirty="0" err="1">
                <a:solidFill>
                  <a:srgbClr val="1207E9"/>
                </a:solidFill>
                <a:latin typeface="Times New Roman" panose="02020603050405020304" pitchFamily="18" charset="0"/>
                <a:cs typeface="Times New Roman" panose="02020603050405020304" pitchFamily="18" charset="0"/>
              </a:rPr>
              <a:t>chí</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b. </a:t>
            </a:r>
            <a:r>
              <a:rPr lang="en-US" sz="3600" b="1" i="1" dirty="0" err="1">
                <a:solidFill>
                  <a:srgbClr val="1207E9"/>
                </a:solidFill>
                <a:latin typeface="Times New Roman" panose="02020603050405020304" pitchFamily="18" charset="0"/>
                <a:cs typeface="Times New Roman" panose="02020603050405020304" pitchFamily="18" charset="0"/>
              </a:rPr>
              <a:t>Nghị</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lực</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c. </a:t>
            </a:r>
            <a:r>
              <a:rPr lang="en-US" sz="3600" b="1" i="1" dirty="0" err="1">
                <a:solidFill>
                  <a:srgbClr val="1207E9"/>
                </a:solidFill>
                <a:latin typeface="Times New Roman" panose="02020603050405020304" pitchFamily="18" charset="0"/>
                <a:cs typeface="Times New Roman" panose="02020603050405020304" pitchFamily="18" charset="0"/>
              </a:rPr>
              <a:t>Những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cố</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gắng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d. </a:t>
            </a:r>
            <a:r>
              <a:rPr lang="en-US" sz="3600" b="1" i="1" dirty="0" err="1">
                <a:solidFill>
                  <a:srgbClr val="1207E9"/>
                </a:solidFill>
                <a:latin typeface="Times New Roman" panose="02020603050405020304" pitchFamily="18" charset="0"/>
                <a:cs typeface="Times New Roman" panose="02020603050405020304" pitchFamily="18" charset="0"/>
              </a:rPr>
              <a:t>Những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thử</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thách</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đối</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với</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a:solidFill>
                  <a:srgbClr val="1207E9"/>
                </a:solidFill>
                <a:latin typeface="Times New Roman" panose="02020603050405020304" pitchFamily="18" charset="0"/>
                <a:cs typeface="Times New Roman" panose="02020603050405020304" pitchFamily="18" charset="0"/>
              </a:rPr>
              <a:t>ý </a:t>
            </a:r>
            <a:r>
              <a:rPr lang="en-US" sz="3600" b="1" i="1" smtClean="0">
                <a:solidFill>
                  <a:srgbClr val="1207E9"/>
                </a:solidFill>
                <a:latin typeface="Times New Roman" panose="02020603050405020304" pitchFamily="18" charset="0"/>
                <a:cs typeface="Times New Roman" panose="02020603050405020304" pitchFamily="18" charset="0"/>
              </a:rPr>
              <a:t>chí</a:t>
            </a:r>
            <a:r>
              <a:rPr lang="en-US" sz="3600" b="1" i="1">
                <a:solidFill>
                  <a:srgbClr val="1207E9"/>
                </a:solidFill>
                <a:latin typeface="Times New Roman" panose="02020603050405020304" pitchFamily="18" charset="0"/>
                <a:cs typeface="Times New Roman" panose="02020603050405020304" pitchFamily="18" charset="0"/>
              </a:rPr>
              <a:t>,</a:t>
            </a:r>
            <a:r>
              <a:rPr lang="en-US" sz="3600" b="1" i="1" smtClean="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nghị</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lực</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marL="742950" indent="-742950">
              <a:buFontTx/>
              <a:buAutoNum type="alphaLcPeriod"/>
              <a:defRPr/>
            </a:pPr>
            <a:endParaRPr lang="en-US" sz="3600" b="1" i="1" dirty="0">
              <a:solidFill>
                <a:srgbClr val="FFFF00"/>
              </a:solidFill>
              <a:latin typeface="Times New Roman" panose="02020603050405020304" pitchFamily="18" charset="0"/>
              <a:cs typeface="Times New Roman" panose="02020603050405020304" pitchFamily="18" charset="0"/>
            </a:endParaRPr>
          </a:p>
        </p:txBody>
      </p:sp>
      <p:sp>
        <p:nvSpPr>
          <p:cNvPr id="107" name="Oval 106"/>
          <p:cNvSpPr/>
          <p:nvPr/>
        </p:nvSpPr>
        <p:spPr bwMode="auto">
          <a:xfrm>
            <a:off x="757034" y="2607089"/>
            <a:ext cx="685800" cy="663575"/>
          </a:xfrm>
          <a:prstGeom prst="ellipse">
            <a:avLst/>
          </a:prstGeom>
          <a:noFill/>
          <a:ln w="762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circle(in)">
                                      <p:cBhvr>
                                        <p:cTn id="2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9950082" y="481891"/>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542852" y="43081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598289" y="1148192"/>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814161" y="778569"/>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919221" y="457599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831748" y="544344"/>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Rectangle 1"/>
          <p:cNvSpPr/>
          <p:nvPr/>
        </p:nvSpPr>
        <p:spPr>
          <a:xfrm>
            <a:off x="542852" y="1568653"/>
            <a:ext cx="11011437" cy="1938992"/>
          </a:xfrm>
          <a:prstGeom prst="rect">
            <a:avLst/>
          </a:prstGeom>
        </p:spPr>
        <p:txBody>
          <a:bodyPr wrap="square">
            <a:spAutoFit/>
          </a:bodyPr>
          <a:lstStyle/>
          <a:p>
            <a:pPr lvl="0" fontAlgn="base">
              <a:spcBef>
                <a:spcPct val="0"/>
              </a:spcBef>
              <a:spcAft>
                <a:spcPct val="0"/>
              </a:spcAft>
            </a:pPr>
            <a:r>
              <a:rPr lang="en-US" altLang="en-US" sz="3600" b="1">
                <a:solidFill>
                  <a:srgbClr val="1207E9"/>
                </a:solidFill>
                <a:latin typeface="Times New Roman" panose="02020603050405020304" pitchFamily="18" charset="0"/>
                <a:cs typeface="Times New Roman" panose="02020603050405020304" pitchFamily="18" charset="0"/>
              </a:rPr>
              <a:t>Viết một câu hay một thông điệp để tự nhủ bản thân và nhắc nhở bạn bè cùng nhau cố gắng vượt qua mọi khó khăn trong học </a:t>
            </a:r>
            <a:r>
              <a:rPr lang="en-US" altLang="en-US" sz="3600" b="1" smtClean="0">
                <a:solidFill>
                  <a:srgbClr val="1207E9"/>
                </a:solidFill>
                <a:latin typeface="Times New Roman" panose="02020603050405020304" pitchFamily="18" charset="0"/>
                <a:cs typeface="Times New Roman" panose="02020603050405020304" pitchFamily="18" charset="0"/>
              </a:rPr>
              <a:t>tập</a:t>
            </a:r>
            <a:r>
              <a:rPr lang="en-US" altLang="en-US" sz="4800" b="1" smtClean="0">
                <a:solidFill>
                  <a:srgbClr val="1207E9"/>
                </a:solidFill>
                <a:latin typeface="Times New Roman" panose="02020603050405020304" pitchFamily="18" charset="0"/>
                <a:cs typeface="Times New Roman" panose="02020603050405020304" pitchFamily="18" charset="0"/>
              </a:rPr>
              <a:t>!</a:t>
            </a:r>
            <a:endParaRPr lang="en-US" altLang="en-US" sz="4800" b="1">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355010" y="4071551"/>
            <a:ext cx="799020" cy="1393016"/>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04" name="Google Shape;1704;p45"/>
          <p:cNvGrpSpPr/>
          <p:nvPr/>
        </p:nvGrpSpPr>
        <p:grpSpPr>
          <a:xfrm>
            <a:off x="4100047" y="4208807"/>
            <a:ext cx="586795" cy="2368253"/>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07" name="Google Shape;1707;p45"/>
          <p:cNvGrpSpPr/>
          <p:nvPr/>
        </p:nvGrpSpPr>
        <p:grpSpPr>
          <a:xfrm>
            <a:off x="978001" y="4203132"/>
            <a:ext cx="1032903" cy="853168"/>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15" name="Google Shape;1715;p45"/>
          <p:cNvGrpSpPr/>
          <p:nvPr/>
        </p:nvGrpSpPr>
        <p:grpSpPr>
          <a:xfrm>
            <a:off x="1493192" y="2231199"/>
            <a:ext cx="2743323" cy="3782704"/>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872" name="Google Shape;1872;p45"/>
          <p:cNvGrpSpPr/>
          <p:nvPr/>
        </p:nvGrpSpPr>
        <p:grpSpPr>
          <a:xfrm rot="409822">
            <a:off x="-121169" y="5269959"/>
            <a:ext cx="6303545" cy="2288307"/>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3" name="Google Shape;2390;p37"/>
          <p:cNvSpPr txBox="1">
            <a:spLocks noGrp="1"/>
          </p:cNvSpPr>
          <p:nvPr>
            <p:ph type="title"/>
          </p:nvPr>
        </p:nvSpPr>
        <p:spPr>
          <a:xfrm>
            <a:off x="3385884" y="311335"/>
            <a:ext cx="8524000" cy="2619200"/>
          </a:xfrm>
          <a:prstGeom prst="rect">
            <a:avLst/>
          </a:prstGeom>
        </p:spPr>
        <p:txBody>
          <a:bodyPr spcFirstLastPara="1" wrap="square" lIns="121900" tIns="121900" rIns="121900" bIns="121900" anchor="ctr" anchorCtr="0">
            <a:noAutofit/>
          </a:bodyPr>
          <a:lstStyle/>
          <a:p>
            <a:pPr algn="ctr"/>
            <a:r>
              <a:rPr lang="en" sz="11733" dirty="0">
                <a:solidFill>
                  <a:schemeClr val="accent3">
                    <a:lumMod val="75000"/>
                  </a:schemeClr>
                </a:solidFill>
                <a:latin typeface="iCiel Cadena" pitchFamily="2" charset="0"/>
              </a:rPr>
              <a:t>KHÁM PHÁ</a:t>
            </a:r>
            <a:endParaRPr sz="11733" dirty="0">
              <a:solidFill>
                <a:schemeClr val="accent3">
                  <a:lumMod val="75000"/>
                </a:schemeClr>
              </a:solidFill>
              <a:latin typeface="iCiel Cadena" pitchFamily="2" charset="0"/>
            </a:endParaRPr>
          </a:p>
        </p:txBody>
      </p:sp>
    </p:spTree>
    <p:extLst>
      <p:ext uri="{BB962C8B-B14F-4D97-AF65-F5344CB8AC3E}">
        <p14:creationId xmlns:p14="http://schemas.microsoft.com/office/powerpoint/2010/main" val="261155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2504661" y="636104"/>
            <a:ext cx="7659756" cy="1569660"/>
          </a:xfrm>
          <a:prstGeom prst="rect">
            <a:avLst/>
          </a:prstGeom>
          <a:noFill/>
        </p:spPr>
        <p:txBody>
          <a:bodyPr wrap="square" rtlCol="0">
            <a:spAutoFit/>
          </a:bodyPr>
          <a:lstStyle/>
          <a:p>
            <a:pPr algn="ctr">
              <a:lnSpc>
                <a:spcPct val="150000"/>
              </a:lnSpc>
            </a:pPr>
            <a:r>
              <a:rPr lang="en-US" sz="3200" b="1" dirty="0" err="1" smtClean="0">
                <a:solidFill>
                  <a:schemeClr val="bg1"/>
                </a:solidFill>
                <a:latin typeface="HP001 4 hàng" panose="020B0603050302020204" pitchFamily="34" charset="0"/>
              </a:rPr>
              <a:t>Thứ</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năm</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ngày</a:t>
            </a:r>
            <a:r>
              <a:rPr lang="en-US" sz="3200" b="1" dirty="0" smtClean="0">
                <a:solidFill>
                  <a:schemeClr val="bg1"/>
                </a:solidFill>
                <a:latin typeface="HP001 4 hàng" panose="020B0603050302020204" pitchFamily="34" charset="0"/>
              </a:rPr>
              <a:t> 2 </a:t>
            </a:r>
            <a:r>
              <a:rPr lang="en-US" sz="3200" b="1" dirty="0" err="1" smtClean="0">
                <a:solidFill>
                  <a:schemeClr val="bg1"/>
                </a:solidFill>
                <a:latin typeface="HP001 4 hàng" panose="020B0603050302020204" pitchFamily="34" charset="0"/>
              </a:rPr>
              <a:t>tháng</a:t>
            </a:r>
            <a:r>
              <a:rPr lang="en-US" sz="3200" b="1" dirty="0" smtClean="0">
                <a:solidFill>
                  <a:schemeClr val="bg1"/>
                </a:solidFill>
                <a:latin typeface="HP001 4 hàng" panose="020B0603050302020204" pitchFamily="34" charset="0"/>
              </a:rPr>
              <a:t> 12 </a:t>
            </a:r>
            <a:r>
              <a:rPr lang="en-US" sz="3200" b="1" dirty="0" err="1" smtClean="0">
                <a:solidFill>
                  <a:schemeClr val="bg1"/>
                </a:solidFill>
                <a:latin typeface="HP001 4 hàng" panose="020B0603050302020204" pitchFamily="34" charset="0"/>
              </a:rPr>
              <a:t>năm</a:t>
            </a:r>
            <a:r>
              <a:rPr lang="en-US" sz="3200" b="1" dirty="0" smtClean="0">
                <a:solidFill>
                  <a:schemeClr val="bg1"/>
                </a:solidFill>
                <a:latin typeface="HP001 4 hàng" panose="020B0603050302020204" pitchFamily="34" charset="0"/>
              </a:rPr>
              <a:t> 2021</a:t>
            </a:r>
          </a:p>
          <a:p>
            <a:pPr algn="ctr">
              <a:lnSpc>
                <a:spcPct val="150000"/>
              </a:lnSpc>
            </a:pPr>
            <a:r>
              <a:rPr lang="en-US" sz="3200" b="1" dirty="0" err="1" smtClean="0">
                <a:solidFill>
                  <a:schemeClr val="bg1"/>
                </a:solidFill>
                <a:latin typeface="HP001 4 hàng" panose="020B0603050302020204" pitchFamily="34" charset="0"/>
              </a:rPr>
              <a:t>Luyện</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từ</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và</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câu</a:t>
            </a:r>
            <a:endParaRPr lang="en-US" sz="3200" b="1" dirty="0">
              <a:solidFill>
                <a:schemeClr val="bg1"/>
              </a:solidFill>
              <a:latin typeface="HP001 4 hàng" panose="020B0603050302020204" pitchFamily="34" charset="0"/>
            </a:endParaRPr>
          </a:p>
        </p:txBody>
      </p:sp>
      <p:sp>
        <p:nvSpPr>
          <p:cNvPr id="3" name="Rectangle 2"/>
          <p:cNvSpPr/>
          <p:nvPr/>
        </p:nvSpPr>
        <p:spPr>
          <a:xfrm>
            <a:off x="3100103" y="2006337"/>
            <a:ext cx="6256842" cy="1015663"/>
          </a:xfrm>
          <a:prstGeom prst="rect">
            <a:avLst/>
          </a:prstGeom>
        </p:spPr>
        <p:txBody>
          <a:bodyPr wrap="none">
            <a:spAutoFit/>
          </a:bodyPr>
          <a:lstStyle/>
          <a:p>
            <a:pPr lvl="0" algn="ctr">
              <a:lnSpc>
                <a:spcPct val="150000"/>
              </a:lnSpc>
            </a:pPr>
            <a:r>
              <a:rPr lang="en-US" sz="4000" b="1" dirty="0" err="1" smtClean="0">
                <a:solidFill>
                  <a:srgbClr val="E6E300"/>
                </a:solidFill>
                <a:latin typeface="HP001 4 hàng" panose="020B0603050302020204" pitchFamily="34" charset="0"/>
              </a:rPr>
              <a:t>Câu</a:t>
            </a:r>
            <a:r>
              <a:rPr lang="en-US" sz="4000" b="1" dirty="0" smtClean="0">
                <a:solidFill>
                  <a:srgbClr val="E6E300"/>
                </a:solidFill>
                <a:latin typeface="HP001 4 hàng" panose="020B0603050302020204" pitchFamily="34" charset="0"/>
              </a:rPr>
              <a:t> </a:t>
            </a:r>
            <a:r>
              <a:rPr lang="en-US" sz="4000" b="1" dirty="0" err="1" smtClean="0">
                <a:solidFill>
                  <a:srgbClr val="E6E300"/>
                </a:solidFill>
                <a:latin typeface="HP001 4 hàng" panose="020B0603050302020204" pitchFamily="34" charset="0"/>
              </a:rPr>
              <a:t>hỏi</a:t>
            </a:r>
            <a:r>
              <a:rPr lang="en-US" sz="4000" b="1" dirty="0" smtClean="0">
                <a:solidFill>
                  <a:srgbClr val="E6E300"/>
                </a:solidFill>
                <a:latin typeface="HP001 4 hàng" panose="020B0603050302020204" pitchFamily="34" charset="0"/>
              </a:rPr>
              <a:t> </a:t>
            </a:r>
            <a:r>
              <a:rPr lang="en-US" sz="4000" b="1" dirty="0" err="1" smtClean="0">
                <a:solidFill>
                  <a:srgbClr val="E6E300"/>
                </a:solidFill>
                <a:latin typeface="HP001 4 hàng" panose="020B0603050302020204" pitchFamily="34" charset="0"/>
              </a:rPr>
              <a:t>và</a:t>
            </a:r>
            <a:r>
              <a:rPr lang="en-US" sz="4000" b="1" dirty="0" smtClean="0">
                <a:solidFill>
                  <a:srgbClr val="E6E300"/>
                </a:solidFill>
                <a:latin typeface="HP001 4 hàng" panose="020B0603050302020204" pitchFamily="34" charset="0"/>
              </a:rPr>
              <a:t> </a:t>
            </a:r>
            <a:r>
              <a:rPr lang="en-US" sz="4000" b="1" dirty="0" err="1" smtClean="0">
                <a:solidFill>
                  <a:srgbClr val="E6E300"/>
                </a:solidFill>
                <a:latin typeface="HP001 4 hàng" panose="020B0603050302020204" pitchFamily="34" charset="0"/>
              </a:rPr>
              <a:t>dấu</a:t>
            </a:r>
            <a:r>
              <a:rPr lang="en-US" sz="4000" b="1" dirty="0" smtClean="0">
                <a:solidFill>
                  <a:srgbClr val="E6E300"/>
                </a:solidFill>
                <a:latin typeface="HP001 4 hàng" panose="020B0603050302020204" pitchFamily="34" charset="0"/>
              </a:rPr>
              <a:t> </a:t>
            </a:r>
            <a:r>
              <a:rPr lang="en-US" sz="4000" b="1" dirty="0" err="1" smtClean="0">
                <a:solidFill>
                  <a:srgbClr val="E6E300"/>
                </a:solidFill>
                <a:latin typeface="HP001 4 hàng" panose="020B0603050302020204" pitchFamily="34" charset="0"/>
              </a:rPr>
              <a:t>chấm</a:t>
            </a:r>
            <a:r>
              <a:rPr lang="en-US" sz="4000" b="1" dirty="0" smtClean="0">
                <a:solidFill>
                  <a:srgbClr val="E6E300"/>
                </a:solidFill>
                <a:latin typeface="HP001 4 hàng" panose="020B0603050302020204" pitchFamily="34" charset="0"/>
              </a:rPr>
              <a:t> </a:t>
            </a:r>
            <a:r>
              <a:rPr lang="en-US" sz="4000" b="1" dirty="0" err="1" smtClean="0">
                <a:solidFill>
                  <a:srgbClr val="E6E300"/>
                </a:solidFill>
                <a:latin typeface="HP001 4 hàng" panose="020B0603050302020204" pitchFamily="34" charset="0"/>
              </a:rPr>
              <a:t>hỏi</a:t>
            </a:r>
            <a:r>
              <a:rPr lang="en-US" sz="4000" b="1" dirty="0" smtClean="0">
                <a:solidFill>
                  <a:srgbClr val="E6E300"/>
                </a:solidFill>
                <a:latin typeface="HP001 4 hàng" panose="020B0603050302020204" pitchFamily="34" charset="0"/>
              </a:rPr>
              <a:t>?</a:t>
            </a:r>
            <a:endParaRPr lang="en-US" sz="4000" b="1" dirty="0">
              <a:solidFill>
                <a:srgbClr val="E6E300"/>
              </a:solidFill>
              <a:latin typeface="HP001 4 hàng" panose="020B0603050302020204" pitchFamily="34" charset="0"/>
            </a:endParaRPr>
          </a:p>
        </p:txBody>
      </p:sp>
      <p:sp>
        <p:nvSpPr>
          <p:cNvPr id="4" name="Rectangle 3"/>
          <p:cNvSpPr/>
          <p:nvPr/>
        </p:nvSpPr>
        <p:spPr>
          <a:xfrm>
            <a:off x="3772620" y="3022000"/>
            <a:ext cx="2561919" cy="2031325"/>
          </a:xfrm>
          <a:prstGeom prst="rect">
            <a:avLst/>
          </a:prstGeom>
        </p:spPr>
        <p:txBody>
          <a:bodyPr wrap="none">
            <a:spAutoFit/>
          </a:bodyPr>
          <a:lstStyle/>
          <a:p>
            <a:pPr marL="742950" lvl="0" indent="-742950" algn="ctr">
              <a:lnSpc>
                <a:spcPct val="150000"/>
              </a:lnSpc>
              <a:buAutoNum type="arabicPeriod"/>
            </a:pPr>
            <a:r>
              <a:rPr lang="en-US" sz="2800" b="1" dirty="0" err="1" smtClean="0">
                <a:solidFill>
                  <a:srgbClr val="E6E300"/>
                </a:solidFill>
                <a:latin typeface="HP001 4 hàng" panose="020B0603050302020204" pitchFamily="34" charset="0"/>
              </a:rPr>
              <a:t>Nhận</a:t>
            </a:r>
            <a:r>
              <a:rPr lang="en-US" sz="2800" b="1" dirty="0" smtClean="0">
                <a:solidFill>
                  <a:srgbClr val="E6E300"/>
                </a:solidFill>
                <a:latin typeface="HP001 4 hàng" panose="020B0603050302020204" pitchFamily="34" charset="0"/>
              </a:rPr>
              <a:t> </a:t>
            </a:r>
            <a:r>
              <a:rPr lang="en-US" sz="2800" b="1" dirty="0" err="1" smtClean="0">
                <a:solidFill>
                  <a:srgbClr val="E6E300"/>
                </a:solidFill>
                <a:latin typeface="HP001 4 hàng" panose="020B0603050302020204" pitchFamily="34" charset="0"/>
              </a:rPr>
              <a:t>xét</a:t>
            </a:r>
            <a:endParaRPr lang="en-US" sz="2800" b="1" dirty="0" smtClean="0">
              <a:solidFill>
                <a:srgbClr val="E6E300"/>
              </a:solidFill>
              <a:latin typeface="HP001 4 hàng" panose="020B0603050302020204" pitchFamily="34" charset="0"/>
            </a:endParaRPr>
          </a:p>
          <a:p>
            <a:pPr marL="742950" lvl="0" indent="-742950" algn="ctr">
              <a:lnSpc>
                <a:spcPct val="150000"/>
              </a:lnSpc>
              <a:buAutoNum type="arabicPeriod"/>
            </a:pPr>
            <a:r>
              <a:rPr lang="en-US" sz="2800" b="1" dirty="0" err="1" smtClean="0">
                <a:solidFill>
                  <a:srgbClr val="E6E300"/>
                </a:solidFill>
                <a:latin typeface="HP001 4 hàng" panose="020B0603050302020204" pitchFamily="34" charset="0"/>
              </a:rPr>
              <a:t>Ghi</a:t>
            </a:r>
            <a:r>
              <a:rPr lang="en-US" sz="2800" b="1" dirty="0" smtClean="0">
                <a:solidFill>
                  <a:srgbClr val="E6E300"/>
                </a:solidFill>
                <a:latin typeface="HP001 4 hàng" panose="020B0603050302020204" pitchFamily="34" charset="0"/>
              </a:rPr>
              <a:t> </a:t>
            </a:r>
            <a:r>
              <a:rPr lang="en-US" sz="2800" b="1" dirty="0" err="1" smtClean="0">
                <a:solidFill>
                  <a:srgbClr val="E6E300"/>
                </a:solidFill>
                <a:latin typeface="HP001 4 hàng" panose="020B0603050302020204" pitchFamily="34" charset="0"/>
              </a:rPr>
              <a:t>nhớ</a:t>
            </a:r>
            <a:endParaRPr lang="en-US" sz="2800" b="1" dirty="0" smtClean="0">
              <a:solidFill>
                <a:srgbClr val="E6E300"/>
              </a:solidFill>
              <a:latin typeface="HP001 4 hàng" panose="020B0603050302020204" pitchFamily="34" charset="0"/>
            </a:endParaRPr>
          </a:p>
          <a:p>
            <a:pPr marL="742950" lvl="0" indent="-742950" algn="ctr">
              <a:lnSpc>
                <a:spcPct val="150000"/>
              </a:lnSpc>
              <a:buAutoNum type="arabicPeriod"/>
            </a:pPr>
            <a:r>
              <a:rPr lang="en-US" sz="2800" b="1" dirty="0" err="1" smtClean="0">
                <a:solidFill>
                  <a:srgbClr val="E6E300"/>
                </a:solidFill>
                <a:latin typeface="HP001 4 hàng" panose="020B0603050302020204" pitchFamily="34" charset="0"/>
              </a:rPr>
              <a:t>Luyện</a:t>
            </a:r>
            <a:r>
              <a:rPr lang="en-US" sz="2800" b="1" dirty="0" smtClean="0">
                <a:solidFill>
                  <a:srgbClr val="E6E300"/>
                </a:solidFill>
                <a:latin typeface="HP001 4 hàng" panose="020B0603050302020204" pitchFamily="34" charset="0"/>
              </a:rPr>
              <a:t> </a:t>
            </a:r>
            <a:r>
              <a:rPr lang="en-US" sz="2800" b="1" dirty="0" err="1" smtClean="0">
                <a:solidFill>
                  <a:srgbClr val="E6E300"/>
                </a:solidFill>
                <a:latin typeface="HP001 4 hàng" panose="020B0603050302020204" pitchFamily="34" charset="0"/>
              </a:rPr>
              <a:t>tập</a:t>
            </a:r>
            <a:endParaRPr lang="en-US" sz="2800" b="1" dirty="0">
              <a:solidFill>
                <a:srgbClr val="E6E300"/>
              </a:solidFill>
              <a:latin typeface="HP001 4 hàng" panose="020B0603050302020204" pitchFamily="34" charset="0"/>
            </a:endParaRPr>
          </a:p>
        </p:txBody>
      </p:sp>
    </p:spTree>
    <p:extLst>
      <p:ext uri="{BB962C8B-B14F-4D97-AF65-F5344CB8AC3E}">
        <p14:creationId xmlns:p14="http://schemas.microsoft.com/office/powerpoint/2010/main" val="1448240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8"/>
          <p:cNvSpPr>
            <a:spLocks/>
          </p:cNvSpPr>
          <p:nvPr/>
        </p:nvSpPr>
        <p:spPr bwMode="auto">
          <a:xfrm>
            <a:off x="1650999" y="965201"/>
            <a:ext cx="495300" cy="22542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7" name="组合 46"/>
          <p:cNvGrpSpPr/>
          <p:nvPr/>
        </p:nvGrpSpPr>
        <p:grpSpPr>
          <a:xfrm>
            <a:off x="-153988" y="4256628"/>
            <a:ext cx="6021388" cy="2544223"/>
            <a:chOff x="-153988" y="4656138"/>
            <a:chExt cx="5256213" cy="2220913"/>
          </a:xfrm>
        </p:grpSpPr>
        <p:sp>
          <p:nvSpPr>
            <p:cNvPr id="8"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0" name="Freeform 37"/>
          <p:cNvSpPr>
            <a:spLocks/>
          </p:cNvSpPr>
          <p:nvPr/>
        </p:nvSpPr>
        <p:spPr bwMode="auto">
          <a:xfrm>
            <a:off x="2555874" y="1416051"/>
            <a:ext cx="777875" cy="38735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595276" y="401990"/>
            <a:ext cx="835025" cy="34448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p:nvPr/>
        </p:nvGrpSpPr>
        <p:grpSpPr>
          <a:xfrm>
            <a:off x="2716212" y="1932782"/>
            <a:ext cx="423863" cy="1447800"/>
            <a:chOff x="2990850" y="4422775"/>
            <a:chExt cx="423863" cy="1447800"/>
          </a:xfrm>
        </p:grpSpPr>
        <p:sp>
          <p:nvSpPr>
            <p:cNvPr id="42" name="Freeform 39"/>
            <p:cNvSpPr>
              <a:spLocks noEditPoints="1"/>
            </p:cNvSpPr>
            <p:nvPr/>
          </p:nvSpPr>
          <p:spPr bwMode="auto">
            <a:xfrm>
              <a:off x="2990850" y="4422775"/>
              <a:ext cx="69850" cy="989013"/>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p:nvSpPr>
          <p:spPr bwMode="auto">
            <a:xfrm>
              <a:off x="3167062" y="4422775"/>
              <a:ext cx="71438" cy="1217613"/>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3343275" y="4422775"/>
              <a:ext cx="71438" cy="1447800"/>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1"/>
          <p:cNvSpPr/>
          <p:nvPr/>
        </p:nvSpPr>
        <p:spPr>
          <a:xfrm>
            <a:off x="3619609" y="122375"/>
            <a:ext cx="4790094" cy="1077218"/>
          </a:xfrm>
          <a:prstGeom prst="rect">
            <a:avLst/>
          </a:prstGeom>
        </p:spPr>
        <p:txBody>
          <a:bodyPr wrap="none">
            <a:spAutoFit/>
          </a:bodyPr>
          <a:lstStyle/>
          <a:p>
            <a:pPr lvl="0" algn="ctr"/>
            <a:r>
              <a:rPr lang="en-US" sz="3200" b="1">
                <a:latin typeface="HP001 4 hàng" panose="020B0603050302020204" pitchFamily="34" charset="0"/>
              </a:rPr>
              <a:t>Luyện từ và </a:t>
            </a:r>
            <a:r>
              <a:rPr lang="en-US" sz="3200" b="1" smtClean="0">
                <a:latin typeface="HP001 4 hàng" panose="020B0603050302020204" pitchFamily="34" charset="0"/>
              </a:rPr>
              <a:t>câu</a:t>
            </a:r>
          </a:p>
          <a:p>
            <a:pPr lvl="0" algn="ctr"/>
            <a:r>
              <a:rPr lang="en-US" sz="3200" b="1" smtClean="0">
                <a:solidFill>
                  <a:srgbClr val="FF0000"/>
                </a:solidFill>
                <a:latin typeface="HP001 4 hàng" panose="020B0603050302020204" pitchFamily="34" charset="0"/>
              </a:rPr>
              <a:t>Câu hỏi và dấu chấm hỏi</a:t>
            </a:r>
            <a:endParaRPr lang="en-US" sz="3200" b="1">
              <a:solidFill>
                <a:srgbClr val="FF0000"/>
              </a:solidFill>
              <a:latin typeface="HP001 4 hàng" panose="020B0603050302020204" pitchFamily="34" charset="0"/>
            </a:endParaRPr>
          </a:p>
        </p:txBody>
      </p:sp>
      <p:sp>
        <p:nvSpPr>
          <p:cNvPr id="3" name="Rectangle 2"/>
          <p:cNvSpPr/>
          <p:nvPr/>
        </p:nvSpPr>
        <p:spPr>
          <a:xfrm>
            <a:off x="306466" y="882872"/>
            <a:ext cx="2367122" cy="854080"/>
          </a:xfrm>
          <a:prstGeom prst="rect">
            <a:avLst/>
          </a:prstGeom>
        </p:spPr>
        <p:txBody>
          <a:bodyPr wrap="none">
            <a:spAutoFit/>
          </a:bodyPr>
          <a:lstStyle/>
          <a:p>
            <a:pPr lvl="0" algn="ctr">
              <a:lnSpc>
                <a:spcPct val="150000"/>
              </a:lnSpc>
            </a:pPr>
            <a:r>
              <a:rPr lang="en-US" sz="3600">
                <a:solidFill>
                  <a:srgbClr val="1207E9"/>
                </a:solidFill>
                <a:latin typeface="Times New Roman" panose="02020603050405020304" pitchFamily="18" charset="0"/>
                <a:cs typeface="Times New Roman" panose="02020603050405020304" pitchFamily="18" charset="0"/>
              </a:rPr>
              <a:t>I</a:t>
            </a:r>
            <a:r>
              <a:rPr lang="en-US" sz="3200" b="1" smtClean="0">
                <a:solidFill>
                  <a:srgbClr val="1207E9"/>
                </a:solidFill>
                <a:latin typeface="HP001 4 hàng" panose="020B0603050302020204" pitchFamily="34" charset="0"/>
              </a:rPr>
              <a:t>. Nhận xét</a:t>
            </a:r>
            <a:endParaRPr lang="en-US" sz="3200" b="1">
              <a:solidFill>
                <a:srgbClr val="1207E9"/>
              </a:solidFill>
              <a:latin typeface="HP001 4 hàng" panose="020B0603050302020204" pitchFamily="34" charset="0"/>
            </a:endParaRPr>
          </a:p>
        </p:txBody>
      </p:sp>
      <p:sp>
        <p:nvSpPr>
          <p:cNvPr id="61" name="TextBox 5"/>
          <p:cNvSpPr txBox="1">
            <a:spLocks noChangeArrowheads="1"/>
          </p:cNvSpPr>
          <p:nvPr/>
        </p:nvSpPr>
        <p:spPr bwMode="auto">
          <a:xfrm>
            <a:off x="149434" y="1747035"/>
            <a:ext cx="11920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sym typeface="Wingdings" panose="05000000000000000000" pitchFamily="2" charset="2"/>
              </a:rPr>
              <a:t>1. Ghi lại hai câu hỏi trong bài tập đọc </a:t>
            </a:r>
            <a:r>
              <a:rPr lang="en-US" altLang="en-US" sz="28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endParaRPr lang="en-US" altLang="en-US" sz="2800" b="1" i="1" smtClean="0">
              <a:solidFill>
                <a:srgbClr val="FF0000"/>
              </a:solidFill>
              <a:latin typeface="Times New Roman" panose="02020603050405020304" pitchFamily="18" charset="0"/>
              <a:cs typeface="Times New Roman" panose="02020603050405020304" pitchFamily="18" charset="0"/>
            </a:endParaRPr>
          </a:p>
        </p:txBody>
      </p:sp>
      <p:sp>
        <p:nvSpPr>
          <p:cNvPr id="62" name="TextBox 3"/>
          <p:cNvSpPr txBox="1">
            <a:spLocks noChangeArrowheads="1"/>
          </p:cNvSpPr>
          <p:nvPr/>
        </p:nvSpPr>
        <p:spPr bwMode="auto">
          <a:xfrm>
            <a:off x="381590" y="2390006"/>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smtClean="0">
                <a:latin typeface="Times New Roman" panose="02020603050405020304" pitchFamily="18" charset="0"/>
                <a:cs typeface="Times New Roman" panose="02020603050405020304" pitchFamily="18" charset="0"/>
              </a:rPr>
              <a:t>2. Câu hỏi dùng để làm gì?</a:t>
            </a:r>
          </a:p>
        </p:txBody>
      </p:sp>
      <p:sp>
        <p:nvSpPr>
          <p:cNvPr id="63" name="TextBox 3"/>
          <p:cNvSpPr txBox="1">
            <a:spLocks noChangeArrowheads="1"/>
          </p:cNvSpPr>
          <p:nvPr/>
        </p:nvSpPr>
        <p:spPr bwMode="auto">
          <a:xfrm>
            <a:off x="349089" y="2980268"/>
            <a:ext cx="115509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latin typeface="Times New Roman" panose="02020603050405020304" pitchFamily="18" charset="0"/>
                <a:cs typeface="Times New Roman" panose="02020603050405020304" pitchFamily="18" charset="0"/>
              </a:rPr>
              <a:t>3</a:t>
            </a:r>
            <a:r>
              <a:rPr lang="en-US" altLang="en-US" sz="2800" b="1" i="1" smtClean="0">
                <a:latin typeface="Times New Roman" panose="02020603050405020304" pitchFamily="18" charset="0"/>
                <a:cs typeface="Times New Roman" panose="02020603050405020304" pitchFamily="18" charset="0"/>
              </a:rPr>
              <a:t>. Những dấu hiệu nào giúp en nhận ra đó là câu hỏi?</a:t>
            </a:r>
          </a:p>
        </p:txBody>
      </p:sp>
      <p:sp>
        <p:nvSpPr>
          <p:cNvPr id="64" name="TextBox 63"/>
          <p:cNvSpPr txBox="1">
            <a:spLocks noChangeArrowheads="1"/>
          </p:cNvSpPr>
          <p:nvPr/>
        </p:nvSpPr>
        <p:spPr bwMode="auto">
          <a:xfrm>
            <a:off x="1142878" y="3729608"/>
            <a:ext cx="9758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t>Đọc thầm và gạch dưới các câu hỏi trong bài tập đọc “</a:t>
            </a:r>
            <a:r>
              <a:rPr lang="en-US" alt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t>”</a:t>
            </a:r>
            <a:b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br>
            <a:endParaRPr lang="en-US" altLang="en-US" sz="2400" b="1" i="1" smtClean="0">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0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ircle(in)">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arn(in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edge">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47302"/>
            <a:ext cx="1224780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vi-VN" altLang="en-US" b="1" smtClean="0">
                <a:solidFill>
                  <a:srgbClr val="FF0000"/>
                </a:solidFill>
                <a:latin typeface="Times New Roman" panose="02020603050405020304" pitchFamily="18" charset="0"/>
                <a:cs typeface="Times New Roman" panose="02020603050405020304" pitchFamily="18" charset="0"/>
              </a:rPr>
              <a:t>Người tìm đường lên các vì sao</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Để tìm điều bí mật đó, Xi-ôn-cốp-xki đọc không biết bao nhiêu là sách. Nghĩ ra điều gì, ông lại hì hục làm thí nghiệm, có khi đến hàng trăm lần.</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Có người bạn hỏi:</a:t>
            </a:r>
          </a:p>
          <a:p>
            <a:pPr algn="just" fontAlgn="base">
              <a:spcBef>
                <a:spcPct val="0"/>
              </a:spcBef>
              <a:spcAft>
                <a:spcPct val="0"/>
              </a:spcAft>
              <a:buFontTx/>
              <a:buNone/>
            </a:pPr>
            <a:r>
              <a:rPr lang="en-US"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 Cậu làm thế nào mà mua được nhiều sách và dụng cụ thí nghiệm như thế?</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Xi-ôn-cốp-xki cười:</a:t>
            </a:r>
          </a:p>
          <a:p>
            <a:pPr algn="just" fontAlgn="base">
              <a:spcBef>
                <a:spcPct val="0"/>
              </a:spcBef>
              <a:spcAft>
                <a:spcPct val="0"/>
              </a:spcAft>
              <a:buFontTx/>
              <a:buNone/>
            </a:pPr>
            <a:r>
              <a:rPr lang="en-US"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 Có gì đâu, mình chỉ tiết kiệm thôi.</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Đúng là quanh năm ông chỉ ăn bánh mì suông. Qua nhiều lần thí nghiệm ông đã tìm ra cách chế khí cầu bay bằng kim loại. Sa hoàng chưa tin nên không ủng hộ. Không nản chí, ông tiếp tục đi sâu vào lí thuyết bay trong không gian. Được gợi ý từ chiếc pháo thăng thiên, sau này, ông đã thiết kế thành công tên lửa nhiều tầng, trở thành một phương tiện bay tới các vì sao.</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Hơn bốn mươi năm khổ công nghiên cứu, tìm tòi, Xi-ôn-cốp-xki đã thực hiện được điều ông hằng tâm niệm: "Các vì sao không phải để tôn thờ mà để chinh phục."</a:t>
            </a:r>
          </a:p>
          <a:p>
            <a:pPr algn="r" fontAlgn="base">
              <a:spcBef>
                <a:spcPct val="0"/>
              </a:spcBef>
              <a:spcAft>
                <a:spcPct val="0"/>
              </a:spcAft>
              <a:buFontTx/>
              <a:buNone/>
            </a:pPr>
            <a:r>
              <a:rPr lang="vi-VN" altLang="en-US" sz="2400" smtClean="0">
                <a:solidFill>
                  <a:prstClr val="black"/>
                </a:solidFill>
                <a:latin typeface="Times New Roman" panose="02020603050405020304" pitchFamily="18" charset="0"/>
                <a:cs typeface="Times New Roman" panose="02020603050405020304" pitchFamily="18" charset="0"/>
              </a:rPr>
              <a:t>(Theo LÊ NGUYÊN LONG - PHẠM NGỌC TOÀN)</a:t>
            </a:r>
          </a:p>
        </p:txBody>
      </p:sp>
      <p:sp>
        <p:nvSpPr>
          <p:cNvPr id="3" name="Rectangle 2"/>
          <p:cNvSpPr/>
          <p:nvPr/>
        </p:nvSpPr>
        <p:spPr>
          <a:xfrm>
            <a:off x="5555087" y="1377886"/>
            <a:ext cx="6885904" cy="461665"/>
          </a:xfrm>
          <a:prstGeom prst="rect">
            <a:avLst/>
          </a:prstGeom>
        </p:spPr>
        <p:txBody>
          <a:bodyPr wrap="square">
            <a:spAutoFit/>
          </a:bodyPr>
          <a:lstStyle/>
          <a:p>
            <a:r>
              <a:rPr lang="vi-VN" altLang="en-US" sz="2400">
                <a:solidFill>
                  <a:srgbClr val="1207E9"/>
                </a:solidFill>
                <a:latin typeface="Times New Roman" panose="02020603050405020304" pitchFamily="18" charset="0"/>
                <a:cs typeface="Times New Roman" panose="02020603050405020304" pitchFamily="18" charset="0"/>
              </a:rPr>
              <a:t>Vì sao quả bóng không có cánh mà vẫn bay được</a:t>
            </a:r>
            <a:r>
              <a:rPr lang="vi-VN" altLang="en-US" sz="2400" smtClean="0">
                <a:solidFill>
                  <a:srgbClr val="1207E9"/>
                </a:solidFill>
                <a:latin typeface="Times New Roman" panose="02020603050405020304" pitchFamily="18" charset="0"/>
                <a:cs typeface="Times New Roman" panose="02020603050405020304" pitchFamily="18" charset="0"/>
              </a:rPr>
              <a:t>?</a:t>
            </a:r>
            <a:endParaRPr lang="en-US">
              <a:solidFill>
                <a:srgbClr val="1207E9"/>
              </a:solidFill>
            </a:endParaRPr>
          </a:p>
        </p:txBody>
      </p:sp>
      <p:sp>
        <p:nvSpPr>
          <p:cNvPr id="4" name="Rectangle 3"/>
          <p:cNvSpPr/>
          <p:nvPr/>
        </p:nvSpPr>
        <p:spPr>
          <a:xfrm>
            <a:off x="485104" y="2839300"/>
            <a:ext cx="9633398" cy="461665"/>
          </a:xfrm>
          <a:prstGeom prst="rect">
            <a:avLst/>
          </a:prstGeom>
        </p:spPr>
        <p:txBody>
          <a:bodyPr wrap="square">
            <a:spAutoFit/>
          </a:bodyPr>
          <a:lstStyle/>
          <a:p>
            <a:r>
              <a:rPr lang="vi-VN" altLang="en-US" sz="2400">
                <a:solidFill>
                  <a:srgbClr val="1207E9"/>
                </a:solidFill>
                <a:latin typeface="Times New Roman" panose="02020603050405020304" pitchFamily="18" charset="0"/>
                <a:cs typeface="Times New Roman" panose="02020603050405020304" pitchFamily="18" charset="0"/>
              </a:rPr>
              <a:t>Cậu làm thế nào mà mua được nhiều sách và dụng cụ thí nghiệm như </a:t>
            </a:r>
            <a:r>
              <a:rPr lang="vi-VN" altLang="en-US" sz="2400" smtClean="0">
                <a:solidFill>
                  <a:srgbClr val="1207E9"/>
                </a:solidFill>
                <a:latin typeface="Times New Roman" panose="02020603050405020304" pitchFamily="18" charset="0"/>
                <a:cs typeface="Times New Roman" panose="02020603050405020304" pitchFamily="18" charset="0"/>
              </a:rPr>
              <a:t>thế</a:t>
            </a:r>
            <a:r>
              <a:rPr lang="en-US" altLang="en-US" sz="2400" smtClean="0">
                <a:solidFill>
                  <a:srgbClr val="1207E9"/>
                </a:solidFill>
                <a:latin typeface="Times New Roman" panose="02020603050405020304" pitchFamily="18" charset="0"/>
                <a:cs typeface="Times New Roman" panose="02020603050405020304" pitchFamily="18" charset="0"/>
              </a:rPr>
              <a:t>?</a:t>
            </a:r>
            <a:endParaRPr lang="en-US">
              <a:solidFill>
                <a:srgbClr val="1207E9"/>
              </a:solidFill>
            </a:endParaRPr>
          </a:p>
        </p:txBody>
      </p:sp>
    </p:spTree>
    <p:custDataLst>
      <p:tags r:id="rId1"/>
    </p:custDataLst>
    <p:extLst>
      <p:ext uri="{BB962C8B-B14F-4D97-AF65-F5344CB8AC3E}">
        <p14:creationId xmlns:p14="http://schemas.microsoft.com/office/powerpoint/2010/main" val="3213943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TIMING" val="|12.4"/>
</p:tagLst>
</file>

<file path=ppt/tags/tag3.xml><?xml version="1.0" encoding="utf-8"?>
<p:tagLst xmlns:a="http://schemas.openxmlformats.org/drawingml/2006/main" xmlns:r="http://schemas.openxmlformats.org/officeDocument/2006/relationships" xmlns:p="http://schemas.openxmlformats.org/presentationml/2006/main">
  <p:tag name="TIMING" val="|4|5.3|4.8|5.1"/>
</p:tagLst>
</file>

<file path=ppt/tags/tag4.xml><?xml version="1.0" encoding="utf-8"?>
<p:tagLst xmlns:a="http://schemas.openxmlformats.org/drawingml/2006/main" xmlns:r="http://schemas.openxmlformats.org/officeDocument/2006/relationships" xmlns:p="http://schemas.openxmlformats.org/presentationml/2006/main">
  <p:tag name="TIMING" val="|32.1|2|3.4|2"/>
</p:tagLst>
</file>

<file path=ppt/tags/tag5.xml><?xml version="1.0" encoding="utf-8"?>
<p:tagLst xmlns:a="http://schemas.openxmlformats.org/drawingml/2006/main" xmlns:r="http://schemas.openxmlformats.org/officeDocument/2006/relationships" xmlns:p="http://schemas.openxmlformats.org/presentationml/2006/main">
  <p:tag name="TIMING" val="|1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2139</Words>
  <Application>Microsoft Office PowerPoint</Application>
  <PresentationFormat>Widescreen</PresentationFormat>
  <Paragraphs>313</Paragraphs>
  <Slides>28</Slides>
  <Notes>22</Notes>
  <HiddenSlides>0</HiddenSlides>
  <MMClips>0</MMClips>
  <ScaleCrop>false</ScaleCrop>
  <HeadingPairs>
    <vt:vector size="6" baseType="variant">
      <vt:variant>
        <vt:lpstr>Fonts Used</vt:lpstr>
      </vt:variant>
      <vt:variant>
        <vt:i4>22</vt:i4>
      </vt:variant>
      <vt:variant>
        <vt:lpstr>Theme</vt:lpstr>
      </vt:variant>
      <vt:variant>
        <vt:i4>8</vt:i4>
      </vt:variant>
      <vt:variant>
        <vt:lpstr>Slide Titles</vt:lpstr>
      </vt:variant>
      <vt:variant>
        <vt:i4>28</vt:i4>
      </vt:variant>
    </vt:vector>
  </HeadingPairs>
  <TitlesOfParts>
    <vt:vector size="58" baseType="lpstr">
      <vt:lpstr>微软雅黑</vt:lpstr>
      <vt:lpstr>Amatic SC</vt:lpstr>
      <vt:lpstr>Arial</vt:lpstr>
      <vt:lpstr>Arial Black</vt:lpstr>
      <vt:lpstr>Calibri</vt:lpstr>
      <vt:lpstr>Calibri Light</vt:lpstr>
      <vt:lpstr>Comic Sans MS</vt:lpstr>
      <vt:lpstr>Constantia</vt:lpstr>
      <vt:lpstr>等线</vt:lpstr>
      <vt:lpstr>等线 Light</vt:lpstr>
      <vt:lpstr>HP001 4 hàng</vt:lpstr>
      <vt:lpstr>iCiel Cadena</vt:lpstr>
      <vt:lpstr>Ikaros-Regular</vt:lpstr>
      <vt:lpstr>Poppins</vt:lpstr>
      <vt:lpstr>Segoe Print</vt:lpstr>
      <vt:lpstr>Snap ITC</vt:lpstr>
      <vt:lpstr>Tahoma</vt:lpstr>
      <vt:lpstr>Times New Roman</vt:lpstr>
      <vt:lpstr>UVN Bai Sau Nang</vt:lpstr>
      <vt:lpstr>Verdana</vt:lpstr>
      <vt:lpstr>Wingdings</vt:lpstr>
      <vt:lpstr>方正稚艺简体</vt:lpstr>
      <vt:lpstr>Office 主题​​</vt:lpstr>
      <vt:lpstr>Office Theme</vt:lpstr>
      <vt:lpstr>1_Office Theme</vt:lpstr>
      <vt:lpstr>3_Office Theme</vt:lpstr>
      <vt:lpstr>Mother's Day Social Media by Slidesgo</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hỏi và dấu chấm hỏi</dc:title>
  <dc:subject>LTVC</dc:subject>
  <dc:creator>NTKT</dc:creator>
  <cp:keywords>TRANG</cp:keywords>
  <cp:lastModifiedBy>Thuy Ninh</cp:lastModifiedBy>
  <cp:revision>31</cp:revision>
  <dcterms:created xsi:type="dcterms:W3CDTF">2017-07-06T02:21:29Z</dcterms:created>
  <dcterms:modified xsi:type="dcterms:W3CDTF">2022-11-26T15:59:52Z</dcterms:modified>
</cp:coreProperties>
</file>