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20"/>
  </p:notesMasterIdLst>
  <p:sldIdLst>
    <p:sldId id="278" r:id="rId3"/>
    <p:sldId id="268" r:id="rId4"/>
    <p:sldId id="261" r:id="rId5"/>
    <p:sldId id="262" r:id="rId6"/>
    <p:sldId id="263" r:id="rId7"/>
    <p:sldId id="264" r:id="rId8"/>
    <p:sldId id="270" r:id="rId9"/>
    <p:sldId id="265" r:id="rId10"/>
    <p:sldId id="269" r:id="rId11"/>
    <p:sldId id="266" r:id="rId12"/>
    <p:sldId id="272" r:id="rId13"/>
    <p:sldId id="273" r:id="rId14"/>
    <p:sldId id="274" r:id="rId15"/>
    <p:sldId id="275" r:id="rId16"/>
    <p:sldId id="276" r:id="rId17"/>
    <p:sldId id="277" r:id="rId18"/>
    <p:sldId id="267"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Karla" pitchFamily="2" charset="0"/>
      <p:regular r:id="rId25"/>
      <p:bold r:id="rId26"/>
      <p:italic r:id="rId27"/>
      <p:boldItalic r:id="rId28"/>
    </p:embeddedFont>
    <p:embeddedFont>
      <p:font typeface="Karla Regular" charset="0"/>
      <p:regular r:id="rId29"/>
      <p:bold r:id="rId30"/>
      <p:italic r:id="rId31"/>
      <p:boldItalic r:id="rId32"/>
    </p:embeddedFont>
    <p:embeddedFont>
      <p:font typeface="Luckiest Guy" panose="020B0604020202020204" charset="0"/>
      <p:regular r:id="rId33"/>
    </p:embeddedFont>
    <p:embeddedFont>
      <p:font typeface="Tahoma" panose="020B0604030504040204" pitchFamily="34" charset="0"/>
      <p:regular r:id="rId34"/>
      <p:bold r:id="rId35"/>
    </p:embeddedFont>
    <p:embeddedFont>
      <p:font typeface="UTM Cookies" panose="0204060305050602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329" autoAdjust="0"/>
  </p:normalViewPr>
  <p:slideViewPr>
    <p:cSldViewPr>
      <p:cViewPr varScale="1">
        <p:scale>
          <a:sx n="40" d="100"/>
          <a:sy n="40" d="100"/>
        </p:scale>
        <p:origin x="24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054E3-55F0-4B69-BC62-DEC3417006B2}" type="datetimeFigureOut">
              <a:rPr lang="en-GB" smtClean="0"/>
              <a:t>23/09/2022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F2CDC-D209-4DCA-9992-96A453D0B663}" type="slidenum">
              <a:rPr lang="en-GB" smtClean="0"/>
              <a:t>‹#›</a:t>
            </a:fld>
            <a:endParaRPr lang="en-GB"/>
          </a:p>
        </p:txBody>
      </p:sp>
    </p:spTree>
    <p:extLst>
      <p:ext uri="{BB962C8B-B14F-4D97-AF65-F5344CB8AC3E}">
        <p14:creationId xmlns:p14="http://schemas.microsoft.com/office/powerpoint/2010/main" val="1578511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vi.wikipedia.org/wiki/Chi%E1%BA%BFn_tranh_Nguy%C3%AAn_M%C3%B4ng-%C4%90%E1%BA%A1i_Vi%E1%BB%87t_l%E1%BA%A7n_2" TargetMode="External"/><Relationship Id="rId3" Type="http://schemas.openxmlformats.org/officeDocument/2006/relationships/hyperlink" Target="https://vi.wikipedia.org/wiki/1267" TargetMode="External"/><Relationship Id="rId7" Type="http://schemas.openxmlformats.org/officeDocument/2006/relationships/hyperlink" Target="https://vi.wikipedia.org/wiki/Tr%E1%BA%A7n_Nh%C3%A2n_T%C3%B4n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vi.wikipedia.org/wiki/Nh%C3%A0_Tr%E1%BA%A7n" TargetMode="External"/><Relationship Id="rId5" Type="http://schemas.openxmlformats.org/officeDocument/2006/relationships/hyperlink" Target="https://vi.wikipedia.org/wiki/1285" TargetMode="External"/><Relationship Id="rId4" Type="http://schemas.openxmlformats.org/officeDocument/2006/relationships/hyperlink" Target="https://vi.wikipedia.org/wiki/10_th%C3%A1ng_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Sau </a:t>
            </a:r>
            <a:r>
              <a:rPr lang="en-US" dirty="0" err="1"/>
              <a:t>bài</a:t>
            </a:r>
            <a:r>
              <a:rPr lang="en-US" baseline="0" dirty="0"/>
              <a:t> </a:t>
            </a:r>
            <a:r>
              <a:rPr lang="en-US" baseline="0" dirty="0" err="1"/>
              <a:t>học</a:t>
            </a:r>
            <a:r>
              <a:rPr lang="en-US" baseline="0" dirty="0"/>
              <a:t>, </a:t>
            </a:r>
            <a:r>
              <a:rPr lang="en-US" baseline="0" dirty="0" err="1"/>
              <a:t>chúng</a:t>
            </a:r>
            <a:r>
              <a:rPr lang="en-US" baseline="0" dirty="0"/>
              <a:t> </a:t>
            </a:r>
            <a:r>
              <a:rPr lang="en-US" baseline="0" dirty="0" err="1"/>
              <a:t>mình</a:t>
            </a:r>
            <a:r>
              <a:rPr lang="en-US" baseline="0" dirty="0"/>
              <a:t> </a:t>
            </a:r>
            <a:r>
              <a:rPr lang="en-US" baseline="0" dirty="0" err="1"/>
              <a:t>cần</a:t>
            </a:r>
            <a:r>
              <a:rPr lang="en-US" baseline="0" dirty="0"/>
              <a:t> </a:t>
            </a:r>
            <a:r>
              <a:rPr lang="en-US" baseline="0" dirty="0" err="1"/>
              <a:t>đạt</a:t>
            </a:r>
            <a:r>
              <a:rPr lang="en-US" baseline="0" dirty="0"/>
              <a:t> </a:t>
            </a:r>
            <a:r>
              <a:rPr lang="en-US" baseline="0" dirty="0" err="1"/>
              <a:t>được</a:t>
            </a:r>
            <a:r>
              <a:rPr lang="en-US" baseline="0" dirty="0"/>
              <a:t> </a:t>
            </a:r>
            <a:r>
              <a:rPr lang="en-US" baseline="0" dirty="0" err="1"/>
              <a:t>những</a:t>
            </a:r>
            <a:r>
              <a:rPr lang="en-US" baseline="0" dirty="0"/>
              <a:t> </a:t>
            </a:r>
            <a:r>
              <a:rPr lang="en-US" baseline="0" dirty="0" err="1"/>
              <a:t>mục</a:t>
            </a:r>
            <a:r>
              <a:rPr lang="en-US" baseline="0" dirty="0"/>
              <a:t> </a:t>
            </a:r>
            <a:r>
              <a:rPr lang="en-US" baseline="0" dirty="0" err="1"/>
              <a:t>tiêu</a:t>
            </a:r>
            <a:r>
              <a:rPr lang="en-US" baseline="0" dirty="0"/>
              <a:t> </a:t>
            </a:r>
            <a:r>
              <a:rPr lang="en-US" baseline="0" dirty="0" err="1"/>
              <a:t>nào</a:t>
            </a:r>
            <a:r>
              <a:rPr lang="en-US" baseline="0" dirty="0"/>
              <a:t>?</a:t>
            </a:r>
            <a:endParaRPr lang="en-US"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AF2CDC-D209-4DCA-9992-96A453D0B6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4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AF2CDC-D209-4DCA-9992-96A453D0B663}" type="slidenum">
              <a:rPr lang="en-GB" smtClean="0"/>
              <a:t>15</a:t>
            </a:fld>
            <a:endParaRPr lang="en-GB"/>
          </a:p>
        </p:txBody>
      </p:sp>
    </p:spTree>
    <p:extLst>
      <p:ext uri="{BB962C8B-B14F-4D97-AF65-F5344CB8AC3E}">
        <p14:creationId xmlns:p14="http://schemas.microsoft.com/office/powerpoint/2010/main" val="415513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Sau bài</a:t>
            </a:r>
            <a:r>
              <a:rPr lang="en-US" baseline="0"/>
              <a:t> học, chúng mình cần đạt được những mục tiêu nào?</a:t>
            </a:r>
            <a:endParaRPr lang="en-US"/>
          </a:p>
          <a:p>
            <a:endParaRPr lang="en-GB"/>
          </a:p>
          <a:p>
            <a:endParaRPr lang="en-GB"/>
          </a:p>
        </p:txBody>
      </p:sp>
      <p:sp>
        <p:nvSpPr>
          <p:cNvPr id="4" name="Slide Number Placeholder 3"/>
          <p:cNvSpPr>
            <a:spLocks noGrp="1"/>
          </p:cNvSpPr>
          <p:nvPr>
            <p:ph type="sldNum" sz="quarter" idx="10"/>
          </p:nvPr>
        </p:nvSpPr>
        <p:spPr/>
        <p:txBody>
          <a:bodyPr/>
          <a:lstStyle/>
          <a:p>
            <a:fld id="{05AF2CDC-D209-4DCA-9992-96A453D0B663}" type="slidenum">
              <a:rPr lang="en-GB" smtClean="0"/>
              <a:t>3</a:t>
            </a:fld>
            <a:endParaRPr lang="en-GB"/>
          </a:p>
        </p:txBody>
      </p:sp>
    </p:spTree>
    <p:extLst>
      <p:ext uri="{BB962C8B-B14F-4D97-AF65-F5344CB8AC3E}">
        <p14:creationId xmlns:p14="http://schemas.microsoft.com/office/powerpoint/2010/main" val="256517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YC HS </a:t>
            </a:r>
            <a:r>
              <a:rPr lang="en-US" dirty="0" err="1"/>
              <a:t>giải</a:t>
            </a:r>
            <a:r>
              <a:rPr lang="en-US" baseline="0" dirty="0"/>
              <a:t> </a:t>
            </a:r>
            <a:r>
              <a:rPr lang="en-US" baseline="0" dirty="0" err="1"/>
              <a:t>nghĩa</a:t>
            </a:r>
            <a:r>
              <a:rPr lang="en-US" baseline="0" dirty="0"/>
              <a:t> 1 </a:t>
            </a:r>
            <a:r>
              <a:rPr lang="en-US" baseline="0" dirty="0" err="1"/>
              <a:t>số</a:t>
            </a:r>
            <a:r>
              <a:rPr lang="en-US" baseline="0" dirty="0"/>
              <a:t> </a:t>
            </a:r>
            <a:r>
              <a:rPr lang="en-US" baseline="0" dirty="0" err="1"/>
              <a:t>câu</a:t>
            </a:r>
            <a:r>
              <a:rPr lang="en-US" baseline="0" dirty="0"/>
              <a:t> </a:t>
            </a:r>
            <a:r>
              <a:rPr lang="en-US" baseline="0" dirty="0" err="1"/>
              <a:t>thành</a:t>
            </a:r>
            <a:r>
              <a:rPr lang="en-US" baseline="0" dirty="0"/>
              <a:t> </a:t>
            </a:r>
            <a:r>
              <a:rPr lang="en-US" baseline="0" dirty="0" err="1"/>
              <a:t>ngữ</a:t>
            </a:r>
            <a:r>
              <a:rPr lang="en-US" baseline="0" dirty="0"/>
              <a:t>, </a:t>
            </a:r>
            <a:r>
              <a:rPr lang="en-US" baseline="0" dirty="0" err="1"/>
              <a:t>tục</a:t>
            </a:r>
            <a:r>
              <a:rPr lang="en-US" baseline="0" dirty="0"/>
              <a:t> </a:t>
            </a:r>
            <a:r>
              <a:rPr lang="en-US" baseline="0" dirty="0" err="1"/>
              <a:t>ngữ</a:t>
            </a:r>
            <a:r>
              <a:rPr lang="en-US" baseline="0" dirty="0"/>
              <a:t>: </a:t>
            </a:r>
          </a:p>
          <a:p>
            <a:pPr marL="171450" indent="-171450">
              <a:buFontTx/>
              <a:buChar char="-"/>
            </a:pPr>
            <a:r>
              <a:rPr lang="vi-VN" b="0" i="0" dirty="0">
                <a:effectLst/>
                <a:latin typeface="Arial" panose="020B0604020202020204" pitchFamily="34" charset="0"/>
              </a:rPr>
              <a:t>Nắng chóng trưa, mưa chóng tối</a:t>
            </a:r>
            <a:r>
              <a:rPr lang="en-US" b="0" i="0" dirty="0">
                <a:effectLst/>
                <a:latin typeface="Arial" panose="020B0604020202020204" pitchFamily="34" charset="0"/>
              </a:rPr>
              <a:t>; </a:t>
            </a:r>
            <a:r>
              <a:rPr lang="vi-VN" b="0" i="1" dirty="0">
                <a:effectLst/>
                <a:latin typeface="Arial" panose="020B0604020202020204" pitchFamily="34" charset="0"/>
              </a:rPr>
              <a:t>Kinh nghiệm về thời tiết: Trời nắng có cảm giác nhanh đến trưa, trời mưa có cảm giác nhanh đến tối.</a:t>
            </a:r>
            <a:endParaRPr lang="en-US" b="0" i="1" dirty="0">
              <a:effectLst/>
              <a:latin typeface="Arial" panose="020B0604020202020204" pitchFamily="34" charset="0"/>
            </a:endParaRPr>
          </a:p>
          <a:p>
            <a:pPr marL="171450" indent="-171450">
              <a:buFontTx/>
              <a:buChar char="-"/>
            </a:pPr>
            <a:r>
              <a:rPr lang="en-US" b="0" i="0" dirty="0" err="1">
                <a:effectLst/>
                <a:latin typeface="Arial" panose="020B0604020202020204" pitchFamily="34" charset="0"/>
              </a:rPr>
              <a:t>Ăn</a:t>
            </a:r>
            <a:r>
              <a:rPr lang="en-US" b="0" i="0" dirty="0">
                <a:effectLst/>
                <a:latin typeface="Arial" panose="020B0604020202020204" pitchFamily="34" charset="0"/>
              </a:rPr>
              <a:t> </a:t>
            </a:r>
            <a:r>
              <a:rPr lang="en-US" b="0" i="0" dirty="0" err="1">
                <a:effectLst/>
                <a:latin typeface="Arial" panose="020B0604020202020204" pitchFamily="34" charset="0"/>
              </a:rPr>
              <a:t>ít</a:t>
            </a:r>
            <a:r>
              <a:rPr lang="en-US" b="0" i="0" dirty="0">
                <a:effectLst/>
                <a:latin typeface="Arial" panose="020B0604020202020204" pitchFamily="34" charset="0"/>
              </a:rPr>
              <a:t> </a:t>
            </a:r>
            <a:r>
              <a:rPr lang="en-US" b="0" i="0" dirty="0" err="1">
                <a:effectLst/>
                <a:latin typeface="Arial" panose="020B0604020202020204" pitchFamily="34" charset="0"/>
              </a:rPr>
              <a:t>ngon</a:t>
            </a:r>
            <a:r>
              <a:rPr lang="en-US" b="0" i="0" dirty="0">
                <a:effectLst/>
                <a:latin typeface="Arial" panose="020B0604020202020204" pitchFamily="34" charset="0"/>
              </a:rPr>
              <a:t> </a:t>
            </a:r>
            <a:r>
              <a:rPr lang="en-US" b="0" i="0" dirty="0" err="1">
                <a:effectLst/>
                <a:latin typeface="Arial" panose="020B0604020202020204" pitchFamily="34" charset="0"/>
              </a:rPr>
              <a:t>nhiều</a:t>
            </a:r>
            <a:r>
              <a:rPr lang="en-US" b="0" i="0" dirty="0">
                <a:effectLst/>
                <a:latin typeface="Arial" panose="020B0604020202020204" pitchFamily="34" charset="0"/>
              </a:rPr>
              <a:t>: </a:t>
            </a:r>
            <a:r>
              <a:rPr lang="vi-VN" b="0" i="0" dirty="0">
                <a:effectLst/>
                <a:latin typeface="Arial" panose="020B0604020202020204" pitchFamily="34" charset="0"/>
              </a:rPr>
              <a:t>Ăn cốt để thưởng thức món ăn: ăn ngon, có chất lượng.</a:t>
            </a:r>
            <a:endParaRPr lang="en-GB" i="1" dirty="0"/>
          </a:p>
        </p:txBody>
      </p:sp>
      <p:sp>
        <p:nvSpPr>
          <p:cNvPr id="4" name="Slide Number Placeholder 3"/>
          <p:cNvSpPr>
            <a:spLocks noGrp="1"/>
          </p:cNvSpPr>
          <p:nvPr>
            <p:ph type="sldNum" sz="quarter" idx="10"/>
          </p:nvPr>
        </p:nvSpPr>
        <p:spPr/>
        <p:txBody>
          <a:bodyPr/>
          <a:lstStyle/>
          <a:p>
            <a:fld id="{05AF2CDC-D209-4DCA-9992-96A453D0B663}" type="slidenum">
              <a:rPr lang="en-GB" smtClean="0"/>
              <a:t>4</a:t>
            </a:fld>
            <a:endParaRPr lang="en-GB"/>
          </a:p>
        </p:txBody>
      </p:sp>
    </p:spTree>
    <p:extLst>
      <p:ext uri="{BB962C8B-B14F-4D97-AF65-F5344CB8AC3E}">
        <p14:creationId xmlns:p14="http://schemas.microsoft.com/office/powerpoint/2010/main" val="114612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i="0" dirty="0">
                <a:solidFill>
                  <a:srgbClr val="202122"/>
                </a:solidFill>
                <a:effectLst/>
                <a:latin typeface="Arial" panose="020B0604020202020204" pitchFamily="34" charset="0"/>
              </a:rPr>
              <a:t>Trần Quốc Toản</a:t>
            </a:r>
            <a:r>
              <a:rPr lang="vi-VN" b="0" i="0" dirty="0">
                <a:solidFill>
                  <a:srgbClr val="202122"/>
                </a:solidFill>
                <a:effectLst/>
                <a:latin typeface="Arial" panose="020B0604020202020204" pitchFamily="34" charset="0"/>
              </a:rPr>
              <a:t> (</a:t>
            </a:r>
            <a:r>
              <a:rPr lang="vi-VN" b="0" i="0" u="none" strike="noStrike" dirty="0">
                <a:solidFill>
                  <a:srgbClr val="3366CC"/>
                </a:solidFill>
                <a:effectLst/>
                <a:latin typeface="Arial" panose="020B0604020202020204" pitchFamily="34" charset="0"/>
                <a:hlinkClick r:id="rId3" tooltip="1267"/>
              </a:rPr>
              <a:t>1267</a:t>
            </a:r>
            <a:r>
              <a:rPr lang="vi-VN" b="0" i="0" dirty="0">
                <a:solidFill>
                  <a:srgbClr val="202122"/>
                </a:solidFill>
                <a:effectLst/>
                <a:latin typeface="Arial" panose="020B0604020202020204" pitchFamily="34" charset="0"/>
              </a:rPr>
              <a:t>-</a:t>
            </a:r>
            <a:r>
              <a:rPr lang="vi-VN" b="0" i="0" u="none" strike="noStrike" dirty="0">
                <a:solidFill>
                  <a:srgbClr val="3366CC"/>
                </a:solidFill>
                <a:effectLst/>
                <a:latin typeface="Arial" panose="020B0604020202020204" pitchFamily="34" charset="0"/>
                <a:hlinkClick r:id="rId4" tooltip="10 tháng 3"/>
              </a:rPr>
              <a:t>10 tháng 3</a:t>
            </a:r>
            <a:r>
              <a:rPr lang="vi-VN" b="0" i="0" dirty="0">
                <a:solidFill>
                  <a:srgbClr val="202122"/>
                </a:solidFill>
                <a:effectLst/>
                <a:latin typeface="Arial" panose="020B0604020202020204" pitchFamily="34" charset="0"/>
              </a:rPr>
              <a:t>, năm </a:t>
            </a:r>
            <a:r>
              <a:rPr lang="vi-VN" b="0" i="0" u="none" strike="noStrike" dirty="0">
                <a:solidFill>
                  <a:srgbClr val="3366CC"/>
                </a:solidFill>
                <a:effectLst/>
                <a:latin typeface="Arial" panose="020B0604020202020204" pitchFamily="34" charset="0"/>
                <a:hlinkClick r:id="rId5" tooltip="1285"/>
              </a:rPr>
              <a:t>1285</a:t>
            </a:r>
            <a:r>
              <a:rPr lang="vi-VN" b="0" i="0" dirty="0">
                <a:solidFill>
                  <a:srgbClr val="202122"/>
                </a:solidFill>
                <a:effectLst/>
                <a:latin typeface="Arial" panose="020B0604020202020204" pitchFamily="34" charset="0"/>
              </a:rPr>
              <a:t>) hiệu là </a:t>
            </a:r>
            <a:r>
              <a:rPr lang="vi-VN" b="1" i="0" dirty="0">
                <a:solidFill>
                  <a:srgbClr val="202122"/>
                </a:solidFill>
                <a:effectLst/>
                <a:latin typeface="Arial" panose="020B0604020202020204" pitchFamily="34" charset="0"/>
              </a:rPr>
              <a:t>Hoài Văn Hầu</a:t>
            </a:r>
            <a:r>
              <a:rPr lang="vi-VN" b="0"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l</a:t>
            </a:r>
            <a:r>
              <a:rPr lang="vi-VN" b="0" i="0" dirty="0">
                <a:solidFill>
                  <a:srgbClr val="202122"/>
                </a:solidFill>
                <a:effectLst/>
                <a:latin typeface="Arial" panose="020B0604020202020204" pitchFamily="34" charset="0"/>
              </a:rPr>
              <a:t>à một tông thất </a:t>
            </a:r>
            <a:r>
              <a:rPr lang="vi-VN" b="0" i="0" u="none" strike="noStrike" dirty="0">
                <a:solidFill>
                  <a:srgbClr val="3366CC"/>
                </a:solidFill>
                <a:effectLst/>
                <a:latin typeface="Arial" panose="020B0604020202020204" pitchFamily="34" charset="0"/>
                <a:hlinkClick r:id="rId6" tooltip="Nhà Trần"/>
              </a:rPr>
              <a:t>nhà Trần</a:t>
            </a:r>
            <a:r>
              <a:rPr lang="vi-VN" b="0" i="0" dirty="0">
                <a:solidFill>
                  <a:srgbClr val="202122"/>
                </a:solidFill>
                <a:effectLst/>
                <a:latin typeface="Arial" panose="020B0604020202020204" pitchFamily="34" charset="0"/>
              </a:rPr>
              <a:t>, sống ở thời kỳ trị vì của </a:t>
            </a:r>
            <a:r>
              <a:rPr lang="vi-VN" b="0" i="0" u="none" strike="noStrike" dirty="0">
                <a:solidFill>
                  <a:srgbClr val="3366CC"/>
                </a:solidFill>
                <a:effectLst/>
                <a:latin typeface="Arial" panose="020B0604020202020204" pitchFamily="34" charset="0"/>
                <a:hlinkClick r:id="rId7" tooltip="Trần Nhân Tông"/>
              </a:rPr>
              <a:t>Trần Nhân Tông</a:t>
            </a:r>
            <a:r>
              <a:rPr lang="vi-VN" b="0" i="0" dirty="0">
                <a:solidFill>
                  <a:srgbClr val="202122"/>
                </a:solidFill>
                <a:effectLst/>
                <a:latin typeface="Arial" panose="020B0604020202020204" pitchFamily="34" charset="0"/>
              </a:rPr>
              <a:t>. Ông nổi tiếng có công tham gia </a:t>
            </a:r>
            <a:r>
              <a:rPr lang="vi-VN" b="0" i="0" u="none" strike="noStrike" dirty="0">
                <a:solidFill>
                  <a:srgbClr val="3366CC"/>
                </a:solidFill>
                <a:effectLst/>
                <a:latin typeface="Arial" panose="020B0604020202020204" pitchFamily="34" charset="0"/>
                <a:hlinkClick r:id="rId8" tooltip="Chiến tranh Nguyên Mông-Đại Việt lần 2"/>
              </a:rPr>
              <a:t>kháng chiến chống quân Nguyên lần thứ hai</a:t>
            </a:r>
            <a:r>
              <a:rPr lang="vi-VN" b="0" i="0" dirty="0">
                <a:solidFill>
                  <a:srgbClr val="202122"/>
                </a:solidFill>
                <a:effectLst/>
                <a:latin typeface="Arial" panose="020B0604020202020204" pitchFamily="34" charset="0"/>
              </a:rPr>
              <a:t> và hi sinh anh dũng khi tuổi đời còn rất trẻ. Sự tích về ông được đánh giá là hiển hách, thể hiện sự dũng mãnh và kiên định của một người thanh niên trẻ tuổi trước giặc ngoại xâm.</a:t>
            </a:r>
            <a:endParaRPr lang="en-US" dirty="0"/>
          </a:p>
        </p:txBody>
      </p:sp>
      <p:sp>
        <p:nvSpPr>
          <p:cNvPr id="4" name="Slide Number Placeholder 3"/>
          <p:cNvSpPr>
            <a:spLocks noGrp="1"/>
          </p:cNvSpPr>
          <p:nvPr>
            <p:ph type="sldNum" sz="quarter" idx="5"/>
          </p:nvPr>
        </p:nvSpPr>
        <p:spPr/>
        <p:txBody>
          <a:bodyPr/>
          <a:lstStyle/>
          <a:p>
            <a:fld id="{05AF2CDC-D209-4DCA-9992-96A453D0B663}" type="slidenum">
              <a:rPr lang="en-GB" smtClean="0"/>
              <a:t>5</a:t>
            </a:fld>
            <a:endParaRPr lang="en-GB"/>
          </a:p>
        </p:txBody>
      </p:sp>
    </p:spTree>
    <p:extLst>
      <p:ext uri="{BB962C8B-B14F-4D97-AF65-F5344CB8AC3E}">
        <p14:creationId xmlns:p14="http://schemas.microsoft.com/office/powerpoint/2010/main" val="626324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AF2CDC-D209-4DCA-9992-96A453D0B663}" type="slidenum">
              <a:rPr lang="en-GB" smtClean="0"/>
              <a:t>6</a:t>
            </a:fld>
            <a:endParaRPr lang="en-GB"/>
          </a:p>
        </p:txBody>
      </p:sp>
    </p:spTree>
    <p:extLst>
      <p:ext uri="{BB962C8B-B14F-4D97-AF65-F5344CB8AC3E}">
        <p14:creationId xmlns:p14="http://schemas.microsoft.com/office/powerpoint/2010/main" val="420541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5890" name="Google Shape;2621;gd768e69cfa_0_8065:notes"/>
          <p:cNvSpPr>
            <a:spLocks noGrp="1" noRot="1" noChangeAspect="1" noTextEdit="1"/>
          </p:cNvSpPr>
          <p:nvPr>
            <p:ph type="sldImg" idx="2"/>
          </p:nvPr>
        </p:nvSpPr>
        <p:spPr>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65891" name="Google Shape;2622;gd768e69cfa_0_8065:notes"/>
          <p:cNvSpPr>
            <a:spLocks noGrp="1"/>
          </p:cNvSpPr>
          <p:nvPr>
            <p:ph type="body" idx="1"/>
          </p:nvPr>
        </p:nvSpPr>
        <p:spPr>
          <a:noFill/>
        </p:spPr>
        <p:txBody>
          <a:bodyPr lIns="91425" tIns="91425" rIns="91425" bIns="91425"/>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YC HS </a:t>
            </a:r>
            <a:r>
              <a:rPr lang="en-US" dirty="0" err="1"/>
              <a:t>giải</a:t>
            </a:r>
            <a:r>
              <a:rPr lang="en-US" baseline="0" dirty="0"/>
              <a:t> </a:t>
            </a:r>
            <a:r>
              <a:rPr lang="en-US" baseline="0" dirty="0" err="1"/>
              <a:t>nghĩa</a:t>
            </a:r>
            <a:r>
              <a:rPr lang="en-US" baseline="0" dirty="0"/>
              <a:t> 1 </a:t>
            </a:r>
            <a:r>
              <a:rPr lang="en-US" baseline="0" dirty="0" err="1"/>
              <a:t>số</a:t>
            </a:r>
            <a:r>
              <a:rPr lang="en-US" baseline="0" dirty="0"/>
              <a:t> </a:t>
            </a:r>
            <a:r>
              <a:rPr lang="en-US" baseline="0" dirty="0" err="1"/>
              <a:t>câu</a:t>
            </a:r>
            <a:r>
              <a:rPr lang="en-US" baseline="0" dirty="0"/>
              <a:t> </a:t>
            </a:r>
            <a:r>
              <a:rPr lang="en-US" baseline="0" dirty="0" err="1"/>
              <a:t>thành</a:t>
            </a:r>
            <a:r>
              <a:rPr lang="en-US" baseline="0" dirty="0"/>
              <a:t> </a:t>
            </a:r>
            <a:r>
              <a:rPr lang="en-US" baseline="0" dirty="0" err="1"/>
              <a:t>ngữ</a:t>
            </a:r>
            <a:r>
              <a:rPr lang="en-US" baseline="0" dirty="0"/>
              <a:t>, </a:t>
            </a:r>
            <a:r>
              <a:rPr lang="en-US" baseline="0" dirty="0" err="1"/>
              <a:t>tục</a:t>
            </a:r>
            <a:r>
              <a:rPr lang="en-US" baseline="0" dirty="0"/>
              <a:t> </a:t>
            </a:r>
            <a:r>
              <a:rPr lang="en-US" baseline="0" dirty="0" err="1"/>
              <a:t>ngữ</a:t>
            </a:r>
            <a:r>
              <a:rPr lang="en-US" baseline="0" dirty="0"/>
              <a:t>.</a:t>
            </a:r>
          </a:p>
          <a:p>
            <a:pPr marL="0" marR="0" lvl="0" indent="0" algn="l" defTabSz="914400" rtl="0" eaLnBrk="1" fontAlgn="auto" latinLnBrk="0" hangingPunct="1">
              <a:lnSpc>
                <a:spcPct val="100000"/>
              </a:lnSpc>
              <a:spcBef>
                <a:spcPct val="0"/>
              </a:spcBef>
              <a:spcAft>
                <a:spcPts val="0"/>
              </a:spcAft>
              <a:buClrTx/>
              <a:buSzTx/>
              <a:buFontTx/>
              <a:buNone/>
              <a:tabLst/>
              <a:defRPr/>
            </a:pPr>
            <a:r>
              <a:rPr lang="en-US" b="0" i="0" dirty="0" err="1">
                <a:effectLst/>
                <a:latin typeface="Arial" panose="020B0604020202020204" pitchFamily="34" charset="0"/>
              </a:rPr>
              <a:t>Việc</a:t>
            </a:r>
            <a:r>
              <a:rPr lang="en-US" b="0" i="0" dirty="0">
                <a:effectLst/>
                <a:latin typeface="Arial" panose="020B0604020202020204" pitchFamily="34" charset="0"/>
              </a:rPr>
              <a:t> </a:t>
            </a:r>
            <a:r>
              <a:rPr lang="en-US" b="0" i="0" dirty="0" err="1">
                <a:effectLst/>
                <a:latin typeface="Arial" panose="020B0604020202020204" pitchFamily="34" charset="0"/>
              </a:rPr>
              <a:t>nhỏ</a:t>
            </a:r>
            <a:r>
              <a:rPr lang="en-US" b="0" i="0" dirty="0">
                <a:effectLst/>
                <a:latin typeface="Arial" panose="020B0604020202020204" pitchFamily="34" charset="0"/>
              </a:rPr>
              <a:t> </a:t>
            </a:r>
            <a:r>
              <a:rPr lang="en-US" b="0" i="0" dirty="0" err="1">
                <a:effectLst/>
                <a:latin typeface="Arial" panose="020B0604020202020204" pitchFamily="34" charset="0"/>
              </a:rPr>
              <a:t>ngĩ</a:t>
            </a:r>
            <a:r>
              <a:rPr lang="en-US" b="0" i="0" dirty="0">
                <a:effectLst/>
                <a:latin typeface="Arial" panose="020B0604020202020204" pitchFamily="34" charset="0"/>
              </a:rPr>
              <a:t> </a:t>
            </a:r>
            <a:r>
              <a:rPr lang="en-US" b="0" i="0" dirty="0" err="1">
                <a:effectLst/>
                <a:latin typeface="Arial" panose="020B0604020202020204" pitchFamily="34" charset="0"/>
              </a:rPr>
              <a:t>lớn</a:t>
            </a:r>
            <a:r>
              <a:rPr lang="en-US" b="0" i="0" dirty="0">
                <a:effectLst/>
                <a:latin typeface="Arial" panose="020B0604020202020204" pitchFamily="34" charset="0"/>
              </a:rPr>
              <a:t>: </a:t>
            </a:r>
            <a:r>
              <a:rPr lang="vi-VN" b="0" i="0" dirty="0">
                <a:effectLst/>
                <a:latin typeface="Arial" panose="020B0604020202020204" pitchFamily="34" charset="0"/>
              </a:rPr>
              <a:t>Việc tuy nhỏ nhưng có ý nghĩa về tinh thần, tình cảm lớn.</a:t>
            </a:r>
            <a:endParaRPr lang="en-GB" dirty="0"/>
          </a:p>
          <a:p>
            <a:pPr>
              <a:spcBef>
                <a:spcPct val="0"/>
              </a:spcBef>
            </a:pPr>
            <a:r>
              <a:rPr lang="en-US" b="0" i="0" dirty="0" err="1">
                <a:effectLst/>
                <a:latin typeface="Arial" panose="020B0604020202020204" pitchFamily="34" charset="0"/>
              </a:rPr>
              <a:t>Áo</a:t>
            </a:r>
            <a:r>
              <a:rPr lang="en-US" b="0" i="0" dirty="0">
                <a:effectLst/>
                <a:latin typeface="Arial" panose="020B0604020202020204" pitchFamily="34" charset="0"/>
              </a:rPr>
              <a:t> </a:t>
            </a:r>
            <a:r>
              <a:rPr lang="en-US" b="0" i="0" dirty="0" err="1">
                <a:effectLst/>
                <a:latin typeface="Arial" panose="020B0604020202020204" pitchFamily="34" charset="0"/>
              </a:rPr>
              <a:t>rách</a:t>
            </a:r>
            <a:r>
              <a:rPr lang="en-US" b="0" i="0" dirty="0">
                <a:effectLst/>
                <a:latin typeface="Arial" panose="020B0604020202020204" pitchFamily="34" charset="0"/>
              </a:rPr>
              <a:t> </a:t>
            </a:r>
            <a:r>
              <a:rPr lang="en-US" b="0" i="0" dirty="0" err="1">
                <a:effectLst/>
                <a:latin typeface="Arial" panose="020B0604020202020204" pitchFamily="34" charset="0"/>
              </a:rPr>
              <a:t>khéo</a:t>
            </a:r>
            <a:r>
              <a:rPr lang="en-US" b="0" i="0" dirty="0">
                <a:effectLst/>
                <a:latin typeface="Arial" panose="020B0604020202020204" pitchFamily="34" charset="0"/>
              </a:rPr>
              <a:t> </a:t>
            </a:r>
            <a:r>
              <a:rPr lang="en-US" b="0" i="0" dirty="0" err="1">
                <a:effectLst/>
                <a:latin typeface="Arial" panose="020B0604020202020204" pitchFamily="34" charset="0"/>
              </a:rPr>
              <a:t>vá</a:t>
            </a:r>
            <a:r>
              <a:rPr lang="en-US" b="0" i="0" dirty="0">
                <a:effectLst/>
                <a:latin typeface="Arial" panose="020B0604020202020204" pitchFamily="34" charset="0"/>
              </a:rPr>
              <a:t> </a:t>
            </a:r>
            <a:r>
              <a:rPr lang="en-US" b="0" i="0" dirty="0" err="1">
                <a:effectLst/>
                <a:latin typeface="Arial" panose="020B0604020202020204" pitchFamily="34" charset="0"/>
              </a:rPr>
              <a:t>hơn</a:t>
            </a:r>
            <a:r>
              <a:rPr lang="en-US" b="0" i="0" dirty="0">
                <a:effectLst/>
                <a:latin typeface="Arial" panose="020B0604020202020204" pitchFamily="34" charset="0"/>
              </a:rPr>
              <a:t> </a:t>
            </a:r>
            <a:r>
              <a:rPr lang="en-US" b="0" i="0" dirty="0" err="1">
                <a:effectLst/>
                <a:latin typeface="Arial" panose="020B0604020202020204" pitchFamily="34" charset="0"/>
              </a:rPr>
              <a:t>lành</a:t>
            </a:r>
            <a:r>
              <a:rPr lang="en-US" b="0" i="0" dirty="0">
                <a:effectLst/>
                <a:latin typeface="Arial" panose="020B0604020202020204" pitchFamily="34" charset="0"/>
              </a:rPr>
              <a:t> </a:t>
            </a:r>
            <a:r>
              <a:rPr lang="en-US" b="0" i="0" dirty="0" err="1">
                <a:effectLst/>
                <a:latin typeface="Arial" panose="020B0604020202020204" pitchFamily="34" charset="0"/>
              </a:rPr>
              <a:t>vụng</a:t>
            </a:r>
            <a:r>
              <a:rPr lang="en-US" b="0" i="0" dirty="0">
                <a:effectLst/>
                <a:latin typeface="Arial" panose="020B0604020202020204" pitchFamily="34" charset="0"/>
              </a:rPr>
              <a:t> may:  </a:t>
            </a:r>
            <a:r>
              <a:rPr lang="en-US" b="0" i="0" dirty="0" err="1">
                <a:effectLst/>
                <a:latin typeface="Arial" panose="020B0604020202020204" pitchFamily="34" charset="0"/>
              </a:rPr>
              <a:t>Đề</a:t>
            </a:r>
            <a:r>
              <a:rPr lang="en-US" b="0" i="0" dirty="0">
                <a:effectLst/>
                <a:latin typeface="Arial" panose="020B0604020202020204" pitchFamily="34" charset="0"/>
              </a:rPr>
              <a:t> </a:t>
            </a:r>
            <a:r>
              <a:rPr lang="en-US" b="0" i="0" dirty="0" err="1">
                <a:effectLst/>
                <a:latin typeface="Arial" panose="020B0604020202020204" pitchFamily="34" charset="0"/>
              </a:rPr>
              <a:t>cao</a:t>
            </a:r>
            <a:r>
              <a:rPr lang="en-US" b="0" i="0" dirty="0">
                <a:effectLst/>
                <a:latin typeface="Arial" panose="020B0604020202020204" pitchFamily="34" charset="0"/>
              </a:rPr>
              <a:t> </a:t>
            </a:r>
            <a:r>
              <a:rPr lang="en-US" b="0" i="0" dirty="0" err="1">
                <a:effectLst/>
                <a:latin typeface="Arial" panose="020B0604020202020204" pitchFamily="34" charset="0"/>
              </a:rPr>
              <a:t>sự</a:t>
            </a:r>
            <a:r>
              <a:rPr lang="en-US" b="0" i="0" dirty="0">
                <a:effectLst/>
                <a:latin typeface="Arial" panose="020B0604020202020204" pitchFamily="34" charset="0"/>
              </a:rPr>
              <a:t> </a:t>
            </a:r>
            <a:r>
              <a:rPr lang="en-US" b="0" i="0" dirty="0" err="1">
                <a:effectLst/>
                <a:latin typeface="Arial" panose="020B0604020202020204" pitchFamily="34" charset="0"/>
              </a:rPr>
              <a:t>khéo</a:t>
            </a:r>
            <a:r>
              <a:rPr lang="en-US" b="0" i="0" dirty="0">
                <a:effectLst/>
                <a:latin typeface="Arial" panose="020B0604020202020204" pitchFamily="34" charset="0"/>
              </a:rPr>
              <a:t> </a:t>
            </a:r>
            <a:r>
              <a:rPr lang="en-US" b="0" i="0" dirty="0" err="1">
                <a:effectLst/>
                <a:latin typeface="Arial" panose="020B0604020202020204" pitchFamily="34" charset="0"/>
              </a:rPr>
              <a:t>léo</a:t>
            </a:r>
            <a:endParaRPr lang="en-US" b="0" i="0" dirty="0">
              <a:effectLst/>
              <a:latin typeface="Arial" panose="020B0604020202020204" pitchFamily="34" charset="0"/>
            </a:endParaRPr>
          </a:p>
          <a:p>
            <a:pPr>
              <a:spcBef>
                <a:spcPct val="0"/>
              </a:spcBef>
            </a:pPr>
            <a:r>
              <a:rPr lang="en-US" b="0" i="0" dirty="0" err="1">
                <a:effectLst/>
                <a:latin typeface="Arial" panose="020B0604020202020204" pitchFamily="34" charset="0"/>
              </a:rPr>
              <a:t>Thức</a:t>
            </a:r>
            <a:r>
              <a:rPr lang="en-US" b="0" i="0" dirty="0">
                <a:effectLst/>
                <a:latin typeface="Arial" panose="020B0604020202020204" pitchFamily="34" charset="0"/>
              </a:rPr>
              <a:t> </a:t>
            </a:r>
            <a:r>
              <a:rPr lang="en-US" b="0" i="0" dirty="0" err="1">
                <a:effectLst/>
                <a:latin typeface="Arial" panose="020B0604020202020204" pitchFamily="34" charset="0"/>
              </a:rPr>
              <a:t>khuya</a:t>
            </a:r>
            <a:r>
              <a:rPr lang="en-US" b="0" i="0" dirty="0">
                <a:effectLst/>
                <a:latin typeface="Arial" panose="020B0604020202020204" pitchFamily="34" charset="0"/>
              </a:rPr>
              <a:t> </a:t>
            </a:r>
            <a:r>
              <a:rPr lang="en-US" b="0" i="0" dirty="0" err="1">
                <a:effectLst/>
                <a:latin typeface="Arial" panose="020B0604020202020204" pitchFamily="34" charset="0"/>
              </a:rPr>
              <a:t>dậy</a:t>
            </a:r>
            <a:r>
              <a:rPr lang="en-US" b="0" i="0" dirty="0">
                <a:effectLst/>
                <a:latin typeface="Arial" panose="020B0604020202020204" pitchFamily="34" charset="0"/>
              </a:rPr>
              <a:t> </a:t>
            </a:r>
            <a:r>
              <a:rPr lang="en-US" b="0" i="0" dirty="0" err="1">
                <a:effectLst/>
                <a:latin typeface="Arial" panose="020B0604020202020204" pitchFamily="34" charset="0"/>
              </a:rPr>
              <a:t>sớm</a:t>
            </a:r>
            <a:r>
              <a:rPr lang="en-US" b="0" i="0" dirty="0">
                <a:effectLst/>
                <a:latin typeface="Arial" panose="020B0604020202020204" pitchFamily="34" charset="0"/>
              </a:rPr>
              <a:t> </a:t>
            </a:r>
            <a:r>
              <a:rPr lang="en-US" b="0" i="0" dirty="0" err="1">
                <a:effectLst/>
                <a:latin typeface="Arial" panose="020B0604020202020204" pitchFamily="34" charset="0"/>
              </a:rPr>
              <a:t>nghĩa</a:t>
            </a:r>
            <a:r>
              <a:rPr lang="en-US" b="0" i="0" dirty="0">
                <a:effectLst/>
                <a:latin typeface="Arial" panose="020B0604020202020204" pitchFamily="34" charset="0"/>
              </a:rPr>
              <a:t> </a:t>
            </a:r>
            <a:r>
              <a:rPr lang="en-US" b="0" i="0" dirty="0" err="1">
                <a:effectLst/>
                <a:latin typeface="Arial" panose="020B0604020202020204" pitchFamily="34" charset="0"/>
              </a:rPr>
              <a:t>là</a:t>
            </a:r>
            <a:r>
              <a:rPr lang="en-US" b="0" i="0" dirty="0">
                <a:effectLst/>
                <a:latin typeface="Arial" panose="020B0604020202020204" pitchFamily="34" charset="0"/>
              </a:rPr>
              <a:t>: </a:t>
            </a:r>
            <a:r>
              <a:rPr lang="en-US" b="0" i="0" dirty="0" err="1">
                <a:effectLst/>
                <a:latin typeface="Arial" panose="020B0604020202020204" pitchFamily="34" charset="0"/>
              </a:rPr>
              <a:t>Vất</a:t>
            </a:r>
            <a:r>
              <a:rPr lang="en-US" b="0" i="0" dirty="0">
                <a:effectLst/>
                <a:latin typeface="Arial" panose="020B0604020202020204" pitchFamily="34" charset="0"/>
              </a:rPr>
              <a:t> </a:t>
            </a:r>
            <a:r>
              <a:rPr lang="en-US" b="0" i="0" dirty="0" err="1">
                <a:effectLst/>
                <a:latin typeface="Arial" panose="020B0604020202020204" pitchFamily="34" charset="0"/>
              </a:rPr>
              <a:t>vả</a:t>
            </a:r>
            <a:r>
              <a:rPr lang="en-US" b="0" i="0" dirty="0">
                <a:effectLst/>
                <a:latin typeface="Arial" panose="020B0604020202020204" pitchFamily="34" charset="0"/>
              </a:rPr>
              <a:t>, </a:t>
            </a:r>
            <a:r>
              <a:rPr lang="en-US" b="0" i="0" dirty="0" err="1">
                <a:effectLst/>
                <a:latin typeface="Arial" panose="020B0604020202020204" pitchFamily="34" charset="0"/>
              </a:rPr>
              <a:t>cần</a:t>
            </a:r>
            <a:r>
              <a:rPr lang="en-US" b="0" i="0" dirty="0">
                <a:effectLst/>
                <a:latin typeface="Arial" panose="020B0604020202020204" pitchFamily="34" charset="0"/>
              </a:rPr>
              <a:t> </a:t>
            </a:r>
            <a:r>
              <a:rPr lang="en-US" b="0" i="0" dirty="0" err="1">
                <a:effectLst/>
                <a:latin typeface="Arial" panose="020B0604020202020204" pitchFamily="34" charset="0"/>
              </a:rPr>
              <a:t>cù</a:t>
            </a:r>
            <a:r>
              <a:rPr lang="en-US" b="0" i="0" dirty="0">
                <a:effectLst/>
                <a:latin typeface="Arial" panose="020B0604020202020204" pitchFamily="34" charset="0"/>
              </a:rPr>
              <a:t>, </a:t>
            </a:r>
            <a:r>
              <a:rPr lang="en-US" b="0" i="0" dirty="0" err="1">
                <a:effectLst/>
                <a:latin typeface="Arial" panose="020B0604020202020204" pitchFamily="34" charset="0"/>
              </a:rPr>
              <a:t>chăm</a:t>
            </a:r>
            <a:r>
              <a:rPr lang="en-US" b="0" i="0" dirty="0">
                <a:effectLst/>
                <a:latin typeface="Arial" panose="020B0604020202020204" pitchFamily="34" charset="0"/>
              </a:rPr>
              <a:t> </a:t>
            </a:r>
            <a:r>
              <a:rPr lang="en-US" b="0" i="0" dirty="0" err="1">
                <a:effectLst/>
                <a:latin typeface="Arial" panose="020B0604020202020204" pitchFamily="34" charset="0"/>
              </a:rPr>
              <a:t>chỉ</a:t>
            </a:r>
            <a:r>
              <a:rPr lang="en-US" b="0" i="0" dirty="0">
                <a:effectLst/>
                <a:latin typeface="Arial" panose="020B0604020202020204" pitchFamily="34" charset="0"/>
              </a:rPr>
              <a:t> </a:t>
            </a:r>
            <a:r>
              <a:rPr lang="en-US" b="0" i="0" dirty="0" err="1">
                <a:effectLst/>
                <a:latin typeface="Arial" panose="020B0604020202020204" pitchFamily="34" charset="0"/>
              </a:rPr>
              <a:t>làm</a:t>
            </a:r>
            <a:r>
              <a:rPr lang="en-US" b="0" i="0" dirty="0">
                <a:effectLst/>
                <a:latin typeface="Arial" panose="020B0604020202020204" pitchFamily="34" charset="0"/>
              </a:rPr>
              <a:t> </a:t>
            </a:r>
            <a:r>
              <a:rPr lang="en-US" b="0" i="0" dirty="0" err="1">
                <a:effectLst/>
                <a:latin typeface="Arial" panose="020B0604020202020204" pitchFamily="34" charset="0"/>
              </a:rPr>
              <a:t>ăn</a:t>
            </a:r>
            <a:r>
              <a:rPr lang="en-US" b="0" i="0" dirty="0">
                <a:effectLst/>
                <a:latin typeface="Arial" panose="020B0604020202020204" pitchFamily="34" charset="0"/>
              </a:rPr>
              <a:t>.</a:t>
            </a:r>
            <a:endParaRPr lang="en-US" dirty="0">
              <a:latin typeface="Arial" panose="020B0604020202020204" pitchFamily="34" charset="0"/>
            </a:endParaRPr>
          </a:p>
        </p:txBody>
      </p:sp>
    </p:spTree>
    <p:extLst>
      <p:ext uri="{BB962C8B-B14F-4D97-AF65-F5344CB8AC3E}">
        <p14:creationId xmlns:p14="http://schemas.microsoft.com/office/powerpoint/2010/main" val="525293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Tổ</a:t>
            </a:r>
            <a:r>
              <a:rPr lang="en-US" baseline="0"/>
              <a:t> chức HS làm việc theo nhóm. </a:t>
            </a:r>
            <a:endParaRPr lang="en-GB"/>
          </a:p>
        </p:txBody>
      </p:sp>
      <p:sp>
        <p:nvSpPr>
          <p:cNvPr id="4" name="Slide Number Placeholder 3"/>
          <p:cNvSpPr>
            <a:spLocks noGrp="1"/>
          </p:cNvSpPr>
          <p:nvPr>
            <p:ph type="sldNum" sz="quarter" idx="10"/>
          </p:nvPr>
        </p:nvSpPr>
        <p:spPr/>
        <p:txBody>
          <a:bodyPr/>
          <a:lstStyle/>
          <a:p>
            <a:fld id="{05AF2CDC-D209-4DCA-9992-96A453D0B663}" type="slidenum">
              <a:rPr lang="en-GB" smtClean="0"/>
              <a:t>8</a:t>
            </a:fld>
            <a:endParaRPr lang="en-GB"/>
          </a:p>
        </p:txBody>
      </p:sp>
    </p:spTree>
    <p:extLst>
      <p:ext uri="{BB962C8B-B14F-4D97-AF65-F5344CB8AC3E}">
        <p14:creationId xmlns:p14="http://schemas.microsoft.com/office/powerpoint/2010/main" val="3088151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a:t>
            </a:r>
            <a:r>
              <a:rPr lang="en-US" baseline="0"/>
              <a:t> nhóm cử đại diện trình bày</a:t>
            </a:r>
            <a:endParaRPr lang="en-GB"/>
          </a:p>
        </p:txBody>
      </p:sp>
      <p:sp>
        <p:nvSpPr>
          <p:cNvPr id="4" name="Slide Number Placeholder 3"/>
          <p:cNvSpPr>
            <a:spLocks noGrp="1"/>
          </p:cNvSpPr>
          <p:nvPr>
            <p:ph type="sldNum" sz="quarter" idx="10"/>
          </p:nvPr>
        </p:nvSpPr>
        <p:spPr/>
        <p:txBody>
          <a:bodyPr/>
          <a:lstStyle/>
          <a:p>
            <a:fld id="{05AF2CDC-D209-4DCA-9992-96A453D0B663}" type="slidenum">
              <a:rPr lang="en-GB" smtClean="0"/>
              <a:t>9</a:t>
            </a:fld>
            <a:endParaRPr lang="en-GB"/>
          </a:p>
        </p:txBody>
      </p:sp>
    </p:spTree>
    <p:extLst>
      <p:ext uri="{BB962C8B-B14F-4D97-AF65-F5344CB8AC3E}">
        <p14:creationId xmlns:p14="http://schemas.microsoft.com/office/powerpoint/2010/main" val="56058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r>
              <a:rPr lang="en-US" baseline="0" dirty="0"/>
              <a:t> </a:t>
            </a:r>
            <a:r>
              <a:rPr lang="en-US" baseline="0" dirty="0" err="1"/>
              <a:t>vào</a:t>
            </a:r>
            <a:r>
              <a:rPr lang="en-US" baseline="0" dirty="0"/>
              <a:t> </a:t>
            </a:r>
            <a:r>
              <a:rPr lang="en-US" baseline="0" dirty="0" err="1"/>
              <a:t>quả</a:t>
            </a:r>
            <a:r>
              <a:rPr lang="en-US" baseline="0" dirty="0"/>
              <a:t> </a:t>
            </a:r>
            <a:r>
              <a:rPr lang="en-US" baseline="0" dirty="0" err="1"/>
              <a:t>khế</a:t>
            </a:r>
            <a:r>
              <a:rPr lang="en-US" baseline="0" dirty="0"/>
              <a:t> </a:t>
            </a:r>
            <a:r>
              <a:rPr lang="en-US" baseline="0" dirty="0" err="1"/>
              <a:t>để</a:t>
            </a:r>
            <a:r>
              <a:rPr lang="en-US" baseline="0" dirty="0"/>
              <a:t> </a:t>
            </a:r>
            <a:r>
              <a:rPr lang="en-US" baseline="0" dirty="0" err="1"/>
              <a:t>đi</a:t>
            </a:r>
            <a:r>
              <a:rPr lang="en-US" baseline="0" dirty="0"/>
              <a:t> </a:t>
            </a:r>
            <a:r>
              <a:rPr lang="en-US" baseline="0" dirty="0" err="1"/>
              <a:t>đến</a:t>
            </a:r>
            <a:r>
              <a:rPr lang="en-US" baseline="0" dirty="0"/>
              <a:t> </a:t>
            </a:r>
            <a:r>
              <a:rPr lang="en-US" baseline="0" dirty="0" err="1"/>
              <a:t>câu</a:t>
            </a:r>
            <a:r>
              <a:rPr lang="en-US" baseline="0" dirty="0"/>
              <a:t> </a:t>
            </a:r>
            <a:r>
              <a:rPr lang="en-US" baseline="0" dirty="0" err="1"/>
              <a:t>hỏi</a:t>
            </a:r>
            <a:endParaRPr lang="en-US" baseline="0" dirty="0"/>
          </a:p>
          <a:p>
            <a:r>
              <a:rPr lang="en-US" baseline="0" dirty="0" err="1"/>
              <a:t>Tại</a:t>
            </a:r>
            <a:r>
              <a:rPr lang="en-US" baseline="0" dirty="0"/>
              <a:t> slide </a:t>
            </a:r>
            <a:r>
              <a:rPr lang="en-US" baseline="0" dirty="0" err="1"/>
              <a:t>câu</a:t>
            </a:r>
            <a:r>
              <a:rPr lang="en-US" baseline="0" dirty="0"/>
              <a:t> </a:t>
            </a:r>
            <a:r>
              <a:rPr lang="en-US" baseline="0" dirty="0" err="1"/>
              <a:t>hỏi</a:t>
            </a:r>
            <a:r>
              <a:rPr lang="en-US" baseline="0" dirty="0"/>
              <a:t>, click </a:t>
            </a:r>
            <a:r>
              <a:rPr lang="en-US" baseline="0" dirty="0" err="1"/>
              <a:t>vào</a:t>
            </a:r>
            <a:r>
              <a:rPr lang="en-US" baseline="0" dirty="0"/>
              <a:t> con </a:t>
            </a:r>
            <a:r>
              <a:rPr lang="en-US" baseline="0" dirty="0" err="1"/>
              <a:t>chim</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này</a:t>
            </a:r>
            <a:endParaRPr lang="en-US" baseline="0" dirty="0"/>
          </a:p>
          <a:p>
            <a:r>
              <a:rPr lang="en-US" baseline="0" dirty="0" err="1"/>
              <a:t>Chơi</a:t>
            </a:r>
            <a:r>
              <a:rPr lang="en-US" baseline="0" dirty="0"/>
              <a:t> </a:t>
            </a:r>
            <a:r>
              <a:rPr lang="en-US" baseline="0" dirty="0" err="1"/>
              <a:t>xong</a:t>
            </a:r>
            <a:r>
              <a:rPr lang="en-US" baseline="0" dirty="0"/>
              <a:t> </a:t>
            </a:r>
            <a:r>
              <a:rPr lang="en-US" baseline="0" dirty="0" err="1"/>
              <a:t>thì</a:t>
            </a:r>
            <a:r>
              <a:rPr lang="en-US" baseline="0" dirty="0"/>
              <a:t> enter </a:t>
            </a:r>
            <a:r>
              <a:rPr lang="en-US" baseline="0" dirty="0" err="1"/>
              <a:t>để</a:t>
            </a:r>
            <a:r>
              <a:rPr lang="en-US" baseline="0" dirty="0"/>
              <a:t> </a:t>
            </a:r>
            <a:r>
              <a:rPr lang="en-US" baseline="0" dirty="0" err="1"/>
              <a:t>xuất</a:t>
            </a:r>
            <a:r>
              <a:rPr lang="en-US" baseline="0" dirty="0"/>
              <a:t> </a:t>
            </a:r>
            <a:r>
              <a:rPr lang="en-US" baseline="0" dirty="0" err="1"/>
              <a:t>hiên</a:t>
            </a:r>
            <a:r>
              <a:rPr lang="en-US" baseline="0" dirty="0"/>
              <a:t> </a:t>
            </a:r>
            <a:r>
              <a:rPr lang="en-US" baseline="0" dirty="0" err="1"/>
              <a:t>người</a:t>
            </a:r>
            <a:r>
              <a:rPr lang="en-US" baseline="0" dirty="0"/>
              <a:t> </a:t>
            </a:r>
            <a:r>
              <a:rPr lang="en-US" baseline="0" dirty="0" err="1"/>
              <a:t>nông</a:t>
            </a:r>
            <a:r>
              <a:rPr lang="en-US" baseline="0" dirty="0"/>
              <a:t> </a:t>
            </a:r>
            <a:r>
              <a:rPr lang="en-US" baseline="0" dirty="0" err="1"/>
              <a:t>dân</a:t>
            </a:r>
            <a:r>
              <a:rPr lang="en-US" baseline="0" dirty="0"/>
              <a:t> </a:t>
            </a:r>
            <a:r>
              <a:rPr lang="en-US" baseline="0" dirty="0" err="1"/>
              <a:t>hạnh</a:t>
            </a:r>
            <a:r>
              <a:rPr lang="en-US" baseline="0" dirty="0"/>
              <a:t> </a:t>
            </a:r>
            <a:r>
              <a:rPr lang="en-US" baseline="0" dirty="0" err="1"/>
              <a:t>phúc</a:t>
            </a:r>
            <a:endParaRPr lang="en-US" baseline="0" dirty="0"/>
          </a:p>
          <a:p>
            <a:r>
              <a:rPr lang="en-US" baseline="0" dirty="0"/>
              <a:t>Click </a:t>
            </a:r>
            <a:r>
              <a:rPr lang="en-US" baseline="0" dirty="0" err="1"/>
              <a:t>vào</a:t>
            </a:r>
            <a:r>
              <a:rPr lang="en-US" baseline="0" dirty="0"/>
              <a:t> </a:t>
            </a:r>
            <a:r>
              <a:rPr lang="en-US" baseline="0" dirty="0" err="1"/>
              <a:t>người</a:t>
            </a:r>
            <a:r>
              <a:rPr lang="en-US" baseline="0" dirty="0"/>
              <a:t> </a:t>
            </a:r>
            <a:r>
              <a:rPr lang="en-US" baseline="0" dirty="0" err="1"/>
              <a:t>nông</a:t>
            </a:r>
            <a:r>
              <a:rPr lang="en-US" baseline="0" dirty="0"/>
              <a:t> </a:t>
            </a:r>
            <a:r>
              <a:rPr lang="en-US" baseline="0" dirty="0" err="1"/>
              <a:t>dân</a:t>
            </a:r>
            <a:r>
              <a:rPr lang="en-US" baseline="0" dirty="0"/>
              <a:t> </a:t>
            </a:r>
            <a:r>
              <a:rPr lang="en-US" baseline="0" dirty="0" err="1"/>
              <a:t>để</a:t>
            </a:r>
            <a:r>
              <a:rPr lang="en-US" baseline="0" dirty="0"/>
              <a:t> </a:t>
            </a:r>
            <a:r>
              <a:rPr lang="en-US" baseline="0" dirty="0" err="1"/>
              <a:t>đi</a:t>
            </a:r>
            <a:r>
              <a:rPr lang="en-US" baseline="0" dirty="0"/>
              <a:t> </a:t>
            </a:r>
            <a:r>
              <a:rPr lang="en-US" baseline="0" dirty="0" err="1"/>
              <a:t>đến</a:t>
            </a:r>
            <a:r>
              <a:rPr lang="en-US" baseline="0" dirty="0"/>
              <a:t> </a:t>
            </a:r>
            <a:r>
              <a:rPr lang="en-US" baseline="0" dirty="0" err="1"/>
              <a:t>bài</a:t>
            </a:r>
            <a:r>
              <a:rPr lang="en-US" baseline="0" dirty="0"/>
              <a:t> </a:t>
            </a:r>
            <a:r>
              <a:rPr lang="en-US" baseline="0" dirty="0" err="1"/>
              <a:t>mới</a:t>
            </a:r>
            <a:endParaRPr lang="en-US" dirty="0"/>
          </a:p>
        </p:txBody>
      </p:sp>
    </p:spTree>
    <p:extLst>
      <p:ext uri="{BB962C8B-B14F-4D97-AF65-F5344CB8AC3E}">
        <p14:creationId xmlns:p14="http://schemas.microsoft.com/office/powerpoint/2010/main" val="3261530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smtClean="0"/>
            </a:lvl1pPr>
          </a:lstStyle>
          <a:p>
            <a:pPr>
              <a:defRPr/>
            </a:pPr>
            <a:fld id="{0287A15D-57E7-43CA-AC36-370E3CBDE190}" type="slidenum">
              <a:rPr lang="en-US" altLang="en-US"/>
              <a:pPr>
                <a:defRPr/>
              </a:pPr>
              <a:t>‹#›</a:t>
            </a:fld>
            <a:endParaRPr lang="en-US" altLang="en-US"/>
          </a:p>
        </p:txBody>
      </p:sp>
    </p:spTree>
    <p:extLst>
      <p:ext uri="{BB962C8B-B14F-4D97-AF65-F5344CB8AC3E}">
        <p14:creationId xmlns:p14="http://schemas.microsoft.com/office/powerpoint/2010/main" val="2627211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3219700" y="841400"/>
            <a:ext cx="11830200" cy="1145400"/>
          </a:xfrm>
          <a:prstGeom prst="rect">
            <a:avLst/>
          </a:prstGeom>
        </p:spPr>
        <p:txBody>
          <a:bodyPr spcFirstLastPara="1" wrap="square" lIns="121705" tIns="121705" rIns="121705" bIns="121705" anchor="t" anchorCtr="0">
            <a:noAutofit/>
          </a:bodyPr>
          <a:lstStyle>
            <a:lvl1pPr lvl="0">
              <a:spcBef>
                <a:spcPts val="0"/>
              </a:spcBef>
              <a:spcAft>
                <a:spcPts val="0"/>
              </a:spcAft>
              <a:buSzPts val="27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1334400" y="2357650"/>
            <a:ext cx="15619201" cy="6712800"/>
          </a:xfrm>
          <a:prstGeom prst="rect">
            <a:avLst/>
          </a:prstGeom>
        </p:spPr>
        <p:txBody>
          <a:bodyPr spcFirstLastPara="1" wrap="square" lIns="121705" tIns="121705" rIns="121705" bIns="121705" anchor="t" anchorCtr="0">
            <a:noAutofit/>
          </a:bodyPr>
          <a:lstStyle>
            <a:lvl1pPr marL="912938" lvl="0" indent="-633984" rtl="0">
              <a:spcBef>
                <a:spcPts val="0"/>
              </a:spcBef>
              <a:spcAft>
                <a:spcPts val="0"/>
              </a:spcAft>
              <a:buClr>
                <a:schemeClr val="accent3"/>
              </a:buClr>
              <a:buSzPts val="1400"/>
              <a:buAutoNum type="arabicPeriod"/>
              <a:defRPr sz="2400"/>
            </a:lvl1pPr>
            <a:lvl2pPr marL="1825874" lvl="1" indent="-633984" rtl="0">
              <a:spcBef>
                <a:spcPts val="0"/>
              </a:spcBef>
              <a:spcAft>
                <a:spcPts val="0"/>
              </a:spcAft>
              <a:buSzPts val="1400"/>
              <a:buAutoNum type="alphaLcPeriod"/>
              <a:defRPr/>
            </a:lvl2pPr>
            <a:lvl3pPr marL="2738811" lvl="2" indent="-633984" rtl="0">
              <a:spcBef>
                <a:spcPts val="0"/>
              </a:spcBef>
              <a:spcAft>
                <a:spcPts val="0"/>
              </a:spcAft>
              <a:buSzPts val="1400"/>
              <a:buAutoNum type="romanLcPeriod"/>
              <a:defRPr/>
            </a:lvl3pPr>
            <a:lvl4pPr marL="3651749" lvl="3" indent="-633984" rtl="0">
              <a:spcBef>
                <a:spcPts val="0"/>
              </a:spcBef>
              <a:spcAft>
                <a:spcPts val="0"/>
              </a:spcAft>
              <a:buSzPts val="1400"/>
              <a:buAutoNum type="arabicPeriod"/>
              <a:defRPr/>
            </a:lvl4pPr>
            <a:lvl5pPr marL="4564685" lvl="4" indent="-633984" rtl="0">
              <a:spcBef>
                <a:spcPts val="0"/>
              </a:spcBef>
              <a:spcAft>
                <a:spcPts val="0"/>
              </a:spcAft>
              <a:buSzPts val="1400"/>
              <a:buAutoNum type="alphaLcPeriod"/>
              <a:defRPr/>
            </a:lvl5pPr>
            <a:lvl6pPr marL="5477622" lvl="5" indent="-633984" rtl="0">
              <a:spcBef>
                <a:spcPts val="0"/>
              </a:spcBef>
              <a:spcAft>
                <a:spcPts val="0"/>
              </a:spcAft>
              <a:buSzPts val="1400"/>
              <a:buAutoNum type="romanLcPeriod"/>
              <a:defRPr/>
            </a:lvl6pPr>
            <a:lvl7pPr marL="6390558" lvl="6" indent="-633984" rtl="0">
              <a:spcBef>
                <a:spcPts val="0"/>
              </a:spcBef>
              <a:spcAft>
                <a:spcPts val="0"/>
              </a:spcAft>
              <a:buSzPts val="1400"/>
              <a:buAutoNum type="arabicPeriod"/>
              <a:defRPr/>
            </a:lvl7pPr>
            <a:lvl8pPr marL="7303496" lvl="7" indent="-633984" rtl="0">
              <a:spcBef>
                <a:spcPts val="0"/>
              </a:spcBef>
              <a:spcAft>
                <a:spcPts val="0"/>
              </a:spcAft>
              <a:buSzPts val="1400"/>
              <a:buAutoNum type="alphaLcPeriod"/>
              <a:defRPr/>
            </a:lvl8pPr>
            <a:lvl9pPr marL="8216433" lvl="8" indent="-633984" rtl="0">
              <a:spcBef>
                <a:spcPts val="0"/>
              </a:spcBef>
              <a:spcAft>
                <a:spcPts val="0"/>
              </a:spcAft>
              <a:buSzPts val="1400"/>
              <a:buAutoNum type="romanLcPeriod"/>
              <a:defRPr/>
            </a:lvl9pPr>
          </a:lstStyle>
          <a:p>
            <a:endParaRPr/>
          </a:p>
        </p:txBody>
      </p:sp>
      <p:sp>
        <p:nvSpPr>
          <p:cNvPr id="100" name="Google Shape;100;p4"/>
          <p:cNvSpPr/>
          <p:nvPr/>
        </p:nvSpPr>
        <p:spPr>
          <a:xfrm>
            <a:off x="-151450" y="8330903"/>
            <a:ext cx="2212348" cy="2034527"/>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101" name="Google Shape;101;p4"/>
          <p:cNvSpPr/>
          <p:nvPr/>
        </p:nvSpPr>
        <p:spPr>
          <a:xfrm rot="10800000">
            <a:off x="16267555" y="-137225"/>
            <a:ext cx="2172497" cy="199892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grpSp>
        <p:nvGrpSpPr>
          <p:cNvPr id="102" name="Google Shape;102;p4"/>
          <p:cNvGrpSpPr/>
          <p:nvPr/>
        </p:nvGrpSpPr>
        <p:grpSpPr>
          <a:xfrm>
            <a:off x="68796" y="23148"/>
            <a:ext cx="7030794" cy="7068336"/>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grpSp>
      <p:sp>
        <p:nvSpPr>
          <p:cNvPr id="126" name="Google Shape;126;p4"/>
          <p:cNvSpPr/>
          <p:nvPr/>
        </p:nvSpPr>
        <p:spPr>
          <a:xfrm rot="10800000">
            <a:off x="17394158" y="2060861"/>
            <a:ext cx="174832" cy="115283"/>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grpSp>
        <p:nvGrpSpPr>
          <p:cNvPr id="127" name="Google Shape;127;p4"/>
          <p:cNvGrpSpPr/>
          <p:nvPr/>
        </p:nvGrpSpPr>
        <p:grpSpPr>
          <a:xfrm>
            <a:off x="11481210" y="3520211"/>
            <a:ext cx="6691780" cy="6631691"/>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grpSp>
    </p:spTree>
    <p:extLst>
      <p:ext uri="{BB962C8B-B14F-4D97-AF65-F5344CB8AC3E}">
        <p14:creationId xmlns:p14="http://schemas.microsoft.com/office/powerpoint/2010/main" val="2553001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34"/>
        <p:cNvGrpSpPr/>
        <p:nvPr/>
      </p:nvGrpSpPr>
      <p:grpSpPr>
        <a:xfrm>
          <a:off x="0" y="0"/>
          <a:ext cx="0" cy="0"/>
          <a:chOff x="0" y="0"/>
          <a:chExt cx="0" cy="0"/>
        </a:xfrm>
      </p:grpSpPr>
      <p:sp>
        <p:nvSpPr>
          <p:cNvPr id="235" name="Google Shape;235;p7"/>
          <p:cNvSpPr/>
          <p:nvPr/>
        </p:nvSpPr>
        <p:spPr>
          <a:xfrm rot="5400000">
            <a:off x="-351024" y="-58033"/>
            <a:ext cx="4990595" cy="458946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236" name="Google Shape;236;p7"/>
          <p:cNvSpPr txBox="1">
            <a:spLocks noGrp="1"/>
          </p:cNvSpPr>
          <p:nvPr>
            <p:ph type="title"/>
          </p:nvPr>
        </p:nvSpPr>
        <p:spPr>
          <a:xfrm>
            <a:off x="9678300" y="615500"/>
            <a:ext cx="6553200" cy="1511400"/>
          </a:xfrm>
          <a:prstGeom prst="rect">
            <a:avLst/>
          </a:prstGeom>
        </p:spPr>
        <p:txBody>
          <a:bodyPr spcFirstLastPara="1" wrap="square" lIns="121705" tIns="121705" rIns="121705" bIns="121705" anchor="b" anchorCtr="0">
            <a:noAutofit/>
          </a:bodyPr>
          <a:lstStyle>
            <a:lvl1pPr lvl="0" algn="l">
              <a:spcBef>
                <a:spcPts val="0"/>
              </a:spcBef>
              <a:spcAft>
                <a:spcPts val="0"/>
              </a:spcAft>
              <a:buSzPts val="2400"/>
              <a:buNone/>
              <a:defRPr sz="60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237" name="Google Shape;237;p7"/>
          <p:cNvSpPr/>
          <p:nvPr/>
        </p:nvSpPr>
        <p:spPr>
          <a:xfrm>
            <a:off x="-151448" y="1936252"/>
            <a:ext cx="9279793" cy="8533907"/>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238" name="Google Shape;238;p7"/>
          <p:cNvSpPr txBox="1">
            <a:spLocks noGrp="1"/>
          </p:cNvSpPr>
          <p:nvPr>
            <p:ph type="subTitle" idx="1"/>
          </p:nvPr>
        </p:nvSpPr>
        <p:spPr>
          <a:xfrm>
            <a:off x="9678300" y="2284800"/>
            <a:ext cx="6553200" cy="5717400"/>
          </a:xfrm>
          <a:prstGeom prst="rect">
            <a:avLst/>
          </a:prstGeom>
        </p:spPr>
        <p:txBody>
          <a:bodyPr spcFirstLastPara="1" wrap="square" lIns="121705" tIns="121705" rIns="121705" bIns="121705"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14038839" y="6385800"/>
            <a:ext cx="3981394" cy="3699668"/>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grpSp>
    </p:spTree>
    <p:extLst>
      <p:ext uri="{BB962C8B-B14F-4D97-AF65-F5344CB8AC3E}">
        <p14:creationId xmlns:p14="http://schemas.microsoft.com/office/powerpoint/2010/main" val="540247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5"/>
        <p:cNvGrpSpPr/>
        <p:nvPr/>
      </p:nvGrpSpPr>
      <p:grpSpPr>
        <a:xfrm>
          <a:off x="0" y="0"/>
          <a:ext cx="0" cy="0"/>
          <a:chOff x="0" y="0"/>
          <a:chExt cx="0" cy="0"/>
        </a:xfrm>
      </p:grpSpPr>
      <p:sp>
        <p:nvSpPr>
          <p:cNvPr id="336" name="Google Shape;336;p12"/>
          <p:cNvSpPr txBox="1">
            <a:spLocks noGrp="1"/>
          </p:cNvSpPr>
          <p:nvPr>
            <p:ph type="sldNum" idx="12"/>
          </p:nvPr>
        </p:nvSpPr>
        <p:spPr>
          <a:xfrm>
            <a:off x="16944916" y="9326435"/>
            <a:ext cx="1097400" cy="787200"/>
          </a:xfrm>
          <a:prstGeom prst="rect">
            <a:avLst/>
          </a:prstGeom>
        </p:spPr>
        <p:txBody>
          <a:bodyPr spcFirstLastPara="1" wrap="square" lIns="121705" tIns="121705" rIns="121705" bIns="12170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45127E"/>
                </a:solidFill>
              </a:rPr>
              <a:pPr/>
              <a:t>‹#›</a:t>
            </a:fld>
            <a:endParaRPr lang="en">
              <a:solidFill>
                <a:srgbClr val="45127E"/>
              </a:solidFill>
            </a:endParaRPr>
          </a:p>
        </p:txBody>
      </p:sp>
    </p:spTree>
    <p:extLst>
      <p:ext uri="{BB962C8B-B14F-4D97-AF65-F5344CB8AC3E}">
        <p14:creationId xmlns:p14="http://schemas.microsoft.com/office/powerpoint/2010/main" val="2559846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378"/>
        <p:cNvGrpSpPr/>
        <p:nvPr/>
      </p:nvGrpSpPr>
      <p:grpSpPr>
        <a:xfrm>
          <a:off x="0" y="0"/>
          <a:ext cx="0" cy="0"/>
          <a:chOff x="0" y="0"/>
          <a:chExt cx="0" cy="0"/>
        </a:xfrm>
      </p:grpSpPr>
      <p:grpSp>
        <p:nvGrpSpPr>
          <p:cNvPr id="379" name="Google Shape;379;p14"/>
          <p:cNvGrpSpPr/>
          <p:nvPr/>
        </p:nvGrpSpPr>
        <p:grpSpPr>
          <a:xfrm rot="10800000">
            <a:off x="8267452" y="-168949"/>
            <a:ext cx="10224050" cy="10571000"/>
            <a:chOff x="258350" y="-84478"/>
            <a:chExt cx="5112025" cy="5285500"/>
          </a:xfrm>
        </p:grpSpPr>
        <p:sp>
          <p:nvSpPr>
            <p:cNvPr id="380" name="Google Shape;380;p14"/>
            <p:cNvSpPr/>
            <p:nvPr/>
          </p:nvSpPr>
          <p:spPr>
            <a:xfrm rot="5400000">
              <a:off x="297296" y="127943"/>
              <a:ext cx="5285497" cy="486066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381" name="Google Shape;381;p14"/>
            <p:cNvSpPr/>
            <p:nvPr/>
          </p:nvSpPr>
          <p:spPr>
            <a:xfrm>
              <a:off x="258350" y="-84478"/>
              <a:ext cx="1585800" cy="5285400"/>
            </a:xfrm>
            <a:prstGeom prst="rect">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grpSp>
      <p:sp>
        <p:nvSpPr>
          <p:cNvPr id="382" name="Google Shape;382;p14"/>
          <p:cNvSpPr txBox="1">
            <a:spLocks noGrp="1"/>
          </p:cNvSpPr>
          <p:nvPr>
            <p:ph type="ctrTitle"/>
          </p:nvPr>
        </p:nvSpPr>
        <p:spPr>
          <a:xfrm>
            <a:off x="9911651" y="5685851"/>
            <a:ext cx="6116399" cy="11310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10350"/>
            </a:lvl2pPr>
            <a:lvl3pPr lvl="2" algn="ctr" rtl="0">
              <a:spcBef>
                <a:spcPts val="0"/>
              </a:spcBef>
              <a:spcAft>
                <a:spcPts val="0"/>
              </a:spcAft>
              <a:buSzPts val="5200"/>
              <a:buNone/>
              <a:defRPr sz="10350"/>
            </a:lvl3pPr>
            <a:lvl4pPr lvl="3" algn="ctr" rtl="0">
              <a:spcBef>
                <a:spcPts val="0"/>
              </a:spcBef>
              <a:spcAft>
                <a:spcPts val="0"/>
              </a:spcAft>
              <a:buSzPts val="5200"/>
              <a:buNone/>
              <a:defRPr sz="10350"/>
            </a:lvl4pPr>
            <a:lvl5pPr lvl="4" algn="ctr" rtl="0">
              <a:spcBef>
                <a:spcPts val="0"/>
              </a:spcBef>
              <a:spcAft>
                <a:spcPts val="0"/>
              </a:spcAft>
              <a:buSzPts val="5200"/>
              <a:buNone/>
              <a:defRPr sz="10350"/>
            </a:lvl5pPr>
            <a:lvl6pPr lvl="5" algn="ctr" rtl="0">
              <a:spcBef>
                <a:spcPts val="0"/>
              </a:spcBef>
              <a:spcAft>
                <a:spcPts val="0"/>
              </a:spcAft>
              <a:buSzPts val="5200"/>
              <a:buNone/>
              <a:defRPr sz="10350"/>
            </a:lvl6pPr>
            <a:lvl7pPr lvl="6" algn="ctr" rtl="0">
              <a:spcBef>
                <a:spcPts val="0"/>
              </a:spcBef>
              <a:spcAft>
                <a:spcPts val="0"/>
              </a:spcAft>
              <a:buSzPts val="5200"/>
              <a:buNone/>
              <a:defRPr sz="10350"/>
            </a:lvl7pPr>
            <a:lvl8pPr lvl="7" algn="ctr" rtl="0">
              <a:spcBef>
                <a:spcPts val="0"/>
              </a:spcBef>
              <a:spcAft>
                <a:spcPts val="0"/>
              </a:spcAft>
              <a:buSzPts val="5200"/>
              <a:buNone/>
              <a:defRPr sz="10350"/>
            </a:lvl8pPr>
            <a:lvl9pPr lvl="8" algn="ctr" rtl="0">
              <a:spcBef>
                <a:spcPts val="0"/>
              </a:spcBef>
              <a:spcAft>
                <a:spcPts val="0"/>
              </a:spcAft>
              <a:buSzPts val="5200"/>
              <a:buNone/>
              <a:defRPr sz="10350"/>
            </a:lvl9pPr>
          </a:lstStyle>
          <a:p>
            <a:endParaRPr/>
          </a:p>
        </p:txBody>
      </p:sp>
      <p:sp>
        <p:nvSpPr>
          <p:cNvPr id="383" name="Google Shape;383;p14"/>
          <p:cNvSpPr txBox="1">
            <a:spLocks noGrp="1"/>
          </p:cNvSpPr>
          <p:nvPr>
            <p:ph type="subTitle" idx="1"/>
          </p:nvPr>
        </p:nvSpPr>
        <p:spPr>
          <a:xfrm>
            <a:off x="10077250" y="6578400"/>
            <a:ext cx="5785201" cy="11916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Font typeface="Karla Regular"/>
              <a:buNone/>
              <a:defRPr sz="3150">
                <a:latin typeface="Karla Regular"/>
                <a:ea typeface="Karla Regular"/>
                <a:cs typeface="Karla Regular"/>
                <a:sym typeface="Karla Regular"/>
              </a:defRPr>
            </a:lvl1pPr>
            <a:lvl2pPr lvl="1" algn="ctr" rtl="0">
              <a:lnSpc>
                <a:spcPct val="100000"/>
              </a:lnSpc>
              <a:spcBef>
                <a:spcPts val="0"/>
              </a:spcBef>
              <a:spcAft>
                <a:spcPts val="0"/>
              </a:spcAft>
              <a:buSzPts val="2800"/>
              <a:buNone/>
              <a:defRPr sz="5550"/>
            </a:lvl2pPr>
            <a:lvl3pPr lvl="2" algn="ctr" rtl="0">
              <a:lnSpc>
                <a:spcPct val="100000"/>
              </a:lnSpc>
              <a:spcBef>
                <a:spcPts val="0"/>
              </a:spcBef>
              <a:spcAft>
                <a:spcPts val="0"/>
              </a:spcAft>
              <a:buSzPts val="2800"/>
              <a:buNone/>
              <a:defRPr sz="5550"/>
            </a:lvl3pPr>
            <a:lvl4pPr lvl="3" algn="ctr" rtl="0">
              <a:lnSpc>
                <a:spcPct val="100000"/>
              </a:lnSpc>
              <a:spcBef>
                <a:spcPts val="0"/>
              </a:spcBef>
              <a:spcAft>
                <a:spcPts val="0"/>
              </a:spcAft>
              <a:buSzPts val="2800"/>
              <a:buNone/>
              <a:defRPr sz="5550"/>
            </a:lvl4pPr>
            <a:lvl5pPr lvl="4" algn="ctr" rtl="0">
              <a:lnSpc>
                <a:spcPct val="100000"/>
              </a:lnSpc>
              <a:spcBef>
                <a:spcPts val="0"/>
              </a:spcBef>
              <a:spcAft>
                <a:spcPts val="0"/>
              </a:spcAft>
              <a:buSzPts val="2800"/>
              <a:buNone/>
              <a:defRPr sz="5550"/>
            </a:lvl5pPr>
            <a:lvl6pPr lvl="5" algn="ctr" rtl="0">
              <a:lnSpc>
                <a:spcPct val="100000"/>
              </a:lnSpc>
              <a:spcBef>
                <a:spcPts val="0"/>
              </a:spcBef>
              <a:spcAft>
                <a:spcPts val="0"/>
              </a:spcAft>
              <a:buSzPts val="2800"/>
              <a:buNone/>
              <a:defRPr sz="5550"/>
            </a:lvl6pPr>
            <a:lvl7pPr lvl="6" algn="ctr" rtl="0">
              <a:lnSpc>
                <a:spcPct val="100000"/>
              </a:lnSpc>
              <a:spcBef>
                <a:spcPts val="0"/>
              </a:spcBef>
              <a:spcAft>
                <a:spcPts val="0"/>
              </a:spcAft>
              <a:buSzPts val="2800"/>
              <a:buNone/>
              <a:defRPr sz="5550"/>
            </a:lvl7pPr>
            <a:lvl8pPr lvl="7" algn="ctr" rtl="0">
              <a:lnSpc>
                <a:spcPct val="100000"/>
              </a:lnSpc>
              <a:spcBef>
                <a:spcPts val="0"/>
              </a:spcBef>
              <a:spcAft>
                <a:spcPts val="0"/>
              </a:spcAft>
              <a:buSzPts val="2800"/>
              <a:buNone/>
              <a:defRPr sz="5550"/>
            </a:lvl8pPr>
            <a:lvl9pPr lvl="8" algn="ctr" rtl="0">
              <a:lnSpc>
                <a:spcPct val="100000"/>
              </a:lnSpc>
              <a:spcBef>
                <a:spcPts val="0"/>
              </a:spcBef>
              <a:spcAft>
                <a:spcPts val="0"/>
              </a:spcAft>
              <a:buSzPts val="2800"/>
              <a:buNone/>
              <a:defRPr sz="5550"/>
            </a:lvl9pPr>
          </a:lstStyle>
          <a:p>
            <a:endParaRPr/>
          </a:p>
        </p:txBody>
      </p:sp>
      <p:sp>
        <p:nvSpPr>
          <p:cNvPr id="384" name="Google Shape;384;p14"/>
          <p:cNvSpPr txBox="1">
            <a:spLocks noGrp="1"/>
          </p:cNvSpPr>
          <p:nvPr>
            <p:ph type="title" idx="2" hasCustomPrompt="1"/>
          </p:nvPr>
        </p:nvSpPr>
        <p:spPr>
          <a:xfrm>
            <a:off x="10860851" y="3611000"/>
            <a:ext cx="4217999" cy="21756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12000"/>
              <a:buNone/>
              <a:defRPr sz="13950">
                <a:solidFill>
                  <a:schemeClr val="accent3"/>
                </a:solidFill>
              </a:defRPr>
            </a:lvl1pPr>
            <a:lvl2pPr lvl="1" algn="ctr" rtl="0">
              <a:spcBef>
                <a:spcPts val="0"/>
              </a:spcBef>
              <a:spcAft>
                <a:spcPts val="0"/>
              </a:spcAft>
              <a:buSzPts val="12000"/>
              <a:buNone/>
              <a:defRPr sz="24000"/>
            </a:lvl2pPr>
            <a:lvl3pPr lvl="2" algn="ctr" rtl="0">
              <a:spcBef>
                <a:spcPts val="0"/>
              </a:spcBef>
              <a:spcAft>
                <a:spcPts val="0"/>
              </a:spcAft>
              <a:buSzPts val="12000"/>
              <a:buNone/>
              <a:defRPr sz="24000"/>
            </a:lvl3pPr>
            <a:lvl4pPr lvl="3" algn="ctr" rtl="0">
              <a:spcBef>
                <a:spcPts val="0"/>
              </a:spcBef>
              <a:spcAft>
                <a:spcPts val="0"/>
              </a:spcAft>
              <a:buSzPts val="12000"/>
              <a:buNone/>
              <a:defRPr sz="24000"/>
            </a:lvl4pPr>
            <a:lvl5pPr lvl="4" algn="ctr" rtl="0">
              <a:spcBef>
                <a:spcPts val="0"/>
              </a:spcBef>
              <a:spcAft>
                <a:spcPts val="0"/>
              </a:spcAft>
              <a:buSzPts val="12000"/>
              <a:buNone/>
              <a:defRPr sz="24000"/>
            </a:lvl5pPr>
            <a:lvl6pPr lvl="5" algn="ctr" rtl="0">
              <a:spcBef>
                <a:spcPts val="0"/>
              </a:spcBef>
              <a:spcAft>
                <a:spcPts val="0"/>
              </a:spcAft>
              <a:buSzPts val="12000"/>
              <a:buNone/>
              <a:defRPr sz="24000"/>
            </a:lvl6pPr>
            <a:lvl7pPr lvl="6" algn="ctr" rtl="0">
              <a:spcBef>
                <a:spcPts val="0"/>
              </a:spcBef>
              <a:spcAft>
                <a:spcPts val="0"/>
              </a:spcAft>
              <a:buSzPts val="12000"/>
              <a:buNone/>
              <a:defRPr sz="24000"/>
            </a:lvl7pPr>
            <a:lvl8pPr lvl="7" algn="ctr" rtl="0">
              <a:spcBef>
                <a:spcPts val="0"/>
              </a:spcBef>
              <a:spcAft>
                <a:spcPts val="0"/>
              </a:spcAft>
              <a:buSzPts val="12000"/>
              <a:buNone/>
              <a:defRPr sz="24000"/>
            </a:lvl8pPr>
            <a:lvl9pPr lvl="8" algn="ctr" rtl="0">
              <a:spcBef>
                <a:spcPts val="0"/>
              </a:spcBef>
              <a:spcAft>
                <a:spcPts val="0"/>
              </a:spcAft>
              <a:buSzPts val="12000"/>
              <a:buNone/>
              <a:defRPr sz="24000"/>
            </a:lvl9pPr>
          </a:lstStyle>
          <a:p>
            <a:r>
              <a:t>xx%</a:t>
            </a:r>
          </a:p>
        </p:txBody>
      </p:sp>
      <p:grpSp>
        <p:nvGrpSpPr>
          <p:cNvPr id="385" name="Google Shape;385;p14"/>
          <p:cNvGrpSpPr/>
          <p:nvPr/>
        </p:nvGrpSpPr>
        <p:grpSpPr>
          <a:xfrm rot="10800000">
            <a:off x="186010" y="185162"/>
            <a:ext cx="6691780" cy="6631691"/>
            <a:chOff x="5740605" y="1760105"/>
            <a:chExt cx="3345890" cy="3315845"/>
          </a:xfrm>
        </p:grpSpPr>
        <p:sp>
          <p:nvSpPr>
            <p:cNvPr id="386" name="Google Shape;386;p1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387" name="Google Shape;387;p1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388" name="Google Shape;388;p1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389" name="Google Shape;389;p1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390" name="Google Shape;390;p1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391" name="Google Shape;391;p1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392" name="Google Shape;392;p1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393" name="Google Shape;393;p1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394" name="Google Shape;394;p1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395" name="Google Shape;395;p1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396" name="Google Shape;396;p1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397" name="Google Shape;397;p1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398" name="Google Shape;398;p1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399" name="Google Shape;399;p1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400" name="Google Shape;400;p1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401" name="Google Shape;401;p1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402" name="Google Shape;402;p1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403" name="Google Shape;403;p1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404" name="Google Shape;404;p1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405" name="Google Shape;405;p1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406" name="Google Shape;406;p1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407" name="Google Shape;407;p1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grpSp>
    </p:spTree>
    <p:extLst>
      <p:ext uri="{BB962C8B-B14F-4D97-AF65-F5344CB8AC3E}">
        <p14:creationId xmlns:p14="http://schemas.microsoft.com/office/powerpoint/2010/main" val="2924412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98"/>
        <p:cNvGrpSpPr/>
        <p:nvPr/>
      </p:nvGrpSpPr>
      <p:grpSpPr>
        <a:xfrm>
          <a:off x="0" y="0"/>
          <a:ext cx="0" cy="0"/>
          <a:chOff x="0" y="0"/>
          <a:chExt cx="0" cy="0"/>
        </a:xfrm>
      </p:grpSpPr>
      <p:grpSp>
        <p:nvGrpSpPr>
          <p:cNvPr id="899" name="Google Shape;899;p27"/>
          <p:cNvGrpSpPr/>
          <p:nvPr/>
        </p:nvGrpSpPr>
        <p:grpSpPr>
          <a:xfrm flipH="1">
            <a:off x="11142199" y="23148"/>
            <a:ext cx="7030794" cy="7068336"/>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grpSp>
      <p:grpSp>
        <p:nvGrpSpPr>
          <p:cNvPr id="923" name="Google Shape;923;p27"/>
          <p:cNvGrpSpPr/>
          <p:nvPr/>
        </p:nvGrpSpPr>
        <p:grpSpPr>
          <a:xfrm flipH="1">
            <a:off x="68797" y="3520211"/>
            <a:ext cx="6691780" cy="6631691"/>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grpSp>
    </p:spTree>
    <p:extLst>
      <p:ext uri="{BB962C8B-B14F-4D97-AF65-F5344CB8AC3E}">
        <p14:creationId xmlns:p14="http://schemas.microsoft.com/office/powerpoint/2010/main" val="2481569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46"/>
        <p:cNvGrpSpPr/>
        <p:nvPr/>
      </p:nvGrpSpPr>
      <p:grpSpPr>
        <a:xfrm>
          <a:off x="0" y="0"/>
          <a:ext cx="0" cy="0"/>
          <a:chOff x="0" y="0"/>
          <a:chExt cx="0" cy="0"/>
        </a:xfrm>
      </p:grpSpPr>
      <p:sp>
        <p:nvSpPr>
          <p:cNvPr id="947" name="Google Shape;947;p28"/>
          <p:cNvSpPr/>
          <p:nvPr/>
        </p:nvSpPr>
        <p:spPr>
          <a:xfrm rot="10800000">
            <a:off x="10536503" y="-140692"/>
            <a:ext cx="7853095" cy="722188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48" name="Google Shape;948;p28"/>
          <p:cNvSpPr/>
          <p:nvPr/>
        </p:nvSpPr>
        <p:spPr>
          <a:xfrm>
            <a:off x="-151450" y="3086443"/>
            <a:ext cx="7982900" cy="734125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49" name="Google Shape;949;p28"/>
          <p:cNvSpPr/>
          <p:nvPr/>
        </p:nvSpPr>
        <p:spPr>
          <a:xfrm rot="-2368478">
            <a:off x="16039517" y="3210479"/>
            <a:ext cx="417036" cy="43733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50" name="Google Shape;950;p28"/>
          <p:cNvSpPr/>
          <p:nvPr/>
        </p:nvSpPr>
        <p:spPr>
          <a:xfrm rot="10800000">
            <a:off x="17333645" y="5541578"/>
            <a:ext cx="648180" cy="679553"/>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51" name="Google Shape;951;p28"/>
          <p:cNvSpPr/>
          <p:nvPr/>
        </p:nvSpPr>
        <p:spPr>
          <a:xfrm rot="10800000">
            <a:off x="14995254" y="9274496"/>
            <a:ext cx="455190" cy="486614"/>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52" name="Google Shape;952;p28"/>
          <p:cNvSpPr/>
          <p:nvPr/>
        </p:nvSpPr>
        <p:spPr>
          <a:xfrm rot="10800000">
            <a:off x="2477244" y="545779"/>
            <a:ext cx="648180" cy="679553"/>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53" name="Google Shape;953;p28"/>
          <p:cNvSpPr/>
          <p:nvPr/>
        </p:nvSpPr>
        <p:spPr>
          <a:xfrm rot="10800000">
            <a:off x="241003" y="4411046"/>
            <a:ext cx="455190" cy="486614"/>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54" name="Google Shape;954;p28"/>
          <p:cNvSpPr/>
          <p:nvPr/>
        </p:nvSpPr>
        <p:spPr>
          <a:xfrm rot="10800000">
            <a:off x="2372203" y="6305446"/>
            <a:ext cx="455190" cy="486614"/>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55" name="Google Shape;955;p28"/>
          <p:cNvSpPr/>
          <p:nvPr/>
        </p:nvSpPr>
        <p:spPr>
          <a:xfrm rot="10800000">
            <a:off x="15450454" y="2789896"/>
            <a:ext cx="455190" cy="486614"/>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56" name="Google Shape;956;p28"/>
          <p:cNvSpPr/>
          <p:nvPr/>
        </p:nvSpPr>
        <p:spPr>
          <a:xfrm rot="10800000" flipH="1">
            <a:off x="1989626" y="3925297"/>
            <a:ext cx="152748" cy="100718"/>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57" name="Google Shape;957;p28"/>
          <p:cNvSpPr/>
          <p:nvPr/>
        </p:nvSpPr>
        <p:spPr>
          <a:xfrm rot="10800000" flipH="1">
            <a:off x="2294426" y="4230097"/>
            <a:ext cx="152748" cy="100718"/>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58" name="Google Shape;958;p28"/>
          <p:cNvSpPr/>
          <p:nvPr/>
        </p:nvSpPr>
        <p:spPr>
          <a:xfrm rot="10800000" flipH="1">
            <a:off x="392226" y="2545820"/>
            <a:ext cx="152748" cy="100718"/>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59" name="Google Shape;959;p28"/>
          <p:cNvSpPr/>
          <p:nvPr/>
        </p:nvSpPr>
        <p:spPr>
          <a:xfrm rot="10800000" flipH="1">
            <a:off x="1410377" y="835220"/>
            <a:ext cx="152748" cy="100718"/>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60" name="Google Shape;960;p28"/>
          <p:cNvSpPr/>
          <p:nvPr/>
        </p:nvSpPr>
        <p:spPr>
          <a:xfrm rot="10800000" flipH="1">
            <a:off x="636825" y="7399546"/>
            <a:ext cx="152748" cy="100718"/>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61" name="Google Shape;961;p28"/>
          <p:cNvSpPr/>
          <p:nvPr/>
        </p:nvSpPr>
        <p:spPr>
          <a:xfrm rot="10800000" flipH="1">
            <a:off x="964727" y="7732270"/>
            <a:ext cx="152748" cy="100718"/>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62" name="Google Shape;962;p28"/>
          <p:cNvSpPr/>
          <p:nvPr/>
        </p:nvSpPr>
        <p:spPr>
          <a:xfrm rot="10800000" flipH="1">
            <a:off x="544926" y="8369821"/>
            <a:ext cx="152748" cy="100718"/>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63" name="Google Shape;963;p28"/>
          <p:cNvSpPr/>
          <p:nvPr/>
        </p:nvSpPr>
        <p:spPr>
          <a:xfrm rot="10800000" flipH="1">
            <a:off x="17028225" y="9173770"/>
            <a:ext cx="152748" cy="100718"/>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64" name="Google Shape;964;p28"/>
          <p:cNvSpPr/>
          <p:nvPr/>
        </p:nvSpPr>
        <p:spPr>
          <a:xfrm rot="10800000" flipH="1">
            <a:off x="16046825" y="5831020"/>
            <a:ext cx="152748" cy="100718"/>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65" name="Google Shape;965;p28"/>
          <p:cNvSpPr/>
          <p:nvPr/>
        </p:nvSpPr>
        <p:spPr>
          <a:xfrm rot="10800000" flipH="1">
            <a:off x="17745626" y="2239820"/>
            <a:ext cx="152748" cy="100718"/>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66" name="Google Shape;966;p28"/>
          <p:cNvSpPr/>
          <p:nvPr/>
        </p:nvSpPr>
        <p:spPr>
          <a:xfrm rot="10800000" flipH="1">
            <a:off x="17333626" y="1711621"/>
            <a:ext cx="152748" cy="100718"/>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967" name="Google Shape;967;p28"/>
          <p:cNvSpPr/>
          <p:nvPr/>
        </p:nvSpPr>
        <p:spPr>
          <a:xfrm rot="10800000" flipH="1">
            <a:off x="17180927" y="8157620"/>
            <a:ext cx="152748" cy="100718"/>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Tree>
    <p:extLst>
      <p:ext uri="{BB962C8B-B14F-4D97-AF65-F5344CB8AC3E}">
        <p14:creationId xmlns:p14="http://schemas.microsoft.com/office/powerpoint/2010/main" val="2812035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968"/>
        <p:cNvGrpSpPr/>
        <p:nvPr/>
      </p:nvGrpSpPr>
      <p:grpSpPr>
        <a:xfrm>
          <a:off x="0" y="0"/>
          <a:ext cx="0" cy="0"/>
          <a:chOff x="0" y="0"/>
          <a:chExt cx="0" cy="0"/>
        </a:xfrm>
      </p:grpSpPr>
      <p:grpSp>
        <p:nvGrpSpPr>
          <p:cNvPr id="969" name="Google Shape;969;p29"/>
          <p:cNvGrpSpPr/>
          <p:nvPr/>
        </p:nvGrpSpPr>
        <p:grpSpPr>
          <a:xfrm rot="5400000">
            <a:off x="14321453" y="256761"/>
            <a:ext cx="3981395" cy="3699669"/>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grpSp>
      <p:grpSp>
        <p:nvGrpSpPr>
          <p:cNvPr id="987" name="Google Shape;987;p29"/>
          <p:cNvGrpSpPr/>
          <p:nvPr/>
        </p:nvGrpSpPr>
        <p:grpSpPr>
          <a:xfrm rot="10800000" flipH="1">
            <a:off x="135553" y="6475163"/>
            <a:ext cx="3981394" cy="3699668"/>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2850" kern="0">
                <a:solidFill>
                  <a:srgbClr val="000000"/>
                </a:solidFill>
                <a:cs typeface="Arial"/>
                <a:sym typeface="Arial"/>
              </a:endParaRPr>
            </a:p>
          </p:txBody>
        </p:sp>
      </p:grpSp>
      <p:sp>
        <p:nvSpPr>
          <p:cNvPr id="1005" name="Google Shape;1005;p29"/>
          <p:cNvSpPr/>
          <p:nvPr/>
        </p:nvSpPr>
        <p:spPr>
          <a:xfrm flipH="1">
            <a:off x="10536503" y="3205811"/>
            <a:ext cx="7853095" cy="722188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
        <p:nvSpPr>
          <p:cNvPr id="1006" name="Google Shape;1006;p29"/>
          <p:cNvSpPr/>
          <p:nvPr/>
        </p:nvSpPr>
        <p:spPr>
          <a:xfrm rot="10800000" flipH="1">
            <a:off x="-151450" y="-140691"/>
            <a:ext cx="7982900" cy="734125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82558" tIns="182558" rIns="182558" bIns="182558" anchor="ctr" anchorCtr="0">
            <a:noAutofit/>
          </a:bodyPr>
          <a:lstStyle/>
          <a:p>
            <a:pPr>
              <a:buClr>
                <a:srgbClr val="000000"/>
              </a:buClr>
              <a:buFont typeface="Arial"/>
              <a:buNone/>
            </a:pPr>
            <a:endParaRPr sz="2850" kern="0">
              <a:solidFill>
                <a:srgbClr val="000000"/>
              </a:solidFill>
              <a:cs typeface="Arial"/>
              <a:sym typeface="Arial"/>
            </a:endParaRPr>
          </a:p>
        </p:txBody>
      </p:sp>
    </p:spTree>
    <p:extLst>
      <p:ext uri="{BB962C8B-B14F-4D97-AF65-F5344CB8AC3E}">
        <p14:creationId xmlns:p14="http://schemas.microsoft.com/office/powerpoint/2010/main" val="168097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914400" y="9534527"/>
            <a:ext cx="4267200" cy="547688"/>
          </a:xfrm>
          <a:prstGeom prst="rect">
            <a:avLst/>
          </a:prstGeom>
        </p:spPr>
        <p:txBody>
          <a:bodyPr/>
          <a:lstStyle/>
          <a:p>
            <a:pPr>
              <a:buClr>
                <a:srgbClr val="000000"/>
              </a:buClr>
              <a:buFont typeface="Arial"/>
              <a:buNone/>
            </a:pPr>
            <a:fld id="{01B78667-E865-4580-9C06-63F58C228D54}" type="datetimeFigureOut">
              <a:rPr lang="en-US" sz="2850" kern="0" smtClean="0">
                <a:solidFill>
                  <a:srgbClr val="000000"/>
                </a:solidFill>
                <a:cs typeface="Arial"/>
                <a:sym typeface="Arial"/>
              </a:rPr>
              <a:pPr>
                <a:buClr>
                  <a:srgbClr val="000000"/>
                </a:buClr>
                <a:buFont typeface="Arial"/>
                <a:buNone/>
              </a:pPr>
              <a:t>9/23/2022</a:t>
            </a:fld>
            <a:endParaRPr lang="en-US" sz="2850" kern="0">
              <a:solidFill>
                <a:srgbClr val="000000"/>
              </a:solidFill>
              <a:cs typeface="Arial"/>
              <a:sym typeface="Arial"/>
            </a:endParaRPr>
          </a:p>
        </p:txBody>
      </p:sp>
      <p:sp>
        <p:nvSpPr>
          <p:cNvPr id="4" name="Footer Placeholder 3"/>
          <p:cNvSpPr>
            <a:spLocks noGrp="1"/>
          </p:cNvSpPr>
          <p:nvPr>
            <p:ph type="ftr" sz="quarter" idx="11"/>
          </p:nvPr>
        </p:nvSpPr>
        <p:spPr>
          <a:xfrm>
            <a:off x="6248402" y="9534527"/>
            <a:ext cx="5791200" cy="547688"/>
          </a:xfrm>
          <a:prstGeom prst="rect">
            <a:avLst/>
          </a:prstGeom>
        </p:spPr>
        <p:txBody>
          <a:bodyPr/>
          <a:lstStyle/>
          <a:p>
            <a:pPr>
              <a:buClr>
                <a:srgbClr val="000000"/>
              </a:buClr>
              <a:buFont typeface="Arial"/>
              <a:buNone/>
            </a:pPr>
            <a:endParaRPr lang="en-US" sz="2850" kern="0">
              <a:solidFill>
                <a:srgbClr val="000000"/>
              </a:solidFill>
              <a:cs typeface="Arial"/>
              <a:sym typeface="Arial"/>
            </a:endParaRPr>
          </a:p>
        </p:txBody>
      </p:sp>
      <p:sp>
        <p:nvSpPr>
          <p:cNvPr id="5" name="Slide Number Placeholder 4"/>
          <p:cNvSpPr>
            <a:spLocks noGrp="1"/>
          </p:cNvSpPr>
          <p:nvPr>
            <p:ph type="sldNum" sz="quarter" idx="12"/>
          </p:nvPr>
        </p:nvSpPr>
        <p:spPr/>
        <p:txBody>
          <a:bodyPr/>
          <a:lstStyle/>
          <a:p>
            <a:fld id="{FA01660D-545C-43B4-9EFF-D115F1D4A35C}" type="slidenum">
              <a:rPr lang="en-US" smtClean="0">
                <a:solidFill>
                  <a:srgbClr val="45127E"/>
                </a:solidFill>
              </a:rPr>
              <a:pPr/>
              <a:t>‹#›</a:t>
            </a:fld>
            <a:endParaRPr lang="en-US">
              <a:solidFill>
                <a:srgbClr val="45127E"/>
              </a:solidFill>
            </a:endParaRPr>
          </a:p>
        </p:txBody>
      </p:sp>
    </p:spTree>
    <p:extLst>
      <p:ext uri="{BB962C8B-B14F-4D97-AF65-F5344CB8AC3E}">
        <p14:creationId xmlns:p14="http://schemas.microsoft.com/office/powerpoint/2010/main" val="346189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jp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1"/>
            <a:ext cx="17041200" cy="11454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2700"/>
              <a:buFont typeface="Luckiest Guy"/>
              <a:buNone/>
              <a:defRPr sz="27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3596801"/>
            <a:ext cx="17041200" cy="4948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16944916" y="9326435"/>
            <a:ext cx="1097400" cy="787200"/>
          </a:xfrm>
          <a:prstGeom prst="rect">
            <a:avLst/>
          </a:prstGeom>
          <a:noFill/>
          <a:ln>
            <a:noFill/>
          </a:ln>
        </p:spPr>
        <p:txBody>
          <a:bodyPr spcFirstLastPara="1" wrap="square" lIns="121705" tIns="121705" rIns="121705" bIns="121705" anchor="ctr" anchorCtr="0">
            <a:normAutofit/>
          </a:bodyPr>
          <a:lstStyle>
            <a:lvl1pPr lvl="0" algn="r">
              <a:buNone/>
              <a:defRPr sz="1950">
                <a:solidFill>
                  <a:schemeClr val="dk2"/>
                </a:solidFill>
              </a:defRPr>
            </a:lvl1pPr>
            <a:lvl2pPr lvl="1" algn="r">
              <a:buNone/>
              <a:defRPr sz="1950">
                <a:solidFill>
                  <a:schemeClr val="dk2"/>
                </a:solidFill>
              </a:defRPr>
            </a:lvl2pPr>
            <a:lvl3pPr lvl="2" algn="r">
              <a:buNone/>
              <a:defRPr sz="1950">
                <a:solidFill>
                  <a:schemeClr val="dk2"/>
                </a:solidFill>
              </a:defRPr>
            </a:lvl3pPr>
            <a:lvl4pPr lvl="3" algn="r">
              <a:buNone/>
              <a:defRPr sz="1950">
                <a:solidFill>
                  <a:schemeClr val="dk2"/>
                </a:solidFill>
              </a:defRPr>
            </a:lvl4pPr>
            <a:lvl5pPr lvl="4" algn="r">
              <a:buNone/>
              <a:defRPr sz="1950">
                <a:solidFill>
                  <a:schemeClr val="dk2"/>
                </a:solidFill>
              </a:defRPr>
            </a:lvl5pPr>
            <a:lvl6pPr lvl="5" algn="r">
              <a:buNone/>
              <a:defRPr sz="1950">
                <a:solidFill>
                  <a:schemeClr val="dk2"/>
                </a:solidFill>
              </a:defRPr>
            </a:lvl6pPr>
            <a:lvl7pPr lvl="6" algn="r">
              <a:buNone/>
              <a:defRPr sz="1950">
                <a:solidFill>
                  <a:schemeClr val="dk2"/>
                </a:solidFill>
              </a:defRPr>
            </a:lvl7pPr>
            <a:lvl8pPr lvl="7" algn="r">
              <a:buNone/>
              <a:defRPr sz="1950">
                <a:solidFill>
                  <a:schemeClr val="dk2"/>
                </a:solidFill>
              </a:defRPr>
            </a:lvl8pPr>
            <a:lvl9pPr lvl="8" algn="r">
              <a:buNone/>
              <a:defRPr sz="1950">
                <a:solidFill>
                  <a:schemeClr val="dk2"/>
                </a:solidFill>
              </a:defRPr>
            </a:lvl9pPr>
          </a:lstStyle>
          <a:p>
            <a:pPr>
              <a:buClr>
                <a:srgbClr val="000000"/>
              </a:buClr>
              <a:buFont typeface="Arial"/>
              <a:buNone/>
            </a:pPr>
            <a:fld id="{00000000-1234-1234-1234-123412341234}" type="slidenum">
              <a:rPr lang="en" kern="0" smtClean="0">
                <a:solidFill>
                  <a:srgbClr val="45127E"/>
                </a:solidFill>
                <a:cs typeface="Arial"/>
                <a:sym typeface="Arial"/>
              </a:rPr>
              <a:pPr>
                <a:buClr>
                  <a:srgbClr val="000000"/>
                </a:buClr>
                <a:buFont typeface="Arial"/>
                <a:buNone/>
              </a:pPr>
              <a:t>‹#›</a:t>
            </a:fld>
            <a:endParaRPr lang="en" kern="0">
              <a:solidFill>
                <a:srgbClr val="45127E"/>
              </a:solidFill>
              <a:cs typeface="Arial"/>
              <a:sym typeface="Arial"/>
            </a:endParaRPr>
          </a:p>
        </p:txBody>
      </p:sp>
    </p:spTree>
    <p:extLst>
      <p:ext uri="{BB962C8B-B14F-4D97-AF65-F5344CB8AC3E}">
        <p14:creationId xmlns:p14="http://schemas.microsoft.com/office/powerpoint/2010/main" val="4084466659"/>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7.png"/><Relationship Id="rId18" Type="http://schemas.openxmlformats.org/officeDocument/2006/relationships/image" Target="../media/image20.png"/><Relationship Id="rId26" Type="http://schemas.microsoft.com/office/2007/relationships/hdphoto" Target="../media/hdphoto2.wdp"/><Relationship Id="rId3" Type="http://schemas.openxmlformats.org/officeDocument/2006/relationships/slideLayout" Target="../slideLayouts/slideLayout15.xml"/><Relationship Id="rId21" Type="http://schemas.openxmlformats.org/officeDocument/2006/relationships/slide" Target="slide15.xml"/><Relationship Id="rId7" Type="http://schemas.openxmlformats.org/officeDocument/2006/relationships/image" Target="../media/image12.gif"/><Relationship Id="rId12" Type="http://schemas.openxmlformats.org/officeDocument/2006/relationships/image" Target="../media/image16.png"/><Relationship Id="rId17" Type="http://schemas.openxmlformats.org/officeDocument/2006/relationships/slide" Target="slide13.xml"/><Relationship Id="rId25" Type="http://schemas.openxmlformats.org/officeDocument/2006/relationships/image" Target="../media/image24.png"/><Relationship Id="rId2" Type="http://schemas.openxmlformats.org/officeDocument/2006/relationships/audio" Target="../media/media1.mp3"/><Relationship Id="rId16" Type="http://schemas.openxmlformats.org/officeDocument/2006/relationships/image" Target="../media/image19.png"/><Relationship Id="rId20" Type="http://schemas.openxmlformats.org/officeDocument/2006/relationships/image" Target="../media/image21.png"/><Relationship Id="rId29" Type="http://schemas.openxmlformats.org/officeDocument/2006/relationships/slide" Target="slide17.xml"/><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image" Target="../media/image15.gif"/><Relationship Id="rId24" Type="http://schemas.openxmlformats.org/officeDocument/2006/relationships/image" Target="../media/image23.png"/><Relationship Id="rId5" Type="http://schemas.openxmlformats.org/officeDocument/2006/relationships/image" Target="../media/image10.jpg"/><Relationship Id="rId15" Type="http://schemas.openxmlformats.org/officeDocument/2006/relationships/slide" Target="slide12.xml"/><Relationship Id="rId23" Type="http://schemas.openxmlformats.org/officeDocument/2006/relationships/slide" Target="slide16.xml"/><Relationship Id="rId28" Type="http://schemas.microsoft.com/office/2007/relationships/hdphoto" Target="../media/hdphoto3.wdp"/><Relationship Id="rId10" Type="http://schemas.microsoft.com/office/2007/relationships/hdphoto" Target="../media/hdphoto1.wdp"/><Relationship Id="rId19" Type="http://schemas.openxmlformats.org/officeDocument/2006/relationships/slide" Target="slide14.xml"/><Relationship Id="rId4" Type="http://schemas.openxmlformats.org/officeDocument/2006/relationships/notesSlide" Target="../notesSlides/notesSlide9.xml"/><Relationship Id="rId9" Type="http://schemas.openxmlformats.org/officeDocument/2006/relationships/image" Target="../media/image14.png"/><Relationship Id="rId14" Type="http://schemas.openxmlformats.org/officeDocument/2006/relationships/image" Target="../media/image18.png"/><Relationship Id="rId22" Type="http://schemas.openxmlformats.org/officeDocument/2006/relationships/image" Target="../media/image22.png"/><Relationship Id="rId27" Type="http://schemas.openxmlformats.org/officeDocument/2006/relationships/image" Target="../media/image25.png"/><Relationship Id="rId30"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0.jpg"/><Relationship Id="rId1" Type="http://schemas.openxmlformats.org/officeDocument/2006/relationships/slideLayout" Target="../slideLayouts/slideLayout15.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0.jpg"/><Relationship Id="rId1" Type="http://schemas.openxmlformats.org/officeDocument/2006/relationships/slideLayout" Target="../slideLayouts/slideLayout15.xml"/><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0.jpg"/><Relationship Id="rId1" Type="http://schemas.openxmlformats.org/officeDocument/2006/relationships/slideLayout" Target="../slideLayouts/slideLayout15.xml"/><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5.gif"/><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0.jpg"/><Relationship Id="rId1" Type="http://schemas.openxmlformats.org/officeDocument/2006/relationships/slideLayout" Target="../slideLayouts/slideLayout15.xml"/><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7000"/>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44999">
            <a:off x="-15070" y="5329044"/>
            <a:ext cx="2557999" cy="3651495"/>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41480" y="5410387"/>
            <a:ext cx="2066187" cy="127265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135995">
            <a:off x="14984661" y="1342568"/>
            <a:ext cx="2409615" cy="34423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01035" y="1790420"/>
            <a:ext cx="2632919" cy="76228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81500" y="8686800"/>
            <a:ext cx="1850951" cy="112666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14580" y="560439"/>
            <a:ext cx="2759149" cy="978508"/>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9258">
            <a:off x="15463708" y="6765094"/>
            <a:ext cx="2090796" cy="2986852"/>
          </a:xfrm>
          <a:prstGeom prst="rect">
            <a:avLst/>
          </a:prstGeom>
        </p:spPr>
      </p:pic>
      <p:sp>
        <p:nvSpPr>
          <p:cNvPr id="14" name="TextBox 13"/>
          <p:cNvSpPr txBox="1"/>
          <p:nvPr/>
        </p:nvSpPr>
        <p:spPr>
          <a:xfrm>
            <a:off x="5635227" y="3448488"/>
            <a:ext cx="7517458" cy="1323439"/>
          </a:xfrm>
          <a:prstGeom prst="rect">
            <a:avLst/>
          </a:prstGeom>
          <a:noFill/>
          <a:effectLst>
            <a:outerShdw blurRad="50800" dist="152400" dir="9180000" sx="28000" sy="28000" algn="ctr" rotWithShape="0">
              <a:srgbClr val="000000">
                <a:alpha val="43137"/>
              </a:srgbClr>
            </a:outerShdw>
            <a:reflection blurRad="6350" stA="50000" endA="300" endPos="55000" dir="5400000" sy="-100000" algn="bl" rotWithShape="0"/>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8000" b="1" i="0" u="none" strike="noStrike" kern="1200" cap="none" spc="0" normalizeH="0" baseline="0" noProof="0" dirty="0" err="1">
                <a:ln>
                  <a:noFill/>
                </a:ln>
                <a:solidFill>
                  <a:schemeClr val="bg2">
                    <a:lumMod val="25000"/>
                  </a:schemeClr>
                </a:solidFill>
                <a:effectLst/>
                <a:uLnTx/>
                <a:uFillTx/>
                <a:latin typeface="Calibri"/>
                <a:ea typeface="+mn-ea"/>
                <a:cs typeface="+mn-cs"/>
              </a:rPr>
              <a:t>Luyện</a:t>
            </a:r>
            <a:r>
              <a:rPr kumimoji="0" lang="en-US" altLang="vi-VN" sz="8000" b="1" i="0" u="none" strike="noStrike" kern="1200" cap="none" spc="0" normalizeH="0" baseline="0" noProof="0" dirty="0">
                <a:ln>
                  <a:noFill/>
                </a:ln>
                <a:solidFill>
                  <a:schemeClr val="bg2">
                    <a:lumMod val="25000"/>
                  </a:schemeClr>
                </a:solidFill>
                <a:effectLst/>
                <a:uLnTx/>
                <a:uFillTx/>
                <a:latin typeface="Calibri"/>
                <a:ea typeface="+mn-ea"/>
                <a:cs typeface="+mn-cs"/>
              </a:rPr>
              <a:t> </a:t>
            </a:r>
            <a:r>
              <a:rPr kumimoji="0" lang="en-US" altLang="vi-VN" sz="8000" b="1" i="0" u="none" strike="noStrike" kern="1200" cap="none" spc="0" normalizeH="0" baseline="0" noProof="0" dirty="0" err="1">
                <a:ln>
                  <a:noFill/>
                </a:ln>
                <a:solidFill>
                  <a:schemeClr val="bg2">
                    <a:lumMod val="25000"/>
                  </a:schemeClr>
                </a:solidFill>
                <a:effectLst/>
                <a:uLnTx/>
                <a:uFillTx/>
                <a:latin typeface="Calibri"/>
                <a:ea typeface="+mn-ea"/>
                <a:cs typeface="+mn-cs"/>
              </a:rPr>
              <a:t>từ</a:t>
            </a:r>
            <a:r>
              <a:rPr kumimoji="0" lang="en-US" altLang="vi-VN" sz="8000" b="1" i="0" u="none" strike="noStrike" kern="1200" cap="none" spc="0" normalizeH="0" baseline="0" noProof="0" dirty="0">
                <a:ln>
                  <a:noFill/>
                </a:ln>
                <a:solidFill>
                  <a:schemeClr val="bg2">
                    <a:lumMod val="25000"/>
                  </a:schemeClr>
                </a:solidFill>
                <a:effectLst/>
                <a:uLnTx/>
                <a:uFillTx/>
                <a:latin typeface="Calibri"/>
                <a:ea typeface="+mn-ea"/>
                <a:cs typeface="+mn-cs"/>
              </a:rPr>
              <a:t> </a:t>
            </a:r>
            <a:r>
              <a:rPr kumimoji="0" lang="en-US" altLang="vi-VN" sz="8000" b="1" i="0" u="none" strike="noStrike" kern="1200" cap="none" spc="0" normalizeH="0" baseline="0" noProof="0" dirty="0" err="1">
                <a:ln>
                  <a:noFill/>
                </a:ln>
                <a:solidFill>
                  <a:schemeClr val="bg2">
                    <a:lumMod val="25000"/>
                  </a:schemeClr>
                </a:solidFill>
                <a:effectLst/>
                <a:uLnTx/>
                <a:uFillTx/>
                <a:latin typeface="Calibri"/>
                <a:ea typeface="+mn-ea"/>
                <a:cs typeface="+mn-cs"/>
              </a:rPr>
              <a:t>và</a:t>
            </a:r>
            <a:r>
              <a:rPr kumimoji="0" lang="en-US" altLang="vi-VN" sz="8000" b="1" i="0" u="none" strike="noStrike" kern="1200" cap="none" spc="0" normalizeH="0" baseline="0" noProof="0" dirty="0">
                <a:ln>
                  <a:noFill/>
                </a:ln>
                <a:solidFill>
                  <a:schemeClr val="bg2">
                    <a:lumMod val="25000"/>
                  </a:schemeClr>
                </a:solidFill>
                <a:effectLst/>
                <a:uLnTx/>
                <a:uFillTx/>
                <a:latin typeface="Calibri"/>
                <a:ea typeface="+mn-ea"/>
                <a:cs typeface="+mn-cs"/>
              </a:rPr>
              <a:t> </a:t>
            </a:r>
            <a:r>
              <a:rPr kumimoji="0" lang="en-US" altLang="vi-VN" sz="8000" b="1" i="0" u="none" strike="noStrike" kern="1200" cap="none" spc="0" normalizeH="0" baseline="0" noProof="0" dirty="0" err="1">
                <a:ln>
                  <a:noFill/>
                </a:ln>
                <a:solidFill>
                  <a:schemeClr val="bg2">
                    <a:lumMod val="25000"/>
                  </a:schemeClr>
                </a:solidFill>
                <a:effectLst/>
                <a:uLnTx/>
                <a:uFillTx/>
                <a:latin typeface="Calibri"/>
                <a:ea typeface="+mn-ea"/>
                <a:cs typeface="+mn-cs"/>
              </a:rPr>
              <a:t>câu</a:t>
            </a:r>
            <a:endParaRPr kumimoji="0" lang="en-US" altLang="en-US" sz="8000" b="1" i="0" u="none" strike="noStrike" kern="1200" cap="none" spc="0" normalizeH="0" baseline="0" noProof="0" dirty="0">
              <a:ln>
                <a:noFill/>
              </a:ln>
              <a:solidFill>
                <a:schemeClr val="bg2">
                  <a:lumMod val="25000"/>
                </a:schemeClr>
              </a:solidFill>
              <a:effectLst/>
              <a:uLnTx/>
              <a:uFillTx/>
              <a:latin typeface="Times New Roman" panose="02020603050405020304" pitchFamily="18" charset="0"/>
              <a:ea typeface="+mn-ea"/>
              <a:cs typeface="+mn-cs"/>
            </a:endParaRPr>
          </a:p>
        </p:txBody>
      </p:sp>
      <p:pic>
        <p:nvPicPr>
          <p:cNvPr id="8" name="Hình ảnh 7">
            <a:extLst>
              <a:ext uri="{FF2B5EF4-FFF2-40B4-BE49-F238E27FC236}">
                <a16:creationId xmlns:a16="http://schemas.microsoft.com/office/drawing/2014/main" id="{949A497C-4AA2-4367-B9F8-D825D7630225}"/>
              </a:ext>
            </a:extLst>
          </p:cNvPr>
          <p:cNvPicPr>
            <a:picLocks noChangeAspect="1"/>
          </p:cNvPicPr>
          <p:nvPr/>
        </p:nvPicPr>
        <p:blipFill>
          <a:blip r:embed="rId8"/>
          <a:stretch>
            <a:fillRect/>
          </a:stretch>
        </p:blipFill>
        <p:spPr>
          <a:xfrm>
            <a:off x="2185742" y="4354143"/>
            <a:ext cx="14003726" cy="4304149"/>
          </a:xfrm>
          <a:prstGeom prst="rect">
            <a:avLst/>
          </a:prstGeom>
        </p:spPr>
      </p:pic>
      <p:sp>
        <p:nvSpPr>
          <p:cNvPr id="18" name="TextBox 13">
            <a:extLst>
              <a:ext uri="{FF2B5EF4-FFF2-40B4-BE49-F238E27FC236}">
                <a16:creationId xmlns:a16="http://schemas.microsoft.com/office/drawing/2014/main" id="{B91D5F70-A18B-4BA9-8944-5846D060B8CE}"/>
              </a:ext>
            </a:extLst>
          </p:cNvPr>
          <p:cNvSpPr txBox="1"/>
          <p:nvPr/>
        </p:nvSpPr>
        <p:spPr>
          <a:xfrm>
            <a:off x="3156164" y="1250356"/>
            <a:ext cx="12062881" cy="1107996"/>
          </a:xfrm>
          <a:prstGeom prst="rect">
            <a:avLst/>
          </a:prstGeom>
          <a:noFill/>
          <a:effectLst>
            <a:outerShdw blurRad="50800" dist="152400" dir="9180000" sx="28000" sy="28000" algn="ctr" rotWithShape="0">
              <a:srgbClr val="000000">
                <a:alpha val="43137"/>
              </a:srgbClr>
            </a:outerShdw>
            <a:reflection blurRad="6350" stA="50000" endA="300" endPos="55000" dir="5400000" sy="-100000" algn="bl" rotWithShape="0"/>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6600" b="1" i="0" u="none" strike="noStrike" kern="1200" cap="none" spc="0" normalizeH="0" baseline="0" noProof="0" dirty="0">
                <a:ln>
                  <a:noFill/>
                </a:ln>
                <a:solidFill>
                  <a:schemeClr val="accent5">
                    <a:lumMod val="50000"/>
                  </a:schemeClr>
                </a:solidFill>
                <a:effectLst/>
                <a:uLnTx/>
                <a:uFillTx/>
                <a:latin typeface="Calibri"/>
                <a:ea typeface="+mn-ea"/>
                <a:cs typeface="+mn-cs"/>
              </a:rPr>
              <a:t>TRƯỜNG TIỂU HỌC NGỌC LÂM</a:t>
            </a:r>
            <a:endParaRPr kumimoji="0" lang="en-US" altLang="en-US" sz="6600" b="1"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79428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1905000" y="647700"/>
            <a:ext cx="14657387" cy="2740025"/>
          </a:xfrm>
          <a:prstGeom prst="rect">
            <a:avLst/>
          </a:prstGeom>
          <a:noFill/>
          <a:ln w="9525">
            <a:noFill/>
          </a:ln>
        </p:spPr>
        <p:txBody>
          <a:bodyPr anchor="ctr"/>
          <a:lstStyle/>
          <a:p>
            <a:pPr eaLnBrk="0" hangingPunct="0"/>
            <a:r>
              <a:rPr lang="vi-VN" altLang="en-US" sz="4400" b="1">
                <a:solidFill>
                  <a:srgbClr val="161616"/>
                </a:solidFill>
              </a:rPr>
              <a:t>5. Đặt câu để phân biệt các từ trong một cặp từ trái nghĩa em vừa tìm được ở bài tập trên. </a:t>
            </a:r>
          </a:p>
        </p:txBody>
      </p:sp>
      <p:sp>
        <p:nvSpPr>
          <p:cNvPr id="3" name="Rectangle 9"/>
          <p:cNvSpPr>
            <a:spLocks noChangeArrowheads="1"/>
          </p:cNvSpPr>
          <p:nvPr/>
        </p:nvSpPr>
        <p:spPr bwMode="auto">
          <a:xfrm>
            <a:off x="1600200" y="3619500"/>
            <a:ext cx="159750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vi-VN" altLang="en-US" sz="4800" dirty="0">
                <a:solidFill>
                  <a:srgbClr val="FF0000"/>
                </a:solidFill>
              </a:rPr>
              <a:t>M:</a:t>
            </a:r>
            <a:r>
              <a:rPr lang="vi-VN" altLang="en-US" sz="4800" dirty="0">
                <a:solidFill>
                  <a:srgbClr val="6600FF"/>
                </a:solidFill>
              </a:rPr>
              <a:t> </a:t>
            </a:r>
            <a:r>
              <a:rPr lang="en-US" altLang="vi-VN" sz="4800" dirty="0" err="1">
                <a:solidFill>
                  <a:srgbClr val="6600FF"/>
                </a:solidFill>
              </a:rPr>
              <a:t>Đáng</a:t>
            </a:r>
            <a:r>
              <a:rPr lang="en-US" altLang="vi-VN" sz="4800" dirty="0">
                <a:solidFill>
                  <a:srgbClr val="6600FF"/>
                </a:solidFill>
              </a:rPr>
              <a:t> </a:t>
            </a:r>
            <a:r>
              <a:rPr lang="en-US" altLang="vi-VN" sz="4800" dirty="0" err="1">
                <a:solidFill>
                  <a:srgbClr val="6600FF"/>
                </a:solidFill>
              </a:rPr>
              <a:t>quý</a:t>
            </a:r>
            <a:r>
              <a:rPr lang="en-US" altLang="vi-VN" sz="4800" dirty="0">
                <a:solidFill>
                  <a:srgbClr val="6600FF"/>
                </a:solidFill>
              </a:rPr>
              <a:t> </a:t>
            </a:r>
            <a:r>
              <a:rPr lang="en-US" altLang="vi-VN" sz="4800" dirty="0" err="1">
                <a:solidFill>
                  <a:srgbClr val="6600FF"/>
                </a:solidFill>
              </a:rPr>
              <a:t>nhất</a:t>
            </a:r>
            <a:r>
              <a:rPr lang="en-US" altLang="vi-VN" sz="4800" dirty="0">
                <a:solidFill>
                  <a:srgbClr val="6600FF"/>
                </a:solidFill>
              </a:rPr>
              <a:t> </a:t>
            </a:r>
            <a:r>
              <a:rPr lang="en-US" altLang="vi-VN" sz="4800" dirty="0" err="1">
                <a:solidFill>
                  <a:srgbClr val="6600FF"/>
                </a:solidFill>
              </a:rPr>
              <a:t>là</a:t>
            </a:r>
            <a:r>
              <a:rPr lang="en-US" altLang="vi-VN" sz="4800" dirty="0">
                <a:solidFill>
                  <a:srgbClr val="6600FF"/>
                </a:solidFill>
              </a:rPr>
              <a:t> </a:t>
            </a:r>
            <a:r>
              <a:rPr lang="en-US" altLang="vi-VN" sz="4800" b="1" u="sng" dirty="0" err="1">
                <a:solidFill>
                  <a:srgbClr val="6600FF"/>
                </a:solidFill>
              </a:rPr>
              <a:t>trung</a:t>
            </a:r>
            <a:r>
              <a:rPr lang="en-US" altLang="vi-VN" sz="4800" b="1" u="sng" dirty="0">
                <a:solidFill>
                  <a:srgbClr val="6600FF"/>
                </a:solidFill>
              </a:rPr>
              <a:t> </a:t>
            </a:r>
            <a:r>
              <a:rPr lang="en-US" altLang="vi-VN" sz="4800" b="1" u="sng" dirty="0" err="1">
                <a:solidFill>
                  <a:srgbClr val="6600FF"/>
                </a:solidFill>
              </a:rPr>
              <a:t>thực</a:t>
            </a:r>
            <a:r>
              <a:rPr lang="en-US" altLang="vi-VN" sz="4800" dirty="0">
                <a:solidFill>
                  <a:srgbClr val="6600FF"/>
                </a:solidFill>
              </a:rPr>
              <a:t>, </a:t>
            </a:r>
            <a:r>
              <a:rPr lang="en-US" altLang="vi-VN" sz="4800" dirty="0" err="1">
                <a:solidFill>
                  <a:srgbClr val="6600FF"/>
                </a:solidFill>
              </a:rPr>
              <a:t>còn</a:t>
            </a:r>
            <a:r>
              <a:rPr lang="en-US" altLang="vi-VN" sz="4800" dirty="0">
                <a:solidFill>
                  <a:srgbClr val="6600FF"/>
                </a:solidFill>
              </a:rPr>
              <a:t> </a:t>
            </a:r>
            <a:r>
              <a:rPr lang="en-US" altLang="vi-VN" sz="4800" b="1" u="sng" dirty="0" err="1">
                <a:solidFill>
                  <a:srgbClr val="6600FF"/>
                </a:solidFill>
              </a:rPr>
              <a:t>dối</a:t>
            </a:r>
            <a:r>
              <a:rPr lang="en-US" altLang="vi-VN" sz="4800" b="1" u="sng" dirty="0">
                <a:solidFill>
                  <a:srgbClr val="6600FF"/>
                </a:solidFill>
              </a:rPr>
              <a:t> </a:t>
            </a:r>
            <a:r>
              <a:rPr lang="en-US" altLang="vi-VN" sz="4800" b="1" u="sng" dirty="0" err="1">
                <a:solidFill>
                  <a:srgbClr val="6600FF"/>
                </a:solidFill>
              </a:rPr>
              <a:t>trá</a:t>
            </a:r>
            <a:r>
              <a:rPr lang="en-US" altLang="vi-VN" sz="4800" dirty="0">
                <a:solidFill>
                  <a:srgbClr val="6600FF"/>
                </a:solidFill>
              </a:rPr>
              <a:t> </a:t>
            </a:r>
            <a:r>
              <a:rPr lang="en-US" altLang="vi-VN" sz="4800" dirty="0" err="1">
                <a:solidFill>
                  <a:srgbClr val="6600FF"/>
                </a:solidFill>
              </a:rPr>
              <a:t>thì</a:t>
            </a:r>
            <a:r>
              <a:rPr lang="en-US" altLang="vi-VN" sz="4800" dirty="0">
                <a:solidFill>
                  <a:srgbClr val="6600FF"/>
                </a:solidFill>
              </a:rPr>
              <a:t> </a:t>
            </a:r>
            <a:r>
              <a:rPr lang="en-US" altLang="vi-VN" sz="4800" dirty="0" err="1">
                <a:solidFill>
                  <a:srgbClr val="6600FF"/>
                </a:solidFill>
              </a:rPr>
              <a:t>chẳng</a:t>
            </a:r>
            <a:r>
              <a:rPr lang="en-US" altLang="vi-VN" sz="4800" dirty="0">
                <a:solidFill>
                  <a:srgbClr val="6600FF"/>
                </a:solidFill>
              </a:rPr>
              <a:t> ai </a:t>
            </a:r>
            <a:r>
              <a:rPr lang="en-US" altLang="vi-VN" sz="4800" dirty="0" err="1">
                <a:solidFill>
                  <a:srgbClr val="6600FF"/>
                </a:solidFill>
              </a:rPr>
              <a:t>ưa</a:t>
            </a:r>
            <a:r>
              <a:rPr lang="en-US" altLang="vi-VN" sz="4800" dirty="0">
                <a:solidFill>
                  <a:srgbClr val="6600FF"/>
                </a:solidFill>
              </a:rPr>
              <a:t>.</a:t>
            </a:r>
            <a:endParaRPr lang="en-US" altLang="vi-VN" sz="4800" i="1" dirty="0">
              <a:solidFill>
                <a:srgbClr val="6600FF"/>
              </a:solidFill>
            </a:endParaRPr>
          </a:p>
        </p:txBody>
      </p:sp>
    </p:spTree>
    <p:extLst>
      <p:ext uri="{BB962C8B-B14F-4D97-AF65-F5344CB8AC3E}">
        <p14:creationId xmlns:p14="http://schemas.microsoft.com/office/powerpoint/2010/main" val="1428527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4000" b="21801"/>
          <a:stretch/>
        </p:blipFill>
        <p:spPr>
          <a:xfrm>
            <a:off x="-52216" y="0"/>
            <a:ext cx="18317594" cy="10601325"/>
          </a:xfrm>
          <a:prstGeom prst="rect">
            <a:avLst/>
          </a:prstGeom>
        </p:spPr>
      </p:pic>
      <p:pic>
        <p:nvPicPr>
          <p:cNvPr id="1026" name="Picture 2" descr="Tree Cartoon Wallpapers - Top Free Tree Cartoon Backgrounds -  WallpaperAcc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8101" y="457200"/>
            <a:ext cx="8908073" cy="93846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r Sparkling Sticker for iOS &amp;amp; Android | GIPHY"/>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30261" y="2314046"/>
            <a:ext cx="1847529" cy="18475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apphire&amp;#39;s Profile - MyDramaLis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37700" y="-161979"/>
            <a:ext cx="3811631" cy="43413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Sapphire&amp;#39;s Profile - MyDramaLis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0561" y="1189315"/>
            <a:ext cx="3811631" cy="43413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apphire&amp;#39;s Profile - MyDramaLis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196160">
            <a:off x="10756492" y="3529720"/>
            <a:ext cx="3811631" cy="43413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draw cartoon star fruit Archives - How to draw step by step"/>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a:off x="13197819" y="4800599"/>
            <a:ext cx="2241939" cy="17996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w to draw cartoon star fruit Archives - How to draw step by step"/>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flipH="1">
            <a:off x="9426696" y="5530685"/>
            <a:ext cx="2241939" cy="17996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rd GIFs - Get the best GIF on GIPHY"/>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623875" y="269320"/>
            <a:ext cx="5152518" cy="3746312"/>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p:cNvSpPr/>
          <p:nvPr/>
        </p:nvSpPr>
        <p:spPr>
          <a:xfrm>
            <a:off x="22622" y="3296943"/>
            <a:ext cx="5326857" cy="3057525"/>
          </a:xfrm>
          <a:prstGeom prst="cloudCallout">
            <a:avLst>
              <a:gd name="adj1" fmla="val 61523"/>
              <a:gd name="adj2" fmla="val -6179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buClr>
                <a:srgbClr val="000000"/>
              </a:buClr>
              <a:buFont typeface="Arial"/>
              <a:buNone/>
            </a:pPr>
            <a:r>
              <a:rPr lang="en-US" sz="5400" b="1" kern="0">
                <a:solidFill>
                  <a:srgbClr val="FF0000"/>
                </a:solidFill>
                <a:latin typeface="UTM Cookies" pitchFamily="18" charset="0"/>
                <a:sym typeface="Arial"/>
              </a:rPr>
              <a:t>ĂN KHẾ </a:t>
            </a:r>
          </a:p>
          <a:p>
            <a:pPr algn="ctr">
              <a:buClr>
                <a:srgbClr val="000000"/>
              </a:buClr>
              <a:buFont typeface="Arial"/>
              <a:buNone/>
            </a:pPr>
            <a:r>
              <a:rPr lang="en-US" sz="5400" b="1" kern="0">
                <a:solidFill>
                  <a:srgbClr val="FF0000"/>
                </a:solidFill>
                <a:latin typeface="UTM Cookies" pitchFamily="18" charset="0"/>
                <a:sym typeface="Arial"/>
              </a:rPr>
              <a:t>TRẢ VÀNG</a:t>
            </a:r>
          </a:p>
        </p:txBody>
      </p:sp>
      <p:pic>
        <p:nvPicPr>
          <p:cNvPr id="22"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973800" y="4147670"/>
            <a:ext cx="914400" cy="914400"/>
          </a:xfrm>
          <a:prstGeom prst="rect">
            <a:avLst/>
          </a:prstGeom>
        </p:spPr>
      </p:pic>
      <p:pic>
        <p:nvPicPr>
          <p:cNvPr id="1039"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41145" y="5700404"/>
            <a:ext cx="3716319" cy="428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descr="Welcome to Bask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8437" y="7939088"/>
            <a:ext cx="3695226" cy="1945460"/>
          </a:xfrm>
          <a:prstGeom prst="rect">
            <a:avLst/>
          </a:prstGeom>
          <a:noFill/>
          <a:extLst>
            <a:ext uri="{909E8E84-426E-40DD-AFC4-6F175D3DCCD1}">
              <a14:hiddenFill xmlns:a14="http://schemas.microsoft.com/office/drawing/2010/main">
                <a:solidFill>
                  <a:srgbClr val="FFFFFF"/>
                </a:solidFill>
              </a14:hiddenFill>
            </a:ext>
          </a:extLst>
        </p:spPr>
      </p:pic>
      <p:pic>
        <p:nvPicPr>
          <p:cNvPr id="1042" name="khế 1">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07189" y="3225900"/>
            <a:ext cx="1252538" cy="157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khế 2">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12136" y="1531805"/>
            <a:ext cx="1262063" cy="156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khế 2">
            <a:hlinkClick r:id="rId19"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850362" y="3230663"/>
            <a:ext cx="1262063" cy="156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khế 4">
            <a:hlinkClick r:id="rId21"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666090" y="3379334"/>
            <a:ext cx="1262063" cy="156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khế 5">
            <a:hlinkClick r:id="rId23" action="ppaction://hlinksldjump"/>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112135" y="4569245"/>
            <a:ext cx="1262063" cy="156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descr="Cartoon gold stacked pile Royalty Free Vector Image"/>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5762310" y="2972897"/>
            <a:ext cx="1381716" cy="149225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4" descr="Cartoon gold stacked pile Royalty Free Vector Image"/>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5990910" y="2171701"/>
            <a:ext cx="1381716" cy="149225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Cartoon gold stacked pile Royalty Free Vector Image"/>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6048060" y="2271713"/>
            <a:ext cx="1381716" cy="149225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4" descr="Cartoon gold stacked pile Royalty Free Vector Image"/>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6072828" y="2320024"/>
            <a:ext cx="1381716" cy="149225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4" descr="Cartoon gold stacked pile Royalty Free Vector Image"/>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6097596" y="2917826"/>
            <a:ext cx="1381716" cy="1492253"/>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0" b="100000" l="14109" r="85396">
                        <a14:foregroundMark x1="22277" y1="22819" x2="48020" y2="38255"/>
                        <a14:foregroundMark x1="16089" y1="2013" x2="22277" y2="16779"/>
                        <a14:foregroundMark x1="24010" y1="18792" x2="33168" y2="24161"/>
                        <a14:foregroundMark x1="36386" y1="27517" x2="50990" y2="30872"/>
                        <a14:foregroundMark x1="50990" y1="30872" x2="67079" y2="25503"/>
                        <a14:foregroundMark x1="68317" y1="24832" x2="79208" y2="14094"/>
                        <a14:foregroundMark x1="79950" y1="14094" x2="83416" y2="671"/>
                        <a14:foregroundMark x1="81436" y1="22819" x2="72277" y2="72483"/>
                        <a14:foregroundMark x1="83416" y1="14765" x2="71287" y2="83221"/>
                        <a14:foregroundMark x1="71040" y1="36242" x2="60149" y2="95973"/>
                        <a14:foregroundMark x1="48020" y1="44295" x2="45050" y2="91275"/>
                        <a14:foregroundMark x1="18812" y1="23490" x2="34158" y2="88591"/>
                        <a14:foregroundMark x1="25990" y1="77181" x2="28960" y2="85906"/>
                        <a14:foregroundMark x1="15842" y1="10067" x2="23267" y2="74497"/>
                        <a14:foregroundMark x1="32178" y1="91275" x2="43317" y2="97315"/>
                        <a14:foregroundMark x1="82921" y1="25503" x2="75495" y2="83893"/>
                        <a14:foregroundMark x1="82178" y1="36242" x2="81188" y2="61745"/>
                        <a14:foregroundMark x1="79455" y1="67114" x2="75248" y2="77181"/>
                        <a14:foregroundMark x1="73515" y1="79866" x2="69059" y2="92617"/>
                        <a14:backgroundMark x1="32426" y1="12752" x2="67327" y2="12752"/>
                        <a14:backgroundMark x1="21287" y1="5369" x2="31683" y2="16107"/>
                      </a14:backgroundRemoval>
                    </a14:imgEffect>
                  </a14:imgLayer>
                </a14:imgProps>
              </a:ext>
              <a:ext uri="{28A0092B-C50C-407E-A947-70E740481C1C}">
                <a14:useLocalDpi xmlns:a14="http://schemas.microsoft.com/office/drawing/2010/main" val="0"/>
              </a:ext>
            </a:extLst>
          </a:blip>
          <a:srcRect/>
          <a:stretch>
            <a:fillRect/>
          </a:stretch>
        </p:blipFill>
        <p:spPr bwMode="auto">
          <a:xfrm>
            <a:off x="838438" y="8541455"/>
            <a:ext cx="369332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a:hlinkClick r:id="rId29" action="ppaction://hlinksldjump"/>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223320" y="5689853"/>
            <a:ext cx="3130268" cy="442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14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50"/>
                                        <p:tgtEl>
                                          <p:spTgt spid="1039"/>
                                        </p:tgtEl>
                                      </p:cBhvr>
                                    </p:animEffect>
                                    <p:set>
                                      <p:cBhvr>
                                        <p:cTn id="11" dur="1" fill="hold">
                                          <p:stCondLst>
                                            <p:cond delay="249"/>
                                          </p:stCondLst>
                                        </p:cTn>
                                        <p:tgtEl>
                                          <p:spTgt spid="1039"/>
                                        </p:tgtEl>
                                        <p:attrNameLst>
                                          <p:attrName>style.visibility</p:attrName>
                                        </p:attrNameLst>
                                      </p:cBhvr>
                                      <p:to>
                                        <p:strVal val="hidden"/>
                                      </p:to>
                                    </p:set>
                                  </p:childTnLst>
                                </p:cTn>
                              </p:par>
                            </p:childTnLst>
                          </p:cTn>
                        </p:par>
                        <p:par>
                          <p:cTn id="12" fill="hold">
                            <p:stCondLst>
                              <p:cond delay="250"/>
                            </p:stCondLst>
                            <p:childTnLst>
                              <p:par>
                                <p:cTn id="13" presetID="10" presetClass="entr" presetSubtype="0" fill="hold" nodeType="afterEffect">
                                  <p:stCondLst>
                                    <p:cond delay="0"/>
                                  </p:stCondLst>
                                  <p:childTnLst>
                                    <p:set>
                                      <p:cBhvr>
                                        <p:cTn id="14" dur="1" fill="hold">
                                          <p:stCondLst>
                                            <p:cond delay="0"/>
                                          </p:stCondLst>
                                        </p:cTn>
                                        <p:tgtEl>
                                          <p:spTgt spid="1052"/>
                                        </p:tgtEl>
                                        <p:attrNameLst>
                                          <p:attrName>style.visibility</p:attrName>
                                        </p:attrNameLst>
                                      </p:cBhvr>
                                      <p:to>
                                        <p:strVal val="visible"/>
                                      </p:to>
                                    </p:set>
                                    <p:animEffect transition="in" filter="fade">
                                      <p:cBhvr>
                                        <p:cTn id="15" dur="25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5660" numSld="999">
                <p:cTn id="16" repeatCount="indefinite" fill="hold" display="0">
                  <p:stCondLst>
                    <p:cond delay="indefinite"/>
                  </p:stCondLst>
                  <p:endCondLst>
                    <p:cond evt="onStopAudio" delay="0">
                      <p:tgtEl>
                        <p:sldTgt/>
                      </p:tgtEl>
                    </p:cond>
                  </p:endCondLst>
                </p:cTn>
                <p:tgtEl>
                  <p:spTgt spid="22"/>
                </p:tgtEl>
              </p:cMediaNode>
            </p:audio>
            <p:seq concurrent="1" nextAc="seek">
              <p:cTn id="17" restart="whenNotActive" fill="hold" evtFilter="cancelBubble" nodeType="interactiveSeq">
                <p:stCondLst>
                  <p:cond evt="onClick" delay="0">
                    <p:tgtEl>
                      <p:spTgt spid="104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42"/>
                                        </p:tgtEl>
                                      </p:cBhvr>
                                    </p:animEffect>
                                    <p:set>
                                      <p:cBhvr>
                                        <p:cTn id="22" dur="1" fill="hold">
                                          <p:stCondLst>
                                            <p:cond delay="499"/>
                                          </p:stCondLst>
                                        </p:cTn>
                                        <p:tgtEl>
                                          <p:spTgt spid="104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48"/>
                                        </p:tgtEl>
                                        <p:attrNameLst>
                                          <p:attrName>style.visibility</p:attrName>
                                        </p:attrNameLst>
                                      </p:cBhvr>
                                      <p:to>
                                        <p:strVal val="visible"/>
                                      </p:to>
                                    </p:set>
                                    <p:animEffect transition="in" filter="fade">
                                      <p:cBhvr>
                                        <p:cTn id="26" dur="500"/>
                                        <p:tgtEl>
                                          <p:spTgt spid="1048"/>
                                        </p:tgtEl>
                                      </p:cBhvr>
                                    </p:animEffect>
                                  </p:childTnLst>
                                </p:cTn>
                              </p:par>
                            </p:childTnLst>
                          </p:cTn>
                        </p:par>
                        <p:par>
                          <p:cTn id="27" fill="hold">
                            <p:stCondLst>
                              <p:cond delay="1000"/>
                            </p:stCondLst>
                            <p:childTnLst>
                              <p:par>
                                <p:cTn id="28" presetID="0" presetClass="path" presetSubtype="0" accel="50000" decel="50000" fill="hold" nodeType="afterEffect">
                                  <p:stCondLst>
                                    <p:cond delay="0"/>
                                  </p:stCondLst>
                                  <p:childTnLst>
                                    <p:animMotion origin="layout" path="M 1.58966E-6 -4.85549E-6 C -0.00718 0.00486 -0.01214 0.01295 -0.01788 0.02128 C -0.02101 0.02567 -0.02154 0.02428 -0.02389 0.0296 C -0.02871 0.04024 -0.03511 0.05573 -0.04177 0.06336 C -0.0462 0.07561 -0.05247 0.0837 -0.05847 0.09295 C -0.06317 0.10012 -0.06643 0.10821 -0.07139 0.11422 C -0.07283 0.11769 -0.07426 0.12209 -0.07622 0.12486 C -0.07935 0.12925 -0.08575 0.13735 -0.08575 0.13758 C -0.08914 0.14659 -0.09489 0.15469 -0.10011 0.1607 C -0.10298 0.16787 -0.10637 0.17526 -0.10963 0.18174 C -0.11146 0.18544 -0.11407 0.18821 -0.11564 0.19237 C -0.1172 0.19654 -0.12034 0.20509 -0.12034 0.20532 C -0.12073 0.20787 -0.1206 0.2111 -0.12151 0.21365 C -0.12229 0.21573 -0.12412 0.21596 -0.12516 0.21781 C -0.12778 0.2222 -0.1296 0.22798 -0.13234 0.23261 C -0.13521 0.2481 -0.13287 0.24209 -0.13822 0.25157 C -0.1407 0.26405 -0.14435 0.27376 -0.14787 0.28532 C -0.15075 0.3059 -0.14827 0.29781 -0.15375 0.31076 C -0.15466 0.31561 -0.15479 0.32116 -0.15623 0.32555 C -0.15701 0.3281 -0.15884 0.32948 -0.15975 0.33203 C -0.16341 0.34128 -0.16393 0.35122 -0.17045 0.35515 C -0.17241 0.35862 -0.17489 0.36162 -0.17646 0.36579 C -0.17724 0.36787 -0.17776 0.37041 -0.17881 0.37203 C -0.18102 0.3755 -0.18598 0.38058 -0.18598 0.38081 C -0.18703 0.39584 -0.18677 0.39816 -0.19186 0.4081 C -0.19368 0.4229 -0.19525 0.43399 -0.19786 0.4481 C -0.19864 0.45226 -0.19943 0.45665 -0.20021 0.46081 C -0.2006 0.4629 -0.20139 0.46729 -0.20139 0.46752 C -0.20256 0.47492 -0.2237 0.54405 -0.22475 0.55029 " pathEditMode="relative" rAng="0" ptsTypes="fffffffffffffffffffffffffffff">
                                      <p:cBhvr>
                                        <p:cTn id="29" dur="2000" fill="hold"/>
                                        <p:tgtEl>
                                          <p:spTgt spid="1048"/>
                                        </p:tgtEl>
                                        <p:attrNameLst>
                                          <p:attrName>ppt_x</p:attrName>
                                          <p:attrName>ppt_y</p:attrName>
                                        </p:attrNameLst>
                                      </p:cBhvr>
                                      <p:rCtr x="-11237" y="27514"/>
                                    </p:animMotion>
                                  </p:childTnLst>
                                </p:cTn>
                              </p:par>
                            </p:childTnLst>
                          </p:cTn>
                        </p:par>
                      </p:childTnLst>
                    </p:cTn>
                  </p:par>
                </p:childTnLst>
              </p:cTn>
              <p:nextCondLst>
                <p:cond evt="onClick" delay="0">
                  <p:tgtEl>
                    <p:spTgt spid="1042"/>
                  </p:tgtEl>
                </p:cond>
              </p:nextCondLst>
            </p:seq>
            <p:seq concurrent="1" nextAc="seek">
              <p:cTn id="30" restart="whenNotActive" fill="hold" evtFilter="cancelBubble" nodeType="interactiveSeq">
                <p:stCondLst>
                  <p:cond evt="onClick" delay="0">
                    <p:tgtEl>
                      <p:spTgt spid="1045"/>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45"/>
                                        </p:tgtEl>
                                      </p:cBhvr>
                                    </p:animEffect>
                                    <p:set>
                                      <p:cBhvr>
                                        <p:cTn id="35" dur="1" fill="hold">
                                          <p:stCondLst>
                                            <p:cond delay="499"/>
                                          </p:stCondLst>
                                        </p:cTn>
                                        <p:tgtEl>
                                          <p:spTgt spid="1045"/>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par>
                          <p:cTn id="40" fill="hold">
                            <p:stCondLst>
                              <p:cond delay="1000"/>
                            </p:stCondLst>
                            <p:childTnLst>
                              <p:par>
                                <p:cTn id="41" presetID="0" presetClass="path" presetSubtype="0" accel="50000" decel="50000" fill="hold" nodeType="afterEffect">
                                  <p:stCondLst>
                                    <p:cond delay="0"/>
                                  </p:stCondLst>
                                  <p:childTnLst>
                                    <p:animMotion origin="layout" path="M 0.00352 -4.81481E-6 C -0.00365 0.00487 -0.0086 0.01297 -0.01434 0.0213 C -0.01747 0.0257 -0.01799 0.02431 -0.02034 0.02963 C -0.02517 0.04028 -0.03156 0.05579 -0.03821 0.06343 C -0.04264 0.0757 -0.0489 0.0838 -0.0549 0.09306 C -0.0596 0.10024 -0.06286 0.10811 -0.06781 0.11413 C -0.06925 0.1176 -0.07068 0.122 -0.07264 0.12477 C -0.07577 0.12917 -0.08229 0.13727 -0.08229 0.1375 C -0.08568 0.14653 -0.09142 0.15463 -0.09663 0.16065 C -0.0995 0.16783 -0.10289 0.17524 -0.10615 0.18172 C -0.10798 0.18542 -0.11059 0.1882 -0.11215 0.19237 C -0.11372 0.19653 -0.11685 0.2051 -0.11685 0.20533 C -0.11724 0.20788 -0.11711 0.21112 -0.11802 0.21366 C -0.1188 0.21575 -0.12063 0.21598 -0.12167 0.21783 C -0.12428 0.22223 -0.12611 0.22801 -0.12884 0.23264 C -0.13171 0.24815 -0.12937 0.24213 -0.13471 0.25163 C -0.13719 0.26413 -0.14084 0.27385 -0.14436 0.28542 C -0.14723 0.30579 -0.14476 0.29792 -0.15023 0.31065 C -0.15115 0.31551 -0.15128 0.32107 -0.15271 0.32547 C -0.15349 0.32801 -0.15532 0.3294 -0.15623 0.33195 C -0.15988 0.34121 -0.1604 0.35116 -0.16693 0.3551 C -0.16888 0.35857 -0.17136 0.36158 -0.17292 0.36575 C -0.17371 0.36783 -0.17423 0.37038 -0.17527 0.372 C -0.17749 0.37547 -0.18244 0.38056 -0.18244 0.38079 C -0.18349 0.39584 -0.18323 0.39815 -0.18831 0.40811 C -0.19014 0.42292 -0.1917 0.43403 -0.19431 0.44815 C -0.19509 0.45232 -0.19588 0.45672 -0.19666 0.46088 C -0.19705 0.46297 -0.19783 0.46737 -0.19783 0.4676 C -0.19901 0.475 -0.1887 0.59352 -0.18975 0.59977 " pathEditMode="relative" rAng="0" ptsTypes="fffffffffffffffffffffffffffff">
                                      <p:cBhvr>
                                        <p:cTn id="42" dur="2000" fill="hold"/>
                                        <p:tgtEl>
                                          <p:spTgt spid="40"/>
                                        </p:tgtEl>
                                        <p:attrNameLst>
                                          <p:attrName>ppt_x</p:attrName>
                                          <p:attrName>ppt_y</p:attrName>
                                        </p:attrNameLst>
                                      </p:cBhvr>
                                      <p:rCtr x="-10133" y="29977"/>
                                    </p:animMotion>
                                  </p:childTnLst>
                                </p:cTn>
                              </p:par>
                            </p:childTnLst>
                          </p:cTn>
                        </p:par>
                      </p:childTnLst>
                    </p:cTn>
                  </p:par>
                </p:childTnLst>
              </p:cTn>
              <p:nextCondLst>
                <p:cond evt="onClick" delay="0">
                  <p:tgtEl>
                    <p:spTgt spid="1045"/>
                  </p:tgtEl>
                </p:cond>
              </p:nextCondLst>
            </p:seq>
            <p:seq concurrent="1" nextAc="seek">
              <p:cTn id="43" restart="whenNotActive" fill="hold" evtFilter="cancelBubble" nodeType="interactiveSeq">
                <p:stCondLst>
                  <p:cond evt="onClick" delay="0">
                    <p:tgtEl>
                      <p:spTgt spid="1043"/>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043"/>
                                        </p:tgtEl>
                                      </p:cBhvr>
                                    </p:animEffect>
                                    <p:set>
                                      <p:cBhvr>
                                        <p:cTn id="48" dur="1" fill="hold">
                                          <p:stCondLst>
                                            <p:cond delay="499"/>
                                          </p:stCondLst>
                                        </p:cTn>
                                        <p:tgtEl>
                                          <p:spTgt spid="1043"/>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0" presetClass="path" presetSubtype="0" accel="50000" decel="50000" fill="hold" nodeType="withEffect">
                                  <p:stCondLst>
                                    <p:cond delay="0"/>
                                  </p:stCondLst>
                                  <p:childTnLst>
                                    <p:animMotion origin="layout" path="M -2.08796E-6 2.96296E-6 C -0.00639 0.00301 -0.01135 0.0081 -0.01748 0.01203 C -0.02414 0.03032 -0.01553 0.00902 -0.02414 0.02384 C -0.02662 0.02824 -0.02845 0.03379 -0.03093 0.03819 C -0.03275 0.04791 -0.0351 0.0493 -0.04032 0.05254 C -0.04228 0.05787 -0.04384 0.06296 -0.04698 0.06666 C -0.04815 0.06805 -0.04972 0.06805 -0.05102 0.06921 C -0.05494 0.07315 -0.06342 0.08171 -0.06707 0.08819 C -0.06981 0.09305 -0.07203 0.09884 -0.07516 0.10254 C -0.0779 0.10578 -0.08326 0.11203 -0.08326 0.11227 C -0.08587 0.12615 -0.08247 0.11296 -0.08861 0.12384 C -0.08978 0.12592 -0.09004 0.12893 -0.09122 0.13102 C -0.09369 0.13541 -0.09683 0.13842 -0.09931 0.14282 C -0.10218 0.1581 -0.10792 0.15602 -0.11562 0.15949 C -0.11836 0.16088 -0.1224 0.16458 -0.12488 0.16666 C -0.13363 0.18264 -0.12306 0.16597 -0.13558 0.17615 C -0.14681 0.18518 -0.14107 0.18541 -0.15307 0.19051 C -0.15881 0.20092 -0.16442 0.20671 -0.17186 0.21203 C -0.17278 0.21527 -0.1733 0.21875 -0.17447 0.22152 C -0.17552 0.2243 -0.17747 0.22592 -0.17852 0.2287 C -0.1793 0.23078 -0.17917 0.23379 -0.17982 0.23588 C -0.18139 0.24074 -0.18413 0.24467 -0.18517 0.25 C -0.18844 0.26713 -0.18635 0.26018 -0.19065 0.27152 C -0.19261 0.28541 -0.19405 0.29652 -0.19731 0.30949 C -0.19809 0.31273 -0.19901 0.3162 -0.20005 0.31921 C -0.20175 0.32407 -0.2054 0.33333 -0.2054 0.33356 C -0.20866 0.35115 -0.20671 0.34328 -0.21075 0.35717 C -0.21219 0.36782 -0.21271 0.37268 -0.21884 0.37615 C -0.22119 0.38935 -0.22263 0.40277 -0.2268 0.41435 C -0.22811 0.42315 -0.23085 0.4294 -0.23215 0.43819 C -0.23502 0.45671 -0.23555 0.47338 -0.24024 0.49051 C -0.24207 0.49722 -0.2405 0.50602 -0.24298 0.51203 C -0.24403 0.51458 -0.24651 0.51365 -0.24833 0.51435 C -0.25055 0.52662 -0.25512 0.57338 -0.25656 0.58518 " pathEditMode="relative" rAng="0" ptsTypes="ffffffffffffffffffffffffffffffffff">
                                      <p:cBhvr>
                                        <p:cTn id="54" dur="2000" fill="hold"/>
                                        <p:tgtEl>
                                          <p:spTgt spid="41"/>
                                        </p:tgtEl>
                                        <p:attrNameLst>
                                          <p:attrName>ppt_x</p:attrName>
                                          <p:attrName>ppt_y</p:attrName>
                                        </p:attrNameLst>
                                      </p:cBhvr>
                                      <p:rCtr x="-12828" y="29259"/>
                                    </p:animMotion>
                                  </p:childTnLst>
                                </p:cTn>
                              </p:par>
                            </p:childTnLst>
                          </p:cTn>
                        </p:par>
                      </p:childTnLst>
                    </p:cTn>
                  </p:par>
                </p:childTnLst>
              </p:cTn>
              <p:nextCondLst>
                <p:cond evt="onClick" delay="0">
                  <p:tgtEl>
                    <p:spTgt spid="1043"/>
                  </p:tgtEl>
                </p:cond>
              </p:nextCondLst>
            </p:seq>
            <p:seq concurrent="1" nextAc="seek">
              <p:cTn id="55" restart="whenNotActive" fill="hold" evtFilter="cancelBubble" nodeType="interactiveSeq">
                <p:stCondLst>
                  <p:cond evt="onClick" delay="0">
                    <p:tgtEl>
                      <p:spTgt spid="1046"/>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046"/>
                                        </p:tgtEl>
                                      </p:cBhvr>
                                    </p:animEffect>
                                    <p:set>
                                      <p:cBhvr>
                                        <p:cTn id="60" dur="1" fill="hold">
                                          <p:stCondLst>
                                            <p:cond delay="499"/>
                                          </p:stCondLst>
                                        </p:cTn>
                                        <p:tgtEl>
                                          <p:spTgt spid="1046"/>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par>
                          <p:cTn id="65" fill="hold">
                            <p:stCondLst>
                              <p:cond delay="1000"/>
                            </p:stCondLst>
                            <p:childTnLst>
                              <p:par>
                                <p:cTn id="66" presetID="0" presetClass="path" presetSubtype="0" accel="50000" decel="50000" fill="hold" nodeType="afterEffect">
                                  <p:stCondLst>
                                    <p:cond delay="0"/>
                                  </p:stCondLst>
                                  <p:childTnLst>
                                    <p:animMotion origin="layout" path="M 2.24455E-7 -7.40741E-6 C -0.00183 0.00161 -0.00379 0.00254 -0.00535 0.00486 C -0.01331 0.01666 -0.00274 0.00902 -0.01214 0.01435 C -0.01305 0.01666 -0.01357 0.01944 -0.01475 0.02152 C -0.01592 0.02361 -0.01775 0.02407 -0.01879 0.02615 C -0.02388 0.03634 -0.02206 0.0405 -0.02819 0.04536 C -0.0308 0.04745 -0.03354 0.04837 -0.03628 0.04999 C -0.03759 0.05069 -0.04033 0.05231 -0.04033 0.05231 C -0.04594 0.06782 -0.04476 0.08425 -0.05233 0.09768 C -0.05572 0.11435 -0.05116 0.09467 -0.05768 0.11203 C -0.05847 0.11411 -0.05833 0.11689 -0.05912 0.11898 C -0.06055 0.12268 -0.06264 0.12546 -0.06447 0.1287 C -0.0676 0.14004 -0.0693 0.14467 -0.07517 0.15231 C -0.08365 0.1824 -0.0723 0.14606 -0.08195 0.16666 C -0.08326 0.16944 -0.08339 0.17337 -0.08456 0.17615 C -0.08561 0.17893 -0.08731 0.18101 -0.08861 0.18333 C -0.09109 0.19675 -0.0954 0.20902 -0.10205 0.21666 C -0.10518 0.23379 -0.11523 0.24467 -0.12084 0.25948 C -0.12267 0.26967 -0.12672 0.27291 -0.13154 0.2787 C -0.13963 0.29907 -0.12841 0.27268 -0.13833 0.2905 C -0.1429 0.29884 -0.13937 0.29583 -0.14224 0.30486 C -0.14564 0.3155 -0.14916 0.32453 -0.15569 0.3287 C -0.16795 0.34976 -0.15373 0.32314 -0.16104 0.34282 C -0.16391 0.35046 -0.16874 0.35694 -0.17187 0.36435 C -0.18022 0.38356 -0.17343 0.3743 -0.18126 0.38333 C -0.19066 0.40925 -0.17657 0.37222 -0.18792 0.39536 C -0.19001 0.39953 -0.19144 0.40486 -0.19327 0.40948 C -0.19418 0.4118 -0.19601 0.41666 -0.19601 0.41666 C -0.19914 0.43425 -0.19666 0.42754 -0.20266 0.43819 C -0.20606 0.45555 -0.20684 0.46759 -0.21741 0.47384 C -0.22015 0.47708 -0.22446 0.47777 -0.2255 0.48333 C -0.2272 0.49282 -0.2255 0.48981 -0.23085 0.49282 C -0.23529 0.50439 -0.24403 0.5081 -0.25108 0.51435 C -0.25251 0.52245 -0.25499 0.52708 -0.25499 0.53564 " pathEditMode="relative" ptsTypes="fffffffffffffffffffffffffffffffffA">
                                      <p:cBhvr>
                                        <p:cTn id="67" dur="2000" fill="hold"/>
                                        <p:tgtEl>
                                          <p:spTgt spid="42"/>
                                        </p:tgtEl>
                                        <p:attrNameLst>
                                          <p:attrName>ppt_x</p:attrName>
                                          <p:attrName>ppt_y</p:attrName>
                                        </p:attrNameLst>
                                      </p:cBhvr>
                                    </p:animMotion>
                                  </p:childTnLst>
                                </p:cTn>
                              </p:par>
                            </p:childTnLst>
                          </p:cTn>
                        </p:par>
                      </p:childTnLst>
                    </p:cTn>
                  </p:par>
                </p:childTnLst>
              </p:cTn>
              <p:nextCondLst>
                <p:cond evt="onClick" delay="0">
                  <p:tgtEl>
                    <p:spTgt spid="1046"/>
                  </p:tgtEl>
                </p:cond>
              </p:nextCondLst>
            </p:seq>
            <p:seq concurrent="1" nextAc="seek">
              <p:cTn id="68" restart="whenNotActive" fill="hold" evtFilter="cancelBubble" nodeType="interactiveSeq">
                <p:stCondLst>
                  <p:cond evt="onClick" delay="0">
                    <p:tgtEl>
                      <p:spTgt spid="104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044"/>
                                        </p:tgtEl>
                                      </p:cBhvr>
                                    </p:animEffect>
                                    <p:set>
                                      <p:cBhvr>
                                        <p:cTn id="73" dur="1" fill="hold">
                                          <p:stCondLst>
                                            <p:cond delay="499"/>
                                          </p:stCondLst>
                                        </p:cTn>
                                        <p:tgtEl>
                                          <p:spTgt spid="1044"/>
                                        </p:tgtEl>
                                        <p:attrNameLst>
                                          <p:attrName>style.visibility</p:attrName>
                                        </p:attrNameLst>
                                      </p:cBhvr>
                                      <p:to>
                                        <p:strVal val="hidden"/>
                                      </p:to>
                                    </p:se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childTnLst>
                          </p:cTn>
                        </p:par>
                        <p:par>
                          <p:cTn id="78" fill="hold">
                            <p:stCondLst>
                              <p:cond delay="1000"/>
                            </p:stCondLst>
                            <p:childTnLst>
                              <p:par>
                                <p:cTn id="79" presetID="0" presetClass="path" presetSubtype="0" accel="50000" decel="50000" fill="hold" nodeType="afterEffect">
                                  <p:stCondLst>
                                    <p:cond delay="0"/>
                                  </p:stCondLst>
                                  <p:childTnLst>
                                    <p:animMotion origin="layout" path="M -2.52904E-6 1.48148E-6 C -0.00417 0.00741 -0.00665 0.01597 -0.0107 0.02384 C -0.01448 0.03125 -0.0197 0.03657 -0.02283 0.04514 C -0.02584 0.05347 -0.02884 0.05879 -0.03354 0.06435 C -0.03654 0.07199 -0.04006 0.07778 -0.04293 0.08565 C -0.04332 0.08889 -0.04345 0.09213 -0.04424 0.09514 C -0.04489 0.09768 -0.04645 0.09954 -0.04698 0.10231 C -0.05011 0.12083 -0.04711 0.12153 -0.05507 0.13565 C -0.05676 0.14514 -0.05911 0.15 -0.06303 0.15717 C -0.06485 0.17176 -0.06394 0.17986 -0.07112 0.18796 C -0.07477 0.19745 -0.07973 0.20463 -0.08456 0.2118 C -0.086 0.21389 -0.08743 0.21643 -0.08861 0.21898 C -0.08965 0.22106 -0.09004 0.2243 -0.09122 0.22616 C -0.09369 0.22986 -0.09657 0.23241 -0.09931 0.23565 C -0.10061 0.23727 -0.10335 0.24051 -0.10335 0.24074 C -0.1057 0.25301 -0.10348 0.24629 -0.11275 0.25717 C -0.11405 0.25879 -0.11679 0.2618 -0.11679 0.26204 C -0.11914 0.27454 -0.12097 0.26944 -0.12749 0.27384 C -0.13271 0.27731 -0.13676 0.28102 -0.14224 0.28333 C -0.14498 0.28819 -0.14681 0.29236 -0.15033 0.29514 C -0.15294 0.29722 -0.15842 0.3 -0.15842 0.30023 C -0.16025 0.30231 -0.16168 0.30602 -0.16377 0.30717 C -0.16925 0.31042 -0.17617 0.31042 -0.18256 0.31435 C -0.18583 0.32292 -0.18987 0.32523 -0.19457 0.33102 C -0.19653 0.34028 -0.19874 0.34537 -0.20266 0.35231 C -0.20462 0.36319 -0.20671 0.38565 -0.20671 0.38588 C -0.20723 0.39537 -0.20684 0.40717 -0.20945 0.41667 C -0.21349 0.43125 -0.20814 0.44282 -0.21101 0.45833 " pathEditMode="relative" rAng="0" ptsTypes="ffffffffffffffffffffffffffff">
                                      <p:cBhvr>
                                        <p:cTn id="80" dur="2000" fill="hold"/>
                                        <p:tgtEl>
                                          <p:spTgt spid="43"/>
                                        </p:tgtEl>
                                        <p:attrNameLst>
                                          <p:attrName>ppt_x</p:attrName>
                                          <p:attrName>ppt_y</p:attrName>
                                        </p:attrNameLst>
                                      </p:cBhvr>
                                      <p:rCtr x="-10675" y="22917"/>
                                    </p:animMotion>
                                  </p:childTnLst>
                                </p:cTn>
                              </p:par>
                            </p:childTnLst>
                          </p:cTn>
                        </p:par>
                      </p:childTnLst>
                    </p:cTn>
                  </p:par>
                </p:childTnLst>
              </p:cTn>
              <p:nextCondLst>
                <p:cond evt="onClick" delay="0">
                  <p:tgtEl>
                    <p:spTgt spid="104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00" b="21801"/>
          <a:stretch/>
        </p:blipFill>
        <p:spPr>
          <a:xfrm>
            <a:off x="-52216" y="0"/>
            <a:ext cx="18317594" cy="10601325"/>
          </a:xfrm>
          <a:prstGeom prst="rect">
            <a:avLst/>
          </a:prstGeom>
        </p:spPr>
      </p:pic>
      <p:pic>
        <p:nvPicPr>
          <p:cNvPr id="3" name="Picture 12" descr="Bird GIFs - Get the best GIF on GIPHY">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14301"/>
            <a:ext cx="3429000" cy="24931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00300" y="800100"/>
            <a:ext cx="12664677" cy="36576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9600" b="1">
                <a:solidFill>
                  <a:srgbClr val="002060"/>
                </a:solidFill>
              </a:rPr>
              <a:t>….</a:t>
            </a:r>
            <a:r>
              <a:rPr lang="vi-VN" sz="9600" b="1">
                <a:solidFill>
                  <a:srgbClr val="002060"/>
                </a:solidFill>
              </a:rPr>
              <a:t> đe </a:t>
            </a:r>
            <a:r>
              <a:rPr lang="en-US" sz="9600" b="1">
                <a:solidFill>
                  <a:srgbClr val="002060"/>
                </a:solidFill>
              </a:rPr>
              <a:t>….</a:t>
            </a:r>
            <a:r>
              <a:rPr lang="vi-VN" sz="9600" b="1">
                <a:solidFill>
                  <a:srgbClr val="002060"/>
                </a:solidFill>
              </a:rPr>
              <a:t> búa</a:t>
            </a:r>
            <a:endParaRPr lang="en-US" sz="10800" b="1" kern="0">
              <a:solidFill>
                <a:srgbClr val="002060"/>
              </a:solidFill>
              <a:latin typeface="Arial "/>
              <a:sym typeface="Arial"/>
            </a:endParaRPr>
          </a:p>
        </p:txBody>
      </p:sp>
      <p:sp>
        <p:nvSpPr>
          <p:cNvPr id="5" name="Rectangle 4"/>
          <p:cNvSpPr/>
          <p:nvPr/>
        </p:nvSpPr>
        <p:spPr>
          <a:xfrm>
            <a:off x="2371468" y="5600700"/>
            <a:ext cx="12664677" cy="36576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9600" b="1" kern="0">
                <a:solidFill>
                  <a:srgbClr val="FF0000"/>
                </a:solidFill>
                <a:latin typeface="Arial "/>
                <a:sym typeface="Arial"/>
              </a:rPr>
              <a:t>Trên – dưới</a:t>
            </a:r>
          </a:p>
        </p:txBody>
      </p:sp>
    </p:spTree>
    <p:extLst>
      <p:ext uri="{BB962C8B-B14F-4D97-AF65-F5344CB8AC3E}">
        <p14:creationId xmlns:p14="http://schemas.microsoft.com/office/powerpoint/2010/main" val="189163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00" b="21801"/>
          <a:stretch/>
        </p:blipFill>
        <p:spPr>
          <a:xfrm>
            <a:off x="-52216" y="0"/>
            <a:ext cx="18317594" cy="10601325"/>
          </a:xfrm>
          <a:prstGeom prst="rect">
            <a:avLst/>
          </a:prstGeom>
        </p:spPr>
      </p:pic>
      <p:pic>
        <p:nvPicPr>
          <p:cNvPr id="3" name="Picture 12" descr="Bird GIFs - Get the best GIF on GIPHY">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14301"/>
            <a:ext cx="3429000" cy="24931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00300" y="800100"/>
            <a:ext cx="12664677" cy="36576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vi-VN" sz="9600" b="1">
                <a:solidFill>
                  <a:srgbClr val="002060"/>
                </a:solidFill>
              </a:rPr>
              <a:t>Trước </a:t>
            </a:r>
            <a:r>
              <a:rPr lang="en-US" sz="9600" b="1">
                <a:solidFill>
                  <a:srgbClr val="002060"/>
                </a:solidFill>
              </a:rPr>
              <a:t>…</a:t>
            </a:r>
            <a:r>
              <a:rPr lang="vi-VN" sz="9600" b="1">
                <a:solidFill>
                  <a:srgbClr val="002060"/>
                </a:solidFill>
              </a:rPr>
              <a:t> sau </a:t>
            </a:r>
            <a:r>
              <a:rPr lang="en-US" sz="9600" b="1">
                <a:solidFill>
                  <a:srgbClr val="002060"/>
                </a:solidFill>
              </a:rPr>
              <a:t>…</a:t>
            </a:r>
            <a:endParaRPr lang="en-US" sz="10800" b="1" kern="0">
              <a:solidFill>
                <a:srgbClr val="002060"/>
              </a:solidFill>
              <a:latin typeface="Arial "/>
              <a:sym typeface="Arial"/>
            </a:endParaRPr>
          </a:p>
        </p:txBody>
      </p:sp>
      <p:sp>
        <p:nvSpPr>
          <p:cNvPr id="5" name="Rectangle 4"/>
          <p:cNvSpPr/>
          <p:nvPr/>
        </p:nvSpPr>
        <p:spPr>
          <a:xfrm>
            <a:off x="2365854" y="5600700"/>
            <a:ext cx="12664677" cy="36576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9600" b="1" kern="0">
                <a:solidFill>
                  <a:srgbClr val="FF0000"/>
                </a:solidFill>
                <a:latin typeface="Arial "/>
                <a:sym typeface="Arial"/>
              </a:rPr>
              <a:t>lạ - quen</a:t>
            </a:r>
          </a:p>
        </p:txBody>
      </p:sp>
    </p:spTree>
    <p:extLst>
      <p:ext uri="{BB962C8B-B14F-4D97-AF65-F5344CB8AC3E}">
        <p14:creationId xmlns:p14="http://schemas.microsoft.com/office/powerpoint/2010/main" val="345766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00" b="21801"/>
          <a:stretch/>
        </p:blipFill>
        <p:spPr>
          <a:xfrm>
            <a:off x="-52216" y="0"/>
            <a:ext cx="18317594" cy="10601325"/>
          </a:xfrm>
          <a:prstGeom prst="rect">
            <a:avLst/>
          </a:prstGeom>
        </p:spPr>
      </p:pic>
      <p:pic>
        <p:nvPicPr>
          <p:cNvPr id="3" name="Picture 12" descr="Bird GIFs - Get the best GIF on GIPHY">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14301"/>
            <a:ext cx="3429000" cy="24931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00300" y="800100"/>
            <a:ext cx="12664677" cy="36576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7200" b="1">
                <a:solidFill>
                  <a:srgbClr val="002060"/>
                </a:solidFill>
              </a:rPr>
              <a:t>….. </a:t>
            </a:r>
            <a:r>
              <a:rPr lang="vi-VN" sz="7200" b="1">
                <a:solidFill>
                  <a:srgbClr val="002060"/>
                </a:solidFill>
              </a:rPr>
              <a:t>vinh còn hơn </a:t>
            </a:r>
            <a:r>
              <a:rPr lang="en-US" sz="7200" b="1">
                <a:solidFill>
                  <a:srgbClr val="002060"/>
                </a:solidFill>
              </a:rPr>
              <a:t>….</a:t>
            </a:r>
            <a:r>
              <a:rPr lang="vi-VN" sz="7200" b="1">
                <a:solidFill>
                  <a:srgbClr val="002060"/>
                </a:solidFill>
              </a:rPr>
              <a:t> nhục</a:t>
            </a:r>
            <a:endParaRPr lang="en-US" sz="8000" b="1" kern="0">
              <a:solidFill>
                <a:srgbClr val="002060"/>
              </a:solidFill>
              <a:latin typeface="Arial "/>
              <a:sym typeface="Arial"/>
            </a:endParaRPr>
          </a:p>
        </p:txBody>
      </p:sp>
      <p:sp>
        <p:nvSpPr>
          <p:cNvPr id="5" name="Rectangle 4"/>
          <p:cNvSpPr/>
          <p:nvPr/>
        </p:nvSpPr>
        <p:spPr>
          <a:xfrm>
            <a:off x="2365854" y="5600700"/>
            <a:ext cx="12664677" cy="36576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9600" b="1" kern="0">
                <a:solidFill>
                  <a:srgbClr val="FF0000"/>
                </a:solidFill>
                <a:latin typeface="Arial "/>
                <a:sym typeface="Arial"/>
              </a:rPr>
              <a:t>Chết – sống</a:t>
            </a:r>
          </a:p>
        </p:txBody>
      </p:sp>
    </p:spTree>
    <p:extLst>
      <p:ext uri="{BB962C8B-B14F-4D97-AF65-F5344CB8AC3E}">
        <p14:creationId xmlns:p14="http://schemas.microsoft.com/office/powerpoint/2010/main" val="18874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000" b="21801"/>
          <a:stretch/>
        </p:blipFill>
        <p:spPr>
          <a:xfrm>
            <a:off x="-52216" y="0"/>
            <a:ext cx="18317594" cy="10601325"/>
          </a:xfrm>
          <a:prstGeom prst="rect">
            <a:avLst/>
          </a:prstGeom>
        </p:spPr>
      </p:pic>
      <p:pic>
        <p:nvPicPr>
          <p:cNvPr id="3" name="Picture 12" descr="Bird GIFs - Get the best GIF on GIPHY">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087600" y="114301"/>
            <a:ext cx="3429000" cy="24931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09800" y="778671"/>
            <a:ext cx="13220700" cy="36576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GB" sz="6000" b="1">
                <a:solidFill>
                  <a:srgbClr val="002060"/>
                </a:solidFill>
              </a:rPr>
              <a:t>…. anh em …. …. láng giềng ….</a:t>
            </a:r>
            <a:endParaRPr lang="en-US" sz="6600" b="1" kern="0">
              <a:solidFill>
                <a:srgbClr val="002060"/>
              </a:solidFill>
              <a:latin typeface="Arial "/>
              <a:sym typeface="Arial"/>
            </a:endParaRPr>
          </a:p>
        </p:txBody>
      </p:sp>
      <p:sp>
        <p:nvSpPr>
          <p:cNvPr id="5" name="Rectangle 4"/>
          <p:cNvSpPr/>
          <p:nvPr/>
        </p:nvSpPr>
        <p:spPr>
          <a:xfrm>
            <a:off x="2365854" y="5600700"/>
            <a:ext cx="12664677" cy="36576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indent="-1371600" algn="ctr">
              <a:buClr>
                <a:srgbClr val="000000"/>
              </a:buClr>
              <a:buFont typeface="Arial"/>
              <a:buAutoNum type="arabicParenBoth"/>
            </a:pPr>
            <a:r>
              <a:rPr lang="en-US" sz="8000" b="1" kern="0">
                <a:solidFill>
                  <a:srgbClr val="FF0000"/>
                </a:solidFill>
                <a:latin typeface="Arial "/>
                <a:sym typeface="Arial"/>
              </a:rPr>
              <a:t>Bán – mua</a:t>
            </a:r>
          </a:p>
          <a:p>
            <a:pPr marL="1371600" indent="-1371600" algn="ctr">
              <a:buClr>
                <a:srgbClr val="000000"/>
              </a:buClr>
              <a:buFont typeface="Arial"/>
              <a:buAutoNum type="arabicParenBoth"/>
            </a:pPr>
            <a:r>
              <a:rPr lang="en-US" sz="8000" b="1" kern="0">
                <a:solidFill>
                  <a:srgbClr val="FF0000"/>
                </a:solidFill>
                <a:latin typeface="Arial "/>
                <a:sym typeface="Arial"/>
              </a:rPr>
              <a:t> xa – gần</a:t>
            </a:r>
          </a:p>
        </p:txBody>
      </p:sp>
      <p:sp>
        <p:nvSpPr>
          <p:cNvPr id="6" name="TextBox 5"/>
          <p:cNvSpPr txBox="1"/>
          <p:nvPr/>
        </p:nvSpPr>
        <p:spPr>
          <a:xfrm>
            <a:off x="3200400" y="1961140"/>
            <a:ext cx="748923" cy="646331"/>
          </a:xfrm>
          <a:prstGeom prst="rect">
            <a:avLst/>
          </a:prstGeom>
          <a:noFill/>
        </p:spPr>
        <p:txBody>
          <a:bodyPr wrap="none" rtlCol="0">
            <a:spAutoFit/>
          </a:bodyPr>
          <a:lstStyle/>
          <a:p>
            <a:r>
              <a:rPr lang="en-US" sz="3600" b="1">
                <a:solidFill>
                  <a:srgbClr val="002060"/>
                </a:solidFill>
              </a:rPr>
              <a:t>(1)</a:t>
            </a:r>
            <a:endParaRPr lang="en-GB" sz="3600" b="1">
              <a:solidFill>
                <a:srgbClr val="002060"/>
              </a:solidFill>
            </a:endParaRPr>
          </a:p>
        </p:txBody>
      </p:sp>
      <p:sp>
        <p:nvSpPr>
          <p:cNvPr id="7" name="TextBox 6"/>
          <p:cNvSpPr txBox="1"/>
          <p:nvPr/>
        </p:nvSpPr>
        <p:spPr>
          <a:xfrm>
            <a:off x="8411553" y="1961140"/>
            <a:ext cx="748923" cy="646331"/>
          </a:xfrm>
          <a:prstGeom prst="rect">
            <a:avLst/>
          </a:prstGeom>
          <a:noFill/>
        </p:spPr>
        <p:txBody>
          <a:bodyPr wrap="none" rtlCol="0">
            <a:spAutoFit/>
          </a:bodyPr>
          <a:lstStyle/>
          <a:p>
            <a:r>
              <a:rPr lang="en-US" sz="3600" b="1">
                <a:solidFill>
                  <a:srgbClr val="002060"/>
                </a:solidFill>
              </a:rPr>
              <a:t>(1)</a:t>
            </a:r>
            <a:endParaRPr lang="en-GB" sz="3600" b="1">
              <a:solidFill>
                <a:srgbClr val="002060"/>
              </a:solidFill>
            </a:endParaRPr>
          </a:p>
        </p:txBody>
      </p:sp>
      <p:sp>
        <p:nvSpPr>
          <p:cNvPr id="8" name="TextBox 7"/>
          <p:cNvSpPr txBox="1"/>
          <p:nvPr/>
        </p:nvSpPr>
        <p:spPr>
          <a:xfrm>
            <a:off x="7201616" y="1961140"/>
            <a:ext cx="748923" cy="646331"/>
          </a:xfrm>
          <a:prstGeom prst="rect">
            <a:avLst/>
          </a:prstGeom>
          <a:noFill/>
        </p:spPr>
        <p:txBody>
          <a:bodyPr wrap="none" rtlCol="0">
            <a:spAutoFit/>
          </a:bodyPr>
          <a:lstStyle/>
          <a:p>
            <a:r>
              <a:rPr lang="en-US" sz="3600" b="1">
                <a:solidFill>
                  <a:srgbClr val="002060"/>
                </a:solidFill>
              </a:rPr>
              <a:t>(2)</a:t>
            </a:r>
            <a:endParaRPr lang="en-GB" sz="3600" b="1">
              <a:solidFill>
                <a:srgbClr val="002060"/>
              </a:solidFill>
            </a:endParaRPr>
          </a:p>
        </p:txBody>
      </p:sp>
      <p:sp>
        <p:nvSpPr>
          <p:cNvPr id="9" name="TextBox 8"/>
          <p:cNvSpPr txBox="1"/>
          <p:nvPr/>
        </p:nvSpPr>
        <p:spPr>
          <a:xfrm>
            <a:off x="13582131" y="1961139"/>
            <a:ext cx="748923" cy="646331"/>
          </a:xfrm>
          <a:prstGeom prst="rect">
            <a:avLst/>
          </a:prstGeom>
          <a:noFill/>
        </p:spPr>
        <p:txBody>
          <a:bodyPr wrap="none" rtlCol="0">
            <a:spAutoFit/>
          </a:bodyPr>
          <a:lstStyle/>
          <a:p>
            <a:r>
              <a:rPr lang="en-US" sz="3600" b="1">
                <a:solidFill>
                  <a:srgbClr val="002060"/>
                </a:solidFill>
              </a:rPr>
              <a:t>(2)</a:t>
            </a:r>
            <a:endParaRPr lang="en-GB" sz="3600" b="1">
              <a:solidFill>
                <a:srgbClr val="002060"/>
              </a:solidFill>
            </a:endParaRPr>
          </a:p>
        </p:txBody>
      </p:sp>
    </p:spTree>
    <p:extLst>
      <p:ext uri="{BB962C8B-B14F-4D97-AF65-F5344CB8AC3E}">
        <p14:creationId xmlns:p14="http://schemas.microsoft.com/office/powerpoint/2010/main" val="346382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00" b="21801"/>
          <a:stretch/>
        </p:blipFill>
        <p:spPr>
          <a:xfrm>
            <a:off x="-52216" y="0"/>
            <a:ext cx="18317594" cy="10601325"/>
          </a:xfrm>
          <a:prstGeom prst="rect">
            <a:avLst/>
          </a:prstGeom>
        </p:spPr>
      </p:pic>
      <p:pic>
        <p:nvPicPr>
          <p:cNvPr id="3" name="Picture 12" descr="Bird GIFs - Get the best GIF on GIPHY">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114301"/>
            <a:ext cx="3429000" cy="24931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00300" y="800100"/>
            <a:ext cx="12664677" cy="36576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b="1">
                <a:solidFill>
                  <a:srgbClr val="002060"/>
                </a:solidFill>
              </a:rPr>
              <a:t>Có … nới … </a:t>
            </a:r>
            <a:endParaRPr lang="en-US" sz="10800" b="1">
              <a:solidFill>
                <a:srgbClr val="002060"/>
              </a:solidFill>
              <a:latin typeface="Arial "/>
            </a:endParaRPr>
          </a:p>
        </p:txBody>
      </p:sp>
      <p:sp>
        <p:nvSpPr>
          <p:cNvPr id="5" name="Rectangle 4"/>
          <p:cNvSpPr/>
          <p:nvPr/>
        </p:nvSpPr>
        <p:spPr>
          <a:xfrm>
            <a:off x="2365854" y="5600700"/>
            <a:ext cx="12664677" cy="36576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a:solidFill>
                  <a:srgbClr val="FF0000"/>
                </a:solidFill>
                <a:latin typeface="Arial "/>
              </a:rPr>
              <a:t>mới - cũ</a:t>
            </a:r>
          </a:p>
        </p:txBody>
      </p:sp>
    </p:spTree>
    <p:extLst>
      <p:ext uri="{BB962C8B-B14F-4D97-AF65-F5344CB8AC3E}">
        <p14:creationId xmlns:p14="http://schemas.microsoft.com/office/powerpoint/2010/main" val="5878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6172200" y="1257300"/>
            <a:ext cx="478368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6600" b="1">
                <a:solidFill>
                  <a:srgbClr val="FF0000"/>
                </a:solidFill>
                <a:latin typeface="Tahoma" panose="020B0604030504040204" pitchFamily="34" charset="0"/>
              </a:rPr>
              <a:t>VẬN DỤNG</a:t>
            </a:r>
          </a:p>
        </p:txBody>
      </p:sp>
      <p:sp>
        <p:nvSpPr>
          <p:cNvPr id="5" name="TextBox 4"/>
          <p:cNvSpPr txBox="1">
            <a:spLocks noChangeArrowheads="1"/>
          </p:cNvSpPr>
          <p:nvPr/>
        </p:nvSpPr>
        <p:spPr bwMode="auto">
          <a:xfrm>
            <a:off x="3657600" y="3200401"/>
            <a:ext cx="1234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altLang="vi-VN" sz="4200">
                <a:latin typeface="Arial" panose="020B0604020202020204" pitchFamily="34" charset="0"/>
                <a:cs typeface="Arial" panose="020B0604020202020204" pitchFamily="34" charset="0"/>
              </a:rPr>
              <a:t>Hãy </a:t>
            </a:r>
            <a:r>
              <a:rPr lang="en-US" altLang="vi-VN" sz="4200"/>
              <a:t>t</a:t>
            </a:r>
            <a:r>
              <a:rPr lang="en-US" sz="4200"/>
              <a:t>ìm những cặp từ trái nghĩa nhau nói về chủ đề hòa bình.</a:t>
            </a:r>
            <a:endParaRPr lang="en-GB" sz="4200"/>
          </a:p>
        </p:txBody>
      </p:sp>
      <p:sp>
        <p:nvSpPr>
          <p:cNvPr id="7" name="Arrow: Chevron 6"/>
          <p:cNvSpPr/>
          <p:nvPr/>
        </p:nvSpPr>
        <p:spPr>
          <a:xfrm>
            <a:off x="2971800" y="3438526"/>
            <a:ext cx="342900" cy="385763"/>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700">
              <a:solidFill>
                <a:schemeClr val="tx1"/>
              </a:solidFill>
            </a:endParaRPr>
          </a:p>
        </p:txBody>
      </p:sp>
      <p:sp>
        <p:nvSpPr>
          <p:cNvPr id="9" name="Arrow: Chevron 8"/>
          <p:cNvSpPr/>
          <p:nvPr/>
        </p:nvSpPr>
        <p:spPr>
          <a:xfrm>
            <a:off x="2940089" y="5570691"/>
            <a:ext cx="342900" cy="383382"/>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700">
              <a:solidFill>
                <a:schemeClr val="tx1"/>
              </a:solidFill>
            </a:endParaRPr>
          </a:p>
        </p:txBody>
      </p:sp>
      <p:sp>
        <p:nvSpPr>
          <p:cNvPr id="10" name="TextBox 9"/>
          <p:cNvSpPr txBox="1">
            <a:spLocks noChangeArrowheads="1"/>
          </p:cNvSpPr>
          <p:nvPr/>
        </p:nvSpPr>
        <p:spPr bwMode="auto">
          <a:xfrm>
            <a:off x="3752094" y="5370666"/>
            <a:ext cx="1234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4200">
                <a:latin typeface="Arial" panose="020B0604020202020204" pitchFamily="34" charset="0"/>
                <a:cs typeface="Arial" panose="020B0604020202020204" pitchFamily="34" charset="0"/>
              </a:rPr>
              <a:t>CBBS: Mở rộng vốn từ hòa bình</a:t>
            </a:r>
          </a:p>
        </p:txBody>
      </p:sp>
    </p:spTree>
    <p:extLst>
      <p:ext uri="{BB962C8B-B14F-4D97-AF65-F5344CB8AC3E}">
        <p14:creationId xmlns:p14="http://schemas.microsoft.com/office/powerpoint/2010/main" val="3434800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0280" y="2501989"/>
            <a:ext cx="6949440" cy="769441"/>
          </a:xfrm>
          <a:prstGeom prst="rect">
            <a:avLst/>
          </a:prstGeom>
        </p:spPr>
        <p:txBody>
          <a:bodyPr wrap="square">
            <a:spAutoFit/>
          </a:bodyPr>
          <a:lstStyle/>
          <a:p>
            <a:r>
              <a:rPr lang="fr-FR" sz="4400" b="1">
                <a:solidFill>
                  <a:srgbClr val="0070C0"/>
                </a:solidFill>
                <a:latin typeface="Arial" panose="020B0604020202020204" pitchFamily="34" charset="0"/>
                <a:ea typeface="Times New Roman" panose="02020603050405020304" pitchFamily="18" charset="0"/>
                <a:cs typeface="Arial" panose="020B0604020202020204" pitchFamily="34" charset="0"/>
              </a:rPr>
              <a:t>Thế nào là từ trái nghĩa ? </a:t>
            </a:r>
            <a:endParaRPr lang="en-GB" sz="4400" b="1">
              <a:solidFill>
                <a:srgbClr val="0070C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508230"/>
            <a:ext cx="4572000" cy="4880042"/>
          </a:xfrm>
          <a:prstGeom prst="rect">
            <a:avLst/>
          </a:prstGeom>
        </p:spPr>
      </p:pic>
      <p:sp>
        <p:nvSpPr>
          <p:cNvPr id="4" name="Cloud Callout 3"/>
          <p:cNvSpPr/>
          <p:nvPr/>
        </p:nvSpPr>
        <p:spPr>
          <a:xfrm>
            <a:off x="3657600" y="858520"/>
            <a:ext cx="11734800" cy="4056380"/>
          </a:xfrm>
          <a:prstGeom prst="cloudCallout">
            <a:avLst>
              <a:gd name="adj1" fmla="val -36817"/>
              <a:gd name="adj2" fmla="val 660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537200" y="2324100"/>
            <a:ext cx="9144000" cy="1446550"/>
          </a:xfrm>
          <a:prstGeom prst="rect">
            <a:avLst/>
          </a:prstGeom>
        </p:spPr>
        <p:txBody>
          <a:bodyPr>
            <a:spAutoFit/>
          </a:bodyPr>
          <a:lstStyle/>
          <a:p>
            <a:pPr lvl="0"/>
            <a:r>
              <a:rPr lang="fr-FR" sz="4400" b="1">
                <a:solidFill>
                  <a:srgbClr val="0070C0"/>
                </a:solidFill>
                <a:latin typeface="Arial" panose="020B0604020202020204" pitchFamily="34" charset="0"/>
                <a:ea typeface="Times New Roman" panose="02020603050405020304" pitchFamily="18" charset="0"/>
                <a:cs typeface="Arial" panose="020B0604020202020204" pitchFamily="34" charset="0"/>
              </a:rPr>
              <a:t>   Hãy đặt 1 câu có sử dụng một cặp từ trái nghĩa mà em biết.</a:t>
            </a:r>
            <a:endParaRPr lang="en-GB" sz="4400" b="1">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7218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7000"/>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44999">
            <a:off x="-15070" y="5329044"/>
            <a:ext cx="2557999" cy="3651495"/>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41480" y="5410387"/>
            <a:ext cx="2066187" cy="127265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135995">
            <a:off x="14984661" y="1342568"/>
            <a:ext cx="2409615" cy="34423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01035" y="1790420"/>
            <a:ext cx="2632919" cy="76228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81500" y="8686800"/>
            <a:ext cx="1850951" cy="112666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14580" y="560439"/>
            <a:ext cx="2759149" cy="978508"/>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9258">
            <a:off x="15463708" y="6765094"/>
            <a:ext cx="2090796" cy="2986852"/>
          </a:xfrm>
          <a:prstGeom prst="rect">
            <a:avLst/>
          </a:prstGeom>
        </p:spPr>
      </p:pic>
      <p:sp>
        <p:nvSpPr>
          <p:cNvPr id="12" name="Rectangle 14"/>
          <p:cNvSpPr>
            <a:spLocks noChangeArrowheads="1"/>
          </p:cNvSpPr>
          <p:nvPr/>
        </p:nvSpPr>
        <p:spPr bwMode="auto">
          <a:xfrm>
            <a:off x="4114509" y="4640946"/>
            <a:ext cx="126492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400">
                <a:latin typeface="Arial" panose="020B0604020202020204" pitchFamily="34" charset="0"/>
                <a:cs typeface="Arial" panose="020B0604020202020204" pitchFamily="34" charset="0"/>
              </a:rPr>
              <a:t>Thực hành làm bài tập nhận biết từ trái nghĩa</a:t>
            </a:r>
          </a:p>
        </p:txBody>
      </p:sp>
      <p:sp>
        <p:nvSpPr>
          <p:cNvPr id="13" name="Rectangle 14"/>
          <p:cNvSpPr>
            <a:spLocks noChangeArrowheads="1"/>
          </p:cNvSpPr>
          <p:nvPr/>
        </p:nvSpPr>
        <p:spPr bwMode="auto">
          <a:xfrm>
            <a:off x="4190924" y="3268118"/>
            <a:ext cx="947732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4400">
                <a:latin typeface="Arial" panose="020B0604020202020204" pitchFamily="34" charset="0"/>
                <a:cs typeface="Arial" panose="020B0604020202020204" pitchFamily="34" charset="0"/>
              </a:rPr>
              <a:t>Củng cố kiến thức về từ trái nghĩa</a:t>
            </a:r>
            <a:r>
              <a:rPr lang="en-US" altLang="en-US" sz="4400" b="1">
                <a:solidFill>
                  <a:srgbClr val="2108B4"/>
                </a:solidFill>
                <a:latin typeface="Arial" panose="020B0604020202020204" pitchFamily="34" charset="0"/>
                <a:cs typeface="Arial" panose="020B0604020202020204" pitchFamily="34" charset="0"/>
              </a:rPr>
              <a:t>		</a:t>
            </a:r>
            <a:r>
              <a:rPr lang="en-US" altLang="en-US" sz="4400" b="1" i="1">
                <a:solidFill>
                  <a:srgbClr val="2108B4"/>
                </a:solidFill>
                <a:latin typeface="Arial" panose="020B0604020202020204" pitchFamily="34" charset="0"/>
                <a:cs typeface="Arial" panose="020B0604020202020204" pitchFamily="34" charset="0"/>
              </a:rPr>
              <a:t> </a:t>
            </a:r>
          </a:p>
        </p:txBody>
      </p:sp>
      <p:sp>
        <p:nvSpPr>
          <p:cNvPr id="14" name="TextBox 13"/>
          <p:cNvSpPr txBox="1"/>
          <p:nvPr/>
        </p:nvSpPr>
        <p:spPr>
          <a:xfrm>
            <a:off x="5715000" y="1731328"/>
            <a:ext cx="7517458" cy="1107996"/>
          </a:xfrm>
          <a:prstGeom prst="rect">
            <a:avLst/>
          </a:prstGeom>
          <a:noFill/>
          <a:effectLst>
            <a:outerShdw blurRad="50800" dist="152400" dir="9180000" sx="28000" sy="28000" algn="ctr" rotWithShape="0">
              <a:srgbClr val="000000">
                <a:alpha val="43137"/>
              </a:srgbClr>
            </a:outerShdw>
            <a:reflection blurRad="6350" stA="50000" endA="300" endPos="55000" dir="5400000" sy="-100000" algn="bl" rotWithShape="0"/>
          </a:effectLst>
        </p:spPr>
        <p:txBody>
          <a:bodyPr wrap="square">
            <a:spAutoFit/>
          </a:bodyPr>
          <a:lstStyle/>
          <a:p>
            <a:pPr algn="ctr" eaLnBrk="1" hangingPunct="1">
              <a:defRPr/>
            </a:pPr>
            <a:r>
              <a:rPr lang="en-US" altLang="vi-VN" sz="6600" b="1">
                <a:solidFill>
                  <a:srgbClr val="FF0000"/>
                </a:solidFill>
              </a:rPr>
              <a:t>Yêu cầu cần đạt</a:t>
            </a:r>
            <a:endParaRPr lang="en-US" altLang="en-US" sz="6600" b="1">
              <a:solidFill>
                <a:srgbClr val="FF0000"/>
              </a:solidFill>
              <a:latin typeface="Times New Roman" panose="02020603050405020304" pitchFamily="18" charset="0"/>
            </a:endParaRPr>
          </a:p>
        </p:txBody>
      </p:sp>
      <p:sp>
        <p:nvSpPr>
          <p:cNvPr id="15" name="Freeform 14"/>
          <p:cNvSpPr/>
          <p:nvPr/>
        </p:nvSpPr>
        <p:spPr>
          <a:xfrm>
            <a:off x="3044072" y="3384304"/>
            <a:ext cx="940800" cy="7216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p>
        </p:txBody>
      </p:sp>
      <p:sp>
        <p:nvSpPr>
          <p:cNvPr id="16" name="Freeform 15"/>
          <p:cNvSpPr/>
          <p:nvPr/>
        </p:nvSpPr>
        <p:spPr>
          <a:xfrm>
            <a:off x="3044072" y="4624367"/>
            <a:ext cx="915075" cy="72201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066800" y="800100"/>
            <a:ext cx="1623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altLang="en-US" sz="4400" b="1">
                <a:solidFill>
                  <a:srgbClr val="000030"/>
                </a:solidFill>
              </a:rPr>
              <a:t>1. Tìm những từ trái nghĩa nhau trong các thành ngữ, tục ngữ sau:</a:t>
            </a:r>
          </a:p>
        </p:txBody>
      </p:sp>
      <p:sp>
        <p:nvSpPr>
          <p:cNvPr id="3" name="Rectangle 7"/>
          <p:cNvSpPr>
            <a:spLocks noChangeArrowheads="1"/>
          </p:cNvSpPr>
          <p:nvPr/>
        </p:nvSpPr>
        <p:spPr bwMode="auto">
          <a:xfrm>
            <a:off x="1752600" y="1638300"/>
            <a:ext cx="13411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14350" indent="-51435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FontTx/>
              <a:buAutoNum type="alphaLcPeriod"/>
            </a:pPr>
            <a:r>
              <a:rPr lang="en-US" altLang="en-US" sz="4400" b="1" dirty="0">
                <a:solidFill>
                  <a:srgbClr val="002060"/>
                </a:solidFill>
              </a:rPr>
              <a:t>  </a:t>
            </a:r>
            <a:r>
              <a:rPr lang="en-US" altLang="en-US" sz="4400" b="1" dirty="0" err="1">
                <a:solidFill>
                  <a:srgbClr val="002060"/>
                </a:solidFill>
              </a:rPr>
              <a:t>Ăn</a:t>
            </a:r>
            <a:r>
              <a:rPr lang="en-US" altLang="en-US" sz="4400" b="1" dirty="0">
                <a:solidFill>
                  <a:srgbClr val="002060"/>
                </a:solidFill>
              </a:rPr>
              <a:t>  </a:t>
            </a:r>
            <a:r>
              <a:rPr lang="en-US" altLang="en-US" sz="4400" b="1" dirty="0" err="1">
                <a:solidFill>
                  <a:srgbClr val="002060"/>
                </a:solidFill>
              </a:rPr>
              <a:t>ít</a:t>
            </a:r>
            <a:r>
              <a:rPr lang="en-US" altLang="en-US" sz="4400" b="1" dirty="0">
                <a:solidFill>
                  <a:srgbClr val="002060"/>
                </a:solidFill>
              </a:rPr>
              <a:t>  </a:t>
            </a:r>
            <a:r>
              <a:rPr lang="en-US" altLang="en-US" sz="4400" b="1" dirty="0" err="1">
                <a:solidFill>
                  <a:srgbClr val="002060"/>
                </a:solidFill>
              </a:rPr>
              <a:t>ngon</a:t>
            </a:r>
            <a:r>
              <a:rPr lang="en-US" altLang="en-US" sz="4400" b="1" dirty="0">
                <a:solidFill>
                  <a:srgbClr val="002060"/>
                </a:solidFill>
              </a:rPr>
              <a:t>  </a:t>
            </a:r>
            <a:r>
              <a:rPr lang="en-US" altLang="en-US" sz="4400" b="1" dirty="0" err="1">
                <a:solidFill>
                  <a:srgbClr val="002060"/>
                </a:solidFill>
              </a:rPr>
              <a:t>nhiều</a:t>
            </a:r>
            <a:r>
              <a:rPr lang="en-US" altLang="en-US" sz="4400" b="1" dirty="0">
                <a:solidFill>
                  <a:srgbClr val="002060"/>
                </a:solidFill>
              </a:rPr>
              <a:t>.</a:t>
            </a:r>
          </a:p>
          <a:p>
            <a:endParaRPr lang="en-US" altLang="en-US" sz="4400" b="1" dirty="0">
              <a:solidFill>
                <a:srgbClr val="002060"/>
              </a:solidFill>
            </a:endParaRPr>
          </a:p>
          <a:p>
            <a:r>
              <a:rPr lang="en-US" altLang="en-US" sz="4400" b="1" dirty="0">
                <a:solidFill>
                  <a:srgbClr val="002060"/>
                </a:solidFill>
              </a:rPr>
              <a:t>b.  Ba  </a:t>
            </a:r>
            <a:r>
              <a:rPr lang="en-US" altLang="en-US" sz="4400" b="1" dirty="0" err="1">
                <a:solidFill>
                  <a:srgbClr val="002060"/>
                </a:solidFill>
              </a:rPr>
              <a:t>chìm</a:t>
            </a:r>
            <a:r>
              <a:rPr lang="en-US" altLang="en-US" sz="4400" b="1" dirty="0">
                <a:solidFill>
                  <a:srgbClr val="002060"/>
                </a:solidFill>
              </a:rPr>
              <a:t>  </a:t>
            </a:r>
            <a:r>
              <a:rPr lang="en-US" altLang="en-US" sz="4400" b="1" dirty="0" err="1">
                <a:solidFill>
                  <a:srgbClr val="002060"/>
                </a:solidFill>
              </a:rPr>
              <a:t>bảy</a:t>
            </a:r>
            <a:r>
              <a:rPr lang="en-US" altLang="en-US" sz="4400" b="1" dirty="0">
                <a:solidFill>
                  <a:srgbClr val="002060"/>
                </a:solidFill>
              </a:rPr>
              <a:t>  </a:t>
            </a:r>
            <a:r>
              <a:rPr lang="en-US" altLang="en-US" sz="4400" b="1" dirty="0" err="1">
                <a:solidFill>
                  <a:srgbClr val="002060"/>
                </a:solidFill>
              </a:rPr>
              <a:t>nổi</a:t>
            </a:r>
            <a:endParaRPr lang="en-US" altLang="en-US" sz="4400" b="1" dirty="0">
              <a:solidFill>
                <a:srgbClr val="002060"/>
              </a:solidFill>
            </a:endParaRPr>
          </a:p>
          <a:p>
            <a:endParaRPr lang="en-US" altLang="en-US" sz="4400" b="1" dirty="0">
              <a:solidFill>
                <a:srgbClr val="002060"/>
              </a:solidFill>
            </a:endParaRPr>
          </a:p>
          <a:p>
            <a:pPr>
              <a:buFontTx/>
              <a:buAutoNum type="alphaLcPeriod" startAt="3"/>
            </a:pPr>
            <a:r>
              <a:rPr lang="en-US" altLang="en-US" sz="4400" b="1" dirty="0">
                <a:solidFill>
                  <a:srgbClr val="002060"/>
                </a:solidFill>
              </a:rPr>
              <a:t>  </a:t>
            </a:r>
            <a:r>
              <a:rPr lang="vi-VN" altLang="en-US" sz="4400" b="1" dirty="0">
                <a:solidFill>
                  <a:srgbClr val="002060"/>
                </a:solidFill>
              </a:rPr>
              <a:t>Nắng  chóng  trưa, mưa  chóng tối</a:t>
            </a:r>
            <a:endParaRPr lang="en-US" altLang="en-US" sz="4400" b="1" dirty="0">
              <a:solidFill>
                <a:srgbClr val="002060"/>
              </a:solidFill>
            </a:endParaRPr>
          </a:p>
          <a:p>
            <a:endParaRPr lang="vi-VN" altLang="en-US" sz="4400" b="1" dirty="0">
              <a:solidFill>
                <a:srgbClr val="002060"/>
              </a:solidFill>
            </a:endParaRPr>
          </a:p>
          <a:p>
            <a:r>
              <a:rPr lang="en-US" altLang="en-US" sz="4400" b="1" dirty="0">
                <a:solidFill>
                  <a:srgbClr val="002060"/>
                </a:solidFill>
              </a:rPr>
              <a:t>d.  </a:t>
            </a:r>
            <a:r>
              <a:rPr lang="vi-VN" altLang="en-US" sz="4400" b="1" dirty="0">
                <a:solidFill>
                  <a:srgbClr val="002060"/>
                </a:solidFill>
              </a:rPr>
              <a:t>Yêu trẻ, trẻ đến nhà; kính già, già để tuổi cho.</a:t>
            </a:r>
          </a:p>
        </p:txBody>
      </p:sp>
      <p:sp>
        <p:nvSpPr>
          <p:cNvPr id="4" name="Rectangle 8"/>
          <p:cNvSpPr>
            <a:spLocks noChangeArrowheads="1"/>
          </p:cNvSpPr>
          <p:nvPr/>
        </p:nvSpPr>
        <p:spPr bwMode="auto">
          <a:xfrm>
            <a:off x="2057400" y="3543300"/>
            <a:ext cx="358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altLang="en-US" sz="2800"/>
          </a:p>
        </p:txBody>
      </p:sp>
      <p:sp>
        <p:nvSpPr>
          <p:cNvPr id="5" name="Rectangle 10"/>
          <p:cNvSpPr>
            <a:spLocks noChangeArrowheads="1"/>
          </p:cNvSpPr>
          <p:nvPr/>
        </p:nvSpPr>
        <p:spPr bwMode="auto">
          <a:xfrm>
            <a:off x="1905000" y="51435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vi-VN" altLang="en-US" sz="2800"/>
          </a:p>
        </p:txBody>
      </p:sp>
      <p:cxnSp>
        <p:nvCxnSpPr>
          <p:cNvPr id="7" name="Straight Connector 6"/>
          <p:cNvCxnSpPr/>
          <p:nvPr/>
        </p:nvCxnSpPr>
        <p:spPr>
          <a:xfrm>
            <a:off x="3581400" y="2552700"/>
            <a:ext cx="685800" cy="0"/>
          </a:xfrm>
          <a:prstGeom prst="line">
            <a:avLst/>
          </a:prstGeom>
          <a:ln w="57150">
            <a:solidFill>
              <a:srgbClr val="FF0000"/>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6019800" y="2552700"/>
            <a:ext cx="1524000" cy="0"/>
          </a:xfrm>
          <a:prstGeom prst="line">
            <a:avLst/>
          </a:prstGeom>
          <a:ln w="57150">
            <a:solidFill>
              <a:srgbClr val="FF0000"/>
            </a:solidFill>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733800" y="3924300"/>
            <a:ext cx="1219200" cy="0"/>
          </a:xfrm>
          <a:prstGeom prst="line">
            <a:avLst/>
          </a:prstGeom>
          <a:ln w="57150">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6548120" y="3876040"/>
            <a:ext cx="914400" cy="0"/>
          </a:xfrm>
          <a:prstGeom prst="line">
            <a:avLst/>
          </a:prstGeom>
          <a:ln w="57150">
            <a:solidFill>
              <a:srgbClr val="FF0000"/>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2667000" y="5295900"/>
            <a:ext cx="1219200" cy="0"/>
          </a:xfrm>
          <a:prstGeom prst="line">
            <a:avLst/>
          </a:prstGeom>
          <a:ln w="57150">
            <a:solidFill>
              <a:srgbClr val="FF000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7772400" y="5295900"/>
            <a:ext cx="1143000" cy="0"/>
          </a:xfrm>
          <a:prstGeom prst="line">
            <a:avLst/>
          </a:prstGeom>
          <a:ln w="57150">
            <a:solidFill>
              <a:srgbClr val="FF0000"/>
            </a:solidFill>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4851400" y="6576060"/>
            <a:ext cx="635000" cy="0"/>
          </a:xfrm>
          <a:prstGeom prst="line">
            <a:avLst/>
          </a:prstGeom>
          <a:ln w="57150">
            <a:solidFill>
              <a:srgbClr val="FF000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9525000" y="6576060"/>
            <a:ext cx="838200" cy="0"/>
          </a:xfrm>
          <a:prstGeom prst="line">
            <a:avLst/>
          </a:prstGeom>
          <a:ln w="57150">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25108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1503363" y="312738"/>
            <a:ext cx="16122804" cy="19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vi-VN" altLang="en-US" sz="4400" b="1">
                <a:solidFill>
                  <a:srgbClr val="000030"/>
                </a:solidFill>
              </a:rPr>
              <a:t>2. Điền vào mỗi ô trống một từ trái nghĩa với từ in đậm: </a:t>
            </a:r>
          </a:p>
        </p:txBody>
      </p:sp>
      <p:sp>
        <p:nvSpPr>
          <p:cNvPr id="3" name="Rectangle 16"/>
          <p:cNvSpPr>
            <a:spLocks noChangeArrowheads="1"/>
          </p:cNvSpPr>
          <p:nvPr/>
        </p:nvSpPr>
        <p:spPr bwMode="auto">
          <a:xfrm>
            <a:off x="2009774" y="1507722"/>
            <a:ext cx="12786732" cy="127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altLang="en-US" sz="4400">
                <a:solidFill>
                  <a:srgbClr val="000078"/>
                </a:solidFill>
                <a:latin typeface="Arial" panose="020B0604020202020204" pitchFamily="34" charset="0"/>
                <a:cs typeface="Arial" panose="020B0604020202020204" pitchFamily="34" charset="0"/>
              </a:rPr>
              <a:t>a) Trần Quốc Toản tuổi </a:t>
            </a:r>
            <a:r>
              <a:rPr lang="en-US" altLang="en-US" sz="4400" b="1">
                <a:solidFill>
                  <a:srgbClr val="000078"/>
                </a:solidFill>
                <a:latin typeface="Arial" panose="020B0604020202020204" pitchFamily="34" charset="0"/>
                <a:cs typeface="Arial" panose="020B0604020202020204" pitchFamily="34" charset="0"/>
              </a:rPr>
              <a:t>nhỏ </a:t>
            </a:r>
            <a:r>
              <a:rPr lang="en-US" altLang="en-US" sz="4400">
                <a:solidFill>
                  <a:srgbClr val="000078"/>
                </a:solidFill>
                <a:latin typeface="Arial" panose="020B0604020202020204" pitchFamily="34" charset="0"/>
                <a:cs typeface="Arial" panose="020B0604020202020204" pitchFamily="34" charset="0"/>
              </a:rPr>
              <a:t>mà chí .........</a:t>
            </a:r>
            <a:r>
              <a:rPr lang="en-US" altLang="en-US" sz="4400" b="1">
                <a:solidFill>
                  <a:srgbClr val="000078"/>
                </a:solidFill>
                <a:latin typeface="Arial" panose="020B0604020202020204" pitchFamily="34" charset="0"/>
                <a:cs typeface="Arial" panose="020B0604020202020204" pitchFamily="34" charset="0"/>
              </a:rPr>
              <a:t>  </a:t>
            </a:r>
          </a:p>
        </p:txBody>
      </p:sp>
      <p:sp>
        <p:nvSpPr>
          <p:cNvPr id="4" name="Rectangle 17"/>
          <p:cNvSpPr>
            <a:spLocks noChangeArrowheads="1"/>
          </p:cNvSpPr>
          <p:nvPr/>
        </p:nvSpPr>
        <p:spPr bwMode="auto">
          <a:xfrm>
            <a:off x="11084512" y="1457873"/>
            <a:ext cx="1236995" cy="1270747"/>
          </a:xfrm>
          <a:prstGeom prst="rect">
            <a:avLst/>
          </a:prstGeom>
          <a:noFill/>
          <a:ln w="9525">
            <a:noFill/>
            <a:miter lim="800000"/>
          </a:ln>
          <a:effectLst/>
        </p:spPr>
        <p:txBody>
          <a:bodyPr anchor="ctr"/>
          <a:lstStyle/>
          <a:p>
            <a:pPr eaLnBrk="0" hangingPunct="0"/>
            <a:r>
              <a:rPr lang="en-US" altLang="zh-CN" sz="4400" b="1">
                <a:solidFill>
                  <a:srgbClr val="FF0000"/>
                </a:solidFill>
                <a:latin typeface="Arial" panose="020B0604020202020204" pitchFamily="34" charset="0"/>
                <a:ea typeface="SimSun" panose="02010600030101010101" pitchFamily="2" charset="-122"/>
                <a:cs typeface="Arial" panose="020B0604020202020204" pitchFamily="34" charset="0"/>
              </a:rPr>
              <a:t>lớn</a:t>
            </a:r>
          </a:p>
        </p:txBody>
      </p:sp>
      <p:sp>
        <p:nvSpPr>
          <p:cNvPr id="5" name="Rectangle 18"/>
          <p:cNvSpPr>
            <a:spLocks noChangeArrowheads="1"/>
          </p:cNvSpPr>
          <p:nvPr/>
        </p:nvSpPr>
        <p:spPr bwMode="auto">
          <a:xfrm>
            <a:off x="2019934" y="2560420"/>
            <a:ext cx="10110439" cy="127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altLang="en-US" sz="4400">
                <a:solidFill>
                  <a:srgbClr val="000078"/>
                </a:solidFill>
                <a:latin typeface="Arial" panose="020B0604020202020204" pitchFamily="34" charset="0"/>
                <a:cs typeface="Arial" panose="020B0604020202020204" pitchFamily="34" charset="0"/>
              </a:rPr>
              <a:t>b)</a:t>
            </a:r>
            <a:r>
              <a:rPr lang="en-US" altLang="en-US" sz="4400" b="1">
                <a:solidFill>
                  <a:srgbClr val="000078"/>
                </a:solidFill>
                <a:latin typeface="Arial" panose="020B0604020202020204" pitchFamily="34" charset="0"/>
                <a:cs typeface="Arial" panose="020B0604020202020204" pitchFamily="34" charset="0"/>
              </a:rPr>
              <a:t> </a:t>
            </a:r>
            <a:r>
              <a:rPr lang="vi-VN" altLang="en-US" sz="4400" b="1">
                <a:solidFill>
                  <a:srgbClr val="000078"/>
                </a:solidFill>
                <a:latin typeface="Arial" panose="020B0604020202020204" pitchFamily="34" charset="0"/>
                <a:cs typeface="Arial" panose="020B0604020202020204" pitchFamily="34" charset="0"/>
              </a:rPr>
              <a:t>Trẻ</a:t>
            </a:r>
            <a:r>
              <a:rPr lang="vi-VN" altLang="en-US" sz="4400">
                <a:solidFill>
                  <a:srgbClr val="000078"/>
                </a:solidFill>
                <a:latin typeface="Arial" panose="020B0604020202020204" pitchFamily="34" charset="0"/>
                <a:cs typeface="Arial" panose="020B0604020202020204" pitchFamily="34" charset="0"/>
              </a:rPr>
              <a:t> </a:t>
            </a:r>
            <a:r>
              <a:rPr lang="en-US" altLang="vi-VN" sz="4400">
                <a:solidFill>
                  <a:srgbClr val="000078"/>
                </a:solidFill>
                <a:latin typeface="Arial" panose="020B0604020202020204" pitchFamily="34" charset="0"/>
                <a:cs typeface="Arial" panose="020B0604020202020204" pitchFamily="34" charset="0"/>
              </a:rPr>
              <a:t>...... </a:t>
            </a:r>
            <a:r>
              <a:rPr lang="vi-VN" altLang="en-US" sz="4400">
                <a:solidFill>
                  <a:srgbClr val="000078"/>
                </a:solidFill>
                <a:latin typeface="Arial" panose="020B0604020202020204" pitchFamily="34" charset="0"/>
                <a:cs typeface="Arial" panose="020B0604020202020204" pitchFamily="34" charset="0"/>
              </a:rPr>
              <a:t>cùng đi đánh giặc.</a:t>
            </a:r>
          </a:p>
        </p:txBody>
      </p:sp>
      <p:sp>
        <p:nvSpPr>
          <p:cNvPr id="6" name="Rectangle 29"/>
          <p:cNvSpPr>
            <a:spLocks noChangeArrowheads="1"/>
          </p:cNvSpPr>
          <p:nvPr/>
        </p:nvSpPr>
        <p:spPr bwMode="auto">
          <a:xfrm>
            <a:off x="1828800" y="3664769"/>
            <a:ext cx="11448585" cy="1815353"/>
          </a:xfrm>
          <a:prstGeom prst="rect">
            <a:avLst/>
          </a:prstGeom>
          <a:noFill/>
          <a:ln w="9525">
            <a:noFill/>
            <a:miter lim="800000"/>
          </a:ln>
          <a:effectLst/>
        </p:spPr>
        <p:txBody>
          <a:bodyPr anchor="ctr"/>
          <a:lstStyle/>
          <a:p>
            <a:r>
              <a:rPr lang="vi-VN" altLang="en-US" sz="4400">
                <a:solidFill>
                  <a:srgbClr val="000078"/>
                </a:solidFill>
                <a:latin typeface="Arial" panose="020B0604020202020204" pitchFamily="34" charset="0"/>
                <a:cs typeface="Arial" panose="020B0604020202020204" pitchFamily="34" charset="0"/>
              </a:rPr>
              <a:t> </a:t>
            </a:r>
            <a:r>
              <a:rPr lang="en-US" altLang="en-US" sz="4400">
                <a:solidFill>
                  <a:srgbClr val="000078"/>
                </a:solidFill>
                <a:latin typeface="Arial" panose="020B0604020202020204" pitchFamily="34" charset="0"/>
                <a:cs typeface="Arial" panose="020B0604020202020204" pitchFamily="34" charset="0"/>
              </a:rPr>
              <a:t>c) </a:t>
            </a:r>
            <a:r>
              <a:rPr lang="en-US" altLang="vi-VN" sz="4400">
                <a:solidFill>
                  <a:srgbClr val="000078"/>
                </a:solidFill>
                <a:latin typeface="Arial" panose="020B0604020202020204" pitchFamily="34" charset="0"/>
                <a:cs typeface="Arial" panose="020B0604020202020204" pitchFamily="34" charset="0"/>
              </a:rPr>
              <a:t>...........</a:t>
            </a:r>
            <a:r>
              <a:rPr lang="vi-VN" altLang="en-US" sz="4400" b="1">
                <a:solidFill>
                  <a:srgbClr val="000078"/>
                </a:solidFill>
                <a:latin typeface="Arial" panose="020B0604020202020204" pitchFamily="34" charset="0"/>
                <a:cs typeface="Arial" panose="020B0604020202020204" pitchFamily="34" charset="0"/>
              </a:rPr>
              <a:t>trên</a:t>
            </a:r>
            <a:r>
              <a:rPr lang="vi-VN" altLang="en-US" sz="4400">
                <a:solidFill>
                  <a:srgbClr val="000078"/>
                </a:solidFill>
                <a:latin typeface="Arial" panose="020B0604020202020204" pitchFamily="34" charset="0"/>
                <a:cs typeface="Arial" panose="020B0604020202020204" pitchFamily="34" charset="0"/>
              </a:rPr>
              <a:t> đoàn k</a:t>
            </a:r>
            <a:r>
              <a:rPr lang="en-US" altLang="vi-VN" sz="4400">
                <a:solidFill>
                  <a:srgbClr val="000078"/>
                </a:solidFill>
                <a:latin typeface="Arial" panose="020B0604020202020204" pitchFamily="34" charset="0"/>
                <a:cs typeface="Arial" panose="020B0604020202020204" pitchFamily="34" charset="0"/>
              </a:rPr>
              <a:t>ế</a:t>
            </a:r>
            <a:r>
              <a:rPr lang="vi-VN" altLang="en-US" sz="4400">
                <a:solidFill>
                  <a:srgbClr val="000078"/>
                </a:solidFill>
                <a:latin typeface="Arial" panose="020B0604020202020204" pitchFamily="34" charset="0"/>
                <a:cs typeface="Arial" panose="020B0604020202020204" pitchFamily="34" charset="0"/>
              </a:rPr>
              <a:t>t một lòng</a:t>
            </a:r>
            <a:r>
              <a:rPr lang="vi-VN" altLang="en-US" sz="4400" b="1">
                <a:solidFill>
                  <a:srgbClr val="000078"/>
                </a:solidFill>
                <a:latin typeface="Arial" panose="020B0604020202020204" pitchFamily="34" charset="0"/>
                <a:cs typeface="Arial" panose="020B0604020202020204" pitchFamily="34" charset="0"/>
              </a:rPr>
              <a:t>.</a:t>
            </a:r>
            <a:endParaRPr lang="vi-VN" altLang="en-US" sz="4400" b="1">
              <a:solidFill>
                <a:srgbClr val="000078"/>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 name="Rectangle 23"/>
          <p:cNvSpPr>
            <a:spLocks noChangeArrowheads="1"/>
          </p:cNvSpPr>
          <p:nvPr/>
        </p:nvSpPr>
        <p:spPr bwMode="auto">
          <a:xfrm>
            <a:off x="2823162" y="3973453"/>
            <a:ext cx="2378927" cy="10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vi-VN" altLang="en-US" sz="4400" b="1">
                <a:solidFill>
                  <a:srgbClr val="FF0000"/>
                </a:solidFill>
              </a:rPr>
              <a:t>Dưới</a:t>
            </a:r>
          </a:p>
        </p:txBody>
      </p:sp>
      <p:sp>
        <p:nvSpPr>
          <p:cNvPr id="8" name="Rectangle 28"/>
          <p:cNvSpPr>
            <a:spLocks noChangeArrowheads="1"/>
          </p:cNvSpPr>
          <p:nvPr/>
        </p:nvSpPr>
        <p:spPr bwMode="auto">
          <a:xfrm>
            <a:off x="3715260" y="2705100"/>
            <a:ext cx="1486829" cy="907676"/>
          </a:xfrm>
          <a:prstGeom prst="rect">
            <a:avLst/>
          </a:prstGeom>
          <a:noFill/>
          <a:ln w="9525">
            <a:noFill/>
            <a:miter lim="800000"/>
          </a:ln>
          <a:effectLst/>
        </p:spPr>
        <p:txBody>
          <a:bodyPr anchor="ctr"/>
          <a:lstStyle/>
          <a:p>
            <a:pPr eaLnBrk="0" hangingPunct="0">
              <a:defRPr/>
            </a:pPr>
            <a:r>
              <a:rPr lang="en-US" sz="4400" b="1" dirty="0" err="1">
                <a:solidFill>
                  <a:srgbClr val="FF0000"/>
                </a:solidFill>
                <a:latin typeface="Arial" panose="020B0604020202020204" pitchFamily="34" charset="0"/>
                <a:cs typeface="Arial" panose="020B0604020202020204" pitchFamily="34" charset="0"/>
              </a:rPr>
              <a:t>già</a:t>
            </a:r>
          </a:p>
        </p:txBody>
      </p:sp>
      <p:sp>
        <p:nvSpPr>
          <p:cNvPr id="12" name="Rectangle 8"/>
          <p:cNvSpPr>
            <a:spLocks noChangeArrowheads="1"/>
          </p:cNvSpPr>
          <p:nvPr/>
        </p:nvSpPr>
        <p:spPr bwMode="auto">
          <a:xfrm>
            <a:off x="1371600" y="5147022"/>
            <a:ext cx="16002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altLang="vi-VN" sz="4400">
                <a:solidFill>
                  <a:srgbClr val="000078"/>
                </a:solidFill>
                <a:latin typeface="Arial" panose="020B0604020202020204" pitchFamily="34" charset="0"/>
                <a:cs typeface="Arial" panose="020B0604020202020204" pitchFamily="34" charset="0"/>
              </a:rPr>
              <a:t>    d) </a:t>
            </a:r>
            <a:r>
              <a:rPr lang="vi-VN" altLang="en-US" sz="4400">
                <a:solidFill>
                  <a:srgbClr val="000078"/>
                </a:solidFill>
                <a:latin typeface="Arial" panose="020B0604020202020204" pitchFamily="34" charset="0"/>
                <a:cs typeface="Arial" panose="020B0604020202020204" pitchFamily="34" charset="0"/>
              </a:rPr>
              <a:t>Xa-da-cô đã </a:t>
            </a:r>
            <a:r>
              <a:rPr lang="vi-VN" altLang="en-US" sz="4400" b="1" i="1">
                <a:solidFill>
                  <a:srgbClr val="000078"/>
                </a:solidFill>
                <a:latin typeface="Arial" panose="020B0604020202020204" pitchFamily="34" charset="0"/>
                <a:cs typeface="Arial" panose="020B0604020202020204" pitchFamily="34" charset="0"/>
              </a:rPr>
              <a:t>chết </a:t>
            </a:r>
            <a:r>
              <a:rPr lang="vi-VN" altLang="en-US" sz="4400" i="1">
                <a:solidFill>
                  <a:srgbClr val="000078"/>
                </a:solidFill>
                <a:latin typeface="Arial" panose="020B0604020202020204" pitchFamily="34" charset="0"/>
                <a:cs typeface="Arial" panose="020B0604020202020204" pitchFamily="34" charset="0"/>
              </a:rPr>
              <a:t>nhưng hình ảnh của em còn </a:t>
            </a:r>
            <a:r>
              <a:rPr lang="en-US" altLang="vi-VN" sz="4400" i="1">
                <a:solidFill>
                  <a:srgbClr val="000078"/>
                </a:solidFill>
                <a:latin typeface="Arial" panose="020B0604020202020204" pitchFamily="34" charset="0"/>
                <a:cs typeface="Arial" panose="020B0604020202020204" pitchFamily="34" charset="0"/>
              </a:rPr>
              <a:t>.......... </a:t>
            </a:r>
            <a:r>
              <a:rPr lang="vi-VN" altLang="en-US" sz="4400" i="1">
                <a:solidFill>
                  <a:srgbClr val="000078"/>
                </a:solidFill>
                <a:latin typeface="Arial" panose="020B0604020202020204" pitchFamily="34" charset="0"/>
                <a:cs typeface="Arial" panose="020B0604020202020204" pitchFamily="34" charset="0"/>
              </a:rPr>
              <a:t>mãi trong kí ức loài người như lời nhắc nhở về</a:t>
            </a:r>
            <a:r>
              <a:rPr lang="en-US" altLang="en-US" sz="4400" i="1">
                <a:solidFill>
                  <a:srgbClr val="000078"/>
                </a:solidFill>
                <a:latin typeface="Arial" panose="020B0604020202020204" pitchFamily="34" charset="0"/>
                <a:cs typeface="Arial" panose="020B0604020202020204" pitchFamily="34" charset="0"/>
              </a:rPr>
              <a:t> </a:t>
            </a:r>
            <a:r>
              <a:rPr lang="vi-VN" altLang="en-US" sz="4400" i="1">
                <a:solidFill>
                  <a:srgbClr val="000078"/>
                </a:solidFill>
                <a:latin typeface="Arial" panose="020B0604020202020204" pitchFamily="34" charset="0"/>
                <a:cs typeface="Arial" panose="020B0604020202020204" pitchFamily="34" charset="0"/>
              </a:rPr>
              <a:t>thảm hoạ của chiến tranh huỷ diệt.</a:t>
            </a:r>
          </a:p>
        </p:txBody>
      </p:sp>
      <p:sp>
        <p:nvSpPr>
          <p:cNvPr id="13" name="Rectangle 10"/>
          <p:cNvSpPr>
            <a:spLocks noChangeArrowheads="1"/>
          </p:cNvSpPr>
          <p:nvPr/>
        </p:nvSpPr>
        <p:spPr bwMode="auto">
          <a:xfrm>
            <a:off x="14478000" y="5459802"/>
            <a:ext cx="2081561" cy="10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altLang="en-US" sz="4400" b="1">
                <a:solidFill>
                  <a:srgbClr val="FF0000"/>
                </a:solidFill>
                <a:latin typeface="Arial" panose="020B0604020202020204" pitchFamily="34" charset="0"/>
                <a:cs typeface="Arial" panose="020B0604020202020204" pitchFamily="34" charset="0"/>
              </a:rPr>
              <a:t>sống</a:t>
            </a:r>
          </a:p>
        </p:txBody>
      </p:sp>
    </p:spTree>
    <p:extLst>
      <p:ext uri="{BB962C8B-B14F-4D97-AF65-F5344CB8AC3E}">
        <p14:creationId xmlns:p14="http://schemas.microsoft.com/office/powerpoint/2010/main" val="3407091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8" grpId="0" bldLvl="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447800" y="952499"/>
            <a:ext cx="16262874" cy="138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altLang="en-US" sz="4400" b="1">
                <a:solidFill>
                  <a:srgbClr val="000030"/>
                </a:solidFill>
                <a:latin typeface="Arial" panose="020B0604020202020204" pitchFamily="34" charset="0"/>
                <a:cs typeface="Arial" panose="020B0604020202020204" pitchFamily="34" charset="0"/>
              </a:rPr>
              <a:t>3. Tìm từ trái nghĩa thích hợp với mỗi ô trống:</a:t>
            </a:r>
          </a:p>
        </p:txBody>
      </p:sp>
      <p:sp>
        <p:nvSpPr>
          <p:cNvPr id="3" name="Rectangle 7"/>
          <p:cNvSpPr>
            <a:spLocks noChangeArrowheads="1"/>
          </p:cNvSpPr>
          <p:nvPr/>
        </p:nvSpPr>
        <p:spPr bwMode="auto">
          <a:xfrm>
            <a:off x="1905000" y="1943100"/>
            <a:ext cx="14478000" cy="5295900"/>
          </a:xfrm>
          <a:prstGeom prst="rect">
            <a:avLst/>
          </a:prstGeom>
          <a:noFill/>
          <a:ln w="9525">
            <a:noFill/>
            <a:miter lim="800000"/>
          </a:ln>
          <a:effectLst/>
        </p:spPr>
        <p:txBody>
          <a:bodyPr anchor="ctr"/>
          <a:lstStyle>
            <a:lvl1pPr marL="514350" indent="-51435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endParaRPr lang="en-US" altLang="en-US" sz="4400" dirty="0">
              <a:solidFill>
                <a:srgbClr val="0000F1"/>
              </a:solidFill>
              <a:cs typeface="Arial" panose="020B0604020202020204" pitchFamily="34" charset="0"/>
            </a:endParaRPr>
          </a:p>
          <a:p>
            <a:pPr>
              <a:buFontTx/>
              <a:buAutoNum type="alphaLcPeriod"/>
            </a:pPr>
            <a:endParaRPr lang="en-US" altLang="en-US" sz="4400" dirty="0">
              <a:solidFill>
                <a:srgbClr val="0000F1"/>
              </a:solidFill>
              <a:cs typeface="Arial" panose="020B0604020202020204" pitchFamily="34" charset="0"/>
            </a:endParaRPr>
          </a:p>
          <a:p>
            <a:pPr>
              <a:buFontTx/>
              <a:buAutoNum type="alphaLcPeriod"/>
            </a:pPr>
            <a:r>
              <a:rPr lang="en-US" altLang="en-US" sz="4400" dirty="0" err="1">
                <a:solidFill>
                  <a:srgbClr val="0000F1"/>
                </a:solidFill>
                <a:cs typeface="Arial" panose="020B0604020202020204" pitchFamily="34" charset="0"/>
              </a:rPr>
              <a:t>Việc</a:t>
            </a:r>
            <a:r>
              <a:rPr lang="en-US" altLang="en-US" sz="4400" dirty="0">
                <a:solidFill>
                  <a:srgbClr val="0000F1"/>
                </a:solidFill>
                <a:cs typeface="Arial" panose="020B0604020202020204" pitchFamily="34" charset="0"/>
              </a:rPr>
              <a:t>          </a:t>
            </a:r>
            <a:r>
              <a:rPr lang="en-US" altLang="en-US" sz="4400" dirty="0" err="1">
                <a:solidFill>
                  <a:srgbClr val="0000F1"/>
                </a:solidFill>
                <a:cs typeface="Arial" panose="020B0604020202020204" pitchFamily="34" charset="0"/>
              </a:rPr>
              <a:t>nghĩa</a:t>
            </a:r>
            <a:r>
              <a:rPr lang="en-US" altLang="en-US" sz="4400" dirty="0">
                <a:solidFill>
                  <a:srgbClr val="0000F1"/>
                </a:solidFill>
                <a:cs typeface="Arial" panose="020B0604020202020204" pitchFamily="34" charset="0"/>
              </a:rPr>
              <a:t> </a:t>
            </a:r>
            <a:r>
              <a:rPr lang="en-US" altLang="en-US" sz="4400" i="1" dirty="0" err="1">
                <a:solidFill>
                  <a:srgbClr val="0000F1"/>
                </a:solidFill>
                <a:cs typeface="Arial" panose="020B0604020202020204" pitchFamily="34" charset="0"/>
              </a:rPr>
              <a:t>lớn</a:t>
            </a:r>
            <a:r>
              <a:rPr lang="en-US" altLang="en-US" sz="4400" dirty="0">
                <a:solidFill>
                  <a:srgbClr val="0000F1"/>
                </a:solidFill>
                <a:cs typeface="Arial" panose="020B0604020202020204" pitchFamily="34" charset="0"/>
              </a:rPr>
              <a:t>.</a:t>
            </a:r>
          </a:p>
          <a:p>
            <a:endParaRPr lang="en-US" altLang="en-US" sz="4400" dirty="0">
              <a:solidFill>
                <a:srgbClr val="0000F1"/>
              </a:solidFill>
              <a:cs typeface="Arial" panose="020B0604020202020204" pitchFamily="34" charset="0"/>
            </a:endParaRPr>
          </a:p>
          <a:p>
            <a:r>
              <a:rPr lang="en-US" altLang="en-US" sz="4400" dirty="0">
                <a:solidFill>
                  <a:srgbClr val="0000F1"/>
                </a:solidFill>
                <a:cs typeface="Arial" panose="020B0604020202020204" pitchFamily="34" charset="0"/>
              </a:rPr>
              <a:t>b. </a:t>
            </a:r>
            <a:r>
              <a:rPr lang="en-US" altLang="en-US" sz="4400" dirty="0" err="1">
                <a:solidFill>
                  <a:srgbClr val="0000F1"/>
                </a:solidFill>
                <a:cs typeface="Arial" panose="020B0604020202020204" pitchFamily="34" charset="0"/>
              </a:rPr>
              <a:t>Áo</a:t>
            </a:r>
            <a:r>
              <a:rPr lang="en-US" altLang="en-US" sz="4400" dirty="0">
                <a:solidFill>
                  <a:srgbClr val="0000F1"/>
                </a:solidFill>
                <a:cs typeface="Arial" panose="020B0604020202020204" pitchFamily="34" charset="0"/>
              </a:rPr>
              <a:t> </a:t>
            </a:r>
            <a:r>
              <a:rPr lang="vi-VN" altLang="en-US" sz="4400" dirty="0">
                <a:solidFill>
                  <a:srgbClr val="0000F1"/>
                </a:solidFill>
                <a:cs typeface="Arial" panose="020B0604020202020204" pitchFamily="34" charset="0"/>
              </a:rPr>
              <a:t>rách </a:t>
            </a:r>
            <a:r>
              <a:rPr lang="vi-VN" altLang="en-US" sz="4400" i="1" dirty="0">
                <a:solidFill>
                  <a:srgbClr val="0000F1"/>
                </a:solidFill>
                <a:cs typeface="Arial" panose="020B0604020202020204" pitchFamily="34" charset="0"/>
              </a:rPr>
              <a:t>khéo</a:t>
            </a:r>
            <a:r>
              <a:rPr lang="vi-VN" altLang="en-US" sz="4400" dirty="0">
                <a:solidFill>
                  <a:srgbClr val="0000F1"/>
                </a:solidFill>
                <a:cs typeface="Arial" panose="020B0604020202020204" pitchFamily="34" charset="0"/>
              </a:rPr>
              <a:t> vá, hơn lành           may.</a:t>
            </a:r>
            <a:r>
              <a:rPr lang="en-US" altLang="en-US" sz="4400" dirty="0">
                <a:solidFill>
                  <a:srgbClr val="0000F1"/>
                </a:solidFill>
                <a:cs typeface="Arial" panose="020B0604020202020204" pitchFamily="34" charset="0"/>
              </a:rPr>
              <a:t> </a:t>
            </a:r>
          </a:p>
          <a:p>
            <a:endParaRPr lang="en-US" altLang="en-US" sz="4400" dirty="0">
              <a:solidFill>
                <a:srgbClr val="0000F1"/>
              </a:solidFill>
              <a:cs typeface="Arial" panose="020B0604020202020204" pitchFamily="34" charset="0"/>
            </a:endParaRPr>
          </a:p>
          <a:p>
            <a:r>
              <a:rPr lang="en-US" altLang="en-US" sz="4400" dirty="0">
                <a:solidFill>
                  <a:srgbClr val="0000F1"/>
                </a:solidFill>
                <a:cs typeface="Arial" panose="020B0604020202020204" pitchFamily="34" charset="0"/>
              </a:rPr>
              <a:t>c. </a:t>
            </a:r>
            <a:r>
              <a:rPr lang="en-US" altLang="en-US" sz="4400" dirty="0" err="1">
                <a:solidFill>
                  <a:srgbClr val="0000F1"/>
                </a:solidFill>
                <a:cs typeface="Arial" panose="020B0604020202020204" pitchFamily="34" charset="0"/>
              </a:rPr>
              <a:t>Thức</a:t>
            </a:r>
            <a:r>
              <a:rPr lang="en-US" altLang="en-US" sz="4400" dirty="0">
                <a:solidFill>
                  <a:srgbClr val="0000F1"/>
                </a:solidFill>
                <a:cs typeface="Arial" panose="020B0604020202020204" pitchFamily="34" charset="0"/>
              </a:rPr>
              <a:t>             </a:t>
            </a:r>
            <a:r>
              <a:rPr lang="en-US" altLang="en-US" sz="4400" dirty="0" err="1">
                <a:solidFill>
                  <a:srgbClr val="0000F1"/>
                </a:solidFill>
                <a:cs typeface="Arial" panose="020B0604020202020204" pitchFamily="34" charset="0"/>
              </a:rPr>
              <a:t>dậy</a:t>
            </a:r>
            <a:r>
              <a:rPr lang="en-US" altLang="en-US" sz="4400" dirty="0">
                <a:solidFill>
                  <a:srgbClr val="0000F1"/>
                </a:solidFill>
                <a:cs typeface="Arial" panose="020B0604020202020204" pitchFamily="34" charset="0"/>
              </a:rPr>
              <a:t> </a:t>
            </a:r>
            <a:r>
              <a:rPr lang="en-US" altLang="en-US" sz="4400" i="1" dirty="0" err="1">
                <a:solidFill>
                  <a:srgbClr val="0000F1"/>
                </a:solidFill>
                <a:cs typeface="Arial" panose="020B0604020202020204" pitchFamily="34" charset="0"/>
              </a:rPr>
              <a:t>sớm</a:t>
            </a:r>
            <a:r>
              <a:rPr lang="en-US" altLang="en-US" sz="4400" i="1" dirty="0">
                <a:solidFill>
                  <a:srgbClr val="0000F1"/>
                </a:solidFill>
                <a:cs typeface="Arial" panose="020B0604020202020204" pitchFamily="34" charset="0"/>
              </a:rPr>
              <a:t>.</a:t>
            </a:r>
            <a:endParaRPr lang="en-US" altLang="en-US" sz="4400" dirty="0">
              <a:solidFill>
                <a:srgbClr val="0000F1"/>
              </a:solidFill>
              <a:effectLst>
                <a:outerShdw blurRad="38100" dist="38100" dir="2700000" algn="tl">
                  <a:srgbClr val="000000"/>
                </a:outerShdw>
              </a:effectLst>
              <a:cs typeface="Arial" panose="020B0604020202020204" pitchFamily="34" charset="0"/>
            </a:endParaRPr>
          </a:p>
          <a:p>
            <a:endParaRPr lang="en-US" altLang="en-US" sz="4400" dirty="0">
              <a:solidFill>
                <a:srgbClr val="0000F1"/>
              </a:solidFill>
              <a:cs typeface="Arial" panose="020B0604020202020204" pitchFamily="34" charset="0"/>
            </a:endParaRPr>
          </a:p>
          <a:p>
            <a:r>
              <a:rPr lang="en-US" altLang="en-US" sz="4400" dirty="0">
                <a:solidFill>
                  <a:srgbClr val="0000F1"/>
                </a:solidFill>
                <a:cs typeface="Arial" panose="020B0604020202020204" pitchFamily="34" charset="0"/>
              </a:rPr>
              <a:t> </a:t>
            </a:r>
          </a:p>
          <a:p>
            <a:r>
              <a:rPr lang="en-US" altLang="en-US" sz="4400" dirty="0">
                <a:solidFill>
                  <a:srgbClr val="0000F1"/>
                </a:solidFill>
                <a:cs typeface="Arial" panose="020B0604020202020204" pitchFamily="34" charset="0"/>
              </a:rPr>
              <a:t>        </a:t>
            </a:r>
          </a:p>
        </p:txBody>
      </p:sp>
      <p:sp>
        <p:nvSpPr>
          <p:cNvPr id="7" name="Rectangle 6"/>
          <p:cNvSpPr/>
          <p:nvPr/>
        </p:nvSpPr>
        <p:spPr>
          <a:xfrm>
            <a:off x="3886200" y="2341588"/>
            <a:ext cx="1143000" cy="973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372600" y="3617938"/>
            <a:ext cx="1143000" cy="973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267200" y="4926574"/>
            <a:ext cx="1143000" cy="973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8009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allout: Right Arrow 14"/>
          <p:cNvSpPr/>
          <p:nvPr/>
        </p:nvSpPr>
        <p:spPr>
          <a:xfrm>
            <a:off x="2428875" y="2308867"/>
            <a:ext cx="8315325" cy="1885950"/>
          </a:xfrm>
          <a:prstGeom prst="rightArrowCallout">
            <a:avLst>
              <a:gd name="adj1" fmla="val 29155"/>
              <a:gd name="adj2" fmla="val 25000"/>
              <a:gd name="adj3" fmla="val 37859"/>
              <a:gd name="adj4" fmla="val 84935"/>
            </a:avLst>
          </a:prstGeom>
          <a:solidFill>
            <a:srgbClr val="FFC000"/>
          </a:solidFill>
          <a:ln w="6350" cap="flat" cmpd="sng" algn="ctr">
            <a:solidFill>
              <a:srgbClr val="00B050"/>
            </a:solidFill>
            <a:prstDash val="solid"/>
            <a:miter lim="800000"/>
          </a:ln>
          <a:effectLst/>
        </p:spPr>
        <p:txBody>
          <a:bodyPr anchor="ctr"/>
          <a:lstStyle/>
          <a:p>
            <a:pPr algn="ctr">
              <a:defRPr/>
            </a:pPr>
            <a:endParaRPr lang="vi-VN" sz="3600" kern="0" dirty="0">
              <a:solidFill>
                <a:prstClr val="white"/>
              </a:solidFill>
            </a:endParaRPr>
          </a:p>
        </p:txBody>
      </p:sp>
      <p:sp>
        <p:nvSpPr>
          <p:cNvPr id="29" name="Callout: Right Arrow 22"/>
          <p:cNvSpPr/>
          <p:nvPr/>
        </p:nvSpPr>
        <p:spPr bwMode="auto">
          <a:xfrm>
            <a:off x="2428876" y="4798596"/>
            <a:ext cx="8315325" cy="2045493"/>
          </a:xfrm>
          <a:prstGeom prst="rightArrowCallout">
            <a:avLst>
              <a:gd name="adj1" fmla="val 29155"/>
              <a:gd name="adj2" fmla="val 25000"/>
              <a:gd name="adj3" fmla="val 30302"/>
              <a:gd name="adj4" fmla="val 85317"/>
            </a:avLst>
          </a:prstGeom>
          <a:solidFill>
            <a:srgbClr val="FFC000"/>
          </a:solidFill>
          <a:ln w="6350" cap="flat" cmpd="sng" algn="ctr">
            <a:solidFill>
              <a:schemeClr val="accent2">
                <a:lumMod val="75000"/>
              </a:schemeClr>
            </a:solidFill>
            <a:prstDash val="solid"/>
            <a:miter lim="800000"/>
          </a:ln>
          <a:effectLst/>
        </p:spPr>
        <p:txBody>
          <a:bodyPr anchor="ctr"/>
          <a:lstStyle/>
          <a:p>
            <a:pPr algn="ctr">
              <a:defRPr/>
            </a:pPr>
            <a:endParaRPr lang="vi-VN" sz="3600" kern="0" dirty="0">
              <a:solidFill>
                <a:prstClr val="white"/>
              </a:solidFill>
            </a:endParaRPr>
          </a:p>
        </p:txBody>
      </p:sp>
      <p:sp>
        <p:nvSpPr>
          <p:cNvPr id="32" name="Callout: Right Arrow 24"/>
          <p:cNvSpPr/>
          <p:nvPr/>
        </p:nvSpPr>
        <p:spPr bwMode="auto">
          <a:xfrm>
            <a:off x="2428876" y="7212806"/>
            <a:ext cx="8315324" cy="2005013"/>
          </a:xfrm>
          <a:prstGeom prst="rightArrowCallout">
            <a:avLst>
              <a:gd name="adj1" fmla="val 29155"/>
              <a:gd name="adj2" fmla="val 25000"/>
              <a:gd name="adj3" fmla="val 31495"/>
              <a:gd name="adj4" fmla="val 85760"/>
            </a:avLst>
          </a:prstGeom>
          <a:solidFill>
            <a:srgbClr val="FFC000"/>
          </a:solidFill>
          <a:ln w="6350" cap="flat" cmpd="sng" algn="ctr">
            <a:solidFill>
              <a:schemeClr val="tx1"/>
            </a:solidFill>
            <a:prstDash val="solid"/>
            <a:miter lim="800000"/>
          </a:ln>
          <a:effectLst/>
        </p:spPr>
        <p:txBody>
          <a:bodyPr anchor="ctr"/>
          <a:lstStyle/>
          <a:p>
            <a:pPr algn="ctr">
              <a:defRPr/>
            </a:pPr>
            <a:endParaRPr lang="vi-VN" sz="3600" kern="0" dirty="0">
              <a:solidFill>
                <a:prstClr val="white"/>
              </a:solidFill>
            </a:endParaRPr>
          </a:p>
        </p:txBody>
      </p:sp>
      <p:sp>
        <p:nvSpPr>
          <p:cNvPr id="44" name="Rectangle 43"/>
          <p:cNvSpPr/>
          <p:nvPr/>
        </p:nvSpPr>
        <p:spPr>
          <a:xfrm>
            <a:off x="4841532" y="1291943"/>
            <a:ext cx="8915400" cy="1154162"/>
          </a:xfrm>
          <a:prstGeom prst="rect">
            <a:avLst/>
          </a:prstGeom>
          <a:noFill/>
        </p:spPr>
        <p:txBody>
          <a:bodyPr spcFirstLastPara="1" wrap="none">
            <a:prstTxWarp prst="textArchUp">
              <a:avLst/>
            </a:prstTxWarp>
            <a:spAutoFit/>
          </a:bodyPr>
          <a:lstStyle/>
          <a:p>
            <a:pPr algn="ctr">
              <a:defRPr/>
            </a:pPr>
            <a:r>
              <a:rPr lang="en-US" sz="6600" b="1" kern="0" dirty="0">
                <a:ln w="0"/>
                <a:solidFill>
                  <a:srgbClr val="FF0000"/>
                </a:solidFill>
                <a:effectLst>
                  <a:outerShdw blurRad="38100" dist="19050" dir="2700000" algn="tl" rotWithShape="0">
                    <a:schemeClr val="dk1">
                      <a:alpha val="40000"/>
                    </a:schemeClr>
                  </a:outerShdw>
                </a:effectLst>
              </a:rPr>
              <a:t>    MẢNH GHÉP KÌ DIỆU  </a:t>
            </a:r>
          </a:p>
        </p:txBody>
      </p:sp>
      <p:sp>
        <p:nvSpPr>
          <p:cNvPr id="2" name="TextBox 1"/>
          <p:cNvSpPr txBox="1"/>
          <p:nvPr/>
        </p:nvSpPr>
        <p:spPr>
          <a:xfrm>
            <a:off x="2701148" y="2860441"/>
            <a:ext cx="4486806" cy="646331"/>
          </a:xfrm>
          <a:prstGeom prst="rect">
            <a:avLst/>
          </a:prstGeom>
          <a:noFill/>
        </p:spPr>
        <p:txBody>
          <a:bodyPr wrap="none" rtlCol="0">
            <a:spAutoFit/>
          </a:bodyPr>
          <a:lstStyle/>
          <a:p>
            <a:r>
              <a:rPr lang="en-US" sz="3600" b="1" dirty="0" err="1">
                <a:latin typeface="Arial" panose="020B0604020202020204" pitchFamily="34" charset="0"/>
                <a:cs typeface="Arial" panose="020B0604020202020204" pitchFamily="34" charset="0"/>
              </a:rPr>
              <a:t>Việc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nghĩa</a:t>
            </a:r>
            <a:r>
              <a:rPr lang="en-US" sz="3600" b="1" dirty="0">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lớn</a:t>
            </a:r>
            <a:endParaRPr lang="en-GB" sz="3600" b="1" i="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2428875" y="5528954"/>
            <a:ext cx="7622600" cy="615553"/>
          </a:xfrm>
          <a:prstGeom prst="rect">
            <a:avLst/>
          </a:prstGeom>
          <a:noFill/>
        </p:spPr>
        <p:txBody>
          <a:bodyPr wrap="none" rtlCol="0">
            <a:spAutoFit/>
          </a:bodyPr>
          <a:lstStyle/>
          <a:p>
            <a:r>
              <a:rPr lang="en-US" sz="3400" b="1" dirty="0" err="1">
                <a:latin typeface="Arial" panose="020B0604020202020204" pitchFamily="34" charset="0"/>
                <a:cs typeface="Arial" panose="020B0604020202020204" pitchFamily="34" charset="0"/>
              </a:rPr>
              <a:t>Áo</a:t>
            </a:r>
            <a:r>
              <a:rPr lang="en-US" sz="3400" b="1" dirty="0">
                <a:latin typeface="Arial" panose="020B0604020202020204" pitchFamily="34" charset="0"/>
                <a:cs typeface="Arial" panose="020B0604020202020204" pitchFamily="34" charset="0"/>
              </a:rPr>
              <a:t> </a:t>
            </a:r>
            <a:r>
              <a:rPr lang="en-US" sz="3400" b="1" dirty="0" err="1">
                <a:latin typeface="Arial" panose="020B0604020202020204" pitchFamily="34" charset="0"/>
                <a:cs typeface="Arial" panose="020B0604020202020204" pitchFamily="34" charset="0"/>
              </a:rPr>
              <a:t>rách</a:t>
            </a:r>
            <a:r>
              <a:rPr lang="en-US" sz="3400" b="1" dirty="0">
                <a:latin typeface="Arial" panose="020B0604020202020204" pitchFamily="34" charset="0"/>
                <a:cs typeface="Arial" panose="020B0604020202020204" pitchFamily="34" charset="0"/>
              </a:rPr>
              <a:t> </a:t>
            </a:r>
            <a:r>
              <a:rPr lang="en-US" sz="3400" b="1" i="1" dirty="0" err="1">
                <a:solidFill>
                  <a:srgbClr val="FF0000"/>
                </a:solidFill>
                <a:latin typeface="Arial" panose="020B0604020202020204" pitchFamily="34" charset="0"/>
                <a:cs typeface="Arial" panose="020B0604020202020204" pitchFamily="34" charset="0"/>
              </a:rPr>
              <a:t>khéo</a:t>
            </a:r>
            <a:r>
              <a:rPr lang="en-US" sz="3400" b="1" dirty="0">
                <a:latin typeface="Arial" panose="020B0604020202020204" pitchFamily="34" charset="0"/>
                <a:cs typeface="Arial" panose="020B0604020202020204" pitchFamily="34" charset="0"/>
              </a:rPr>
              <a:t> </a:t>
            </a:r>
            <a:r>
              <a:rPr lang="en-US" sz="3400" b="1" dirty="0" err="1">
                <a:latin typeface="Arial" panose="020B0604020202020204" pitchFamily="34" charset="0"/>
                <a:cs typeface="Arial" panose="020B0604020202020204" pitchFamily="34" charset="0"/>
              </a:rPr>
              <a:t>vá</a:t>
            </a:r>
            <a:r>
              <a:rPr lang="en-US" sz="3400" b="1" dirty="0">
                <a:latin typeface="Arial" panose="020B0604020202020204" pitchFamily="34" charset="0"/>
                <a:cs typeface="Arial" panose="020B0604020202020204" pitchFamily="34" charset="0"/>
              </a:rPr>
              <a:t>, </a:t>
            </a:r>
            <a:r>
              <a:rPr lang="en-US" sz="3400" b="1" dirty="0" err="1">
                <a:latin typeface="Arial" panose="020B0604020202020204" pitchFamily="34" charset="0"/>
                <a:cs typeface="Arial" panose="020B0604020202020204" pitchFamily="34" charset="0"/>
              </a:rPr>
              <a:t>hơn</a:t>
            </a:r>
            <a:r>
              <a:rPr lang="en-US" sz="3400" b="1" dirty="0">
                <a:latin typeface="Arial" panose="020B0604020202020204" pitchFamily="34" charset="0"/>
                <a:cs typeface="Arial" panose="020B0604020202020204" pitchFamily="34" charset="0"/>
              </a:rPr>
              <a:t> </a:t>
            </a:r>
            <a:r>
              <a:rPr lang="en-US" sz="3400" b="1" dirty="0" err="1">
                <a:latin typeface="Arial" panose="020B0604020202020204" pitchFamily="34" charset="0"/>
                <a:cs typeface="Arial" panose="020B0604020202020204" pitchFamily="34" charset="0"/>
              </a:rPr>
              <a:t>lành</a:t>
            </a:r>
            <a:r>
              <a:rPr lang="en-US" sz="3400" b="1" dirty="0">
                <a:latin typeface="Arial" panose="020B0604020202020204" pitchFamily="34" charset="0"/>
                <a:cs typeface="Arial" panose="020B0604020202020204" pitchFamily="34" charset="0"/>
              </a:rPr>
              <a:t>         may</a:t>
            </a:r>
            <a:endParaRPr lang="en-GB" sz="3400" b="1" dirty="0">
              <a:latin typeface="Arial" panose="020B0604020202020204" pitchFamily="34" charset="0"/>
              <a:cs typeface="Arial" panose="020B0604020202020204" pitchFamily="34" charset="0"/>
            </a:endParaRPr>
          </a:p>
        </p:txBody>
      </p:sp>
      <p:sp>
        <p:nvSpPr>
          <p:cNvPr id="25" name="TextBox 24"/>
          <p:cNvSpPr txBox="1"/>
          <p:nvPr/>
        </p:nvSpPr>
        <p:spPr>
          <a:xfrm>
            <a:off x="2644456" y="7892144"/>
            <a:ext cx="4394152" cy="646331"/>
          </a:xfrm>
          <a:prstGeom prst="rect">
            <a:avLst/>
          </a:prstGeom>
          <a:noFill/>
        </p:spPr>
        <p:txBody>
          <a:bodyPr wrap="none" rtlCol="0">
            <a:spAutoFit/>
          </a:bodyPr>
          <a:lstStyle/>
          <a:p>
            <a:r>
              <a:rPr lang="en-US" sz="3600" b="1" dirty="0" err="1">
                <a:latin typeface="Arial" panose="020B0604020202020204" pitchFamily="34" charset="0"/>
                <a:cs typeface="Arial" panose="020B0604020202020204" pitchFamily="34" charset="0"/>
              </a:rPr>
              <a:t>Thức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dậy</a:t>
            </a:r>
            <a:r>
              <a:rPr lang="en-US" sz="3600" b="1" dirty="0">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sớm</a:t>
            </a:r>
            <a:endParaRPr lang="en-GB" sz="3600" b="1" i="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3886202" y="2860441"/>
            <a:ext cx="762000" cy="646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8077201" y="5498176"/>
            <a:ext cx="762000" cy="646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4079532" y="7855060"/>
            <a:ext cx="762000" cy="646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12946857" y="2340769"/>
            <a:ext cx="3359943" cy="2007395"/>
            <a:chOff x="12184856" y="2343151"/>
            <a:chExt cx="3359943" cy="2007395"/>
          </a:xfrm>
        </p:grpSpPr>
        <p:sp>
          <p:nvSpPr>
            <p:cNvPr id="34" name="Freeform: Shape 17"/>
            <p:cNvSpPr/>
            <p:nvPr/>
          </p:nvSpPr>
          <p:spPr bwMode="auto">
            <a:xfrm>
              <a:off x="12184856" y="2343151"/>
              <a:ext cx="3359943" cy="2007395"/>
            </a:xfrm>
            <a:custGeom>
              <a:avLst/>
              <a:gdLst>
                <a:gd name="connsiteX0" fmla="*/ 0 w 1524000"/>
                <a:gd name="connsiteY0" fmla="*/ 0 h 1337603"/>
                <a:gd name="connsiteX1" fmla="*/ 1524000 w 1524000"/>
                <a:gd name="connsiteY1" fmla="*/ 0 h 1337603"/>
                <a:gd name="connsiteX2" fmla="*/ 1524000 w 1524000"/>
                <a:gd name="connsiteY2" fmla="*/ 1337603 h 1337603"/>
                <a:gd name="connsiteX3" fmla="*/ 0 w 1524000"/>
                <a:gd name="connsiteY3" fmla="*/ 1337603 h 1337603"/>
                <a:gd name="connsiteX4" fmla="*/ 0 w 1524000"/>
                <a:gd name="connsiteY4" fmla="*/ 1316502 h 1337603"/>
                <a:gd name="connsiteX5" fmla="*/ 16126 w 1524000"/>
                <a:gd name="connsiteY5" fmla="*/ 1316502 h 1337603"/>
                <a:gd name="connsiteX6" fmla="*/ 16126 w 1524000"/>
                <a:gd name="connsiteY6" fmla="*/ 830727 h 1337603"/>
                <a:gd name="connsiteX7" fmla="*/ 272609 w 1524000"/>
                <a:gd name="connsiteY7" fmla="*/ 830727 h 1337603"/>
                <a:gd name="connsiteX8" fmla="*/ 272609 w 1524000"/>
                <a:gd name="connsiteY8" fmla="*/ 992652 h 1337603"/>
                <a:gd name="connsiteX9" fmla="*/ 596459 w 1524000"/>
                <a:gd name="connsiteY9" fmla="*/ 668802 h 1337603"/>
                <a:gd name="connsiteX10" fmla="*/ 272609 w 1524000"/>
                <a:gd name="connsiteY10" fmla="*/ 344952 h 1337603"/>
                <a:gd name="connsiteX11" fmla="*/ 272609 w 1524000"/>
                <a:gd name="connsiteY11" fmla="*/ 506877 h 1337603"/>
                <a:gd name="connsiteX12" fmla="*/ 16126 w 1524000"/>
                <a:gd name="connsiteY12" fmla="*/ 506877 h 1337603"/>
                <a:gd name="connsiteX13" fmla="*/ 16126 w 1524000"/>
                <a:gd name="connsiteY13" fmla="*/ 21102 h 1337603"/>
                <a:gd name="connsiteX14" fmla="*/ 0 w 1524000"/>
                <a:gd name="connsiteY14" fmla="*/ 21102 h 1337603"/>
                <a:gd name="connsiteX15" fmla="*/ 0 w 1524000"/>
                <a:gd name="connsiteY15" fmla="*/ 0 h 133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0" h="1337603">
                  <a:moveTo>
                    <a:pt x="0" y="0"/>
                  </a:moveTo>
                  <a:lnTo>
                    <a:pt x="1524000" y="0"/>
                  </a:lnTo>
                  <a:lnTo>
                    <a:pt x="1524000" y="1337603"/>
                  </a:lnTo>
                  <a:lnTo>
                    <a:pt x="0" y="1337603"/>
                  </a:lnTo>
                  <a:lnTo>
                    <a:pt x="0" y="1316502"/>
                  </a:lnTo>
                  <a:lnTo>
                    <a:pt x="16126" y="1316502"/>
                  </a:lnTo>
                  <a:lnTo>
                    <a:pt x="16126" y="830727"/>
                  </a:lnTo>
                  <a:lnTo>
                    <a:pt x="272609" y="830727"/>
                  </a:lnTo>
                  <a:lnTo>
                    <a:pt x="272609" y="992652"/>
                  </a:lnTo>
                  <a:lnTo>
                    <a:pt x="596459" y="668802"/>
                  </a:lnTo>
                  <a:lnTo>
                    <a:pt x="272609" y="344952"/>
                  </a:lnTo>
                  <a:lnTo>
                    <a:pt x="272609" y="506877"/>
                  </a:lnTo>
                  <a:lnTo>
                    <a:pt x="16126" y="506877"/>
                  </a:lnTo>
                  <a:lnTo>
                    <a:pt x="16126" y="21102"/>
                  </a:lnTo>
                  <a:lnTo>
                    <a:pt x="0" y="21102"/>
                  </a:lnTo>
                  <a:lnTo>
                    <a:pt x="0" y="0"/>
                  </a:lnTo>
                  <a:close/>
                </a:path>
              </a:pathLst>
            </a:custGeom>
            <a:solidFill>
              <a:srgbClr val="92D050"/>
            </a:solidFill>
            <a:ln w="6350" cap="flat" cmpd="sng" algn="ctr">
              <a:solidFill>
                <a:srgbClr val="70AD47"/>
              </a:solidFill>
              <a:prstDash val="solid"/>
              <a:miter lim="800000"/>
            </a:ln>
            <a:effectLst/>
          </p:spPr>
          <p:txBody>
            <a:bodyPr anchor="ctr"/>
            <a:lstStyle/>
            <a:p>
              <a:pPr algn="ctr">
                <a:defRPr/>
              </a:pPr>
              <a:endParaRPr lang="vi-VN" sz="3000" kern="0">
                <a:solidFill>
                  <a:prstClr val="white"/>
                </a:solidFill>
              </a:endParaRPr>
            </a:p>
          </p:txBody>
        </p:sp>
        <p:sp>
          <p:nvSpPr>
            <p:cNvPr id="7" name="TextBox 6"/>
            <p:cNvSpPr txBox="1"/>
            <p:nvPr/>
          </p:nvSpPr>
          <p:spPr>
            <a:xfrm>
              <a:off x="13630000" y="3009396"/>
              <a:ext cx="1518364" cy="646331"/>
            </a:xfrm>
            <a:prstGeom prst="rect">
              <a:avLst/>
            </a:prstGeom>
            <a:noFill/>
          </p:spPr>
          <p:txBody>
            <a:bodyPr wrap="none" rtlCol="0">
              <a:spAutoFit/>
            </a:bodyPr>
            <a:lstStyle/>
            <a:p>
              <a:r>
                <a:rPr lang="en-US" sz="3600" b="1" i="1">
                  <a:solidFill>
                    <a:srgbClr val="FF0000"/>
                  </a:solidFill>
                  <a:latin typeface="Arial" panose="020B0604020202020204" pitchFamily="34" charset="0"/>
                  <a:cs typeface="Arial" panose="020B0604020202020204" pitchFamily="34" charset="0"/>
                </a:rPr>
                <a:t>khuya</a:t>
              </a:r>
              <a:endParaRPr lang="en-GB" sz="3600" b="1" i="1">
                <a:solidFill>
                  <a:srgbClr val="FF0000"/>
                </a:solidFill>
                <a:latin typeface="Arial" panose="020B0604020202020204" pitchFamily="34" charset="0"/>
                <a:cs typeface="Arial" panose="020B0604020202020204" pitchFamily="34" charset="0"/>
              </a:endParaRPr>
            </a:p>
          </p:txBody>
        </p:sp>
      </p:grpSp>
      <p:grpSp>
        <p:nvGrpSpPr>
          <p:cNvPr id="10" name="Group 9"/>
          <p:cNvGrpSpPr/>
          <p:nvPr/>
        </p:nvGrpSpPr>
        <p:grpSpPr>
          <a:xfrm>
            <a:off x="12954000" y="4762500"/>
            <a:ext cx="3352799" cy="2081589"/>
            <a:chOff x="12191999" y="4764882"/>
            <a:chExt cx="3352799" cy="1912143"/>
          </a:xfrm>
        </p:grpSpPr>
        <p:sp>
          <p:nvSpPr>
            <p:cNvPr id="35" name="Freeform: Shape 27"/>
            <p:cNvSpPr/>
            <p:nvPr/>
          </p:nvSpPr>
          <p:spPr bwMode="auto">
            <a:xfrm>
              <a:off x="12191999" y="4764882"/>
              <a:ext cx="3352799" cy="1912143"/>
            </a:xfrm>
            <a:custGeom>
              <a:avLst/>
              <a:gdLst>
                <a:gd name="connsiteX0" fmla="*/ 0 w 1524000"/>
                <a:gd name="connsiteY0" fmla="*/ 0 h 1337603"/>
                <a:gd name="connsiteX1" fmla="*/ 1524000 w 1524000"/>
                <a:gd name="connsiteY1" fmla="*/ 0 h 1337603"/>
                <a:gd name="connsiteX2" fmla="*/ 1524000 w 1524000"/>
                <a:gd name="connsiteY2" fmla="*/ 1337603 h 1337603"/>
                <a:gd name="connsiteX3" fmla="*/ 0 w 1524000"/>
                <a:gd name="connsiteY3" fmla="*/ 1337603 h 1337603"/>
                <a:gd name="connsiteX4" fmla="*/ 0 w 1524000"/>
                <a:gd name="connsiteY4" fmla="*/ 1316502 h 1337603"/>
                <a:gd name="connsiteX5" fmla="*/ 16126 w 1524000"/>
                <a:gd name="connsiteY5" fmla="*/ 1316502 h 1337603"/>
                <a:gd name="connsiteX6" fmla="*/ 16126 w 1524000"/>
                <a:gd name="connsiteY6" fmla="*/ 830727 h 1337603"/>
                <a:gd name="connsiteX7" fmla="*/ 272609 w 1524000"/>
                <a:gd name="connsiteY7" fmla="*/ 830727 h 1337603"/>
                <a:gd name="connsiteX8" fmla="*/ 272609 w 1524000"/>
                <a:gd name="connsiteY8" fmla="*/ 992652 h 1337603"/>
                <a:gd name="connsiteX9" fmla="*/ 596459 w 1524000"/>
                <a:gd name="connsiteY9" fmla="*/ 668802 h 1337603"/>
                <a:gd name="connsiteX10" fmla="*/ 272609 w 1524000"/>
                <a:gd name="connsiteY10" fmla="*/ 344952 h 1337603"/>
                <a:gd name="connsiteX11" fmla="*/ 272609 w 1524000"/>
                <a:gd name="connsiteY11" fmla="*/ 506877 h 1337603"/>
                <a:gd name="connsiteX12" fmla="*/ 16126 w 1524000"/>
                <a:gd name="connsiteY12" fmla="*/ 506877 h 1337603"/>
                <a:gd name="connsiteX13" fmla="*/ 16126 w 1524000"/>
                <a:gd name="connsiteY13" fmla="*/ 21102 h 1337603"/>
                <a:gd name="connsiteX14" fmla="*/ 0 w 1524000"/>
                <a:gd name="connsiteY14" fmla="*/ 21102 h 1337603"/>
                <a:gd name="connsiteX15" fmla="*/ 0 w 1524000"/>
                <a:gd name="connsiteY15" fmla="*/ 0 h 133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0" h="1337603">
                  <a:moveTo>
                    <a:pt x="0" y="0"/>
                  </a:moveTo>
                  <a:lnTo>
                    <a:pt x="1524000" y="0"/>
                  </a:lnTo>
                  <a:lnTo>
                    <a:pt x="1524000" y="1337603"/>
                  </a:lnTo>
                  <a:lnTo>
                    <a:pt x="0" y="1337603"/>
                  </a:lnTo>
                  <a:lnTo>
                    <a:pt x="0" y="1316502"/>
                  </a:lnTo>
                  <a:lnTo>
                    <a:pt x="16126" y="1316502"/>
                  </a:lnTo>
                  <a:lnTo>
                    <a:pt x="16126" y="830727"/>
                  </a:lnTo>
                  <a:lnTo>
                    <a:pt x="272609" y="830727"/>
                  </a:lnTo>
                  <a:lnTo>
                    <a:pt x="272609" y="992652"/>
                  </a:lnTo>
                  <a:lnTo>
                    <a:pt x="596459" y="668802"/>
                  </a:lnTo>
                  <a:lnTo>
                    <a:pt x="272609" y="344952"/>
                  </a:lnTo>
                  <a:lnTo>
                    <a:pt x="272609" y="506877"/>
                  </a:lnTo>
                  <a:lnTo>
                    <a:pt x="16126" y="506877"/>
                  </a:lnTo>
                  <a:lnTo>
                    <a:pt x="16126" y="21102"/>
                  </a:lnTo>
                  <a:lnTo>
                    <a:pt x="0" y="21102"/>
                  </a:lnTo>
                  <a:lnTo>
                    <a:pt x="0" y="0"/>
                  </a:lnTo>
                  <a:close/>
                </a:path>
              </a:pathLst>
            </a:custGeom>
            <a:solidFill>
              <a:srgbClr val="92D050"/>
            </a:solidFill>
            <a:ln w="6350" cap="flat" cmpd="sng" algn="ctr">
              <a:solidFill>
                <a:srgbClr val="70AD47"/>
              </a:solidFill>
              <a:prstDash val="solid"/>
              <a:miter lim="800000"/>
            </a:ln>
            <a:effectLst/>
          </p:spPr>
          <p:txBody>
            <a:bodyPr anchor="ctr"/>
            <a:lstStyle/>
            <a:p>
              <a:pPr algn="ctr">
                <a:defRPr/>
              </a:pPr>
              <a:endParaRPr lang="vi-VN" sz="3000" kern="0">
                <a:solidFill>
                  <a:prstClr val="white"/>
                </a:solidFill>
              </a:endParaRPr>
            </a:p>
          </p:txBody>
        </p:sp>
        <p:sp>
          <p:nvSpPr>
            <p:cNvPr id="37" name="TextBox 36"/>
            <p:cNvSpPr txBox="1"/>
            <p:nvPr/>
          </p:nvSpPr>
          <p:spPr>
            <a:xfrm>
              <a:off x="13630000" y="5459701"/>
              <a:ext cx="1287532" cy="646331"/>
            </a:xfrm>
            <a:prstGeom prst="rect">
              <a:avLst/>
            </a:prstGeom>
            <a:noFill/>
          </p:spPr>
          <p:txBody>
            <a:bodyPr wrap="none" rtlCol="0">
              <a:spAutoFit/>
            </a:bodyPr>
            <a:lstStyle/>
            <a:p>
              <a:r>
                <a:rPr lang="en-US" sz="3600" b="1" i="1">
                  <a:solidFill>
                    <a:srgbClr val="FF0000"/>
                  </a:solidFill>
                  <a:latin typeface="Arial" panose="020B0604020202020204" pitchFamily="34" charset="0"/>
                  <a:cs typeface="Arial" panose="020B0604020202020204" pitchFamily="34" charset="0"/>
                </a:rPr>
                <a:t>vụng</a:t>
              </a:r>
              <a:endParaRPr lang="en-GB" sz="3600" b="1" i="1">
                <a:solidFill>
                  <a:srgbClr val="FF0000"/>
                </a:solidFill>
                <a:latin typeface="Arial" panose="020B0604020202020204" pitchFamily="34" charset="0"/>
                <a:cs typeface="Arial" panose="020B0604020202020204" pitchFamily="34" charset="0"/>
              </a:endParaRPr>
            </a:p>
          </p:txBody>
        </p:sp>
      </p:grpSp>
      <p:grpSp>
        <p:nvGrpSpPr>
          <p:cNvPr id="9" name="Group 8"/>
          <p:cNvGrpSpPr/>
          <p:nvPr/>
        </p:nvGrpSpPr>
        <p:grpSpPr>
          <a:xfrm>
            <a:off x="12946857" y="7369462"/>
            <a:ext cx="3588544" cy="1848357"/>
            <a:chOff x="12184856" y="7215188"/>
            <a:chExt cx="3359941" cy="2005012"/>
          </a:xfrm>
        </p:grpSpPr>
        <p:sp>
          <p:nvSpPr>
            <p:cNvPr id="36" name="Freeform: Shape 33"/>
            <p:cNvSpPr/>
            <p:nvPr/>
          </p:nvSpPr>
          <p:spPr bwMode="auto">
            <a:xfrm>
              <a:off x="12184856" y="7215188"/>
              <a:ext cx="3359941" cy="2005012"/>
            </a:xfrm>
            <a:custGeom>
              <a:avLst/>
              <a:gdLst>
                <a:gd name="connsiteX0" fmla="*/ 0 w 1524000"/>
                <a:gd name="connsiteY0" fmla="*/ 0 h 1337603"/>
                <a:gd name="connsiteX1" fmla="*/ 1524000 w 1524000"/>
                <a:gd name="connsiteY1" fmla="*/ 0 h 1337603"/>
                <a:gd name="connsiteX2" fmla="*/ 1524000 w 1524000"/>
                <a:gd name="connsiteY2" fmla="*/ 1337603 h 1337603"/>
                <a:gd name="connsiteX3" fmla="*/ 0 w 1524000"/>
                <a:gd name="connsiteY3" fmla="*/ 1337603 h 1337603"/>
                <a:gd name="connsiteX4" fmla="*/ 0 w 1524000"/>
                <a:gd name="connsiteY4" fmla="*/ 1316502 h 1337603"/>
                <a:gd name="connsiteX5" fmla="*/ 16126 w 1524000"/>
                <a:gd name="connsiteY5" fmla="*/ 1316502 h 1337603"/>
                <a:gd name="connsiteX6" fmla="*/ 16126 w 1524000"/>
                <a:gd name="connsiteY6" fmla="*/ 830727 h 1337603"/>
                <a:gd name="connsiteX7" fmla="*/ 272609 w 1524000"/>
                <a:gd name="connsiteY7" fmla="*/ 830727 h 1337603"/>
                <a:gd name="connsiteX8" fmla="*/ 272609 w 1524000"/>
                <a:gd name="connsiteY8" fmla="*/ 992652 h 1337603"/>
                <a:gd name="connsiteX9" fmla="*/ 596459 w 1524000"/>
                <a:gd name="connsiteY9" fmla="*/ 668802 h 1337603"/>
                <a:gd name="connsiteX10" fmla="*/ 272609 w 1524000"/>
                <a:gd name="connsiteY10" fmla="*/ 344952 h 1337603"/>
                <a:gd name="connsiteX11" fmla="*/ 272609 w 1524000"/>
                <a:gd name="connsiteY11" fmla="*/ 506877 h 1337603"/>
                <a:gd name="connsiteX12" fmla="*/ 16126 w 1524000"/>
                <a:gd name="connsiteY12" fmla="*/ 506877 h 1337603"/>
                <a:gd name="connsiteX13" fmla="*/ 16126 w 1524000"/>
                <a:gd name="connsiteY13" fmla="*/ 21102 h 1337603"/>
                <a:gd name="connsiteX14" fmla="*/ 0 w 1524000"/>
                <a:gd name="connsiteY14" fmla="*/ 21102 h 1337603"/>
                <a:gd name="connsiteX15" fmla="*/ 0 w 1524000"/>
                <a:gd name="connsiteY15" fmla="*/ 0 h 133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0" h="1337603">
                  <a:moveTo>
                    <a:pt x="0" y="0"/>
                  </a:moveTo>
                  <a:lnTo>
                    <a:pt x="1524000" y="0"/>
                  </a:lnTo>
                  <a:lnTo>
                    <a:pt x="1524000" y="1337603"/>
                  </a:lnTo>
                  <a:lnTo>
                    <a:pt x="0" y="1337603"/>
                  </a:lnTo>
                  <a:lnTo>
                    <a:pt x="0" y="1316502"/>
                  </a:lnTo>
                  <a:lnTo>
                    <a:pt x="16126" y="1316502"/>
                  </a:lnTo>
                  <a:lnTo>
                    <a:pt x="16126" y="830727"/>
                  </a:lnTo>
                  <a:lnTo>
                    <a:pt x="272609" y="830727"/>
                  </a:lnTo>
                  <a:lnTo>
                    <a:pt x="272609" y="992652"/>
                  </a:lnTo>
                  <a:lnTo>
                    <a:pt x="596459" y="668802"/>
                  </a:lnTo>
                  <a:lnTo>
                    <a:pt x="272609" y="344952"/>
                  </a:lnTo>
                  <a:lnTo>
                    <a:pt x="272609" y="506877"/>
                  </a:lnTo>
                  <a:lnTo>
                    <a:pt x="16126" y="506877"/>
                  </a:lnTo>
                  <a:lnTo>
                    <a:pt x="16126" y="21102"/>
                  </a:lnTo>
                  <a:lnTo>
                    <a:pt x="0" y="21102"/>
                  </a:lnTo>
                  <a:lnTo>
                    <a:pt x="0" y="0"/>
                  </a:lnTo>
                  <a:close/>
                </a:path>
              </a:pathLst>
            </a:custGeom>
            <a:solidFill>
              <a:srgbClr val="92D050"/>
            </a:solidFill>
            <a:ln w="6350" cap="flat" cmpd="sng" algn="ctr">
              <a:solidFill>
                <a:srgbClr val="70AD47"/>
              </a:solidFill>
              <a:prstDash val="solid"/>
              <a:miter lim="800000"/>
            </a:ln>
            <a:effectLst/>
          </p:spPr>
          <p:txBody>
            <a:bodyPr anchor="ctr"/>
            <a:lstStyle/>
            <a:p>
              <a:pPr algn="ctr">
                <a:defRPr/>
              </a:pPr>
              <a:endParaRPr lang="vi-VN" sz="3000" kern="0">
                <a:solidFill>
                  <a:prstClr val="white"/>
                </a:solidFill>
              </a:endParaRPr>
            </a:p>
          </p:txBody>
        </p:sp>
        <p:sp>
          <p:nvSpPr>
            <p:cNvPr id="38" name="TextBox 37"/>
            <p:cNvSpPr txBox="1"/>
            <p:nvPr/>
          </p:nvSpPr>
          <p:spPr>
            <a:xfrm>
              <a:off x="13727676" y="7857441"/>
              <a:ext cx="1031051" cy="646331"/>
            </a:xfrm>
            <a:prstGeom prst="rect">
              <a:avLst/>
            </a:prstGeom>
            <a:noFill/>
          </p:spPr>
          <p:txBody>
            <a:bodyPr wrap="none" rtlCol="0">
              <a:spAutoFit/>
            </a:bodyPr>
            <a:lstStyle/>
            <a:p>
              <a:r>
                <a:rPr lang="en-US" sz="3600" b="1" i="1">
                  <a:solidFill>
                    <a:srgbClr val="FF0000"/>
                  </a:solidFill>
                  <a:latin typeface="Arial" panose="020B0604020202020204" pitchFamily="34" charset="0"/>
                  <a:cs typeface="Arial" panose="020B0604020202020204" pitchFamily="34" charset="0"/>
                </a:rPr>
                <a:t>nhỏ</a:t>
              </a:r>
              <a:endParaRPr lang="en-GB" sz="3600" b="1" i="1">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5855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00261 -2.83951E-6 L -0.19419 -0.49166 " pathEditMode="relative" rAng="0" ptsTypes="AA">
                                      <p:cBhvr>
                                        <p:cTn id="6" dur="2000" fill="hold"/>
                                        <p:tgtEl>
                                          <p:spTgt spid="9"/>
                                        </p:tgtEl>
                                        <p:attrNameLst>
                                          <p:attrName>ppt_x</p:attrName>
                                          <p:attrName>ppt_y</p:attrName>
                                        </p:attrNameLst>
                                      </p:cBhvr>
                                      <p:rCtr x="-9583" y="-24583"/>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0.00599 -3.20988E-6 L -0.18984 0.00309 " pathEditMode="relative" rAng="0" ptsTypes="AA">
                                      <p:cBhvr>
                                        <p:cTn id="10" dur="2000" fill="hold"/>
                                        <p:tgtEl>
                                          <p:spTgt spid="10"/>
                                        </p:tgtEl>
                                        <p:attrNameLst>
                                          <p:attrName>ppt_x</p:attrName>
                                          <p:attrName>ppt_y</p:attrName>
                                        </p:attrNameLst>
                                      </p:cBhvr>
                                      <p:rCtr x="-9792" y="154"/>
                                    </p:animMotion>
                                  </p:child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nodeType="clickEffect">
                                  <p:stCondLst>
                                    <p:cond delay="0"/>
                                  </p:stCondLst>
                                  <p:childTnLst>
                                    <p:animMotion origin="layout" path="M -0.00261 -4.32099E-6 L -0.18794 0.47099 " pathEditMode="relative" rAng="0" ptsTypes="AA">
                                      <p:cBhvr>
                                        <p:cTn id="14" dur="2000" fill="hold"/>
                                        <p:tgtEl>
                                          <p:spTgt spid="8"/>
                                        </p:tgtEl>
                                        <p:attrNameLst>
                                          <p:attrName>ppt_x</p:attrName>
                                          <p:attrName>ppt_y</p:attrName>
                                        </p:attrNameLst>
                                      </p:cBhvr>
                                      <p:rCtr x="-9271" y="235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a:off x="1839977" y="1343747"/>
            <a:ext cx="10515600" cy="1714500"/>
          </a:xfrm>
          <a:prstGeom prst="rect">
            <a:avLst/>
          </a:prstGeom>
          <a:noFill/>
          <a:ln w="9525">
            <a:noFill/>
          </a:ln>
        </p:spPr>
        <p:txBody>
          <a:bodyPr anchor="ct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stStyle>
          <a:p>
            <a:pPr marL="0" indent="0">
              <a:spcBef>
                <a:spcPct val="0"/>
              </a:spcBef>
              <a:buClrTx/>
              <a:buFontTx/>
              <a:buNone/>
            </a:pPr>
            <a:r>
              <a:rPr lang="en-US" altLang="en-US" sz="4400" b="1" noProof="1">
                <a:solidFill>
                  <a:schemeClr val="accent4">
                    <a:lumMod val="10000"/>
                  </a:schemeClr>
                </a:solidFill>
                <a:latin typeface="Arial" panose="020B0604020202020204" pitchFamily="34" charset="0"/>
                <a:cs typeface="Arial" panose="020B0604020202020204" pitchFamily="34" charset="0"/>
              </a:rPr>
              <a:t>4. Tìm những từ trái nghĩa nhau:</a:t>
            </a:r>
          </a:p>
        </p:txBody>
      </p:sp>
      <p:grpSp>
        <p:nvGrpSpPr>
          <p:cNvPr id="14" name="Group 13"/>
          <p:cNvGrpSpPr/>
          <p:nvPr/>
        </p:nvGrpSpPr>
        <p:grpSpPr>
          <a:xfrm>
            <a:off x="2734996" y="2857500"/>
            <a:ext cx="9379744" cy="1714500"/>
            <a:chOff x="1981200" y="1866900"/>
            <a:chExt cx="9379744" cy="1714500"/>
          </a:xfrm>
        </p:grpSpPr>
        <p:sp>
          <p:nvSpPr>
            <p:cNvPr id="3" name="Rectangle 7"/>
            <p:cNvSpPr>
              <a:spLocks noChangeArrowheads="1"/>
            </p:cNvSpPr>
            <p:nvPr/>
          </p:nvSpPr>
          <p:spPr bwMode="auto">
            <a:xfrm>
              <a:off x="1981200" y="1866900"/>
              <a:ext cx="9379744" cy="1714500"/>
            </a:xfrm>
            <a:prstGeom prst="rect">
              <a:avLst/>
            </a:prstGeom>
            <a:noFill/>
            <a:ln w="9525">
              <a:noFill/>
              <a:miter lim="800000"/>
            </a:ln>
            <a:effectLst/>
          </p:spPr>
          <p:txBody>
            <a:bodyPr anchor="ctr"/>
            <a:lstStyle/>
            <a:p>
              <a:pPr eaLnBrk="0" hangingPunct="0"/>
              <a:r>
                <a:rPr lang="en-US" altLang="zh-CN" sz="4400">
                  <a:solidFill>
                    <a:srgbClr val="0000F1"/>
                  </a:solidFill>
                  <a:latin typeface="Arial" panose="020B0604020202020204" pitchFamily="34" charset="0"/>
                  <a:ea typeface="SimSun" panose="02010600030101010101" pitchFamily="2" charset="-122"/>
                  <a:cs typeface="Arial" panose="020B0604020202020204" pitchFamily="34" charset="0"/>
                </a:rPr>
                <a:t>a) Tả hình dáng</a:t>
              </a:r>
            </a:p>
          </p:txBody>
        </p:sp>
        <p:sp>
          <p:nvSpPr>
            <p:cNvPr id="7" name="Rectangle 16"/>
            <p:cNvSpPr>
              <a:spLocks noChangeArrowheads="1"/>
            </p:cNvSpPr>
            <p:nvPr/>
          </p:nvSpPr>
          <p:spPr bwMode="auto">
            <a:xfrm>
              <a:off x="6989560" y="2209800"/>
              <a:ext cx="3698796"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altLang="en-US" sz="4400">
                  <a:solidFill>
                    <a:srgbClr val="FF0000"/>
                  </a:solidFill>
                  <a:latin typeface="Arial" panose="020B0604020202020204" pitchFamily="34" charset="0"/>
                  <a:cs typeface="Arial" panose="020B0604020202020204" pitchFamily="34" charset="0"/>
                </a:rPr>
                <a:t>M: cao - thấp</a:t>
              </a:r>
            </a:p>
          </p:txBody>
        </p:sp>
      </p:grpSp>
      <p:grpSp>
        <p:nvGrpSpPr>
          <p:cNvPr id="13" name="Group 12"/>
          <p:cNvGrpSpPr/>
          <p:nvPr/>
        </p:nvGrpSpPr>
        <p:grpSpPr>
          <a:xfrm>
            <a:off x="2719471" y="4073849"/>
            <a:ext cx="13515149" cy="1714500"/>
            <a:chOff x="2734996" y="3666789"/>
            <a:chExt cx="13515149" cy="1714500"/>
          </a:xfrm>
        </p:grpSpPr>
        <p:sp>
          <p:nvSpPr>
            <p:cNvPr id="4" name="Rectangle 13"/>
            <p:cNvSpPr>
              <a:spLocks noChangeArrowheads="1"/>
            </p:cNvSpPr>
            <p:nvPr/>
          </p:nvSpPr>
          <p:spPr bwMode="auto">
            <a:xfrm>
              <a:off x="2734996" y="3666789"/>
              <a:ext cx="9860756"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vi-VN" altLang="en-US" sz="4400" dirty="0">
                  <a:solidFill>
                    <a:srgbClr val="0000F1"/>
                  </a:solidFill>
                  <a:latin typeface="Arial" panose="020B0604020202020204" pitchFamily="34" charset="0"/>
                  <a:cs typeface="Arial" panose="020B0604020202020204" pitchFamily="34" charset="0"/>
                </a:rPr>
                <a:t>b) Tả hành động</a:t>
              </a:r>
            </a:p>
          </p:txBody>
        </p:sp>
        <p:sp>
          <p:nvSpPr>
            <p:cNvPr id="8" name="Rectangle 17"/>
            <p:cNvSpPr>
              <a:spLocks noChangeArrowheads="1"/>
            </p:cNvSpPr>
            <p:nvPr/>
          </p:nvSpPr>
          <p:spPr bwMode="auto">
            <a:xfrm>
              <a:off x="7717182" y="4043495"/>
              <a:ext cx="853296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vi-VN" altLang="en-US" sz="4400">
                  <a:solidFill>
                    <a:srgbClr val="FF0000"/>
                  </a:solidFill>
                  <a:latin typeface="Arial" panose="020B0604020202020204" pitchFamily="34" charset="0"/>
                  <a:cs typeface="Arial" panose="020B0604020202020204" pitchFamily="34" charset="0"/>
                </a:rPr>
                <a:t>M:</a:t>
              </a:r>
              <a:r>
                <a:rPr lang="en-US" altLang="en-US" sz="4400">
                  <a:solidFill>
                    <a:srgbClr val="FF0000"/>
                  </a:solidFill>
                  <a:latin typeface="Arial" panose="020B0604020202020204" pitchFamily="34" charset="0"/>
                  <a:cs typeface="Arial" panose="020B0604020202020204" pitchFamily="34" charset="0"/>
                </a:rPr>
                <a:t> </a:t>
              </a:r>
              <a:r>
                <a:rPr lang="vi-VN" altLang="en-US" sz="4400">
                  <a:solidFill>
                    <a:srgbClr val="FF0000"/>
                  </a:solidFill>
                  <a:latin typeface="Arial" panose="020B0604020202020204" pitchFamily="34" charset="0"/>
                  <a:cs typeface="Arial" panose="020B0604020202020204" pitchFamily="34" charset="0"/>
                </a:rPr>
                <a:t>khóc </a:t>
              </a:r>
              <a:r>
                <a:rPr lang="en-US" altLang="en-US" sz="4400">
                  <a:solidFill>
                    <a:srgbClr val="FF0000"/>
                  </a:solidFill>
                  <a:latin typeface="Arial" panose="020B0604020202020204" pitchFamily="34" charset="0"/>
                  <a:cs typeface="Arial" panose="020B0604020202020204" pitchFamily="34" charset="0"/>
                </a:rPr>
                <a:t>- </a:t>
              </a:r>
              <a:r>
                <a:rPr lang="vi-VN" altLang="en-US" sz="4400">
                  <a:solidFill>
                    <a:srgbClr val="FF0000"/>
                  </a:solidFill>
                  <a:latin typeface="Arial" panose="020B0604020202020204" pitchFamily="34" charset="0"/>
                  <a:cs typeface="Arial" panose="020B0604020202020204" pitchFamily="34" charset="0"/>
                </a:rPr>
                <a:t>cười</a:t>
              </a:r>
            </a:p>
          </p:txBody>
        </p:sp>
      </p:grpSp>
      <p:grpSp>
        <p:nvGrpSpPr>
          <p:cNvPr id="12" name="Group 11"/>
          <p:cNvGrpSpPr/>
          <p:nvPr/>
        </p:nvGrpSpPr>
        <p:grpSpPr>
          <a:xfrm>
            <a:off x="2719471" y="5406390"/>
            <a:ext cx="12588526" cy="1234440"/>
            <a:chOff x="1981199" y="3467100"/>
            <a:chExt cx="12792837" cy="1714500"/>
          </a:xfrm>
        </p:grpSpPr>
        <p:sp>
          <p:nvSpPr>
            <p:cNvPr id="5" name="Rectangle 14"/>
            <p:cNvSpPr>
              <a:spLocks noChangeArrowheads="1"/>
            </p:cNvSpPr>
            <p:nvPr/>
          </p:nvSpPr>
          <p:spPr bwMode="auto">
            <a:xfrm>
              <a:off x="1981199" y="3467100"/>
              <a:ext cx="8898731" cy="1714500"/>
            </a:xfrm>
            <a:prstGeom prst="rect">
              <a:avLst/>
            </a:prstGeom>
            <a:noFill/>
            <a:ln w="9525">
              <a:noFill/>
              <a:miter lim="800000"/>
            </a:ln>
            <a:effectLst/>
          </p:spPr>
          <p:txBody>
            <a:bodyPr anchor="ctr"/>
            <a:lstStyle/>
            <a:p>
              <a:pPr eaLnBrk="0" hangingPunct="0"/>
              <a:r>
                <a:rPr lang="en-US" altLang="zh-CN" sz="4400">
                  <a:solidFill>
                    <a:srgbClr val="0000F1"/>
                  </a:solidFill>
                  <a:latin typeface="Arial" panose="020B0604020202020204" pitchFamily="34" charset="0"/>
                  <a:ea typeface="SimSun" panose="02010600030101010101" pitchFamily="2" charset="-122"/>
                  <a:cs typeface="Arial" panose="020B0604020202020204" pitchFamily="34" charset="0"/>
                </a:rPr>
                <a:t>c) Tả trạng thái</a:t>
              </a:r>
            </a:p>
          </p:txBody>
        </p:sp>
        <p:sp>
          <p:nvSpPr>
            <p:cNvPr id="9" name="Rectangle 18"/>
            <p:cNvSpPr>
              <a:spLocks noChangeArrowheads="1"/>
            </p:cNvSpPr>
            <p:nvPr/>
          </p:nvSpPr>
          <p:spPr bwMode="auto">
            <a:xfrm>
              <a:off x="7077836" y="393192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altLang="en-US" sz="4400">
                  <a:solidFill>
                    <a:srgbClr val="FF0000"/>
                  </a:solidFill>
                  <a:latin typeface="Arial" panose="020B0604020202020204" pitchFamily="34" charset="0"/>
                  <a:cs typeface="Arial" panose="020B0604020202020204" pitchFamily="34" charset="0"/>
                </a:rPr>
                <a:t>M: buồn - vui</a:t>
              </a:r>
            </a:p>
          </p:txBody>
        </p:sp>
      </p:grpSp>
      <p:grpSp>
        <p:nvGrpSpPr>
          <p:cNvPr id="11" name="Group 10"/>
          <p:cNvGrpSpPr/>
          <p:nvPr/>
        </p:nvGrpSpPr>
        <p:grpSpPr>
          <a:xfrm>
            <a:off x="2734996" y="6345021"/>
            <a:ext cx="12704560" cy="1714500"/>
            <a:chOff x="1981200" y="4300321"/>
            <a:chExt cx="12704560" cy="1714500"/>
          </a:xfrm>
        </p:grpSpPr>
        <p:sp>
          <p:nvSpPr>
            <p:cNvPr id="6" name="Rectangle 15"/>
            <p:cNvSpPr>
              <a:spLocks noChangeArrowheads="1"/>
            </p:cNvSpPr>
            <p:nvPr/>
          </p:nvSpPr>
          <p:spPr bwMode="auto">
            <a:xfrm>
              <a:off x="1981200" y="4300321"/>
              <a:ext cx="9139238" cy="1714500"/>
            </a:xfrm>
            <a:prstGeom prst="rect">
              <a:avLst/>
            </a:prstGeom>
            <a:noFill/>
            <a:ln w="9525">
              <a:noFill/>
              <a:miter lim="800000"/>
            </a:ln>
            <a:effectLst/>
          </p:spPr>
          <p:txBody>
            <a:bodyPr anchor="ctr"/>
            <a:lstStyle/>
            <a:p>
              <a:pPr eaLnBrk="0" hangingPunct="0"/>
              <a:r>
                <a:rPr lang="en-US" altLang="zh-CN" sz="4400" dirty="0">
                  <a:solidFill>
                    <a:srgbClr val="0000F1"/>
                  </a:solidFill>
                  <a:latin typeface="Arial" panose="020B0604020202020204" pitchFamily="34" charset="0"/>
                  <a:ea typeface="SimSun" panose="02010600030101010101" pitchFamily="2" charset="-122"/>
                  <a:cs typeface="Arial" panose="020B0604020202020204" pitchFamily="34" charset="0"/>
                </a:rPr>
                <a:t>d) </a:t>
              </a:r>
              <a:r>
                <a:rPr lang="en-US" altLang="zh-CN" sz="4400" dirty="0" err="1">
                  <a:solidFill>
                    <a:srgbClr val="0000F1"/>
                  </a:solidFill>
                  <a:latin typeface="Arial" panose="020B0604020202020204" pitchFamily="34" charset="0"/>
                  <a:ea typeface="SimSun" panose="02010600030101010101" pitchFamily="2" charset="-122"/>
                  <a:cs typeface="Arial" panose="020B0604020202020204" pitchFamily="34" charset="0"/>
                </a:rPr>
                <a:t>Tả</a:t>
              </a:r>
              <a:r>
                <a:rPr lang="en-US" altLang="zh-CN" sz="4400" dirty="0">
                  <a:solidFill>
                    <a:srgbClr val="0000F1"/>
                  </a:solidFill>
                  <a:latin typeface="Arial" panose="020B0604020202020204" pitchFamily="34" charset="0"/>
                  <a:ea typeface="SimSun" panose="02010600030101010101" pitchFamily="2" charset="-122"/>
                  <a:cs typeface="Arial" panose="020B0604020202020204" pitchFamily="34" charset="0"/>
                </a:rPr>
                <a:t> </a:t>
              </a:r>
              <a:r>
                <a:rPr lang="en-US" altLang="zh-CN" sz="4400" dirty="0" err="1">
                  <a:solidFill>
                    <a:srgbClr val="0000F1"/>
                  </a:solidFill>
                  <a:latin typeface="Arial" panose="020B0604020202020204" pitchFamily="34" charset="0"/>
                  <a:ea typeface="SimSun" panose="02010600030101010101" pitchFamily="2" charset="-122"/>
                  <a:cs typeface="Arial" panose="020B0604020202020204" pitchFamily="34" charset="0"/>
                </a:rPr>
                <a:t>phẩm</a:t>
              </a:r>
              <a:r>
                <a:rPr lang="en-US" altLang="zh-CN" sz="4400" dirty="0">
                  <a:solidFill>
                    <a:srgbClr val="0000F1"/>
                  </a:solidFill>
                  <a:latin typeface="Arial" panose="020B0604020202020204" pitchFamily="34" charset="0"/>
                  <a:ea typeface="SimSun" panose="02010600030101010101" pitchFamily="2" charset="-122"/>
                  <a:cs typeface="Arial" panose="020B0604020202020204" pitchFamily="34" charset="0"/>
                </a:rPr>
                <a:t> </a:t>
              </a:r>
              <a:r>
                <a:rPr lang="en-US" altLang="zh-CN" sz="4400" dirty="0" err="1">
                  <a:solidFill>
                    <a:srgbClr val="0000F1"/>
                  </a:solidFill>
                  <a:latin typeface="Arial" panose="020B0604020202020204" pitchFamily="34" charset="0"/>
                  <a:ea typeface="SimSun" panose="02010600030101010101" pitchFamily="2" charset="-122"/>
                  <a:cs typeface="Arial" panose="020B0604020202020204" pitchFamily="34" charset="0"/>
                </a:rPr>
                <a:t>chất</a:t>
              </a:r>
              <a:endParaRPr lang="en-US" altLang="zh-CN" sz="4400" dirty="0">
                <a:solidFill>
                  <a:srgbClr val="0000F1"/>
                </a:solidFill>
                <a:latin typeface="Arial" panose="020B0604020202020204" pitchFamily="34" charset="0"/>
                <a:ea typeface="SimSun" panose="02010600030101010101" pitchFamily="2" charset="-122"/>
                <a:cs typeface="Arial" panose="020B0604020202020204" pitchFamily="34" charset="0"/>
              </a:endParaRPr>
            </a:p>
          </p:txBody>
        </p:sp>
        <p:sp>
          <p:nvSpPr>
            <p:cNvPr id="10" name="Rectangle 19"/>
            <p:cNvSpPr>
              <a:spLocks noChangeArrowheads="1"/>
            </p:cNvSpPr>
            <p:nvPr/>
          </p:nvSpPr>
          <p:spPr bwMode="auto">
            <a:xfrm>
              <a:off x="6989560" y="4771219"/>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altLang="en-US" sz="4400" dirty="0">
                  <a:solidFill>
                    <a:srgbClr val="FF0000"/>
                  </a:solidFill>
                  <a:latin typeface="Arial" panose="020B0604020202020204" pitchFamily="34" charset="0"/>
                  <a:cs typeface="Arial" panose="020B0604020202020204" pitchFamily="34" charset="0"/>
                </a:rPr>
                <a:t>M: </a:t>
              </a:r>
              <a:r>
                <a:rPr lang="en-US" altLang="en-US" sz="4400" dirty="0" err="1">
                  <a:solidFill>
                    <a:srgbClr val="FF0000"/>
                  </a:solidFill>
                  <a:latin typeface="Arial" panose="020B0604020202020204" pitchFamily="34" charset="0"/>
                  <a:cs typeface="Arial" panose="020B0604020202020204" pitchFamily="34" charset="0"/>
                </a:rPr>
                <a:t>tốt</a:t>
              </a:r>
              <a:r>
                <a:rPr lang="en-US" altLang="en-US" sz="4400" dirty="0">
                  <a:solidFill>
                    <a:srgbClr val="FF0000"/>
                  </a:solidFill>
                  <a:latin typeface="Arial" panose="020B0604020202020204" pitchFamily="34" charset="0"/>
                  <a:cs typeface="Arial" panose="020B0604020202020204" pitchFamily="34" charset="0"/>
                </a:rPr>
                <a:t> - </a:t>
              </a:r>
              <a:r>
                <a:rPr lang="en-US" altLang="en-US" sz="4400" dirty="0" err="1">
                  <a:solidFill>
                    <a:srgbClr val="FF0000"/>
                  </a:solidFill>
                  <a:latin typeface="Arial" panose="020B0604020202020204" pitchFamily="34" charset="0"/>
                  <a:cs typeface="Arial" panose="020B0604020202020204" pitchFamily="34" charset="0"/>
                </a:rPr>
                <a:t>xấu</a:t>
              </a:r>
              <a:endParaRPr lang="en-US" altLang="en-US" sz="4400"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79786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 Box 3"/>
          <p:cNvSpPr txBox="1">
            <a:spLocks noChangeArrowheads="1"/>
          </p:cNvSpPr>
          <p:nvPr/>
        </p:nvSpPr>
        <p:spPr bwMode="auto">
          <a:xfrm>
            <a:off x="3886200" y="4000501"/>
            <a:ext cx="1143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FontTx/>
              <a:buAutoNum type="alphaLcPeriod"/>
            </a:pPr>
            <a:endParaRPr lang="en-US" altLang="en-US" sz="4800" b="1"/>
          </a:p>
        </p:txBody>
      </p:sp>
      <p:sp>
        <p:nvSpPr>
          <p:cNvPr id="131077" name="Text Box 5"/>
          <p:cNvSpPr txBox="1">
            <a:spLocks noChangeArrowheads="1"/>
          </p:cNvSpPr>
          <p:nvPr/>
        </p:nvSpPr>
        <p:spPr bwMode="auto">
          <a:xfrm>
            <a:off x="1600200" y="584181"/>
            <a:ext cx="6781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i="1">
                <a:solidFill>
                  <a:srgbClr val="FF2323"/>
                </a:solidFill>
                <a:latin typeface="Arial" panose="020B0604020202020204" pitchFamily="34" charset="0"/>
                <a:cs typeface="Arial" panose="020B0604020202020204" pitchFamily="34" charset="0"/>
              </a:rPr>
              <a:t>a. Tả hình dáng</a:t>
            </a:r>
          </a:p>
          <a:p>
            <a:r>
              <a:rPr lang="en-US" altLang="en-US" sz="3600">
                <a:solidFill>
                  <a:srgbClr val="0000FF"/>
                </a:solidFill>
                <a:latin typeface="Arial" panose="020B0604020202020204" pitchFamily="34" charset="0"/>
                <a:cs typeface="Arial" panose="020B0604020202020204" pitchFamily="34" charset="0"/>
              </a:rPr>
              <a:t>cao - thấp	            cao - lùn</a:t>
            </a:r>
          </a:p>
          <a:p>
            <a:r>
              <a:rPr lang="en-US" altLang="en-US" sz="3600">
                <a:solidFill>
                  <a:srgbClr val="0000FF"/>
                </a:solidFill>
                <a:latin typeface="Arial" panose="020B0604020202020204" pitchFamily="34" charset="0"/>
                <a:cs typeface="Arial" panose="020B0604020202020204" pitchFamily="34" charset="0"/>
              </a:rPr>
              <a:t>to – bé		            to - nhỏ</a:t>
            </a:r>
          </a:p>
          <a:p>
            <a:r>
              <a:rPr lang="en-US" altLang="en-US" sz="3600">
                <a:solidFill>
                  <a:srgbClr val="0000FF"/>
                </a:solidFill>
                <a:latin typeface="Arial" panose="020B0604020202020204" pitchFamily="34" charset="0"/>
                <a:cs typeface="Arial" panose="020B0604020202020204" pitchFamily="34" charset="0"/>
              </a:rPr>
              <a:t>béo - gầy		     mập - ốm </a:t>
            </a:r>
          </a:p>
          <a:p>
            <a:r>
              <a:rPr lang="en-US" altLang="en-US" sz="3600">
                <a:solidFill>
                  <a:srgbClr val="0000FF"/>
                </a:solidFill>
                <a:latin typeface="Arial" panose="020B0604020202020204" pitchFamily="34" charset="0"/>
                <a:cs typeface="Arial" panose="020B0604020202020204" pitchFamily="34" charset="0"/>
              </a:rPr>
              <a:t>to kềnh - bé tẹo</a:t>
            </a:r>
          </a:p>
          <a:p>
            <a:r>
              <a:rPr lang="en-US" altLang="en-US" sz="3600">
                <a:solidFill>
                  <a:srgbClr val="0000FF"/>
                </a:solidFill>
                <a:latin typeface="Arial" panose="020B0604020202020204" pitchFamily="34" charset="0"/>
                <a:cs typeface="Arial" panose="020B0604020202020204" pitchFamily="34" charset="0"/>
              </a:rPr>
              <a:t>béo múp - gầy tong</a:t>
            </a:r>
          </a:p>
        </p:txBody>
      </p:sp>
      <p:sp>
        <p:nvSpPr>
          <p:cNvPr id="131079" name="Text Box 7"/>
          <p:cNvSpPr txBox="1">
            <a:spLocks noChangeArrowheads="1"/>
          </p:cNvSpPr>
          <p:nvPr/>
        </p:nvSpPr>
        <p:spPr bwMode="auto">
          <a:xfrm>
            <a:off x="10033000" y="612121"/>
            <a:ext cx="6858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i="1">
                <a:solidFill>
                  <a:srgbClr val="FF2323"/>
                </a:solidFill>
                <a:latin typeface="Arial" panose="020B0604020202020204" pitchFamily="34" charset="0"/>
                <a:cs typeface="Arial" panose="020B0604020202020204" pitchFamily="34" charset="0"/>
              </a:rPr>
              <a:t>b.Tả hoạt động</a:t>
            </a:r>
          </a:p>
          <a:p>
            <a:r>
              <a:rPr lang="en-US" altLang="en-US" sz="3600">
                <a:solidFill>
                  <a:srgbClr val="0000FF"/>
                </a:solidFill>
                <a:latin typeface="Arial" panose="020B0604020202020204" pitchFamily="34" charset="0"/>
                <a:cs typeface="Arial" panose="020B0604020202020204" pitchFamily="34" charset="0"/>
              </a:rPr>
              <a:t>khóc - cười 		đứng - ngồi</a:t>
            </a:r>
          </a:p>
          <a:p>
            <a:r>
              <a:rPr lang="en-US" altLang="en-US" sz="3600">
                <a:solidFill>
                  <a:srgbClr val="0000FF"/>
                </a:solidFill>
                <a:latin typeface="Arial" panose="020B0604020202020204" pitchFamily="34" charset="0"/>
                <a:cs typeface="Arial" panose="020B0604020202020204" pitchFamily="34" charset="0"/>
              </a:rPr>
              <a:t>lên - xuống		vào - ra</a:t>
            </a:r>
          </a:p>
          <a:p>
            <a:r>
              <a:rPr lang="en-US" altLang="en-US" sz="3600">
                <a:solidFill>
                  <a:srgbClr val="0000FF"/>
                </a:solidFill>
                <a:latin typeface="Arial" panose="020B0604020202020204" pitchFamily="34" charset="0"/>
                <a:cs typeface="Arial" panose="020B0604020202020204" pitchFamily="34" charset="0"/>
              </a:rPr>
              <a:t>đi lại - đứng im</a:t>
            </a:r>
          </a:p>
        </p:txBody>
      </p:sp>
      <p:sp>
        <p:nvSpPr>
          <p:cNvPr id="131080" name="Text Box 8"/>
          <p:cNvSpPr txBox="1">
            <a:spLocks noChangeArrowheads="1"/>
          </p:cNvSpPr>
          <p:nvPr/>
        </p:nvSpPr>
        <p:spPr bwMode="auto">
          <a:xfrm>
            <a:off x="1600200" y="4578697"/>
            <a:ext cx="7162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i="1">
                <a:solidFill>
                  <a:srgbClr val="FF2323"/>
                </a:solidFill>
                <a:latin typeface="Arial" panose="020B0604020202020204" pitchFamily="34" charset="0"/>
                <a:cs typeface="Arial" panose="020B0604020202020204" pitchFamily="34" charset="0"/>
              </a:rPr>
              <a:t>c. Tả trạng thái</a:t>
            </a:r>
          </a:p>
          <a:p>
            <a:r>
              <a:rPr lang="en-US" altLang="en-US" sz="3600">
                <a:solidFill>
                  <a:srgbClr val="0000FF"/>
                </a:solidFill>
                <a:latin typeface="Arial" panose="020B0604020202020204" pitchFamily="34" charset="0"/>
                <a:cs typeface="Arial" panose="020B0604020202020204" pitchFamily="34" charset="0"/>
              </a:rPr>
              <a:t>vui - buồn               </a:t>
            </a:r>
          </a:p>
          <a:p>
            <a:r>
              <a:rPr lang="en-US" altLang="en-US" sz="3600">
                <a:solidFill>
                  <a:srgbClr val="0000FF"/>
                </a:solidFill>
                <a:latin typeface="Arial" panose="020B0604020202020204" pitchFamily="34" charset="0"/>
                <a:cs typeface="Arial" panose="020B0604020202020204" pitchFamily="34" charset="0"/>
              </a:rPr>
              <a:t>sướng - khổ</a:t>
            </a:r>
          </a:p>
          <a:p>
            <a:r>
              <a:rPr lang="en-US" altLang="en-US" sz="3600">
                <a:solidFill>
                  <a:srgbClr val="0000FF"/>
                </a:solidFill>
                <a:latin typeface="Arial" panose="020B0604020202020204" pitchFamily="34" charset="0"/>
                <a:cs typeface="Arial" panose="020B0604020202020204" pitchFamily="34" charset="0"/>
              </a:rPr>
              <a:t>khoẻ - yếu</a:t>
            </a:r>
          </a:p>
          <a:p>
            <a:r>
              <a:rPr lang="en-US" altLang="en-US" sz="3600">
                <a:solidFill>
                  <a:srgbClr val="0000FF"/>
                </a:solidFill>
                <a:latin typeface="Arial" panose="020B0604020202020204" pitchFamily="34" charset="0"/>
                <a:cs typeface="Arial" panose="020B0604020202020204" pitchFamily="34" charset="0"/>
              </a:rPr>
              <a:t>khoẻ mạnh - ốm đau</a:t>
            </a:r>
          </a:p>
          <a:p>
            <a:r>
              <a:rPr lang="en-US" altLang="en-US" sz="3600">
                <a:solidFill>
                  <a:srgbClr val="0000FF"/>
                </a:solidFill>
                <a:latin typeface="Arial" panose="020B0604020202020204" pitchFamily="34" charset="0"/>
                <a:cs typeface="Arial" panose="020B0604020202020204" pitchFamily="34" charset="0"/>
              </a:rPr>
              <a:t>vui sướng - khổ cực</a:t>
            </a:r>
          </a:p>
          <a:p>
            <a:r>
              <a:rPr lang="en-US" altLang="en-US" sz="3600">
                <a:solidFill>
                  <a:srgbClr val="0000FF"/>
                </a:solidFill>
                <a:latin typeface="Arial" panose="020B0604020202020204" pitchFamily="34" charset="0"/>
                <a:cs typeface="Arial" panose="020B0604020202020204" pitchFamily="34" charset="0"/>
              </a:rPr>
              <a:t>hạnh phúc - bất hạnh</a:t>
            </a:r>
          </a:p>
          <a:p>
            <a:r>
              <a:rPr lang="en-US" altLang="en-US" sz="3600">
                <a:solidFill>
                  <a:srgbClr val="0000FF"/>
                </a:solidFill>
                <a:latin typeface="Arial" panose="020B0604020202020204" pitchFamily="34" charset="0"/>
                <a:cs typeface="Arial" panose="020B0604020202020204" pitchFamily="34" charset="0"/>
              </a:rPr>
              <a:t>sung sức - mệt mỏi</a:t>
            </a:r>
          </a:p>
        </p:txBody>
      </p:sp>
      <p:sp>
        <p:nvSpPr>
          <p:cNvPr id="131082" name="Text Box 10"/>
          <p:cNvSpPr txBox="1">
            <a:spLocks noChangeArrowheads="1"/>
          </p:cNvSpPr>
          <p:nvPr/>
        </p:nvSpPr>
        <p:spPr bwMode="auto">
          <a:xfrm>
            <a:off x="9845040" y="4402238"/>
            <a:ext cx="77724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i="1">
                <a:solidFill>
                  <a:srgbClr val="FF2323"/>
                </a:solidFill>
                <a:latin typeface="Arial" panose="020B0604020202020204" pitchFamily="34" charset="0"/>
                <a:cs typeface="Arial" panose="020B0604020202020204" pitchFamily="34" charset="0"/>
              </a:rPr>
              <a:t>d. Tả phẩm chất</a:t>
            </a:r>
          </a:p>
          <a:p>
            <a:r>
              <a:rPr lang="en-US" altLang="en-US" sz="3600">
                <a:solidFill>
                  <a:srgbClr val="0000FF"/>
                </a:solidFill>
                <a:latin typeface="Arial" panose="020B0604020202020204" pitchFamily="34" charset="0"/>
                <a:cs typeface="Arial" panose="020B0604020202020204" pitchFamily="34" charset="0"/>
              </a:rPr>
              <a:t>tốt - xấu				hiền - dữ</a:t>
            </a:r>
          </a:p>
          <a:p>
            <a:r>
              <a:rPr lang="en-US" altLang="en-US" sz="3600">
                <a:solidFill>
                  <a:srgbClr val="0000FF"/>
                </a:solidFill>
                <a:latin typeface="Arial" panose="020B0604020202020204" pitchFamily="34" charset="0"/>
                <a:cs typeface="Arial" panose="020B0604020202020204" pitchFamily="34" charset="0"/>
              </a:rPr>
              <a:t>lành - ác			       ngoan - hư</a:t>
            </a:r>
          </a:p>
          <a:p>
            <a:r>
              <a:rPr lang="en-US" altLang="en-US" sz="3600">
                <a:solidFill>
                  <a:srgbClr val="0000FF"/>
                </a:solidFill>
                <a:latin typeface="Arial" panose="020B0604020202020204" pitchFamily="34" charset="0"/>
                <a:cs typeface="Arial" panose="020B0604020202020204" pitchFamily="34" charset="0"/>
              </a:rPr>
              <a:t>khiêm tốn - kiêu căng</a:t>
            </a:r>
          </a:p>
          <a:p>
            <a:r>
              <a:rPr lang="en-US" altLang="en-US" sz="3600">
                <a:solidFill>
                  <a:srgbClr val="0000FF"/>
                </a:solidFill>
                <a:latin typeface="Arial" panose="020B0604020202020204" pitchFamily="34" charset="0"/>
                <a:cs typeface="Arial" panose="020B0604020202020204" pitchFamily="34" charset="0"/>
              </a:rPr>
              <a:t>hèn nhát - dũng cảm</a:t>
            </a:r>
          </a:p>
          <a:p>
            <a:r>
              <a:rPr lang="en-US" altLang="en-US" sz="3600">
                <a:solidFill>
                  <a:srgbClr val="0000FF"/>
                </a:solidFill>
                <a:latin typeface="Arial" panose="020B0604020202020204" pitchFamily="34" charset="0"/>
                <a:cs typeface="Arial" panose="020B0604020202020204" pitchFamily="34" charset="0"/>
              </a:rPr>
              <a:t>thật thà - dối trá</a:t>
            </a:r>
          </a:p>
          <a:p>
            <a:r>
              <a:rPr lang="en-US" altLang="en-US" sz="3600">
                <a:solidFill>
                  <a:srgbClr val="0000FF"/>
                </a:solidFill>
                <a:latin typeface="Arial" panose="020B0604020202020204" pitchFamily="34" charset="0"/>
                <a:cs typeface="Arial" panose="020B0604020202020204" pitchFamily="34" charset="0"/>
              </a:rPr>
              <a:t>trung thành - phản bội</a:t>
            </a:r>
          </a:p>
          <a:p>
            <a:r>
              <a:rPr lang="en-US" altLang="en-US" sz="3600">
                <a:solidFill>
                  <a:srgbClr val="0000FF"/>
                </a:solidFill>
                <a:latin typeface="Arial" panose="020B0604020202020204" pitchFamily="34" charset="0"/>
                <a:cs typeface="Arial" panose="020B0604020202020204" pitchFamily="34" charset="0"/>
              </a:rPr>
              <a:t>cao thượng - hèn hạ</a:t>
            </a:r>
          </a:p>
          <a:p>
            <a:r>
              <a:rPr lang="en-US" altLang="en-US" sz="3600">
                <a:solidFill>
                  <a:srgbClr val="0000FF"/>
                </a:solidFill>
                <a:latin typeface="Arial" panose="020B0604020202020204" pitchFamily="34" charset="0"/>
                <a:cs typeface="Arial" panose="020B0604020202020204" pitchFamily="34" charset="0"/>
              </a:rPr>
              <a:t>tế nhị - thô lỗ</a:t>
            </a:r>
          </a:p>
        </p:txBody>
      </p:sp>
    </p:spTree>
    <p:extLst>
      <p:ext uri="{BB962C8B-B14F-4D97-AF65-F5344CB8AC3E}">
        <p14:creationId xmlns:p14="http://schemas.microsoft.com/office/powerpoint/2010/main" val="37734495"/>
      </p:ext>
    </p:extLst>
  </p:cSld>
  <p:clrMapOvr>
    <a:masterClrMapping/>
  </p:clrMapOvr>
  <p:transition>
    <p:plus/>
    <p:sndAc>
      <p:stSnd>
        <p:snd r:embed="rId3" name="coi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1077"/>
                                        </p:tgtEl>
                                        <p:attrNameLst>
                                          <p:attrName>style.visibility</p:attrName>
                                        </p:attrNameLst>
                                      </p:cBhvr>
                                      <p:to>
                                        <p:strVal val="visible"/>
                                      </p:to>
                                    </p:set>
                                    <p:animEffect transition="in" filter="barn(inVertical)">
                                      <p:cBhvr>
                                        <p:cTn id="7" dur="500"/>
                                        <p:tgtEl>
                                          <p:spTgt spid="13107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1079"/>
                                        </p:tgtEl>
                                        <p:attrNameLst>
                                          <p:attrName>style.visibility</p:attrName>
                                        </p:attrNameLst>
                                      </p:cBhvr>
                                      <p:to>
                                        <p:strVal val="visible"/>
                                      </p:to>
                                    </p:set>
                                    <p:animEffect transition="in" filter="barn(inVertical)">
                                      <p:cBhvr>
                                        <p:cTn id="12" dur="500"/>
                                        <p:tgtEl>
                                          <p:spTgt spid="13107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1080"/>
                                        </p:tgtEl>
                                        <p:attrNameLst>
                                          <p:attrName>style.visibility</p:attrName>
                                        </p:attrNameLst>
                                      </p:cBhvr>
                                      <p:to>
                                        <p:strVal val="visible"/>
                                      </p:to>
                                    </p:set>
                                    <p:animEffect transition="in" filter="barn(inVertical)">
                                      <p:cBhvr>
                                        <p:cTn id="17" dur="500"/>
                                        <p:tgtEl>
                                          <p:spTgt spid="13108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1082"/>
                                        </p:tgtEl>
                                        <p:attrNameLst>
                                          <p:attrName>style.visibility</p:attrName>
                                        </p:attrNameLst>
                                      </p:cBhvr>
                                      <p:to>
                                        <p:strVal val="visible"/>
                                      </p:to>
                                    </p:set>
                                    <p:animEffect transition="in" filter="barn(inVertical)">
                                      <p:cBhvr>
                                        <p:cTn id="22" dur="500"/>
                                        <p:tgtEl>
                                          <p:spTgt spid="131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p:bldP spid="131079" grpId="0"/>
      <p:bldP spid="131080" grpId="0"/>
      <p:bldP spid="13108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904</Words>
  <Application>Microsoft Office PowerPoint</Application>
  <PresentationFormat>Tùy chỉnh</PresentationFormat>
  <Paragraphs>124</Paragraphs>
  <Slides>17</Slides>
  <Notes>10</Notes>
  <HiddenSlides>0</HiddenSlides>
  <MMClips>1</MMClips>
  <ScaleCrop>false</ScaleCrop>
  <HeadingPairs>
    <vt:vector size="6" baseType="variant">
      <vt:variant>
        <vt:lpstr>Phông được Dùng</vt:lpstr>
      </vt:variant>
      <vt:variant>
        <vt:i4>9</vt:i4>
      </vt:variant>
      <vt:variant>
        <vt:lpstr>Chủ đề</vt:lpstr>
      </vt:variant>
      <vt:variant>
        <vt:i4>2</vt:i4>
      </vt:variant>
      <vt:variant>
        <vt:lpstr>Tiêu đề Bản chiếu</vt:lpstr>
      </vt:variant>
      <vt:variant>
        <vt:i4>17</vt:i4>
      </vt:variant>
    </vt:vector>
  </HeadingPairs>
  <TitlesOfParts>
    <vt:vector size="28" baseType="lpstr">
      <vt:lpstr>Arial</vt:lpstr>
      <vt:lpstr>Karla Regular</vt:lpstr>
      <vt:lpstr>Calibri</vt:lpstr>
      <vt:lpstr>Arial </vt:lpstr>
      <vt:lpstr>Tahoma</vt:lpstr>
      <vt:lpstr>Luckiest Guy</vt:lpstr>
      <vt:lpstr>Times New Roman</vt:lpstr>
      <vt:lpstr>Karla</vt:lpstr>
      <vt:lpstr>UTM Cookies</vt:lpstr>
      <vt:lpstr>Office Theme</vt:lpstr>
      <vt:lpstr>Building Siblings Relationships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Vàng và Xanh dương Hoa Năng lực Hình nền máy tính</dc:title>
  <dc:creator>Huy Hoang</dc:creator>
  <cp:lastModifiedBy>WINDOWS</cp:lastModifiedBy>
  <cp:revision>23</cp:revision>
  <dcterms:created xsi:type="dcterms:W3CDTF">2006-08-16T00:00:00Z</dcterms:created>
  <dcterms:modified xsi:type="dcterms:W3CDTF">2022-09-23T09:19:39Z</dcterms:modified>
  <dc:identifier>DAEp_u2gqwY</dc:identifier>
</cp:coreProperties>
</file>