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8"/>
  </p:notesMasterIdLst>
  <p:sldIdLst>
    <p:sldId id="285" r:id="rId4"/>
    <p:sldId id="288" r:id="rId5"/>
    <p:sldId id="289" r:id="rId6"/>
    <p:sldId id="290" r:id="rId7"/>
    <p:sldId id="291" r:id="rId8"/>
    <p:sldId id="260" r:id="rId9"/>
    <p:sldId id="262" r:id="rId10"/>
    <p:sldId id="336" r:id="rId11"/>
    <p:sldId id="293" r:id="rId12"/>
    <p:sldId id="263" r:id="rId13"/>
    <p:sldId id="282" r:id="rId14"/>
    <p:sldId id="283" r:id="rId15"/>
    <p:sldId id="284" r:id="rId16"/>
    <p:sldId id="264" r:id="rId17"/>
    <p:sldId id="337" r:id="rId18"/>
    <p:sldId id="286" r:id="rId19"/>
    <p:sldId id="267" r:id="rId20"/>
    <p:sldId id="268" r:id="rId21"/>
    <p:sldId id="269" r:id="rId22"/>
    <p:sldId id="338" r:id="rId23"/>
    <p:sldId id="272" r:id="rId24"/>
    <p:sldId id="273" r:id="rId25"/>
    <p:sldId id="280" r:id="rId26"/>
    <p:sldId id="33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4"/>
    <a:srgbClr val="FFF788"/>
    <a:srgbClr val="DCAF2E"/>
    <a:srgbClr val="337A00"/>
    <a:srgbClr val="2AD140"/>
    <a:srgbClr val="DB4412"/>
    <a:srgbClr val="5DDEC7"/>
    <a:srgbClr val="00B050"/>
    <a:srgbClr val="F4B18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72925-C45A-4B56-8F31-9AD4543AFB24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D6A66-07EE-4593-BB34-27E11D7C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4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5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08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6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D910E-0C20-49C5-9D77-13E19BDA1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39467-42AF-45FD-9E67-293065362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79A30-6A5A-4188-86F6-0B9A016DF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87B32-2710-491E-9194-47AA8384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0263A-E719-4970-AFE2-5AE4BD3F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12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9E7D-741A-424F-8864-7DB8BE1B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5E8E8-83F1-476F-B3A9-8CE1B2645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925B4-7DE7-4541-B38B-947548B2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DEBA3-EE51-4625-9E5B-0F52103BD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0AE89-48FC-4039-9F5E-ABCC9F3E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4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DE2A-53D8-4F0D-965E-16DCFD055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D717-F53D-4B7B-8250-C223C9B49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68BAA-279E-401C-9652-EA8650C04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ACFEF-51E0-46CE-B68B-39803DD3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5D647-0797-495D-A841-66045CAC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37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3B1F-8B52-44AB-981D-AD5E62AE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5B52C-06AD-4879-BFC9-13E9360B3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19F06-B64F-4162-8218-6C3B88A9A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D4727-201A-41FC-B91F-89E3BAFE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46ED0-2890-4132-9ACC-0C902A62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DD6B4-6699-48B5-B9B6-967A0084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DF9B-25F0-4485-A194-385A46F2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EAFE6-3C48-40B6-B906-03662835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50389-A613-45C8-8AD5-3C86B9CD0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BE5EC9-A982-4C7F-AF75-5D256BCFF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45BB4-4FD7-4CEE-BF51-36C52E877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4FFF8-6DF3-4BB4-9892-5DCFDC26B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C51813-B6F1-46F4-AFD1-D6672633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B152F-02D0-48F6-B3D1-21F3B7E7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3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F7DA-D17D-4F46-99FD-3A171C3D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95042-29FE-4550-BB17-FA265462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8939D-AF6D-4CAD-8B69-020A2ED5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66048-2878-496F-A194-12D0DCD1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8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49E4C-3762-4629-921F-631AA9B9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C5A1E-DCFF-4598-966C-5E5B8E63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01EE-18D9-439E-BCED-3F4FC76F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8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12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65C3-A990-4EF7-B11A-071C683F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6D54E-7256-4F57-8C41-F98FD906E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86B30-CC69-4646-99AA-EF63FD547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4A63B-1F0A-43D5-A666-74CAAC66E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D87D9-1E23-43BB-8500-B331C686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162C0-5214-450B-BBA3-98FBB495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E0A8-0AF7-4096-9365-ED49116F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DB1133-F989-443E-B189-14717FED2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3CBF3-1B75-49B3-BAB5-68FF9C876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54A2C-7E89-4E57-8EA5-D45B7FA9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BE303-F502-4013-9552-2A36A05A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F645C-05DE-4EDB-B743-ABD79E02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03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634B-0286-4484-B897-3B529885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B91F0-0C8B-4BA9-9BF5-C5ABA27BF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7EC59-2ACE-41E1-8871-E765C03D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652A-0D38-446C-B17B-265713EC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FA858-0F69-4D48-9495-B9003EB0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53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8A5F6-6B74-430C-AA86-CE0315BC7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CE62F-6C02-4656-BD00-4BF785040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C195-87F0-4EAF-B68F-F9963DD3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8F0D5-CDFD-48C8-B579-D46BBD89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6118E-E3A9-40F2-A2E4-4B871EE4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12FA-FBF6-40AB-A8CA-7FA1EB4B2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5B36-B44B-4953-AE6B-F568A4706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2D6E5-5991-42F3-94CB-5287BD3A7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3A7EF-C6B1-4ED2-8E6C-919CF799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2653F-451B-414C-9B45-FEA96737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18023-CF00-4EC7-A286-176FAA8C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D62AD-832A-429D-8A2E-19B6383EA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8990-7563-4959-8CBF-383104FA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B3B0-1ABA-4FAB-8A7A-8CC48F28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534ED-9DA2-48A9-A398-ABF2644B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15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D714-CBB9-4684-BACB-A4FD4EA6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FA829-1BE9-4AF1-A0E4-0490F3C1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40C3B-D6FE-49A0-A6D0-234C91B9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59A01-8C5D-4810-B686-696D883C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9C41A-98AE-450A-9D84-6FC6F99F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6E0B-539E-4FC3-9A88-71265C02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5705D-A026-4C8B-BDB4-1C7D39ECA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5AD1C-9BA8-4A45-9468-DE1C424FA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07D3F-9AD4-4241-9269-1681201F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12FD1-C0CB-4DCC-AE21-939802A5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3294D-C52D-4C09-8581-C1ADA9D0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33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B6BDE-8A1A-4A41-9849-0B5B0F82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36FE5-AE77-416D-95AB-D9FFDD2F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31B0D-4BFF-46D0-9431-7E662FD1E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21026-F42D-47BF-98CF-ADC2918BD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90B1A-B337-4B6C-9AF8-3F3209E9B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CED0C-B478-416E-8512-6D38AE96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A56942-60EF-430C-8694-41E4FD46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E368F-563A-4C6E-BA4F-1FB7DA79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68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BD91-BEDC-49D5-8D8A-D9021DCE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E3823-6E49-47B5-BDDD-EA8BB3E7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A5C20-BCE1-4E4C-AC07-0E8B442A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9A645-A2D2-4EE0-888D-ABE7F5BA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8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70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52BEF-EA8C-44B2-B738-0C07BD6E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7457D-5768-45AF-8353-5976249D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87558-FA85-4004-8F8B-C8150DE1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7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9F83-2EF9-499A-9219-B8364EF5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4F0DD-8A00-4442-B3A1-674E5932A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FB0FB-8E00-4E91-8D61-58EB601F4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6D4AC-CC1C-4164-8024-BA2EC57B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25F5E-FDF8-4A9A-B37A-34F767A3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EED91-08A9-4C98-90F7-89F113FA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70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8B6A4-E4E9-450D-A6C6-582869FA2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01D5F4-F408-4D11-A26C-D6B5070AAF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DAD67-6209-4EF1-9E01-033D3A549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86284-86D6-4D6D-BB97-59EA202A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78361-2E57-4A40-9787-A9DC330C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906A1-D2C5-4605-A27E-F156B673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51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3A5F-2A53-47E7-A8DA-41A8A3C3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D86AC-6053-469C-B283-08EF2FCCE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0BF2-B9A3-48EA-A4E6-C4274A25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BD9A3-7240-4CBB-9468-4371164C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FEC8-D415-4B49-A26F-91CB2620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2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D9AD-A4CD-45C3-AB65-C1C84BE07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21169-799A-4B04-B47B-DFD0E8CEA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E1813-1E48-475D-BA90-C4402D56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60EB-5B07-48E2-A134-543EB7A7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B358D-4F32-4C24-A254-4EF741B9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6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2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5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84C30E1-84A5-4A11-86C0-A09EA8DCF7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88AF720-8105-4A60-8F4C-CF1F2B0D86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1AF76-ED43-4BDB-A3D3-C61C6950477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5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29D09-73B5-419D-9D6A-960DB781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EEB91-57FA-471E-B1A5-05D62D3FB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E7999-AAEF-4B6F-BBA5-A5F1566DF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F1BBC-968A-444F-974D-8196BD4DE71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54016-83F1-4BB9-A6E8-4B4D1A23D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C2150-823D-4C7C-93E5-4A7D07A88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CA84-C0C8-47F7-B1DD-E97BED9E61F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5892E-1536-48A8-B247-22E305D1150C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673D33-E847-486A-A95C-2892EE3A2AC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9982432-DFD7-4A7C-B626-C6222AAE06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8FBD6-903F-4EAB-9D4B-A8EE67BA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2F8F8-B4A1-44DD-A718-5D87E0F27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995D9-3388-4766-AC44-5C6819730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7993B-5E8C-449C-8FBF-D2D75C374E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4BDF3-6B79-4B9E-9028-30E3CF9D0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CF4A5-C59D-4DE0-94E3-F10C75DB1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40398-C134-4128-9E2D-9E734A551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5BA33F-E2F5-4B88-845A-0D16A6F12C5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E10A47-1907-4631-AFFE-ED6288A0E9D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F26A48-5C2B-47EF-B91D-09DBB6DDDDD6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audio" Target="../media/media1.mp3"/><Relationship Id="rId12" Type="http://schemas.openxmlformats.org/officeDocument/2006/relationships/image" Target="../media/image8.png"/><Relationship Id="rId17" Type="http://schemas.openxmlformats.org/officeDocument/2006/relationships/image" Target="../media/image12.jpeg"/><Relationship Id="rId2" Type="http://schemas.openxmlformats.org/officeDocument/2006/relationships/tags" Target="../tags/tag8.xml"/><Relationship Id="rId16" Type="http://schemas.openxmlformats.org/officeDocument/2006/relationships/image" Target="../media/image3.jpeg"/><Relationship Id="rId1" Type="http://schemas.openxmlformats.org/officeDocument/2006/relationships/tags" Target="../tags/tag7.xml"/><Relationship Id="rId6" Type="http://schemas.microsoft.com/office/2007/relationships/media" Target="../media/media1.mp3"/><Relationship Id="rId11" Type="http://schemas.openxmlformats.org/officeDocument/2006/relationships/image" Target="../media/image7.png"/><Relationship Id="rId5" Type="http://schemas.openxmlformats.org/officeDocument/2006/relationships/tags" Target="../tags/tag1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12.jpeg"/><Relationship Id="rId5" Type="http://schemas.openxmlformats.org/officeDocument/2006/relationships/image" Target="../media/image3.jpe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5" Type="http://schemas.openxmlformats.org/officeDocument/2006/relationships/image" Target="../media/image12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5" Type="http://schemas.openxmlformats.org/officeDocument/2006/relationships/image" Target="../media/image1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24.xml"/><Relationship Id="rId7" Type="http://schemas.microsoft.com/office/2007/relationships/hdphoto" Target="../media/hdphoto12.wdp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11" Type="http://schemas.openxmlformats.org/officeDocument/2006/relationships/image" Target="../media/image12.jpeg"/><Relationship Id="rId5" Type="http://schemas.openxmlformats.org/officeDocument/2006/relationships/image" Target="../media/image3.jpe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6.xml"/><Relationship Id="rId6" Type="http://schemas.openxmlformats.org/officeDocument/2006/relationships/image" Target="../media/image12.jpeg"/><Relationship Id="rId5" Type="http://schemas.microsoft.com/office/2007/relationships/hdphoto" Target="../media/hdphoto13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9.xml"/><Relationship Id="rId7" Type="http://schemas.openxmlformats.org/officeDocument/2006/relationships/image" Target="../media/image6.png"/><Relationship Id="rId12" Type="http://schemas.openxmlformats.org/officeDocument/2006/relationships/image" Target="../media/image12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jpeg"/><Relationship Id="rId11" Type="http://schemas.microsoft.com/office/2007/relationships/hdphoto" Target="../media/hdphoto14.wdp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2.png"/><Relationship Id="rId4" Type="http://schemas.openxmlformats.org/officeDocument/2006/relationships/tags" Target="../tags/tag30.xml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3.xml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5" Type="http://schemas.openxmlformats.org/officeDocument/2006/relationships/tags" Target="../tags/tag35.xml"/><Relationship Id="rId10" Type="http://schemas.openxmlformats.org/officeDocument/2006/relationships/image" Target="../media/image9.png"/><Relationship Id="rId4" Type="http://schemas.openxmlformats.org/officeDocument/2006/relationships/tags" Target="../tags/tag34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jpeg"/><Relationship Id="rId3" Type="http://schemas.openxmlformats.org/officeDocument/2006/relationships/tags" Target="../tags/tag15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jpg"/><Relationship Id="rId10" Type="http://schemas.microsoft.com/office/2007/relationships/hdphoto" Target="../media/hdphoto5.wdp"/><Relationship Id="rId4" Type="http://schemas.openxmlformats.org/officeDocument/2006/relationships/image" Target="../media/image28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jpg"/><Relationship Id="rId10" Type="http://schemas.microsoft.com/office/2007/relationships/hdphoto" Target="../media/hdphoto5.wdp"/><Relationship Id="rId4" Type="http://schemas.openxmlformats.org/officeDocument/2006/relationships/image" Target="../media/image28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E1CEB8C6-9515-4CF8-A1F0-CA1E0FFC2939}"/>
              </a:ext>
            </a:extLst>
          </p:cNvPr>
          <p:cNvSpPr/>
          <p:nvPr/>
        </p:nvSpPr>
        <p:spPr>
          <a:xfrm>
            <a:off x="-377372" y="0"/>
            <a:ext cx="12569372" cy="6858000"/>
          </a:xfrm>
          <a:prstGeom prst="rect">
            <a:avLst/>
          </a:prstGeom>
          <a:solidFill>
            <a:srgbClr val="2AD14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BC789A42-2A51-42D0-A08E-266839248047}"/>
              </a:ext>
            </a:extLst>
          </p:cNvPr>
          <p:cNvSpPr/>
          <p:nvPr/>
        </p:nvSpPr>
        <p:spPr>
          <a:xfrm>
            <a:off x="585190" y="529915"/>
            <a:ext cx="11300854" cy="5839736"/>
          </a:xfrm>
          <a:custGeom>
            <a:avLst/>
            <a:gdLst>
              <a:gd name="connsiteX0" fmla="*/ 539589 w 11300854"/>
              <a:gd name="connsiteY0" fmla="*/ 263634 h 5839736"/>
              <a:gd name="connsiteX1" fmla="*/ 1740859 w 11300854"/>
              <a:gd name="connsiteY1" fmla="*/ 12622 h 5839736"/>
              <a:gd name="connsiteX2" fmla="*/ 2834553 w 11300854"/>
              <a:gd name="connsiteY2" fmla="*/ 469822 h 5839736"/>
              <a:gd name="connsiteX3" fmla="*/ 3874459 w 11300854"/>
              <a:gd name="connsiteY3" fmla="*/ 12622 h 5839736"/>
              <a:gd name="connsiteX4" fmla="*/ 5084695 w 11300854"/>
              <a:gd name="connsiteY4" fmla="*/ 523610 h 5839736"/>
              <a:gd name="connsiteX5" fmla="*/ 5945306 w 11300854"/>
              <a:gd name="connsiteY5" fmla="*/ 75375 h 5839736"/>
              <a:gd name="connsiteX6" fmla="*/ 7065895 w 11300854"/>
              <a:gd name="connsiteY6" fmla="*/ 595328 h 5839736"/>
              <a:gd name="connsiteX7" fmla="*/ 7594812 w 11300854"/>
              <a:gd name="connsiteY7" fmla="*/ 3657 h 5839736"/>
              <a:gd name="connsiteX8" fmla="*/ 8760224 w 11300854"/>
              <a:gd name="connsiteY8" fmla="*/ 335351 h 5839736"/>
              <a:gd name="connsiteX9" fmla="*/ 9351895 w 11300854"/>
              <a:gd name="connsiteY9" fmla="*/ 120198 h 5839736"/>
              <a:gd name="connsiteX10" fmla="*/ 10212506 w 11300854"/>
              <a:gd name="connsiteY10" fmla="*/ 532575 h 5839736"/>
              <a:gd name="connsiteX11" fmla="*/ 10893824 w 11300854"/>
              <a:gd name="connsiteY11" fmla="*/ 66410 h 5839736"/>
              <a:gd name="connsiteX12" fmla="*/ 11297236 w 11300854"/>
              <a:gd name="connsiteY12" fmla="*/ 1115281 h 5839736"/>
              <a:gd name="connsiteX13" fmla="*/ 10669706 w 11300854"/>
              <a:gd name="connsiteY13" fmla="*/ 1689022 h 5839736"/>
              <a:gd name="connsiteX14" fmla="*/ 11225518 w 11300854"/>
              <a:gd name="connsiteY14" fmla="*/ 2594457 h 5839736"/>
              <a:gd name="connsiteX15" fmla="*/ 10508342 w 11300854"/>
              <a:gd name="connsiteY15" fmla="*/ 3248881 h 5839736"/>
              <a:gd name="connsiteX16" fmla="*/ 11064153 w 11300854"/>
              <a:gd name="connsiteY16" fmla="*/ 3921234 h 5839736"/>
              <a:gd name="connsiteX17" fmla="*/ 10615918 w 11300854"/>
              <a:gd name="connsiteY17" fmla="*/ 4459116 h 5839736"/>
              <a:gd name="connsiteX18" fmla="*/ 11019330 w 11300854"/>
              <a:gd name="connsiteY18" fmla="*/ 5490057 h 5839736"/>
              <a:gd name="connsiteX19" fmla="*/ 9970459 w 11300854"/>
              <a:gd name="connsiteY19" fmla="*/ 5767963 h 5839736"/>
              <a:gd name="connsiteX20" fmla="*/ 9378789 w 11300854"/>
              <a:gd name="connsiteY20" fmla="*/ 5355587 h 5839736"/>
              <a:gd name="connsiteX21" fmla="*/ 8401636 w 11300854"/>
              <a:gd name="connsiteY21" fmla="*/ 5839681 h 5839736"/>
              <a:gd name="connsiteX22" fmla="*/ 7056930 w 11300854"/>
              <a:gd name="connsiteY22" fmla="*/ 5319728 h 5839736"/>
              <a:gd name="connsiteX23" fmla="*/ 6178389 w 11300854"/>
              <a:gd name="connsiteY23" fmla="*/ 5714175 h 5839736"/>
              <a:gd name="connsiteX24" fmla="*/ 5559824 w 11300854"/>
              <a:gd name="connsiteY24" fmla="*/ 4772881 h 5839736"/>
              <a:gd name="connsiteX25" fmla="*/ 4340624 w 11300854"/>
              <a:gd name="connsiteY25" fmla="*/ 5588669 h 5839736"/>
              <a:gd name="connsiteX26" fmla="*/ 2879377 w 11300854"/>
              <a:gd name="connsiteY26" fmla="*/ 4835634 h 5839736"/>
              <a:gd name="connsiteX27" fmla="*/ 2350459 w 11300854"/>
              <a:gd name="connsiteY27" fmla="*/ 5301798 h 5839736"/>
              <a:gd name="connsiteX28" fmla="*/ 1238836 w 11300854"/>
              <a:gd name="connsiteY28" fmla="*/ 4925281 h 5839736"/>
              <a:gd name="connsiteX29" fmla="*/ 826459 w 11300854"/>
              <a:gd name="connsiteY29" fmla="*/ 5732104 h 5839736"/>
              <a:gd name="connsiteX30" fmla="*/ 46530 w 11300854"/>
              <a:gd name="connsiteY30" fmla="*/ 4916316 h 5839736"/>
              <a:gd name="connsiteX31" fmla="*/ 620271 w 11300854"/>
              <a:gd name="connsiteY31" fmla="*/ 4181210 h 5839736"/>
              <a:gd name="connsiteX32" fmla="*/ 279612 w 11300854"/>
              <a:gd name="connsiteY32" fmla="*/ 3616434 h 5839736"/>
              <a:gd name="connsiteX33" fmla="*/ 763706 w 11300854"/>
              <a:gd name="connsiteY33" fmla="*/ 2710998 h 5839736"/>
              <a:gd name="connsiteX34" fmla="*/ 1706 w 11300854"/>
              <a:gd name="connsiteY34" fmla="*/ 1671093 h 5839736"/>
              <a:gd name="connsiteX35" fmla="*/ 548553 w 11300854"/>
              <a:gd name="connsiteY35" fmla="*/ 1321469 h 5839736"/>
              <a:gd name="connsiteX36" fmla="*/ 252718 w 11300854"/>
              <a:gd name="connsiteY36" fmla="*/ 622222 h 5839736"/>
              <a:gd name="connsiteX37" fmla="*/ 539589 w 11300854"/>
              <a:gd name="connsiteY37" fmla="*/ 263634 h 583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00854" h="5839736">
                <a:moveTo>
                  <a:pt x="539589" y="263634"/>
                </a:moveTo>
                <a:cubicBezTo>
                  <a:pt x="787613" y="162034"/>
                  <a:pt x="1358365" y="-21743"/>
                  <a:pt x="1740859" y="12622"/>
                </a:cubicBezTo>
                <a:cubicBezTo>
                  <a:pt x="2123353" y="46987"/>
                  <a:pt x="2478953" y="469822"/>
                  <a:pt x="2834553" y="469822"/>
                </a:cubicBezTo>
                <a:cubicBezTo>
                  <a:pt x="3190153" y="469822"/>
                  <a:pt x="3499436" y="3657"/>
                  <a:pt x="3874459" y="12622"/>
                </a:cubicBezTo>
                <a:cubicBezTo>
                  <a:pt x="4249482" y="21587"/>
                  <a:pt x="4739554" y="513151"/>
                  <a:pt x="5084695" y="523610"/>
                </a:cubicBezTo>
                <a:cubicBezTo>
                  <a:pt x="5429836" y="534069"/>
                  <a:pt x="5615106" y="63422"/>
                  <a:pt x="5945306" y="75375"/>
                </a:cubicBezTo>
                <a:cubicBezTo>
                  <a:pt x="6275506" y="87328"/>
                  <a:pt x="6790977" y="607281"/>
                  <a:pt x="7065895" y="595328"/>
                </a:cubicBezTo>
                <a:cubicBezTo>
                  <a:pt x="7340813" y="583375"/>
                  <a:pt x="7312424" y="46986"/>
                  <a:pt x="7594812" y="3657"/>
                </a:cubicBezTo>
                <a:cubicBezTo>
                  <a:pt x="7877200" y="-39672"/>
                  <a:pt x="8467377" y="315928"/>
                  <a:pt x="8760224" y="335351"/>
                </a:cubicBezTo>
                <a:cubicBezTo>
                  <a:pt x="9053071" y="354774"/>
                  <a:pt x="9109848" y="87327"/>
                  <a:pt x="9351895" y="120198"/>
                </a:cubicBezTo>
                <a:cubicBezTo>
                  <a:pt x="9593942" y="153069"/>
                  <a:pt x="9955518" y="541540"/>
                  <a:pt x="10212506" y="532575"/>
                </a:cubicBezTo>
                <a:cubicBezTo>
                  <a:pt x="10469494" y="523610"/>
                  <a:pt x="10713036" y="-30708"/>
                  <a:pt x="10893824" y="66410"/>
                </a:cubicBezTo>
                <a:cubicBezTo>
                  <a:pt x="11074612" y="163528"/>
                  <a:pt x="11334589" y="844846"/>
                  <a:pt x="11297236" y="1115281"/>
                </a:cubicBezTo>
                <a:cubicBezTo>
                  <a:pt x="11259883" y="1385716"/>
                  <a:pt x="10681659" y="1442493"/>
                  <a:pt x="10669706" y="1689022"/>
                </a:cubicBezTo>
                <a:cubicBezTo>
                  <a:pt x="10657753" y="1935551"/>
                  <a:pt x="11252412" y="2334481"/>
                  <a:pt x="11225518" y="2594457"/>
                </a:cubicBezTo>
                <a:cubicBezTo>
                  <a:pt x="11198624" y="2854434"/>
                  <a:pt x="10535236" y="3027752"/>
                  <a:pt x="10508342" y="3248881"/>
                </a:cubicBezTo>
                <a:cubicBezTo>
                  <a:pt x="10481448" y="3470010"/>
                  <a:pt x="11046224" y="3719528"/>
                  <a:pt x="11064153" y="3921234"/>
                </a:cubicBezTo>
                <a:cubicBezTo>
                  <a:pt x="11082082" y="4122940"/>
                  <a:pt x="10623388" y="4197646"/>
                  <a:pt x="10615918" y="4459116"/>
                </a:cubicBezTo>
                <a:cubicBezTo>
                  <a:pt x="10608448" y="4720586"/>
                  <a:pt x="11126906" y="5271916"/>
                  <a:pt x="11019330" y="5490057"/>
                </a:cubicBezTo>
                <a:cubicBezTo>
                  <a:pt x="10911754" y="5708198"/>
                  <a:pt x="10243882" y="5790375"/>
                  <a:pt x="9970459" y="5767963"/>
                </a:cubicBezTo>
                <a:cubicBezTo>
                  <a:pt x="9697036" y="5745551"/>
                  <a:pt x="9640259" y="5343634"/>
                  <a:pt x="9378789" y="5355587"/>
                </a:cubicBezTo>
                <a:cubicBezTo>
                  <a:pt x="9117319" y="5367540"/>
                  <a:pt x="8788612" y="5845657"/>
                  <a:pt x="8401636" y="5839681"/>
                </a:cubicBezTo>
                <a:cubicBezTo>
                  <a:pt x="8014660" y="5833705"/>
                  <a:pt x="7427471" y="5340646"/>
                  <a:pt x="7056930" y="5319728"/>
                </a:cubicBezTo>
                <a:cubicBezTo>
                  <a:pt x="6686389" y="5298810"/>
                  <a:pt x="6427907" y="5805316"/>
                  <a:pt x="6178389" y="5714175"/>
                </a:cubicBezTo>
                <a:cubicBezTo>
                  <a:pt x="5928871" y="5623034"/>
                  <a:pt x="5866118" y="4793799"/>
                  <a:pt x="5559824" y="4772881"/>
                </a:cubicBezTo>
                <a:cubicBezTo>
                  <a:pt x="5253530" y="4751963"/>
                  <a:pt x="4787365" y="5578210"/>
                  <a:pt x="4340624" y="5588669"/>
                </a:cubicBezTo>
                <a:cubicBezTo>
                  <a:pt x="3893883" y="5599128"/>
                  <a:pt x="3211071" y="4883446"/>
                  <a:pt x="2879377" y="4835634"/>
                </a:cubicBezTo>
                <a:cubicBezTo>
                  <a:pt x="2547683" y="4787822"/>
                  <a:pt x="2623882" y="5286857"/>
                  <a:pt x="2350459" y="5301798"/>
                </a:cubicBezTo>
                <a:cubicBezTo>
                  <a:pt x="2077036" y="5316739"/>
                  <a:pt x="1492836" y="4853563"/>
                  <a:pt x="1238836" y="4925281"/>
                </a:cubicBezTo>
                <a:cubicBezTo>
                  <a:pt x="984836" y="4996999"/>
                  <a:pt x="1025177" y="5733598"/>
                  <a:pt x="826459" y="5732104"/>
                </a:cubicBezTo>
                <a:cubicBezTo>
                  <a:pt x="627741" y="5730610"/>
                  <a:pt x="80895" y="5174798"/>
                  <a:pt x="46530" y="4916316"/>
                </a:cubicBezTo>
                <a:cubicBezTo>
                  <a:pt x="12165" y="4657834"/>
                  <a:pt x="581424" y="4397857"/>
                  <a:pt x="620271" y="4181210"/>
                </a:cubicBezTo>
                <a:cubicBezTo>
                  <a:pt x="659118" y="3964563"/>
                  <a:pt x="255706" y="3861469"/>
                  <a:pt x="279612" y="3616434"/>
                </a:cubicBezTo>
                <a:cubicBezTo>
                  <a:pt x="303518" y="3371399"/>
                  <a:pt x="810024" y="3035222"/>
                  <a:pt x="763706" y="2710998"/>
                </a:cubicBezTo>
                <a:cubicBezTo>
                  <a:pt x="717388" y="2386775"/>
                  <a:pt x="37565" y="1902681"/>
                  <a:pt x="1706" y="1671093"/>
                </a:cubicBezTo>
                <a:cubicBezTo>
                  <a:pt x="-34153" y="1439505"/>
                  <a:pt x="506718" y="1496281"/>
                  <a:pt x="548553" y="1321469"/>
                </a:cubicBezTo>
                <a:cubicBezTo>
                  <a:pt x="590388" y="1146657"/>
                  <a:pt x="252718" y="795540"/>
                  <a:pt x="252718" y="622222"/>
                </a:cubicBezTo>
                <a:cubicBezTo>
                  <a:pt x="252718" y="448904"/>
                  <a:pt x="291565" y="365234"/>
                  <a:pt x="539589" y="263634"/>
                </a:cubicBezTo>
                <a:close/>
              </a:path>
            </a:pathLst>
          </a:custGeom>
          <a:solidFill>
            <a:srgbClr val="F1FE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" name="PA_图片 9">
            <a:extLst>
              <a:ext uri="{FF2B5EF4-FFF2-40B4-BE49-F238E27FC236}">
                <a16:creationId xmlns:a16="http://schemas.microsoft.com/office/drawing/2014/main" id="{D14FFF35-7068-4188-A648-27BA597D05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87" y="4441370"/>
            <a:ext cx="4701612" cy="2416629"/>
          </a:xfrm>
          <a:prstGeom prst="rect">
            <a:avLst/>
          </a:prstGeom>
        </p:spPr>
      </p:pic>
      <p:pic>
        <p:nvPicPr>
          <p:cNvPr id="5" name="PA_图片 12">
            <a:extLst>
              <a:ext uri="{FF2B5EF4-FFF2-40B4-BE49-F238E27FC236}">
                <a16:creationId xmlns:a16="http://schemas.microsoft.com/office/drawing/2014/main" id="{DBE6A8EC-6BC0-484C-A5DE-1B5E569606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1" y="3755420"/>
            <a:ext cx="3680058" cy="3051961"/>
          </a:xfrm>
          <a:prstGeom prst="rect">
            <a:avLst/>
          </a:prstGeom>
        </p:spPr>
      </p:pic>
      <p:pic>
        <p:nvPicPr>
          <p:cNvPr id="6" name="PA_图片 14">
            <a:extLst>
              <a:ext uri="{FF2B5EF4-FFF2-40B4-BE49-F238E27FC236}">
                <a16:creationId xmlns:a16="http://schemas.microsoft.com/office/drawing/2014/main" id="{FF251C9A-33B0-4B74-89D5-64DA9982D32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87" y="3992525"/>
            <a:ext cx="3129370" cy="3092337"/>
          </a:xfrm>
          <a:prstGeom prst="rect">
            <a:avLst/>
          </a:prstGeom>
        </p:spPr>
      </p:pic>
      <p:pic>
        <p:nvPicPr>
          <p:cNvPr id="7" name="PA_图片 16">
            <a:extLst>
              <a:ext uri="{FF2B5EF4-FFF2-40B4-BE49-F238E27FC236}">
                <a16:creationId xmlns:a16="http://schemas.microsoft.com/office/drawing/2014/main" id="{D122BAA2-CE5D-4C33-9D7D-94BF6B4B0B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" y="25219"/>
            <a:ext cx="2825502" cy="2337821"/>
          </a:xfrm>
          <a:prstGeom prst="rect">
            <a:avLst/>
          </a:prstGeom>
        </p:spPr>
      </p:pic>
      <p:pic>
        <p:nvPicPr>
          <p:cNvPr id="8" name="PA_图片 18">
            <a:extLst>
              <a:ext uri="{FF2B5EF4-FFF2-40B4-BE49-F238E27FC236}">
                <a16:creationId xmlns:a16="http://schemas.microsoft.com/office/drawing/2014/main" id="{FA5EAEA3-7326-480F-82B2-4AE296FC5F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25220"/>
            <a:ext cx="1997309" cy="2432976"/>
          </a:xfrm>
          <a:prstGeom prst="rect">
            <a:avLst/>
          </a:prstGeom>
        </p:spPr>
      </p:pic>
      <p:sp>
        <p:nvSpPr>
          <p:cNvPr id="10" name="Rectangle 23">
            <a:extLst>
              <a:ext uri="{FF2B5EF4-FFF2-40B4-BE49-F238E27FC236}">
                <a16:creationId xmlns:a16="http://schemas.microsoft.com/office/drawing/2014/main" id="{4F5A9207-AE64-4E17-A356-FD182E29F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659" y="1399789"/>
            <a:ext cx="73901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8000" b="1" dirty="0">
                <a:solidFill>
                  <a:srgbClr val="5DDEC7"/>
                </a:solidFill>
                <a:latin typeface="#9Slide04 SFU Garamond Bold" panose="00000700000000000000" pitchFamily="2" charset="0"/>
              </a:rPr>
              <a:t>LUYỆN TỪ VÀ CÂU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8000" b="1" dirty="0">
                <a:solidFill>
                  <a:srgbClr val="DB4412"/>
                </a:solidFill>
                <a:latin typeface="#9Slide04 SFU Garamond Bold" panose="00000700000000000000" pitchFamily="2" charset="0"/>
              </a:rPr>
              <a:t>LỚP 5</a:t>
            </a:r>
          </a:p>
        </p:txBody>
      </p:sp>
      <p:pic>
        <p:nvPicPr>
          <p:cNvPr id="12" name="ChauYeuChuBoDoi-QuocKhanh_49hym">
            <a:hlinkClick r:id="" action="ppaction://media"/>
            <a:extLst>
              <a:ext uri="{FF2B5EF4-FFF2-40B4-BE49-F238E27FC236}">
                <a16:creationId xmlns:a16="http://schemas.microsoft.com/office/drawing/2014/main" id="{850C8D2A-2727-47ED-A878-54FFEEA1990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15F4C4-B001-4D3F-B822-FD88346FFEB8}"/>
              </a:ext>
            </a:extLst>
          </p:cNvPr>
          <p:cNvSpPr txBox="1"/>
          <p:nvPr/>
        </p:nvSpPr>
        <p:spPr>
          <a:xfrm>
            <a:off x="2484693" y="3662396"/>
            <a:ext cx="87570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Mở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rộng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vốn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từ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Nhân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5 Aquarelle" panose="02040603050506020204" pitchFamily="18" charset="0"/>
              </a:rPr>
              <a:t>dân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#9Slide05 Aquarelle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A0C681-29EB-4327-99A2-B772B3B0AF47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08862" y="0"/>
            <a:ext cx="883163" cy="812471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49A23831-12D3-4087-912E-4F12A6FCB682}"/>
              </a:ext>
            </a:extLst>
          </p:cNvPr>
          <p:cNvSpPr txBox="1"/>
          <p:nvPr/>
        </p:nvSpPr>
        <p:spPr>
          <a:xfrm>
            <a:off x="2667893" y="358938"/>
            <a:ext cx="7427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#9Slide05 Aquarelle" panose="02040603050506020204" pitchFamily="18" charset="0"/>
              </a:rPr>
              <a:t>TRƯỜNG TIỂU HỌC NGỌC LÂM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3" y="34271"/>
            <a:ext cx="883162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783228" y="253637"/>
            <a:ext cx="36385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228600" y="1219200"/>
            <a:ext cx="3657600" cy="701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228600" y="2193925"/>
            <a:ext cx="3657600" cy="708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257175" y="3184525"/>
            <a:ext cx="3629025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Quân nhân 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304800" y="4098925"/>
            <a:ext cx="3581400" cy="7016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304800" y="5241925"/>
            <a:ext cx="3581400" cy="701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4524375" y="282575"/>
            <a:ext cx="5381625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điện, thợ cơ khí</a:t>
            </a: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4572000" y="1201738"/>
            <a:ext cx="5334000" cy="730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cày, thợ cấy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4572000" y="2117725"/>
            <a:ext cx="5334000" cy="730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thương, chủ tiệm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4572000" y="3155950"/>
            <a:ext cx="5334000" cy="730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uý, trung sĩ</a:t>
            </a:r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4572000" y="4146550"/>
            <a:ext cx="5334000" cy="730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viên, bác sĩ, kĩ sư</a:t>
            </a:r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4572000" y="5137150"/>
            <a:ext cx="5334000" cy="133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44"/>
            <a:ext cx="8839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23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8" grpId="0" animBg="1"/>
      <p:bldP spid="9249" grpId="0" animBg="1"/>
      <p:bldP spid="9250" grpId="0" animBg="1"/>
      <p:bldP spid="9251" grpId="0" animBg="1"/>
      <p:bldP spid="9252" grpId="0" animBg="1"/>
      <p:bldP spid="9253" grpId="0" animBg="1"/>
      <p:bldP spid="9254" grpId="0" animBg="1"/>
      <p:bldP spid="9255" grpId="0" animBg="1"/>
      <p:bldP spid="9256" grpId="0" animBg="1"/>
      <p:bldP spid="9257" grpId="0" animBg="1"/>
      <p:bldP spid="9258" grpId="0" animBg="1"/>
      <p:bldP spid="92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C53A8E70-DE0E-467C-943B-D901AD12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357187"/>
            <a:ext cx="111505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90766-DD01-458D-9076-EDC203D7C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6" y="1952626"/>
            <a:ext cx="604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Chịu thương chịu khó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AC603B-BFA9-4543-920E-60142A47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25" y="2663826"/>
            <a:ext cx="5284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Dám nghĩ dám làm</a:t>
            </a:r>
            <a:endParaRPr lang="vi-VN" alt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95D77-284D-4098-8FD4-60816F882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3349626"/>
            <a:ext cx="5891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Muôn người như một </a:t>
            </a:r>
            <a:endParaRPr lang="vi-VN" alt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1E316-D52E-4F01-9C42-CC3B706F1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476" y="4035426"/>
            <a:ext cx="6035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Trọng nghĩa khinh tài </a:t>
            </a:r>
            <a:endParaRPr lang="vi-VN" alt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710AD-284A-45F1-A6D7-38B2A4B1E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4721226"/>
            <a:ext cx="6076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Uống nước nhớ nguồn </a:t>
            </a:r>
            <a:endParaRPr lang="vi-VN" alt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FD132-CF60-4832-AF7D-46A9CB416BBF}"/>
              </a:ext>
            </a:extLst>
          </p:cNvPr>
          <p:cNvSpPr/>
          <p:nvPr/>
        </p:nvSpPr>
        <p:spPr>
          <a:xfrm>
            <a:off x="8299450" y="3017838"/>
            <a:ext cx="3067050" cy="18637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Nội dung giảm tải theo CV 3969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162" cy="781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>
            <a:extLst>
              <a:ext uri="{FF2B5EF4-FFF2-40B4-BE49-F238E27FC236}">
                <a16:creationId xmlns:a16="http://schemas.microsoft.com/office/drawing/2014/main" id="{8FE78CCA-41C6-4224-8434-EB885A8C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62" y="231783"/>
            <a:ext cx="57721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3467256D-6297-4FB4-96E2-1367AB971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672" y="1270668"/>
            <a:ext cx="9525000" cy="1323975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Chỉ sự cần cù, chăm chỉ, không ngại khó khăn gian khổ.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DDA52045-AC35-4D5E-B119-2C059254C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355"/>
            <a:ext cx="52387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Dám nghĩ dám làm: </a:t>
            </a:r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B374A652-F471-4D54-8587-6005EC4E4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672" y="4262706"/>
            <a:ext cx="9525000" cy="1323439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Chỉ tính mạnh dạn, táo bạo, nhiều sáng kiến và dám thực hiện sáng kiến đó.</a:t>
            </a:r>
          </a:p>
        </p:txBody>
      </p:sp>
      <p:pic>
        <p:nvPicPr>
          <p:cNvPr id="9" name="PA_图片 12">
            <a:extLst>
              <a:ext uri="{FF2B5EF4-FFF2-40B4-BE49-F238E27FC236}">
                <a16:creationId xmlns:a16="http://schemas.microsoft.com/office/drawing/2014/main" id="{48A518C5-3033-410E-8620-EE3570F835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6"/>
            <a:ext cx="2331508" cy="1933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"/>
            <a:ext cx="883162" cy="781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 animBg="1"/>
      <p:bldP spid="2056" grpId="0"/>
      <p:bldP spid="20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>
            <a:extLst>
              <a:ext uri="{FF2B5EF4-FFF2-40B4-BE49-F238E27FC236}">
                <a16:creationId xmlns:a16="http://schemas.microsoft.com/office/drawing/2014/main" id="{C112A8C4-E06A-4A8E-B56E-46430FD4B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16" y="124534"/>
            <a:ext cx="59436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02908E31-F6B6-4911-AA71-53B90D372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1152768"/>
            <a:ext cx="11010900" cy="1323975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Chỉ ý đoàn kết, trên dưới một lòng thống nhất ý chí và hành động.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4AAAA027-1BFD-4D21-A350-21281A261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56462"/>
            <a:ext cx="58674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Trọng nghĩa khinh tài : 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97C20FF4-F1A7-4473-A7CF-11B5A0F0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3717287"/>
            <a:ext cx="8991600" cy="708025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Coi trọng đạo lí, coi nhẹ tiền bạc.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098A47D8-0EF4-4C6A-AC94-F8E4B8C22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12930"/>
            <a:ext cx="61531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Uống nước nhớ nguồn : 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B4FD05A5-720E-4FE7-9CA7-DFEC1C4D6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5537270"/>
            <a:ext cx="8382000" cy="707886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Có nghĩa có tình, thủy chung, biết ơn.</a:t>
            </a:r>
          </a:p>
        </p:txBody>
      </p:sp>
      <p:pic>
        <p:nvPicPr>
          <p:cNvPr id="8" name="PA_图片 12">
            <a:extLst>
              <a:ext uri="{FF2B5EF4-FFF2-40B4-BE49-F238E27FC236}">
                <a16:creationId xmlns:a16="http://schemas.microsoft.com/office/drawing/2014/main" id="{4BFCD6C5-723B-4F82-9717-C08A998415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22067" y="5080000"/>
            <a:ext cx="1956326" cy="1622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12"/>
            <a:ext cx="883162" cy="781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 animBg="1"/>
      <p:bldP spid="10246" grpId="0"/>
      <p:bldP spid="10247" grpId="0" animBg="1"/>
      <p:bldP spid="10248" grpId="0"/>
      <p:bldP spid="102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84297" y="154651"/>
            <a:ext cx="995030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14300" y="2036246"/>
            <a:ext cx="11433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a) Vì sao người Việt Nam ta gọi nhau là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bào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37766C9-9DBC-47BA-9C86-3B49BD152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195131"/>
            <a:ext cx="119634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(có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cùng) 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3780D05-B7E0-41C5-85F9-0E092F11E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96" y="4354017"/>
            <a:ext cx="9372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4165C-4219-4CF8-B72C-9EAAE7B46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82" b="90634" l="25909" r="74697">
                        <a14:foregroundMark x1="51364" y1="18182" x2="51364" y2="18182"/>
                        <a14:foregroundMark x1="72727" y1="85124" x2="72727" y2="85124"/>
                        <a14:foregroundMark x1="74848" y1="84298" x2="74848" y2="84298"/>
                        <a14:foregroundMark x1="27879" y1="83196" x2="27879" y2="83196"/>
                        <a14:foregroundMark x1="25909" y1="81818" x2="25909" y2="81818"/>
                        <a14:foregroundMark x1="28030" y1="61708" x2="28030" y2="61708"/>
                        <a14:backgroundMark x1="27121" y1="59229" x2="29242" y2="60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10937" r="22159"/>
          <a:stretch/>
        </p:blipFill>
        <p:spPr>
          <a:xfrm>
            <a:off x="0" y="4958472"/>
            <a:ext cx="2305800" cy="2054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A0EC5-A1A7-449A-9BEC-128309730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82" b="90634" l="25909" r="74697">
                        <a14:foregroundMark x1="51364" y1="18182" x2="51364" y2="18182"/>
                        <a14:foregroundMark x1="72727" y1="85124" x2="72727" y2="85124"/>
                        <a14:foregroundMark x1="74848" y1="84298" x2="74848" y2="84298"/>
                        <a14:foregroundMark x1="27879" y1="83196" x2="27879" y2="83196"/>
                        <a14:foregroundMark x1="25909" y1="81818" x2="25909" y2="81818"/>
                        <a14:foregroundMark x1="28030" y1="61708" x2="28030" y2="61708"/>
                        <a14:backgroundMark x1="27121" y1="59229" x2="29242" y2="60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10937" r="22159"/>
          <a:stretch/>
        </p:blipFill>
        <p:spPr>
          <a:xfrm>
            <a:off x="10750258" y="0"/>
            <a:ext cx="1441742" cy="12846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0737AFA-C920-4E83-9D7B-922255B11AC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-16132" y="0"/>
            <a:ext cx="883163" cy="81247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0" y="20388"/>
            <a:ext cx="883162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0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16EF1-2613-4FB9-833B-089236D5C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0" b="97869" l="400" r="97600">
                        <a14:foregroundMark x1="8000" y1="58082" x2="5800" y2="77265"/>
                        <a14:foregroundMark x1="5800" y1="77265" x2="18700" y2="92540"/>
                        <a14:foregroundMark x1="18700" y1="92540" x2="49300" y2="97691"/>
                        <a14:foregroundMark x1="49300" y1="97691" x2="89700" y2="82771"/>
                        <a14:foregroundMark x1="89700" y1="82771" x2="93700" y2="62877"/>
                        <a14:foregroundMark x1="93700" y1="62877" x2="86600" y2="18650"/>
                        <a14:foregroundMark x1="86600" y1="18650" x2="80300" y2="11368"/>
                        <a14:foregroundMark x1="80300" y1="11368" x2="90800" y2="5506"/>
                        <a14:foregroundMark x1="90800" y1="5506" x2="99700" y2="57194"/>
                        <a14:foregroundMark x1="99700" y1="57194" x2="98700" y2="88277"/>
                        <a14:foregroundMark x1="98700" y1="88277" x2="91100" y2="94494"/>
                        <a14:foregroundMark x1="91100" y1="94494" x2="62100" y2="97869"/>
                        <a14:foregroundMark x1="69600" y1="13854" x2="58900" y2="43517"/>
                        <a14:foregroundMark x1="58900" y1="43517" x2="58400" y2="46359"/>
                        <a14:foregroundMark x1="77300" y1="5861" x2="97600" y2="3020"/>
                        <a14:foregroundMark x1="97200" y1="11545" x2="97100" y2="45826"/>
                        <a14:foregroundMark x1="1900" y1="63588" x2="4300" y2="93961"/>
                        <a14:foregroundMark x1="9300" y1="76909" x2="16700" y2="82948"/>
                        <a14:foregroundMark x1="16700" y1="82948" x2="16700" y2="82948"/>
                        <a14:foregroundMark x1="35100" y1="76377" x2="22400" y2="90409"/>
                        <a14:foregroundMark x1="400" y1="60746" x2="6300" y2="75133"/>
                        <a14:foregroundMark x1="45300" y1="90764" x2="62900" y2="79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A91CC7-5338-40F2-A09A-530820C97144}"/>
              </a:ext>
            </a:extLst>
          </p:cNvPr>
          <p:cNvSpPr txBox="1"/>
          <p:nvPr/>
        </p:nvSpPr>
        <p:spPr>
          <a:xfrm>
            <a:off x="793533" y="489251"/>
            <a:ext cx="5135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Rồng cháu Tiên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C3E96F-BFAF-44CE-808A-EF7559A4840F}"/>
              </a:ext>
            </a:extLst>
          </p:cNvPr>
          <p:cNvSpPr txBox="1"/>
          <p:nvPr/>
        </p:nvSpPr>
        <p:spPr>
          <a:xfrm>
            <a:off x="533400" y="14863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Nguyễn Đổng Chi</a:t>
            </a:r>
          </a:p>
        </p:txBody>
      </p:sp>
    </p:spTree>
    <p:extLst>
      <p:ext uri="{BB962C8B-B14F-4D97-AF65-F5344CB8AC3E}">
        <p14:creationId xmlns:p14="http://schemas.microsoft.com/office/powerpoint/2010/main" val="145723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FA0E92-384F-4A28-A02B-F5829E45D7E0}"/>
              </a:ext>
            </a:extLst>
          </p:cNvPr>
          <p:cNvSpPr txBox="1"/>
          <p:nvPr/>
        </p:nvSpPr>
        <p:spPr>
          <a:xfrm>
            <a:off x="4209833" y="9675"/>
            <a:ext cx="333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Rồng cháu Tiên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497E9-BDC5-41FB-BCFD-A386468B3E0D}"/>
              </a:ext>
            </a:extLst>
          </p:cNvPr>
          <p:cNvSpPr txBox="1"/>
          <p:nvPr/>
        </p:nvSpPr>
        <p:spPr>
          <a:xfrm>
            <a:off x="0" y="758723"/>
            <a:ext cx="12192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nòi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Nay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ta.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nòi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5"/>
            <a:ext cx="8839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4B6CBB9-09F9-4D60-A18D-A4EDA5D7DEE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00889" y="1106975"/>
            <a:ext cx="125095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58825" y="70288"/>
            <a:ext cx="11433175" cy="708025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a) Vì sao người Việt Nam ta gọi nhau là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65112" y="1784083"/>
            <a:ext cx="462438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02047-58EA-45B2-8358-44D1351F5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94" y="1784083"/>
            <a:ext cx="6971506" cy="504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" y="33504"/>
            <a:ext cx="883162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0" grpId="0" animBg="1"/>
      <p:bldP spid="112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6DDE0F-8D6E-42EB-8A74-13EF5F1340A1}"/>
              </a:ext>
            </a:extLst>
          </p:cNvPr>
          <p:cNvSpPr/>
          <p:nvPr/>
        </p:nvSpPr>
        <p:spPr>
          <a:xfrm>
            <a:off x="0" y="5277373"/>
            <a:ext cx="12377805" cy="1779940"/>
          </a:xfrm>
          <a:custGeom>
            <a:avLst/>
            <a:gdLst>
              <a:gd name="connsiteX0" fmla="*/ 0 w 12418861"/>
              <a:gd name="connsiteY0" fmla="*/ 1671660 h 1797849"/>
              <a:gd name="connsiteX1" fmla="*/ 1765300 w 12418861"/>
              <a:gd name="connsiteY1" fmla="*/ 1544660 h 1797849"/>
              <a:gd name="connsiteX2" fmla="*/ 2971800 w 12418861"/>
              <a:gd name="connsiteY2" fmla="*/ 1671660 h 1797849"/>
              <a:gd name="connsiteX3" fmla="*/ 4178300 w 12418861"/>
              <a:gd name="connsiteY3" fmla="*/ 1112860 h 1797849"/>
              <a:gd name="connsiteX4" fmla="*/ 5321300 w 12418861"/>
              <a:gd name="connsiteY4" fmla="*/ 1620860 h 1797849"/>
              <a:gd name="connsiteX5" fmla="*/ 6273800 w 12418861"/>
              <a:gd name="connsiteY5" fmla="*/ 1074760 h 1797849"/>
              <a:gd name="connsiteX6" fmla="*/ 6946900 w 12418861"/>
              <a:gd name="connsiteY6" fmla="*/ 7960 h 1797849"/>
              <a:gd name="connsiteX7" fmla="*/ 8458200 w 12418861"/>
              <a:gd name="connsiteY7" fmla="*/ 1684360 h 1797849"/>
              <a:gd name="connsiteX8" fmla="*/ 9791700 w 12418861"/>
              <a:gd name="connsiteY8" fmla="*/ 566760 h 1797849"/>
              <a:gd name="connsiteX9" fmla="*/ 12192000 w 12418861"/>
              <a:gd name="connsiteY9" fmla="*/ 1697060 h 1797849"/>
              <a:gd name="connsiteX10" fmla="*/ 12179300 w 12418861"/>
              <a:gd name="connsiteY10" fmla="*/ 1671660 h 1797849"/>
              <a:gd name="connsiteX0" fmla="*/ 0 w 12505707"/>
              <a:gd name="connsiteY0" fmla="*/ 1671660 h 1789190"/>
              <a:gd name="connsiteX1" fmla="*/ 1765300 w 12505707"/>
              <a:gd name="connsiteY1" fmla="*/ 1544660 h 1789190"/>
              <a:gd name="connsiteX2" fmla="*/ 2971800 w 12505707"/>
              <a:gd name="connsiteY2" fmla="*/ 1671660 h 1789190"/>
              <a:gd name="connsiteX3" fmla="*/ 4178300 w 12505707"/>
              <a:gd name="connsiteY3" fmla="*/ 1112860 h 1789190"/>
              <a:gd name="connsiteX4" fmla="*/ 5321300 w 12505707"/>
              <a:gd name="connsiteY4" fmla="*/ 1620860 h 1789190"/>
              <a:gd name="connsiteX5" fmla="*/ 6273800 w 12505707"/>
              <a:gd name="connsiteY5" fmla="*/ 1074760 h 1789190"/>
              <a:gd name="connsiteX6" fmla="*/ 6946900 w 12505707"/>
              <a:gd name="connsiteY6" fmla="*/ 7960 h 1789190"/>
              <a:gd name="connsiteX7" fmla="*/ 8458200 w 12505707"/>
              <a:gd name="connsiteY7" fmla="*/ 1684360 h 1789190"/>
              <a:gd name="connsiteX8" fmla="*/ 9791700 w 12505707"/>
              <a:gd name="connsiteY8" fmla="*/ 566760 h 1789190"/>
              <a:gd name="connsiteX9" fmla="*/ 12192000 w 12505707"/>
              <a:gd name="connsiteY9" fmla="*/ 1697060 h 1789190"/>
              <a:gd name="connsiteX10" fmla="*/ 12360408 w 12505707"/>
              <a:gd name="connsiteY10" fmla="*/ 1644915 h 1789190"/>
              <a:gd name="connsiteX0" fmla="*/ 0 w 12608124"/>
              <a:gd name="connsiteY0" fmla="*/ 1671660 h 1762578"/>
              <a:gd name="connsiteX1" fmla="*/ 1765300 w 12608124"/>
              <a:gd name="connsiteY1" fmla="*/ 1544660 h 1762578"/>
              <a:gd name="connsiteX2" fmla="*/ 2971800 w 12608124"/>
              <a:gd name="connsiteY2" fmla="*/ 1671660 h 1762578"/>
              <a:gd name="connsiteX3" fmla="*/ 4178300 w 12608124"/>
              <a:gd name="connsiteY3" fmla="*/ 1112860 h 1762578"/>
              <a:gd name="connsiteX4" fmla="*/ 5321300 w 12608124"/>
              <a:gd name="connsiteY4" fmla="*/ 1620860 h 1762578"/>
              <a:gd name="connsiteX5" fmla="*/ 6273800 w 12608124"/>
              <a:gd name="connsiteY5" fmla="*/ 1074760 h 1762578"/>
              <a:gd name="connsiteX6" fmla="*/ 6946900 w 12608124"/>
              <a:gd name="connsiteY6" fmla="*/ 7960 h 1762578"/>
              <a:gd name="connsiteX7" fmla="*/ 8458200 w 12608124"/>
              <a:gd name="connsiteY7" fmla="*/ 1684360 h 1762578"/>
              <a:gd name="connsiteX8" fmla="*/ 9791700 w 12608124"/>
              <a:gd name="connsiteY8" fmla="*/ 566760 h 1762578"/>
              <a:gd name="connsiteX9" fmla="*/ 12386045 w 12608124"/>
              <a:gd name="connsiteY9" fmla="*/ 1656942 h 1762578"/>
              <a:gd name="connsiteX10" fmla="*/ 12360408 w 12608124"/>
              <a:gd name="connsiteY10" fmla="*/ 1644915 h 1762578"/>
              <a:gd name="connsiteX0" fmla="*/ 0 w 12608124"/>
              <a:gd name="connsiteY0" fmla="*/ 1671660 h 1762578"/>
              <a:gd name="connsiteX1" fmla="*/ 1765300 w 12608124"/>
              <a:gd name="connsiteY1" fmla="*/ 1544660 h 1762578"/>
              <a:gd name="connsiteX2" fmla="*/ 2971800 w 12608124"/>
              <a:gd name="connsiteY2" fmla="*/ 1671660 h 1762578"/>
              <a:gd name="connsiteX3" fmla="*/ 4230045 w 12608124"/>
              <a:gd name="connsiteY3" fmla="*/ 872153 h 1762578"/>
              <a:gd name="connsiteX4" fmla="*/ 5321300 w 12608124"/>
              <a:gd name="connsiteY4" fmla="*/ 1620860 h 1762578"/>
              <a:gd name="connsiteX5" fmla="*/ 6273800 w 12608124"/>
              <a:gd name="connsiteY5" fmla="*/ 1074760 h 1762578"/>
              <a:gd name="connsiteX6" fmla="*/ 6946900 w 12608124"/>
              <a:gd name="connsiteY6" fmla="*/ 7960 h 1762578"/>
              <a:gd name="connsiteX7" fmla="*/ 8458200 w 12608124"/>
              <a:gd name="connsiteY7" fmla="*/ 1684360 h 1762578"/>
              <a:gd name="connsiteX8" fmla="*/ 9791700 w 12608124"/>
              <a:gd name="connsiteY8" fmla="*/ 566760 h 1762578"/>
              <a:gd name="connsiteX9" fmla="*/ 12386045 w 12608124"/>
              <a:gd name="connsiteY9" fmla="*/ 1656942 h 1762578"/>
              <a:gd name="connsiteX10" fmla="*/ 12360408 w 12608124"/>
              <a:gd name="connsiteY10" fmla="*/ 1644915 h 1762578"/>
              <a:gd name="connsiteX0" fmla="*/ 0 w 12608124"/>
              <a:gd name="connsiteY0" fmla="*/ 1671660 h 1762578"/>
              <a:gd name="connsiteX1" fmla="*/ 1196102 w 12608124"/>
              <a:gd name="connsiteY1" fmla="*/ 1250462 h 1762578"/>
              <a:gd name="connsiteX2" fmla="*/ 2971800 w 12608124"/>
              <a:gd name="connsiteY2" fmla="*/ 1671660 h 1762578"/>
              <a:gd name="connsiteX3" fmla="*/ 4230045 w 12608124"/>
              <a:gd name="connsiteY3" fmla="*/ 872153 h 1762578"/>
              <a:gd name="connsiteX4" fmla="*/ 5321300 w 12608124"/>
              <a:gd name="connsiteY4" fmla="*/ 1620860 h 1762578"/>
              <a:gd name="connsiteX5" fmla="*/ 6273800 w 12608124"/>
              <a:gd name="connsiteY5" fmla="*/ 1074760 h 1762578"/>
              <a:gd name="connsiteX6" fmla="*/ 6946900 w 12608124"/>
              <a:gd name="connsiteY6" fmla="*/ 7960 h 1762578"/>
              <a:gd name="connsiteX7" fmla="*/ 8458200 w 12608124"/>
              <a:gd name="connsiteY7" fmla="*/ 1684360 h 1762578"/>
              <a:gd name="connsiteX8" fmla="*/ 9791700 w 12608124"/>
              <a:gd name="connsiteY8" fmla="*/ 566760 h 1762578"/>
              <a:gd name="connsiteX9" fmla="*/ 12386045 w 12608124"/>
              <a:gd name="connsiteY9" fmla="*/ 1656942 h 1762578"/>
              <a:gd name="connsiteX10" fmla="*/ 12360408 w 12608124"/>
              <a:gd name="connsiteY10" fmla="*/ 1644915 h 1762578"/>
              <a:gd name="connsiteX0" fmla="*/ 0 w 12608124"/>
              <a:gd name="connsiteY0" fmla="*/ 1673014 h 1763932"/>
              <a:gd name="connsiteX1" fmla="*/ 1196102 w 12608124"/>
              <a:gd name="connsiteY1" fmla="*/ 1251816 h 1763932"/>
              <a:gd name="connsiteX2" fmla="*/ 2971800 w 12608124"/>
              <a:gd name="connsiteY2" fmla="*/ 1673014 h 1763932"/>
              <a:gd name="connsiteX3" fmla="*/ 4230045 w 12608124"/>
              <a:gd name="connsiteY3" fmla="*/ 873507 h 1763932"/>
              <a:gd name="connsiteX4" fmla="*/ 5321300 w 12608124"/>
              <a:gd name="connsiteY4" fmla="*/ 1622214 h 1763932"/>
              <a:gd name="connsiteX5" fmla="*/ 6028011 w 12608124"/>
              <a:gd name="connsiteY5" fmla="*/ 1035996 h 1763932"/>
              <a:gd name="connsiteX6" fmla="*/ 6946900 w 12608124"/>
              <a:gd name="connsiteY6" fmla="*/ 9314 h 1763932"/>
              <a:gd name="connsiteX7" fmla="*/ 8458200 w 12608124"/>
              <a:gd name="connsiteY7" fmla="*/ 1685714 h 1763932"/>
              <a:gd name="connsiteX8" fmla="*/ 9791700 w 12608124"/>
              <a:gd name="connsiteY8" fmla="*/ 568114 h 1763932"/>
              <a:gd name="connsiteX9" fmla="*/ 12386045 w 12608124"/>
              <a:gd name="connsiteY9" fmla="*/ 1658296 h 1763932"/>
              <a:gd name="connsiteX10" fmla="*/ 12360408 w 12608124"/>
              <a:gd name="connsiteY10" fmla="*/ 1646269 h 1763932"/>
              <a:gd name="connsiteX0" fmla="*/ 0 w 12608124"/>
              <a:gd name="connsiteY0" fmla="*/ 1673014 h 1763932"/>
              <a:gd name="connsiteX1" fmla="*/ 1196102 w 12608124"/>
              <a:gd name="connsiteY1" fmla="*/ 1251816 h 1763932"/>
              <a:gd name="connsiteX2" fmla="*/ 2971800 w 12608124"/>
              <a:gd name="connsiteY2" fmla="*/ 1673014 h 1763932"/>
              <a:gd name="connsiteX3" fmla="*/ 4230045 w 12608124"/>
              <a:gd name="connsiteY3" fmla="*/ 873507 h 1763932"/>
              <a:gd name="connsiteX4" fmla="*/ 5321300 w 12608124"/>
              <a:gd name="connsiteY4" fmla="*/ 1622214 h 1763932"/>
              <a:gd name="connsiteX5" fmla="*/ 6028011 w 12608124"/>
              <a:gd name="connsiteY5" fmla="*/ 1035996 h 1763932"/>
              <a:gd name="connsiteX6" fmla="*/ 6946900 w 12608124"/>
              <a:gd name="connsiteY6" fmla="*/ 9314 h 1763932"/>
              <a:gd name="connsiteX7" fmla="*/ 8458200 w 12608124"/>
              <a:gd name="connsiteY7" fmla="*/ 1685714 h 1763932"/>
              <a:gd name="connsiteX8" fmla="*/ 9791700 w 12608124"/>
              <a:gd name="connsiteY8" fmla="*/ 568114 h 1763932"/>
              <a:gd name="connsiteX9" fmla="*/ 12386045 w 12608124"/>
              <a:gd name="connsiteY9" fmla="*/ 1658296 h 1763932"/>
              <a:gd name="connsiteX10" fmla="*/ 12360408 w 12608124"/>
              <a:gd name="connsiteY10" fmla="*/ 1646269 h 1763932"/>
              <a:gd name="connsiteX0" fmla="*/ 0 w 12608124"/>
              <a:gd name="connsiteY0" fmla="*/ 1673014 h 1763932"/>
              <a:gd name="connsiteX1" fmla="*/ 1196102 w 12608124"/>
              <a:gd name="connsiteY1" fmla="*/ 1251816 h 1763932"/>
              <a:gd name="connsiteX2" fmla="*/ 2971800 w 12608124"/>
              <a:gd name="connsiteY2" fmla="*/ 1673014 h 1763932"/>
              <a:gd name="connsiteX3" fmla="*/ 4230045 w 12608124"/>
              <a:gd name="connsiteY3" fmla="*/ 873507 h 1763932"/>
              <a:gd name="connsiteX4" fmla="*/ 5321300 w 12608124"/>
              <a:gd name="connsiteY4" fmla="*/ 1622214 h 1763932"/>
              <a:gd name="connsiteX5" fmla="*/ 6028011 w 12608124"/>
              <a:gd name="connsiteY5" fmla="*/ 1035996 h 1763932"/>
              <a:gd name="connsiteX6" fmla="*/ 6972773 w 12608124"/>
              <a:gd name="connsiteY6" fmla="*/ 9315 h 1763932"/>
              <a:gd name="connsiteX7" fmla="*/ 8458200 w 12608124"/>
              <a:gd name="connsiteY7" fmla="*/ 1685714 h 1763932"/>
              <a:gd name="connsiteX8" fmla="*/ 9791700 w 12608124"/>
              <a:gd name="connsiteY8" fmla="*/ 568114 h 1763932"/>
              <a:gd name="connsiteX9" fmla="*/ 12386045 w 12608124"/>
              <a:gd name="connsiteY9" fmla="*/ 1658296 h 1763932"/>
              <a:gd name="connsiteX10" fmla="*/ 12360408 w 12608124"/>
              <a:gd name="connsiteY10" fmla="*/ 1646269 h 1763932"/>
              <a:gd name="connsiteX0" fmla="*/ 0 w 12608124"/>
              <a:gd name="connsiteY0" fmla="*/ 1664593 h 1755511"/>
              <a:gd name="connsiteX1" fmla="*/ 1196102 w 12608124"/>
              <a:gd name="connsiteY1" fmla="*/ 1243395 h 1755511"/>
              <a:gd name="connsiteX2" fmla="*/ 2971800 w 12608124"/>
              <a:gd name="connsiteY2" fmla="*/ 1664593 h 1755511"/>
              <a:gd name="connsiteX3" fmla="*/ 4230045 w 12608124"/>
              <a:gd name="connsiteY3" fmla="*/ 865086 h 1755511"/>
              <a:gd name="connsiteX4" fmla="*/ 5321300 w 12608124"/>
              <a:gd name="connsiteY4" fmla="*/ 1613793 h 1755511"/>
              <a:gd name="connsiteX5" fmla="*/ 6028011 w 12608124"/>
              <a:gd name="connsiteY5" fmla="*/ 1027575 h 1755511"/>
              <a:gd name="connsiteX6" fmla="*/ 6972773 w 12608124"/>
              <a:gd name="connsiteY6" fmla="*/ 894 h 1755511"/>
              <a:gd name="connsiteX7" fmla="*/ 8072260 w 12608124"/>
              <a:gd name="connsiteY7" fmla="*/ 1214148 h 1755511"/>
              <a:gd name="connsiteX8" fmla="*/ 8458200 w 12608124"/>
              <a:gd name="connsiteY8" fmla="*/ 1677293 h 1755511"/>
              <a:gd name="connsiteX9" fmla="*/ 9791700 w 12608124"/>
              <a:gd name="connsiteY9" fmla="*/ 559693 h 1755511"/>
              <a:gd name="connsiteX10" fmla="*/ 12386045 w 12608124"/>
              <a:gd name="connsiteY10" fmla="*/ 1649875 h 1755511"/>
              <a:gd name="connsiteX11" fmla="*/ 12360408 w 12608124"/>
              <a:gd name="connsiteY11" fmla="*/ 1637848 h 1755511"/>
              <a:gd name="connsiteX0" fmla="*/ 0 w 12608124"/>
              <a:gd name="connsiteY0" fmla="*/ 1673489 h 1874209"/>
              <a:gd name="connsiteX1" fmla="*/ 1196102 w 12608124"/>
              <a:gd name="connsiteY1" fmla="*/ 1252291 h 1874209"/>
              <a:gd name="connsiteX2" fmla="*/ 2971800 w 12608124"/>
              <a:gd name="connsiteY2" fmla="*/ 1673489 h 1874209"/>
              <a:gd name="connsiteX3" fmla="*/ 4230045 w 12608124"/>
              <a:gd name="connsiteY3" fmla="*/ 873982 h 1874209"/>
              <a:gd name="connsiteX4" fmla="*/ 5321300 w 12608124"/>
              <a:gd name="connsiteY4" fmla="*/ 1622689 h 1874209"/>
              <a:gd name="connsiteX5" fmla="*/ 6028011 w 12608124"/>
              <a:gd name="connsiteY5" fmla="*/ 1036471 h 1874209"/>
              <a:gd name="connsiteX6" fmla="*/ 6972773 w 12608124"/>
              <a:gd name="connsiteY6" fmla="*/ 9790 h 1874209"/>
              <a:gd name="connsiteX7" fmla="*/ 8434477 w 12608124"/>
              <a:gd name="connsiteY7" fmla="*/ 1704459 h 1874209"/>
              <a:gd name="connsiteX8" fmla="*/ 8458200 w 12608124"/>
              <a:gd name="connsiteY8" fmla="*/ 1686189 h 1874209"/>
              <a:gd name="connsiteX9" fmla="*/ 9791700 w 12608124"/>
              <a:gd name="connsiteY9" fmla="*/ 568589 h 1874209"/>
              <a:gd name="connsiteX10" fmla="*/ 12386045 w 12608124"/>
              <a:gd name="connsiteY10" fmla="*/ 1658771 h 1874209"/>
              <a:gd name="connsiteX11" fmla="*/ 12360408 w 12608124"/>
              <a:gd name="connsiteY11" fmla="*/ 1646744 h 187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08124" h="1874209">
                <a:moveTo>
                  <a:pt x="0" y="1673489"/>
                </a:moveTo>
                <a:cubicBezTo>
                  <a:pt x="635000" y="1609989"/>
                  <a:pt x="700802" y="1252291"/>
                  <a:pt x="1196102" y="1252291"/>
                </a:cubicBezTo>
                <a:cubicBezTo>
                  <a:pt x="1691402" y="1252291"/>
                  <a:pt x="2466143" y="1736541"/>
                  <a:pt x="2971800" y="1673489"/>
                </a:cubicBezTo>
                <a:cubicBezTo>
                  <a:pt x="3477457" y="1610438"/>
                  <a:pt x="3838462" y="882449"/>
                  <a:pt x="4230045" y="873982"/>
                </a:cubicBezTo>
                <a:cubicBezTo>
                  <a:pt x="4621628" y="865515"/>
                  <a:pt x="5021639" y="1595608"/>
                  <a:pt x="5321300" y="1622689"/>
                </a:cubicBezTo>
                <a:cubicBezTo>
                  <a:pt x="5620961" y="1649770"/>
                  <a:pt x="5752766" y="1305287"/>
                  <a:pt x="6028011" y="1036471"/>
                </a:cubicBezTo>
                <a:cubicBezTo>
                  <a:pt x="6303256" y="767655"/>
                  <a:pt x="6571695" y="-101541"/>
                  <a:pt x="6972773" y="9790"/>
                </a:cubicBezTo>
                <a:cubicBezTo>
                  <a:pt x="7373851" y="121121"/>
                  <a:pt x="8186906" y="1425059"/>
                  <a:pt x="8434477" y="1704459"/>
                </a:cubicBezTo>
                <a:cubicBezTo>
                  <a:pt x="8682048" y="1983859"/>
                  <a:pt x="8231996" y="1875501"/>
                  <a:pt x="8458200" y="1686189"/>
                </a:cubicBezTo>
                <a:cubicBezTo>
                  <a:pt x="8684404" y="1496877"/>
                  <a:pt x="9137059" y="573159"/>
                  <a:pt x="9791700" y="568589"/>
                </a:cubicBezTo>
                <a:cubicBezTo>
                  <a:pt x="10446341" y="564019"/>
                  <a:pt x="11988112" y="1474621"/>
                  <a:pt x="12386045" y="1658771"/>
                </a:cubicBezTo>
                <a:cubicBezTo>
                  <a:pt x="12783978" y="1842921"/>
                  <a:pt x="12565724" y="1751519"/>
                  <a:pt x="12360408" y="1646744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28479" y="464309"/>
            <a:ext cx="12192000" cy="708025"/>
          </a:xfrm>
          <a:prstGeom prst="rect">
            <a:avLst/>
          </a:prstGeom>
          <a:noFill/>
          <a:ln>
            <a:solidFill>
              <a:srgbClr val="2AD14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1117600"/>
            <a:ext cx="9826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76400" y="1074058"/>
            <a:ext cx="7391400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hương (người cùng quê)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lòng (cùng một ý chí)</a:t>
            </a:r>
          </a:p>
        </p:txBody>
      </p:sp>
      <p:pic>
        <p:nvPicPr>
          <p:cNvPr id="5" name="PA_图片 12">
            <a:extLst>
              <a:ext uri="{FF2B5EF4-FFF2-40B4-BE49-F238E27FC236}">
                <a16:creationId xmlns:a16="http://schemas.microsoft.com/office/drawing/2014/main" id="{E61A931D-40CE-44D2-B7E0-4D7AEDAF5F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" y="4115186"/>
            <a:ext cx="3307292" cy="2742814"/>
          </a:xfrm>
          <a:prstGeom prst="rect">
            <a:avLst/>
          </a:prstGeom>
        </p:spPr>
      </p:pic>
      <p:pic>
        <p:nvPicPr>
          <p:cNvPr id="1026" name="Picture 2" descr="Giới thiệu Landmark 81 - Dự án Vinhome Central Park - Sàn BĐS VISUN HOME">
            <a:extLst>
              <a:ext uri="{FF2B5EF4-FFF2-40B4-BE49-F238E27FC236}">
                <a16:creationId xmlns:a16="http://schemas.microsoft.com/office/drawing/2014/main" id="{0305E8FE-1A20-4F48-B1CC-479928B9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20522"/>
            <a:ext cx="7391400" cy="41084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FAB34B-A3CB-430E-993C-BF8D74531D0D}"/>
              </a:ext>
            </a:extLst>
          </p:cNvPr>
          <p:cNvSpPr/>
          <p:nvPr/>
        </p:nvSpPr>
        <p:spPr>
          <a:xfrm>
            <a:off x="4800600" y="5754914"/>
            <a:ext cx="7391400" cy="113211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LÒNG XÂY DỰNG ĐẤT NƯỚC </a:t>
            </a:r>
            <a:br>
              <a:rPr lang="en-US" sz="32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sz="32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 MINH, GIÀU ĐẸP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" y="36728"/>
            <a:ext cx="883162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08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8600" y="13551"/>
            <a:ext cx="119634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720850" y="1290638"/>
            <a:ext cx="29718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hương 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720850" y="2052638"/>
            <a:ext cx="29718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720850" y="2814638"/>
            <a:ext cx="29718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chí 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026025" y="5101148"/>
            <a:ext cx="25273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thời 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735364" y="5906124"/>
            <a:ext cx="2913738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bọn 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026025" y="2038266"/>
            <a:ext cx="25273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ca 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7886700" y="5851525"/>
            <a:ext cx="26670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cảm 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026025" y="1281113"/>
            <a:ext cx="25273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diễn 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026026" y="4337219"/>
            <a:ext cx="25273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dạng 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026025" y="2803525"/>
            <a:ext cx="25273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điệu 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5026025" y="3565525"/>
            <a:ext cx="25273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hành 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777092" y="3561330"/>
            <a:ext cx="2914649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đội 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1778001" y="4336824"/>
            <a:ext cx="291374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bào 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026025" y="5851525"/>
            <a:ext cx="25273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khởi 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7886700" y="1290638"/>
            <a:ext cx="26670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loại 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7886700" y="2041525"/>
            <a:ext cx="26670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loạt 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7886700" y="2803525"/>
            <a:ext cx="26670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phục 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7886700" y="3567113"/>
            <a:ext cx="26670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ý 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7886700" y="4327525"/>
            <a:ext cx="26670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tình </a:t>
            </a: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7886700" y="5089525"/>
            <a:ext cx="2667000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tâm 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1777091" y="5094174"/>
            <a:ext cx="2913739" cy="701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minh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04942F-336C-4751-BE9E-686DE04F8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7344" r="11349" b="7185"/>
          <a:stretch/>
        </p:blipFill>
        <p:spPr>
          <a:xfrm>
            <a:off x="0" y="4575062"/>
            <a:ext cx="1938528" cy="2282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7B36C8-FC5C-4749-967E-7F5077E86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50" y="2814638"/>
            <a:ext cx="193852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8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7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8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with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withGroup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  <p:bldP spid="12303" grpId="0" animBg="1"/>
      <p:bldP spid="12304" grpId="0" animBg="1"/>
      <p:bldP spid="12305" grpId="0" animBg="1"/>
      <p:bldP spid="12306" grpId="0" animBg="1"/>
      <p:bldP spid="12307" grpId="0" animBg="1"/>
      <p:bldP spid="12308" grpId="0" animBg="1"/>
      <p:bldP spid="12309" grpId="0" animBg="1"/>
      <p:bldP spid="12310" grpId="0" animBg="1"/>
      <p:bldP spid="12311" grpId="0" animBg="1"/>
      <p:bldP spid="12312" grpId="0" animBg="1"/>
      <p:bldP spid="123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5514239" y="0"/>
            <a:ext cx="6680200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B0F0"/>
                </a:solidFill>
                <a:latin typeface="#9Slide04 AdrianeSwash" panose="02000504060000090004" pitchFamily="2" charset="0"/>
                <a:cs typeface="#9Slide03 Arima Madurai ExtraBo" panose="00000900000000000000" pitchFamily="2" charset="0"/>
              </a:rPr>
              <a:t>Khu vườn may mắn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0F98A-AD1F-480A-BC41-56E14FE9AA75}"/>
              </a:ext>
            </a:extLst>
          </p:cNvPr>
          <p:cNvSpPr txBox="1"/>
          <p:nvPr/>
        </p:nvSpPr>
        <p:spPr>
          <a:xfrm>
            <a:off x="2856812" y="7229794"/>
            <a:ext cx="7375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#9Slide04 SFU Garamond Bold" panose="00000700000000000000" pitchFamily="2" charset="0"/>
              </a:rPr>
              <a:t>GAME tham khảo: NK POWERSKILLS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D374C64-0361-48AB-8A2A-B7610A79AEDD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-5254"/>
            <a:ext cx="883163" cy="81247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54694" y="70709"/>
            <a:ext cx="9372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086152" y="5172170"/>
            <a:ext cx="7061148" cy="707886"/>
          </a:xfrm>
          <a:prstGeom prst="rect">
            <a:avLst/>
          </a:prstGeom>
          <a:noFill/>
          <a:ln w="28575">
            <a:solidFill>
              <a:srgbClr val="2AD1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phục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tôi rất đẹp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Đồng phục học sinh tiểu học mẫu 04 mùa đông | Khánh Linh">
            <a:extLst>
              <a:ext uri="{FF2B5EF4-FFF2-40B4-BE49-F238E27FC236}">
                <a16:creationId xmlns:a16="http://schemas.microsoft.com/office/drawing/2014/main" id="{4D92E1E6-B0E8-4F5B-A3CF-D624B26EE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67" b="92267" l="20667" r="78500">
                        <a14:foregroundMark x1="35000" y1="15733" x2="35000" y2="15733"/>
                        <a14:foregroundMark x1="35333" y1="16267" x2="40500" y2="18667"/>
                        <a14:foregroundMark x1="23833" y1="34267" x2="22167" y2="36267"/>
                        <a14:foregroundMark x1="22500" y1="58533" x2="22500" y2="58533"/>
                        <a14:foregroundMark x1="21833" y1="58533" x2="22667" y2="58000"/>
                        <a14:foregroundMark x1="20833" y1="37067" x2="20833" y2="37067"/>
                        <a14:foregroundMark x1="35167" y1="15867" x2="31167" y2="22933"/>
                        <a14:foregroundMark x1="33333" y1="15200" x2="30833" y2="19200"/>
                        <a14:foregroundMark x1="32000" y1="15600" x2="36333" y2="14667"/>
                        <a14:foregroundMark x1="32833" y1="14400" x2="35833" y2="14400"/>
                        <a14:foregroundMark x1="68333" y1="11333" x2="64500" y2="22533"/>
                        <a14:foregroundMark x1="28667" y1="75333" x2="30333" y2="86800"/>
                        <a14:foregroundMark x1="38833" y1="75867" x2="35167" y2="91067"/>
                        <a14:foregroundMark x1="56500" y1="74400" x2="56500" y2="88133"/>
                        <a14:foregroundMark x1="66000" y1="80933" x2="64833" y2="90000"/>
                        <a14:foregroundMark x1="78500" y1="31600" x2="78500" y2="31600"/>
                        <a14:foregroundMark x1="39333" y1="25333" x2="37500" y2="29200"/>
                        <a14:foregroundMark x1="74000" y1="40000" x2="70167" y2="43467"/>
                        <a14:foregroundMark x1="73333" y1="41067" x2="71333" y2="43867"/>
                        <a14:foregroundMark x1="23667" y1="60133" x2="23667" y2="60133"/>
                        <a14:foregroundMark x1="20667" y1="59200" x2="20667" y2="59200"/>
                        <a14:foregroundMark x1="38000" y1="71067" x2="38000" y2="80933"/>
                        <a14:foregroundMark x1="67167" y1="76267" x2="66167" y2="79467"/>
                        <a14:foregroundMark x1="31500" y1="15333" x2="29833" y2="17067"/>
                        <a14:foregroundMark x1="32333" y1="14933" x2="29000" y2="21867"/>
                        <a14:foregroundMark x1="29000" y1="21867" x2="31000" y2="23333"/>
                        <a14:foregroundMark x1="58167" y1="74667" x2="58167" y2="84667"/>
                        <a14:foregroundMark x1="27000" y1="86533" x2="29000" y2="88533"/>
                        <a14:foregroundMark x1="27833" y1="88267" x2="27833" y2="88267"/>
                        <a14:foregroundMark x1="27333" y1="88000" x2="27333" y2="88000"/>
                        <a14:foregroundMark x1="38167" y1="85733" x2="39500" y2="87067"/>
                        <a14:foregroundMark x1="39833" y1="88000" x2="39833" y2="88000"/>
                        <a14:backgroundMark x1="51000" y1="42400" x2="51000" y2="42400"/>
                        <a14:backgroundMark x1="36833" y1="92267" x2="40000" y2="91867"/>
                        <a14:backgroundMark x1="73333" y1="43733" x2="73333" y2="43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6093" r="14815" b="6353"/>
          <a:stretch/>
        </p:blipFill>
        <p:spPr bwMode="auto">
          <a:xfrm>
            <a:off x="9389638" y="3030568"/>
            <a:ext cx="2857500" cy="39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A64B70FD-2009-4E74-8C72-5882B53D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994" y="1685830"/>
            <a:ext cx="6223000" cy="1323439"/>
          </a:xfrm>
          <a:prstGeom prst="rect">
            <a:avLst/>
          </a:prstGeom>
          <a:noFill/>
          <a:ln w="28575">
            <a:solidFill>
              <a:srgbClr val="2AD1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và Hương là những </a:t>
            </a:r>
            <a:r>
              <a:rPr lang="en-US" sz="40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đội</a:t>
            </a: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tuyệt vời của tôi.</a:t>
            </a:r>
          </a:p>
        </p:txBody>
      </p:sp>
      <p:pic>
        <p:nvPicPr>
          <p:cNvPr id="9" name="Picture 2" descr="Tuyển nữ Việt Nam dừng bước tại tứ kết ASIAD sau loạt luân lưu - Báo Đồng  Nai điện tử">
            <a:extLst>
              <a:ext uri="{FF2B5EF4-FFF2-40B4-BE49-F238E27FC236}">
                <a16:creationId xmlns:a16="http://schemas.microsoft.com/office/drawing/2014/main" id="{1BFCF254-4A20-49AB-8BEF-563D042E6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6"/>
          <a:stretch/>
        </p:blipFill>
        <p:spPr bwMode="auto">
          <a:xfrm>
            <a:off x="76200" y="915892"/>
            <a:ext cx="5715000" cy="377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_图片 18">
            <a:extLst>
              <a:ext uri="{FF2B5EF4-FFF2-40B4-BE49-F238E27FC236}">
                <a16:creationId xmlns:a16="http://schemas.microsoft.com/office/drawing/2014/main" id="{68D6F216-DC08-402F-AA99-71E34E13BF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38" y="70709"/>
            <a:ext cx="1278362" cy="1557208"/>
          </a:xfrm>
          <a:prstGeom prst="rect">
            <a:avLst/>
          </a:prstGeom>
        </p:spPr>
      </p:pic>
      <p:pic>
        <p:nvPicPr>
          <p:cNvPr id="11" name="PA_图片 12">
            <a:extLst>
              <a:ext uri="{FF2B5EF4-FFF2-40B4-BE49-F238E27FC236}">
                <a16:creationId xmlns:a16="http://schemas.microsoft.com/office/drawing/2014/main" id="{B5474AC4-C827-4FDE-9EA0-E9B62973E4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3980"/>
            <a:ext cx="1569508" cy="1301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" y="25623"/>
            <a:ext cx="883162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0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1222103" y="81956"/>
            <a:ext cx="97599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A_图片 12">
            <a:extLst>
              <a:ext uri="{FF2B5EF4-FFF2-40B4-BE49-F238E27FC236}">
                <a16:creationId xmlns:a16="http://schemas.microsoft.com/office/drawing/2014/main" id="{EDC89179-3DE3-4B8D-821A-3EA593AE52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424"/>
            <a:ext cx="2032000" cy="1685188"/>
          </a:xfrm>
          <a:prstGeom prst="rect">
            <a:avLst/>
          </a:prstGeom>
        </p:spPr>
      </p:pic>
      <p:pic>
        <p:nvPicPr>
          <p:cNvPr id="3074" name="Picture 2" descr="Triển khai các hoạt động chống dịch COVID-19">
            <a:extLst>
              <a:ext uri="{FF2B5EF4-FFF2-40B4-BE49-F238E27FC236}">
                <a16:creationId xmlns:a16="http://schemas.microsoft.com/office/drawing/2014/main" id="{7294D1FF-FC38-471D-97E7-E068BB19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1812612"/>
            <a:ext cx="8805333" cy="4953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7"/>
            <a:ext cx="781594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26671" y="115096"/>
            <a:ext cx="9372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8FDED-A851-4A4B-AF78-884253D93538}"/>
              </a:ext>
            </a:extLst>
          </p:cNvPr>
          <p:cNvSpPr txBox="1"/>
          <p:nvPr/>
        </p:nvSpPr>
        <p:spPr>
          <a:xfrm>
            <a:off x="3130550" y="263473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vào vở</a:t>
            </a:r>
          </a:p>
        </p:txBody>
      </p:sp>
      <p:pic>
        <p:nvPicPr>
          <p:cNvPr id="9" name="PA_图片 18">
            <a:extLst>
              <a:ext uri="{FF2B5EF4-FFF2-40B4-BE49-F238E27FC236}">
                <a16:creationId xmlns:a16="http://schemas.microsoft.com/office/drawing/2014/main" id="{355AF510-7295-4B5E-BBBD-759565298C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038" y="115096"/>
            <a:ext cx="1075162" cy="1309684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5CF6D92C-5A3C-44DD-B92D-CDD3552AD9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3" r="7853" b="35395"/>
          <a:stretch/>
        </p:blipFill>
        <p:spPr>
          <a:xfrm>
            <a:off x="0" y="4270881"/>
            <a:ext cx="3130550" cy="2673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" y="76544"/>
            <a:ext cx="883162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77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2F44324-47FC-405F-B425-E2A6C03A6586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-5254"/>
            <a:ext cx="883163" cy="812471"/>
          </a:xfrm>
          <a:prstGeom prst="ellipse">
            <a:avLst/>
          </a:prstGeom>
          <a:blipFill dpi="0" rotWithShape="0"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9">
            <a:extLst>
              <a:ext uri="{FF2B5EF4-FFF2-40B4-BE49-F238E27FC236}">
                <a16:creationId xmlns:a16="http://schemas.microsoft.com/office/drawing/2014/main" id="{F987E542-064A-46D1-BEFD-DF6A8E6353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054372"/>
            <a:ext cx="5676899" cy="2917927"/>
          </a:xfrm>
          <a:prstGeom prst="rect">
            <a:avLst/>
          </a:prstGeom>
        </p:spPr>
      </p:pic>
      <p:pic>
        <p:nvPicPr>
          <p:cNvPr id="7" name="PA_图片 12">
            <a:extLst>
              <a:ext uri="{FF2B5EF4-FFF2-40B4-BE49-F238E27FC236}">
                <a16:creationId xmlns:a16="http://schemas.microsoft.com/office/drawing/2014/main" id="{7CEEB8E4-362C-40F9-A413-136248C7CF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1" y="3755420"/>
            <a:ext cx="3680058" cy="3051961"/>
          </a:xfrm>
          <a:prstGeom prst="rect">
            <a:avLst/>
          </a:prstGeom>
        </p:spPr>
      </p:pic>
      <p:pic>
        <p:nvPicPr>
          <p:cNvPr id="8" name="PA_图片 18">
            <a:extLst>
              <a:ext uri="{FF2B5EF4-FFF2-40B4-BE49-F238E27FC236}">
                <a16:creationId xmlns:a16="http://schemas.microsoft.com/office/drawing/2014/main" id="{32F2392D-637A-4E38-B554-F30BEC53B8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-90705"/>
            <a:ext cx="1701799" cy="2073007"/>
          </a:xfrm>
          <a:prstGeom prst="rect">
            <a:avLst/>
          </a:prstGeom>
        </p:spPr>
      </p:pic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3060700" y="2591933"/>
            <a:ext cx="6438900" cy="1849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trong vở Bài tập</a:t>
            </a:r>
          </a:p>
          <a:p>
            <a:pPr marL="0" indent="0" algn="ctr">
              <a:buNone/>
            </a:pP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  <a:b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từ đồng nghĩa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3060700" y="1234364"/>
            <a:ext cx="5829300" cy="1015663"/>
          </a:xfrm>
        </p:spPr>
        <p:txBody>
          <a:bodyPr wrap="square">
            <a:spAutoFit/>
          </a:bodyPr>
          <a:lstStyle/>
          <a:p>
            <a:pPr marL="342900" lvl="1" algn="ctr" defTabSz="3429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DẶN DÒ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771D9105-F182-4FF7-9DA1-07EC3CA192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3" r="7853" b="35395"/>
          <a:stretch/>
        </p:blipFill>
        <p:spPr>
          <a:xfrm>
            <a:off x="740399" y="623992"/>
            <a:ext cx="1885728" cy="1610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" y="25623"/>
            <a:ext cx="883162" cy="7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43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E1CEB8C6-9515-4CF8-A1F0-CA1E0FFC2939}"/>
              </a:ext>
            </a:extLst>
          </p:cNvPr>
          <p:cNvSpPr/>
          <p:nvPr/>
        </p:nvSpPr>
        <p:spPr>
          <a:xfrm>
            <a:off x="-377372" y="0"/>
            <a:ext cx="12569372" cy="6858000"/>
          </a:xfrm>
          <a:prstGeom prst="rect">
            <a:avLst/>
          </a:prstGeom>
          <a:solidFill>
            <a:srgbClr val="2AD14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BC789A42-2A51-42D0-A08E-266839248047}"/>
              </a:ext>
            </a:extLst>
          </p:cNvPr>
          <p:cNvSpPr/>
          <p:nvPr/>
        </p:nvSpPr>
        <p:spPr>
          <a:xfrm>
            <a:off x="473423" y="444578"/>
            <a:ext cx="11300854" cy="5839736"/>
          </a:xfrm>
          <a:custGeom>
            <a:avLst/>
            <a:gdLst>
              <a:gd name="connsiteX0" fmla="*/ 539589 w 11300854"/>
              <a:gd name="connsiteY0" fmla="*/ 263634 h 5839736"/>
              <a:gd name="connsiteX1" fmla="*/ 1740859 w 11300854"/>
              <a:gd name="connsiteY1" fmla="*/ 12622 h 5839736"/>
              <a:gd name="connsiteX2" fmla="*/ 2834553 w 11300854"/>
              <a:gd name="connsiteY2" fmla="*/ 469822 h 5839736"/>
              <a:gd name="connsiteX3" fmla="*/ 3874459 w 11300854"/>
              <a:gd name="connsiteY3" fmla="*/ 12622 h 5839736"/>
              <a:gd name="connsiteX4" fmla="*/ 5084695 w 11300854"/>
              <a:gd name="connsiteY4" fmla="*/ 523610 h 5839736"/>
              <a:gd name="connsiteX5" fmla="*/ 5945306 w 11300854"/>
              <a:gd name="connsiteY5" fmla="*/ 75375 h 5839736"/>
              <a:gd name="connsiteX6" fmla="*/ 7065895 w 11300854"/>
              <a:gd name="connsiteY6" fmla="*/ 595328 h 5839736"/>
              <a:gd name="connsiteX7" fmla="*/ 7594812 w 11300854"/>
              <a:gd name="connsiteY7" fmla="*/ 3657 h 5839736"/>
              <a:gd name="connsiteX8" fmla="*/ 8760224 w 11300854"/>
              <a:gd name="connsiteY8" fmla="*/ 335351 h 5839736"/>
              <a:gd name="connsiteX9" fmla="*/ 9351895 w 11300854"/>
              <a:gd name="connsiteY9" fmla="*/ 120198 h 5839736"/>
              <a:gd name="connsiteX10" fmla="*/ 10212506 w 11300854"/>
              <a:gd name="connsiteY10" fmla="*/ 532575 h 5839736"/>
              <a:gd name="connsiteX11" fmla="*/ 10893824 w 11300854"/>
              <a:gd name="connsiteY11" fmla="*/ 66410 h 5839736"/>
              <a:gd name="connsiteX12" fmla="*/ 11297236 w 11300854"/>
              <a:gd name="connsiteY12" fmla="*/ 1115281 h 5839736"/>
              <a:gd name="connsiteX13" fmla="*/ 10669706 w 11300854"/>
              <a:gd name="connsiteY13" fmla="*/ 1689022 h 5839736"/>
              <a:gd name="connsiteX14" fmla="*/ 11225518 w 11300854"/>
              <a:gd name="connsiteY14" fmla="*/ 2594457 h 5839736"/>
              <a:gd name="connsiteX15" fmla="*/ 10508342 w 11300854"/>
              <a:gd name="connsiteY15" fmla="*/ 3248881 h 5839736"/>
              <a:gd name="connsiteX16" fmla="*/ 11064153 w 11300854"/>
              <a:gd name="connsiteY16" fmla="*/ 3921234 h 5839736"/>
              <a:gd name="connsiteX17" fmla="*/ 10615918 w 11300854"/>
              <a:gd name="connsiteY17" fmla="*/ 4459116 h 5839736"/>
              <a:gd name="connsiteX18" fmla="*/ 11019330 w 11300854"/>
              <a:gd name="connsiteY18" fmla="*/ 5490057 h 5839736"/>
              <a:gd name="connsiteX19" fmla="*/ 9970459 w 11300854"/>
              <a:gd name="connsiteY19" fmla="*/ 5767963 h 5839736"/>
              <a:gd name="connsiteX20" fmla="*/ 9378789 w 11300854"/>
              <a:gd name="connsiteY20" fmla="*/ 5355587 h 5839736"/>
              <a:gd name="connsiteX21" fmla="*/ 8401636 w 11300854"/>
              <a:gd name="connsiteY21" fmla="*/ 5839681 h 5839736"/>
              <a:gd name="connsiteX22" fmla="*/ 7056930 w 11300854"/>
              <a:gd name="connsiteY22" fmla="*/ 5319728 h 5839736"/>
              <a:gd name="connsiteX23" fmla="*/ 6178389 w 11300854"/>
              <a:gd name="connsiteY23" fmla="*/ 5714175 h 5839736"/>
              <a:gd name="connsiteX24" fmla="*/ 5559824 w 11300854"/>
              <a:gd name="connsiteY24" fmla="*/ 4772881 h 5839736"/>
              <a:gd name="connsiteX25" fmla="*/ 4340624 w 11300854"/>
              <a:gd name="connsiteY25" fmla="*/ 5588669 h 5839736"/>
              <a:gd name="connsiteX26" fmla="*/ 2879377 w 11300854"/>
              <a:gd name="connsiteY26" fmla="*/ 4835634 h 5839736"/>
              <a:gd name="connsiteX27" fmla="*/ 2350459 w 11300854"/>
              <a:gd name="connsiteY27" fmla="*/ 5301798 h 5839736"/>
              <a:gd name="connsiteX28" fmla="*/ 1238836 w 11300854"/>
              <a:gd name="connsiteY28" fmla="*/ 4925281 h 5839736"/>
              <a:gd name="connsiteX29" fmla="*/ 826459 w 11300854"/>
              <a:gd name="connsiteY29" fmla="*/ 5732104 h 5839736"/>
              <a:gd name="connsiteX30" fmla="*/ 46530 w 11300854"/>
              <a:gd name="connsiteY30" fmla="*/ 4916316 h 5839736"/>
              <a:gd name="connsiteX31" fmla="*/ 620271 w 11300854"/>
              <a:gd name="connsiteY31" fmla="*/ 4181210 h 5839736"/>
              <a:gd name="connsiteX32" fmla="*/ 279612 w 11300854"/>
              <a:gd name="connsiteY32" fmla="*/ 3616434 h 5839736"/>
              <a:gd name="connsiteX33" fmla="*/ 763706 w 11300854"/>
              <a:gd name="connsiteY33" fmla="*/ 2710998 h 5839736"/>
              <a:gd name="connsiteX34" fmla="*/ 1706 w 11300854"/>
              <a:gd name="connsiteY34" fmla="*/ 1671093 h 5839736"/>
              <a:gd name="connsiteX35" fmla="*/ 548553 w 11300854"/>
              <a:gd name="connsiteY35" fmla="*/ 1321469 h 5839736"/>
              <a:gd name="connsiteX36" fmla="*/ 252718 w 11300854"/>
              <a:gd name="connsiteY36" fmla="*/ 622222 h 5839736"/>
              <a:gd name="connsiteX37" fmla="*/ 539589 w 11300854"/>
              <a:gd name="connsiteY37" fmla="*/ 263634 h 583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00854" h="5839736">
                <a:moveTo>
                  <a:pt x="539589" y="263634"/>
                </a:moveTo>
                <a:cubicBezTo>
                  <a:pt x="787613" y="162034"/>
                  <a:pt x="1358365" y="-21743"/>
                  <a:pt x="1740859" y="12622"/>
                </a:cubicBezTo>
                <a:cubicBezTo>
                  <a:pt x="2123353" y="46987"/>
                  <a:pt x="2478953" y="469822"/>
                  <a:pt x="2834553" y="469822"/>
                </a:cubicBezTo>
                <a:cubicBezTo>
                  <a:pt x="3190153" y="469822"/>
                  <a:pt x="3499436" y="3657"/>
                  <a:pt x="3874459" y="12622"/>
                </a:cubicBezTo>
                <a:cubicBezTo>
                  <a:pt x="4249482" y="21587"/>
                  <a:pt x="4739554" y="513151"/>
                  <a:pt x="5084695" y="523610"/>
                </a:cubicBezTo>
                <a:cubicBezTo>
                  <a:pt x="5429836" y="534069"/>
                  <a:pt x="5615106" y="63422"/>
                  <a:pt x="5945306" y="75375"/>
                </a:cubicBezTo>
                <a:cubicBezTo>
                  <a:pt x="6275506" y="87328"/>
                  <a:pt x="6790977" y="607281"/>
                  <a:pt x="7065895" y="595328"/>
                </a:cubicBezTo>
                <a:cubicBezTo>
                  <a:pt x="7340813" y="583375"/>
                  <a:pt x="7312424" y="46986"/>
                  <a:pt x="7594812" y="3657"/>
                </a:cubicBezTo>
                <a:cubicBezTo>
                  <a:pt x="7877200" y="-39672"/>
                  <a:pt x="8467377" y="315928"/>
                  <a:pt x="8760224" y="335351"/>
                </a:cubicBezTo>
                <a:cubicBezTo>
                  <a:pt x="9053071" y="354774"/>
                  <a:pt x="9109848" y="87327"/>
                  <a:pt x="9351895" y="120198"/>
                </a:cubicBezTo>
                <a:cubicBezTo>
                  <a:pt x="9593942" y="153069"/>
                  <a:pt x="9955518" y="541540"/>
                  <a:pt x="10212506" y="532575"/>
                </a:cubicBezTo>
                <a:cubicBezTo>
                  <a:pt x="10469494" y="523610"/>
                  <a:pt x="10713036" y="-30708"/>
                  <a:pt x="10893824" y="66410"/>
                </a:cubicBezTo>
                <a:cubicBezTo>
                  <a:pt x="11074612" y="163528"/>
                  <a:pt x="11334589" y="844846"/>
                  <a:pt x="11297236" y="1115281"/>
                </a:cubicBezTo>
                <a:cubicBezTo>
                  <a:pt x="11259883" y="1385716"/>
                  <a:pt x="10681659" y="1442493"/>
                  <a:pt x="10669706" y="1689022"/>
                </a:cubicBezTo>
                <a:cubicBezTo>
                  <a:pt x="10657753" y="1935551"/>
                  <a:pt x="11252412" y="2334481"/>
                  <a:pt x="11225518" y="2594457"/>
                </a:cubicBezTo>
                <a:cubicBezTo>
                  <a:pt x="11198624" y="2854434"/>
                  <a:pt x="10535236" y="3027752"/>
                  <a:pt x="10508342" y="3248881"/>
                </a:cubicBezTo>
                <a:cubicBezTo>
                  <a:pt x="10481448" y="3470010"/>
                  <a:pt x="11046224" y="3719528"/>
                  <a:pt x="11064153" y="3921234"/>
                </a:cubicBezTo>
                <a:cubicBezTo>
                  <a:pt x="11082082" y="4122940"/>
                  <a:pt x="10623388" y="4197646"/>
                  <a:pt x="10615918" y="4459116"/>
                </a:cubicBezTo>
                <a:cubicBezTo>
                  <a:pt x="10608448" y="4720586"/>
                  <a:pt x="11126906" y="5271916"/>
                  <a:pt x="11019330" y="5490057"/>
                </a:cubicBezTo>
                <a:cubicBezTo>
                  <a:pt x="10911754" y="5708198"/>
                  <a:pt x="10243882" y="5790375"/>
                  <a:pt x="9970459" y="5767963"/>
                </a:cubicBezTo>
                <a:cubicBezTo>
                  <a:pt x="9697036" y="5745551"/>
                  <a:pt x="9640259" y="5343634"/>
                  <a:pt x="9378789" y="5355587"/>
                </a:cubicBezTo>
                <a:cubicBezTo>
                  <a:pt x="9117319" y="5367540"/>
                  <a:pt x="8788612" y="5845657"/>
                  <a:pt x="8401636" y="5839681"/>
                </a:cubicBezTo>
                <a:cubicBezTo>
                  <a:pt x="8014660" y="5833705"/>
                  <a:pt x="7427471" y="5340646"/>
                  <a:pt x="7056930" y="5319728"/>
                </a:cubicBezTo>
                <a:cubicBezTo>
                  <a:pt x="6686389" y="5298810"/>
                  <a:pt x="6427907" y="5805316"/>
                  <a:pt x="6178389" y="5714175"/>
                </a:cubicBezTo>
                <a:cubicBezTo>
                  <a:pt x="5928871" y="5623034"/>
                  <a:pt x="5866118" y="4793799"/>
                  <a:pt x="5559824" y="4772881"/>
                </a:cubicBezTo>
                <a:cubicBezTo>
                  <a:pt x="5253530" y="4751963"/>
                  <a:pt x="4787365" y="5578210"/>
                  <a:pt x="4340624" y="5588669"/>
                </a:cubicBezTo>
                <a:cubicBezTo>
                  <a:pt x="3893883" y="5599128"/>
                  <a:pt x="3211071" y="4883446"/>
                  <a:pt x="2879377" y="4835634"/>
                </a:cubicBezTo>
                <a:cubicBezTo>
                  <a:pt x="2547683" y="4787822"/>
                  <a:pt x="2623882" y="5286857"/>
                  <a:pt x="2350459" y="5301798"/>
                </a:cubicBezTo>
                <a:cubicBezTo>
                  <a:pt x="2077036" y="5316739"/>
                  <a:pt x="1492836" y="4853563"/>
                  <a:pt x="1238836" y="4925281"/>
                </a:cubicBezTo>
                <a:cubicBezTo>
                  <a:pt x="984836" y="4996999"/>
                  <a:pt x="1025177" y="5733598"/>
                  <a:pt x="826459" y="5732104"/>
                </a:cubicBezTo>
                <a:cubicBezTo>
                  <a:pt x="627741" y="5730610"/>
                  <a:pt x="80895" y="5174798"/>
                  <a:pt x="46530" y="4916316"/>
                </a:cubicBezTo>
                <a:cubicBezTo>
                  <a:pt x="12165" y="4657834"/>
                  <a:pt x="581424" y="4397857"/>
                  <a:pt x="620271" y="4181210"/>
                </a:cubicBezTo>
                <a:cubicBezTo>
                  <a:pt x="659118" y="3964563"/>
                  <a:pt x="255706" y="3861469"/>
                  <a:pt x="279612" y="3616434"/>
                </a:cubicBezTo>
                <a:cubicBezTo>
                  <a:pt x="303518" y="3371399"/>
                  <a:pt x="810024" y="3035222"/>
                  <a:pt x="763706" y="2710998"/>
                </a:cubicBezTo>
                <a:cubicBezTo>
                  <a:pt x="717388" y="2386775"/>
                  <a:pt x="37565" y="1902681"/>
                  <a:pt x="1706" y="1671093"/>
                </a:cubicBezTo>
                <a:cubicBezTo>
                  <a:pt x="-34153" y="1439505"/>
                  <a:pt x="506718" y="1496281"/>
                  <a:pt x="548553" y="1321469"/>
                </a:cubicBezTo>
                <a:cubicBezTo>
                  <a:pt x="590388" y="1146657"/>
                  <a:pt x="252718" y="795540"/>
                  <a:pt x="252718" y="622222"/>
                </a:cubicBezTo>
                <a:cubicBezTo>
                  <a:pt x="252718" y="448904"/>
                  <a:pt x="291565" y="365234"/>
                  <a:pt x="539589" y="263634"/>
                </a:cubicBezTo>
                <a:close/>
              </a:path>
            </a:pathLst>
          </a:custGeom>
          <a:solidFill>
            <a:srgbClr val="F1FE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" name="PA_图片 9">
            <a:extLst>
              <a:ext uri="{FF2B5EF4-FFF2-40B4-BE49-F238E27FC236}">
                <a16:creationId xmlns:a16="http://schemas.microsoft.com/office/drawing/2014/main" id="{D14FFF35-7068-4188-A648-27BA597D05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87" y="4441370"/>
            <a:ext cx="4701612" cy="2416629"/>
          </a:xfrm>
          <a:prstGeom prst="rect">
            <a:avLst/>
          </a:prstGeom>
        </p:spPr>
      </p:pic>
      <p:pic>
        <p:nvPicPr>
          <p:cNvPr id="5" name="PA_图片 12">
            <a:extLst>
              <a:ext uri="{FF2B5EF4-FFF2-40B4-BE49-F238E27FC236}">
                <a16:creationId xmlns:a16="http://schemas.microsoft.com/office/drawing/2014/main" id="{DBE6A8EC-6BC0-484C-A5DE-1B5E569606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1" y="3755420"/>
            <a:ext cx="3680058" cy="3051961"/>
          </a:xfrm>
          <a:prstGeom prst="rect">
            <a:avLst/>
          </a:prstGeom>
        </p:spPr>
      </p:pic>
      <p:pic>
        <p:nvPicPr>
          <p:cNvPr id="6" name="PA_图片 14">
            <a:extLst>
              <a:ext uri="{FF2B5EF4-FFF2-40B4-BE49-F238E27FC236}">
                <a16:creationId xmlns:a16="http://schemas.microsoft.com/office/drawing/2014/main" id="{FF251C9A-33B0-4B74-89D5-64DA9982D32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87" y="3992525"/>
            <a:ext cx="3129370" cy="3092337"/>
          </a:xfrm>
          <a:prstGeom prst="rect">
            <a:avLst/>
          </a:prstGeom>
        </p:spPr>
      </p:pic>
      <p:pic>
        <p:nvPicPr>
          <p:cNvPr id="7" name="PA_图片 16">
            <a:extLst>
              <a:ext uri="{FF2B5EF4-FFF2-40B4-BE49-F238E27FC236}">
                <a16:creationId xmlns:a16="http://schemas.microsoft.com/office/drawing/2014/main" id="{D122BAA2-CE5D-4C33-9D7D-94BF6B4B0B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" y="25219"/>
            <a:ext cx="2825502" cy="2337821"/>
          </a:xfrm>
          <a:prstGeom prst="rect">
            <a:avLst/>
          </a:prstGeom>
        </p:spPr>
      </p:pic>
      <p:pic>
        <p:nvPicPr>
          <p:cNvPr id="8" name="PA_图片 18">
            <a:extLst>
              <a:ext uri="{FF2B5EF4-FFF2-40B4-BE49-F238E27FC236}">
                <a16:creationId xmlns:a16="http://schemas.microsoft.com/office/drawing/2014/main" id="{FA5EAEA3-7326-480F-82B2-4AE296FC5F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25220"/>
            <a:ext cx="1997309" cy="2432976"/>
          </a:xfrm>
          <a:prstGeom prst="rect">
            <a:avLst/>
          </a:prstGeom>
        </p:spPr>
      </p:pic>
      <p:sp>
        <p:nvSpPr>
          <p:cNvPr id="10" name="Rectangle 23">
            <a:extLst>
              <a:ext uri="{FF2B5EF4-FFF2-40B4-BE49-F238E27FC236}">
                <a16:creationId xmlns:a16="http://schemas.microsoft.com/office/drawing/2014/main" id="{4F5A9207-AE64-4E17-A356-FD182E29F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273" y="1657982"/>
            <a:ext cx="58609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8000" b="1">
                <a:solidFill>
                  <a:srgbClr val="5DDEC7"/>
                </a:solidFill>
                <a:latin typeface="#9Slide04 SFU Garamond Bold" panose="00000700000000000000" pitchFamily="2" charset="0"/>
              </a:rPr>
              <a:t>CHÚC CÁC 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8000" b="1">
                <a:solidFill>
                  <a:srgbClr val="DB4412"/>
                </a:solidFill>
                <a:latin typeface="#9Slide04 SFU Garamond Bold" panose="00000700000000000000" pitchFamily="2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1668150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1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14" y="456414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9318171" y="6458857"/>
            <a:ext cx="856343" cy="399143"/>
          </a:xfrm>
          <a:prstGeom prst="actionButtonForwardNex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4800">
                <a:solidFill>
                  <a:srgbClr val="45B488"/>
                </a:solidFill>
                <a:latin typeface="Times New Roman" panose="02020603050405020304" pitchFamily="18" charset="0"/>
              </a:rPr>
              <a:t>Tìm nhanh những từ đồng nghĩa với từ</a:t>
            </a:r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sz="4800" i="1">
                <a:solidFill>
                  <a:srgbClr val="FF0000"/>
                </a:solidFill>
                <a:latin typeface="Times New Roman" panose="02020603050405020304" pitchFamily="18" charset="0"/>
              </a:rPr>
              <a:t>mênh mông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193931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la, bát ngát, thênh thang, rộng lớn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45B488"/>
                </a:solidFill>
                <a:latin typeface="Times New Roman" panose="02020603050405020304" pitchFamily="18" charset="0"/>
              </a:rPr>
              <a:t>Tìm nhanh những từ đồng nghĩa với từ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“lấp lánh”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lanh, lóng lánh, lung linh, lấp loáng</a:t>
            </a:r>
            <a:endParaRPr lang="en-US" sz="40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6FFF76EC-EE86-4A75-BB08-06AE2B3802B5}"/>
              </a:ext>
            </a:extLst>
          </p:cNvPr>
          <p:cNvSpPr/>
          <p:nvPr/>
        </p:nvSpPr>
        <p:spPr>
          <a:xfrm>
            <a:off x="-377372" y="0"/>
            <a:ext cx="12569372" cy="6858000"/>
          </a:xfrm>
          <a:prstGeom prst="rect">
            <a:avLst/>
          </a:prstGeom>
          <a:solidFill>
            <a:srgbClr val="2AD140">
              <a:lumMod val="70000"/>
              <a:lumOff val="3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4">
            <a:extLst>
              <a:ext uri="{FF2B5EF4-FFF2-40B4-BE49-F238E27FC236}">
                <a16:creationId xmlns:a16="http://schemas.microsoft.com/office/drawing/2014/main" id="{C3A0886F-67D1-4EAA-AD73-710A36E7783F}"/>
              </a:ext>
            </a:extLst>
          </p:cNvPr>
          <p:cNvSpPr/>
          <p:nvPr/>
        </p:nvSpPr>
        <p:spPr>
          <a:xfrm>
            <a:off x="473423" y="444578"/>
            <a:ext cx="11300854" cy="5839736"/>
          </a:xfrm>
          <a:custGeom>
            <a:avLst/>
            <a:gdLst>
              <a:gd name="connsiteX0" fmla="*/ 539589 w 11300854"/>
              <a:gd name="connsiteY0" fmla="*/ 263634 h 5839736"/>
              <a:gd name="connsiteX1" fmla="*/ 1740859 w 11300854"/>
              <a:gd name="connsiteY1" fmla="*/ 12622 h 5839736"/>
              <a:gd name="connsiteX2" fmla="*/ 2834553 w 11300854"/>
              <a:gd name="connsiteY2" fmla="*/ 469822 h 5839736"/>
              <a:gd name="connsiteX3" fmla="*/ 3874459 w 11300854"/>
              <a:gd name="connsiteY3" fmla="*/ 12622 h 5839736"/>
              <a:gd name="connsiteX4" fmla="*/ 5084695 w 11300854"/>
              <a:gd name="connsiteY4" fmla="*/ 523610 h 5839736"/>
              <a:gd name="connsiteX5" fmla="*/ 5945306 w 11300854"/>
              <a:gd name="connsiteY5" fmla="*/ 75375 h 5839736"/>
              <a:gd name="connsiteX6" fmla="*/ 7065895 w 11300854"/>
              <a:gd name="connsiteY6" fmla="*/ 595328 h 5839736"/>
              <a:gd name="connsiteX7" fmla="*/ 7594812 w 11300854"/>
              <a:gd name="connsiteY7" fmla="*/ 3657 h 5839736"/>
              <a:gd name="connsiteX8" fmla="*/ 8760224 w 11300854"/>
              <a:gd name="connsiteY8" fmla="*/ 335351 h 5839736"/>
              <a:gd name="connsiteX9" fmla="*/ 9351895 w 11300854"/>
              <a:gd name="connsiteY9" fmla="*/ 120198 h 5839736"/>
              <a:gd name="connsiteX10" fmla="*/ 10212506 w 11300854"/>
              <a:gd name="connsiteY10" fmla="*/ 532575 h 5839736"/>
              <a:gd name="connsiteX11" fmla="*/ 10893824 w 11300854"/>
              <a:gd name="connsiteY11" fmla="*/ 66410 h 5839736"/>
              <a:gd name="connsiteX12" fmla="*/ 11297236 w 11300854"/>
              <a:gd name="connsiteY12" fmla="*/ 1115281 h 5839736"/>
              <a:gd name="connsiteX13" fmla="*/ 10669706 w 11300854"/>
              <a:gd name="connsiteY13" fmla="*/ 1689022 h 5839736"/>
              <a:gd name="connsiteX14" fmla="*/ 11225518 w 11300854"/>
              <a:gd name="connsiteY14" fmla="*/ 2594457 h 5839736"/>
              <a:gd name="connsiteX15" fmla="*/ 10508342 w 11300854"/>
              <a:gd name="connsiteY15" fmla="*/ 3248881 h 5839736"/>
              <a:gd name="connsiteX16" fmla="*/ 11064153 w 11300854"/>
              <a:gd name="connsiteY16" fmla="*/ 3921234 h 5839736"/>
              <a:gd name="connsiteX17" fmla="*/ 10615918 w 11300854"/>
              <a:gd name="connsiteY17" fmla="*/ 4459116 h 5839736"/>
              <a:gd name="connsiteX18" fmla="*/ 11019330 w 11300854"/>
              <a:gd name="connsiteY18" fmla="*/ 5490057 h 5839736"/>
              <a:gd name="connsiteX19" fmla="*/ 9970459 w 11300854"/>
              <a:gd name="connsiteY19" fmla="*/ 5767963 h 5839736"/>
              <a:gd name="connsiteX20" fmla="*/ 9378789 w 11300854"/>
              <a:gd name="connsiteY20" fmla="*/ 5355587 h 5839736"/>
              <a:gd name="connsiteX21" fmla="*/ 8401636 w 11300854"/>
              <a:gd name="connsiteY21" fmla="*/ 5839681 h 5839736"/>
              <a:gd name="connsiteX22" fmla="*/ 7056930 w 11300854"/>
              <a:gd name="connsiteY22" fmla="*/ 5319728 h 5839736"/>
              <a:gd name="connsiteX23" fmla="*/ 6178389 w 11300854"/>
              <a:gd name="connsiteY23" fmla="*/ 5714175 h 5839736"/>
              <a:gd name="connsiteX24" fmla="*/ 5559824 w 11300854"/>
              <a:gd name="connsiteY24" fmla="*/ 4772881 h 5839736"/>
              <a:gd name="connsiteX25" fmla="*/ 4340624 w 11300854"/>
              <a:gd name="connsiteY25" fmla="*/ 5588669 h 5839736"/>
              <a:gd name="connsiteX26" fmla="*/ 2879377 w 11300854"/>
              <a:gd name="connsiteY26" fmla="*/ 4835634 h 5839736"/>
              <a:gd name="connsiteX27" fmla="*/ 2350459 w 11300854"/>
              <a:gd name="connsiteY27" fmla="*/ 5301798 h 5839736"/>
              <a:gd name="connsiteX28" fmla="*/ 1238836 w 11300854"/>
              <a:gd name="connsiteY28" fmla="*/ 4925281 h 5839736"/>
              <a:gd name="connsiteX29" fmla="*/ 826459 w 11300854"/>
              <a:gd name="connsiteY29" fmla="*/ 5732104 h 5839736"/>
              <a:gd name="connsiteX30" fmla="*/ 46530 w 11300854"/>
              <a:gd name="connsiteY30" fmla="*/ 4916316 h 5839736"/>
              <a:gd name="connsiteX31" fmla="*/ 620271 w 11300854"/>
              <a:gd name="connsiteY31" fmla="*/ 4181210 h 5839736"/>
              <a:gd name="connsiteX32" fmla="*/ 279612 w 11300854"/>
              <a:gd name="connsiteY32" fmla="*/ 3616434 h 5839736"/>
              <a:gd name="connsiteX33" fmla="*/ 763706 w 11300854"/>
              <a:gd name="connsiteY33" fmla="*/ 2710998 h 5839736"/>
              <a:gd name="connsiteX34" fmla="*/ 1706 w 11300854"/>
              <a:gd name="connsiteY34" fmla="*/ 1671093 h 5839736"/>
              <a:gd name="connsiteX35" fmla="*/ 548553 w 11300854"/>
              <a:gd name="connsiteY35" fmla="*/ 1321469 h 5839736"/>
              <a:gd name="connsiteX36" fmla="*/ 252718 w 11300854"/>
              <a:gd name="connsiteY36" fmla="*/ 622222 h 5839736"/>
              <a:gd name="connsiteX37" fmla="*/ 539589 w 11300854"/>
              <a:gd name="connsiteY37" fmla="*/ 263634 h 583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00854" h="5839736">
                <a:moveTo>
                  <a:pt x="539589" y="263634"/>
                </a:moveTo>
                <a:cubicBezTo>
                  <a:pt x="787613" y="162034"/>
                  <a:pt x="1358365" y="-21743"/>
                  <a:pt x="1740859" y="12622"/>
                </a:cubicBezTo>
                <a:cubicBezTo>
                  <a:pt x="2123353" y="46987"/>
                  <a:pt x="2478953" y="469822"/>
                  <a:pt x="2834553" y="469822"/>
                </a:cubicBezTo>
                <a:cubicBezTo>
                  <a:pt x="3190153" y="469822"/>
                  <a:pt x="3499436" y="3657"/>
                  <a:pt x="3874459" y="12622"/>
                </a:cubicBezTo>
                <a:cubicBezTo>
                  <a:pt x="4249482" y="21587"/>
                  <a:pt x="4739554" y="513151"/>
                  <a:pt x="5084695" y="523610"/>
                </a:cubicBezTo>
                <a:cubicBezTo>
                  <a:pt x="5429836" y="534069"/>
                  <a:pt x="5615106" y="63422"/>
                  <a:pt x="5945306" y="75375"/>
                </a:cubicBezTo>
                <a:cubicBezTo>
                  <a:pt x="6275506" y="87328"/>
                  <a:pt x="6790977" y="607281"/>
                  <a:pt x="7065895" y="595328"/>
                </a:cubicBezTo>
                <a:cubicBezTo>
                  <a:pt x="7340813" y="583375"/>
                  <a:pt x="7312424" y="46986"/>
                  <a:pt x="7594812" y="3657"/>
                </a:cubicBezTo>
                <a:cubicBezTo>
                  <a:pt x="7877200" y="-39672"/>
                  <a:pt x="8467377" y="315928"/>
                  <a:pt x="8760224" y="335351"/>
                </a:cubicBezTo>
                <a:cubicBezTo>
                  <a:pt x="9053071" y="354774"/>
                  <a:pt x="9109848" y="87327"/>
                  <a:pt x="9351895" y="120198"/>
                </a:cubicBezTo>
                <a:cubicBezTo>
                  <a:pt x="9593942" y="153069"/>
                  <a:pt x="9955518" y="541540"/>
                  <a:pt x="10212506" y="532575"/>
                </a:cubicBezTo>
                <a:cubicBezTo>
                  <a:pt x="10469494" y="523610"/>
                  <a:pt x="10713036" y="-30708"/>
                  <a:pt x="10893824" y="66410"/>
                </a:cubicBezTo>
                <a:cubicBezTo>
                  <a:pt x="11074612" y="163528"/>
                  <a:pt x="11334589" y="844846"/>
                  <a:pt x="11297236" y="1115281"/>
                </a:cubicBezTo>
                <a:cubicBezTo>
                  <a:pt x="11259883" y="1385716"/>
                  <a:pt x="10681659" y="1442493"/>
                  <a:pt x="10669706" y="1689022"/>
                </a:cubicBezTo>
                <a:cubicBezTo>
                  <a:pt x="10657753" y="1935551"/>
                  <a:pt x="11252412" y="2334481"/>
                  <a:pt x="11225518" y="2594457"/>
                </a:cubicBezTo>
                <a:cubicBezTo>
                  <a:pt x="11198624" y="2854434"/>
                  <a:pt x="10535236" y="3027752"/>
                  <a:pt x="10508342" y="3248881"/>
                </a:cubicBezTo>
                <a:cubicBezTo>
                  <a:pt x="10481448" y="3470010"/>
                  <a:pt x="11046224" y="3719528"/>
                  <a:pt x="11064153" y="3921234"/>
                </a:cubicBezTo>
                <a:cubicBezTo>
                  <a:pt x="11082082" y="4122940"/>
                  <a:pt x="10623388" y="4197646"/>
                  <a:pt x="10615918" y="4459116"/>
                </a:cubicBezTo>
                <a:cubicBezTo>
                  <a:pt x="10608448" y="4720586"/>
                  <a:pt x="11126906" y="5271916"/>
                  <a:pt x="11019330" y="5490057"/>
                </a:cubicBezTo>
                <a:cubicBezTo>
                  <a:pt x="10911754" y="5708198"/>
                  <a:pt x="10243882" y="5790375"/>
                  <a:pt x="9970459" y="5767963"/>
                </a:cubicBezTo>
                <a:cubicBezTo>
                  <a:pt x="9697036" y="5745551"/>
                  <a:pt x="9640259" y="5343634"/>
                  <a:pt x="9378789" y="5355587"/>
                </a:cubicBezTo>
                <a:cubicBezTo>
                  <a:pt x="9117319" y="5367540"/>
                  <a:pt x="8788612" y="5845657"/>
                  <a:pt x="8401636" y="5839681"/>
                </a:cubicBezTo>
                <a:cubicBezTo>
                  <a:pt x="8014660" y="5833705"/>
                  <a:pt x="7427471" y="5340646"/>
                  <a:pt x="7056930" y="5319728"/>
                </a:cubicBezTo>
                <a:cubicBezTo>
                  <a:pt x="6686389" y="5298810"/>
                  <a:pt x="6427907" y="5805316"/>
                  <a:pt x="6178389" y="5714175"/>
                </a:cubicBezTo>
                <a:cubicBezTo>
                  <a:pt x="5928871" y="5623034"/>
                  <a:pt x="5866118" y="4793799"/>
                  <a:pt x="5559824" y="4772881"/>
                </a:cubicBezTo>
                <a:cubicBezTo>
                  <a:pt x="5253530" y="4751963"/>
                  <a:pt x="4787365" y="5578210"/>
                  <a:pt x="4340624" y="5588669"/>
                </a:cubicBezTo>
                <a:cubicBezTo>
                  <a:pt x="3893883" y="5599128"/>
                  <a:pt x="3211071" y="4883446"/>
                  <a:pt x="2879377" y="4835634"/>
                </a:cubicBezTo>
                <a:cubicBezTo>
                  <a:pt x="2547683" y="4787822"/>
                  <a:pt x="2623882" y="5286857"/>
                  <a:pt x="2350459" y="5301798"/>
                </a:cubicBezTo>
                <a:cubicBezTo>
                  <a:pt x="2077036" y="5316739"/>
                  <a:pt x="1492836" y="4853563"/>
                  <a:pt x="1238836" y="4925281"/>
                </a:cubicBezTo>
                <a:cubicBezTo>
                  <a:pt x="984836" y="4996999"/>
                  <a:pt x="1025177" y="5733598"/>
                  <a:pt x="826459" y="5732104"/>
                </a:cubicBezTo>
                <a:cubicBezTo>
                  <a:pt x="627741" y="5730610"/>
                  <a:pt x="80895" y="5174798"/>
                  <a:pt x="46530" y="4916316"/>
                </a:cubicBezTo>
                <a:cubicBezTo>
                  <a:pt x="12165" y="4657834"/>
                  <a:pt x="581424" y="4397857"/>
                  <a:pt x="620271" y="4181210"/>
                </a:cubicBezTo>
                <a:cubicBezTo>
                  <a:pt x="659118" y="3964563"/>
                  <a:pt x="255706" y="3861469"/>
                  <a:pt x="279612" y="3616434"/>
                </a:cubicBezTo>
                <a:cubicBezTo>
                  <a:pt x="303518" y="3371399"/>
                  <a:pt x="810024" y="3035222"/>
                  <a:pt x="763706" y="2710998"/>
                </a:cubicBezTo>
                <a:cubicBezTo>
                  <a:pt x="717388" y="2386775"/>
                  <a:pt x="37565" y="1902681"/>
                  <a:pt x="1706" y="1671093"/>
                </a:cubicBezTo>
                <a:cubicBezTo>
                  <a:pt x="-34153" y="1439505"/>
                  <a:pt x="506718" y="1496281"/>
                  <a:pt x="548553" y="1321469"/>
                </a:cubicBezTo>
                <a:cubicBezTo>
                  <a:pt x="590388" y="1146657"/>
                  <a:pt x="252718" y="795540"/>
                  <a:pt x="252718" y="622222"/>
                </a:cubicBezTo>
                <a:cubicBezTo>
                  <a:pt x="252718" y="448904"/>
                  <a:pt x="291565" y="365234"/>
                  <a:pt x="539589" y="263634"/>
                </a:cubicBezTo>
                <a:close/>
              </a:path>
            </a:pathLst>
          </a:custGeom>
          <a:solidFill>
            <a:srgbClr val="F1FE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9" name="PA_图片 12">
            <a:extLst>
              <a:ext uri="{FF2B5EF4-FFF2-40B4-BE49-F238E27FC236}">
                <a16:creationId xmlns:a16="http://schemas.microsoft.com/office/drawing/2014/main" id="{D7186436-0ACD-425F-96E8-963D8C30451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19" y="4269758"/>
            <a:ext cx="3112584" cy="2581342"/>
          </a:xfrm>
          <a:prstGeom prst="rect">
            <a:avLst/>
          </a:prstGeom>
        </p:spPr>
      </p:pic>
      <p:pic>
        <p:nvPicPr>
          <p:cNvPr id="11" name="PA_图片 16">
            <a:extLst>
              <a:ext uri="{FF2B5EF4-FFF2-40B4-BE49-F238E27FC236}">
                <a16:creationId xmlns:a16="http://schemas.microsoft.com/office/drawing/2014/main" id="{FEE61974-05DD-48DC-9154-7DA6934971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" y="25219"/>
            <a:ext cx="2825502" cy="2337821"/>
          </a:xfrm>
          <a:prstGeom prst="rect">
            <a:avLst/>
          </a:prstGeom>
        </p:spPr>
      </p:pic>
      <p:pic>
        <p:nvPicPr>
          <p:cNvPr id="12" name="PA_图片 18">
            <a:extLst>
              <a:ext uri="{FF2B5EF4-FFF2-40B4-BE49-F238E27FC236}">
                <a16:creationId xmlns:a16="http://schemas.microsoft.com/office/drawing/2014/main" id="{E7FCCD5F-9B33-4C53-89C7-E3181E1CCE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25220"/>
            <a:ext cx="1997309" cy="2432976"/>
          </a:xfrm>
          <a:prstGeom prst="rect">
            <a:avLst/>
          </a:prstGeom>
        </p:spPr>
      </p:pic>
      <p:sp>
        <p:nvSpPr>
          <p:cNvPr id="19458" name="Rectangle 23"/>
          <p:cNvSpPr>
            <a:spLocks noChangeArrowheads="1"/>
          </p:cNvSpPr>
          <p:nvPr/>
        </p:nvSpPr>
        <p:spPr bwMode="auto">
          <a:xfrm>
            <a:off x="3474129" y="1939649"/>
            <a:ext cx="524374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6600" b="1">
                <a:solidFill>
                  <a:srgbClr val="5DDEC7"/>
                </a:solidFill>
                <a:latin typeface="#9Slide04 SFU Garamond Bold" panose="00000700000000000000" pitchFamily="2" charset="0"/>
              </a:rPr>
              <a:t>Luyện từ và câu</a:t>
            </a: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907898" y="2969043"/>
            <a:ext cx="10376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6600" b="1">
                <a:solidFill>
                  <a:srgbClr val="337A00"/>
                </a:solidFill>
                <a:latin typeface="#9Slide04 SFU Garamond Bold" panose="00000700000000000000" pitchFamily="2" charset="0"/>
              </a:rPr>
              <a:t>Mở rộng vốn từ: Nhân dân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CE7959-B874-4D90-82D1-6BF19986E6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82" b="83779" l="11750" r="83500">
                        <a14:foregroundMark x1="40333" y1="18182" x2="50167" y2="18895"/>
                        <a14:foregroundMark x1="50167" y1="18895" x2="50417" y2="19430"/>
                        <a14:foregroundMark x1="42750" y1="29590" x2="59333" y2="28105"/>
                        <a14:foregroundMark x1="49833" y1="30481" x2="43000" y2="46108"/>
                        <a14:foregroundMark x1="56083" y1="38919" x2="55167" y2="50149"/>
                        <a14:foregroundMark x1="51917" y1="40404" x2="51583" y2="50327"/>
                        <a14:foregroundMark x1="50167" y1="40404" x2="51917" y2="48901"/>
                        <a14:foregroundMark x1="51000" y1="76411" x2="51583" y2="83779"/>
                        <a14:foregroundMark x1="51583" y1="83779" x2="51583" y2="83779"/>
                        <a14:backgroundMark x1="26667" y1="72787" x2="33250" y2="85086"/>
                        <a14:backgroundMark x1="57833" y1="75520" x2="66167" y2="82709"/>
                        <a14:backgroundMark x1="46833" y1="75936" x2="46833" y2="75936"/>
                        <a14:backgroundMark x1="66667" y1="40952" x2="66667" y2="40952"/>
                        <a14:backgroundMark x1="66667" y1="40952" x2="66667" y2="40952"/>
                        <a14:backgroundMark x1="64137" y1="49418" x2="64137" y2="49418"/>
                        <a14:backgroundMark x1="64583" y1="47619" x2="66667" y2="66772"/>
                        <a14:backgroundMark x1="61458" y1="43492" x2="65625" y2="50159"/>
                        <a14:backgroundMark x1="33482" y1="52804" x2="33482" y2="52804"/>
                        <a14:backgroundMark x1="33482" y1="46138" x2="33482" y2="46138"/>
                        <a14:backgroundMark x1="33036" y1="40529" x2="33036" y2="60106"/>
                        <a14:backgroundMark x1="30952" y1="60106" x2="31399" y2="72698"/>
                        <a14:backgroundMark x1="63542" y1="20212" x2="70685" y2="37989"/>
                        <a14:backgroundMark x1="70685" y1="37989" x2="66220" y2="46455"/>
                        <a14:backgroundMark x1="47768" y1="63598" x2="47768" y2="63598"/>
                        <a14:backgroundMark x1="33256" y1="29312" x2="33256" y2="29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05" t="11200" r="32035" b="11552"/>
          <a:stretch/>
        </p:blipFill>
        <p:spPr>
          <a:xfrm>
            <a:off x="8204940" y="3939352"/>
            <a:ext cx="1390819" cy="3031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3F32EA-0794-49FF-8513-99B378CCAC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10229" r="23813" b="11111"/>
          <a:stretch/>
        </p:blipFill>
        <p:spPr>
          <a:xfrm>
            <a:off x="9900807" y="3842801"/>
            <a:ext cx="1521226" cy="2369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3C5A0D-1022-4259-914C-47CC620342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95" b="92105" l="10000" r="90000">
                        <a14:foregroundMark x1="53556" y1="20088" x2="52444" y2="27719"/>
                        <a14:foregroundMark x1="52444" y1="27719" x2="52000" y2="28158"/>
                        <a14:foregroundMark x1="71333" y1="24561" x2="70444" y2="30877"/>
                        <a14:foregroundMark x1="52000" y1="23246" x2="54444" y2="22456"/>
                        <a14:foregroundMark x1="69667" y1="24737" x2="72667" y2="29649"/>
                        <a14:foregroundMark x1="61889" y1="2982" x2="61889" y2="17544"/>
                        <a14:foregroundMark x1="10444" y1="13947" x2="12000" y2="27544"/>
                        <a14:foregroundMark x1="45778" y1="92105" x2="57667" y2="90789"/>
                        <a14:foregroundMark x1="20333" y1="14211" x2="22000" y2="33246"/>
                        <a14:foregroundMark x1="14778" y1="14561" x2="15778" y2="27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29" y="4940769"/>
            <a:ext cx="1602850" cy="2030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DD4EB9-3F17-483E-8DD1-C930A66955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29" y="4597981"/>
            <a:ext cx="1614901" cy="22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8A5C948-10BA-41E4-AB9A-52FBEEC40413}"/>
              </a:ext>
            </a:extLst>
          </p:cNvPr>
          <p:cNvSpPr/>
          <p:nvPr/>
        </p:nvSpPr>
        <p:spPr>
          <a:xfrm>
            <a:off x="-3079750" y="2850610"/>
            <a:ext cx="6845300" cy="6845300"/>
          </a:xfrm>
          <a:prstGeom prst="ellipse">
            <a:avLst/>
          </a:prstGeom>
          <a:solidFill>
            <a:schemeClr val="accent6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A951F3-95BD-454D-B1FE-D482DAFC97DA}"/>
              </a:ext>
            </a:extLst>
          </p:cNvPr>
          <p:cNvSpPr/>
          <p:nvPr/>
        </p:nvSpPr>
        <p:spPr>
          <a:xfrm>
            <a:off x="-1333500" y="4483100"/>
            <a:ext cx="3352800" cy="3352800"/>
          </a:xfrm>
          <a:prstGeom prst="ellipse">
            <a:avLst/>
          </a:prstGeom>
          <a:solidFill>
            <a:schemeClr val="accent6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83997" y="218930"/>
            <a:ext cx="1150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33350" y="4007390"/>
            <a:ext cx="119253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(giáo viên, đại uý, trung sĩ, thợ điện, thợ cơ khí, thợ cấy, thợ cày, học sinh tiểu học, học sinh trung học, bác sĩ, </a:t>
            </a:r>
            <a:b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sư, tiểu thương, chủ tiệm)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27036" y="1310238"/>
            <a:ext cx="773792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		d. Quân nhân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Nông dân		e. Trí thức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Calibri" panose="020F0502020204030204" pitchFamily="34" charset="0"/>
              <a:buAutoNum type="alphaLcPeriod"/>
            </a:pP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Doanh nhân		g. Học sinh</a:t>
            </a:r>
          </a:p>
        </p:txBody>
      </p:sp>
      <p:pic>
        <p:nvPicPr>
          <p:cNvPr id="10" name="PA_图片 12">
            <a:extLst>
              <a:ext uri="{FF2B5EF4-FFF2-40B4-BE49-F238E27FC236}">
                <a16:creationId xmlns:a16="http://schemas.microsoft.com/office/drawing/2014/main" id="{4C4A7EB0-A6FC-46E4-B572-5023D6AE3C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9138" y="5321345"/>
            <a:ext cx="1892862" cy="1569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97"/>
            <a:ext cx="8839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4">
            <a:extLst>
              <a:ext uri="{FF2B5EF4-FFF2-40B4-BE49-F238E27FC236}">
                <a16:creationId xmlns:a16="http://schemas.microsoft.com/office/drawing/2014/main" id="{A1170E9E-FFCB-4E0E-9570-2640FC707E12}"/>
              </a:ext>
            </a:extLst>
          </p:cNvPr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708D7CA-6D69-44A6-AD86-9E9F65266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359" y="3945669"/>
            <a:ext cx="1540872" cy="28831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5B60D6-66D0-4792-8617-C50E3D1E6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49" y="3774121"/>
            <a:ext cx="2224797" cy="31482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E90D0EF-5C33-412E-AE51-DC0DDECF4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t="6608" r="26984"/>
          <a:stretch/>
        </p:blipFill>
        <p:spPr>
          <a:xfrm>
            <a:off x="4246747" y="4075832"/>
            <a:ext cx="1785769" cy="28465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15A65C-2AF8-4992-90C8-E2DB861AB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10229" r="23813" b="11111"/>
          <a:stretch/>
        </p:blipFill>
        <p:spPr>
          <a:xfrm>
            <a:off x="8556782" y="3923922"/>
            <a:ext cx="1933417" cy="3012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F5BF32-0E0E-469D-9411-06948DDCF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5" b="92105" l="10000" r="90000">
                        <a14:foregroundMark x1="53556" y1="20088" x2="52444" y2="27719"/>
                        <a14:foregroundMark x1="52444" y1="27719" x2="52000" y2="28158"/>
                        <a14:foregroundMark x1="71333" y1="24561" x2="70444" y2="30877"/>
                        <a14:foregroundMark x1="52000" y1="23246" x2="54444" y2="22456"/>
                        <a14:foregroundMark x1="69667" y1="24737" x2="72667" y2="29649"/>
                        <a14:foregroundMark x1="61889" y1="2982" x2="61889" y2="17544"/>
                        <a14:foregroundMark x1="10444" y1="13947" x2="12000" y2="27544"/>
                        <a14:foregroundMark x1="45778" y1="92105" x2="57667" y2="90789"/>
                        <a14:foregroundMark x1="20333" y1="14211" x2="22000" y2="33246"/>
                        <a14:foregroundMark x1="14778" y1="14561" x2="15778" y2="27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8" y="4005935"/>
            <a:ext cx="2343298" cy="296817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9AAA3F5-286D-4E37-B288-702E2ECC6F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82" b="83779" l="11750" r="83500">
                        <a14:foregroundMark x1="40333" y1="18182" x2="50167" y2="18895"/>
                        <a14:foregroundMark x1="50167" y1="18895" x2="50417" y2="19430"/>
                        <a14:foregroundMark x1="42750" y1="29590" x2="59333" y2="28105"/>
                        <a14:foregroundMark x1="49833" y1="30481" x2="43000" y2="46108"/>
                        <a14:foregroundMark x1="56083" y1="38919" x2="55167" y2="50149"/>
                        <a14:foregroundMark x1="51917" y1="40404" x2="51583" y2="50327"/>
                        <a14:foregroundMark x1="50167" y1="40404" x2="51917" y2="48901"/>
                        <a14:foregroundMark x1="51000" y1="76411" x2="51583" y2="83779"/>
                        <a14:foregroundMark x1="51583" y1="83779" x2="51583" y2="83779"/>
                        <a14:backgroundMark x1="26667" y1="72787" x2="33250" y2="85086"/>
                        <a14:backgroundMark x1="57833" y1="75520" x2="66167" y2="82709"/>
                        <a14:backgroundMark x1="46833" y1="75936" x2="46833" y2="75936"/>
                        <a14:backgroundMark x1="66667" y1="40952" x2="66667" y2="40952"/>
                        <a14:backgroundMark x1="66667" y1="40952" x2="66667" y2="40952"/>
                        <a14:backgroundMark x1="64137" y1="49418" x2="64137" y2="49418"/>
                        <a14:backgroundMark x1="64583" y1="47619" x2="66667" y2="66772"/>
                        <a14:backgroundMark x1="61458" y1="43492" x2="65625" y2="50159"/>
                        <a14:backgroundMark x1="33482" y1="52804" x2="33482" y2="52804"/>
                        <a14:backgroundMark x1="33482" y1="46138" x2="33482" y2="46138"/>
                        <a14:backgroundMark x1="33036" y1="40529" x2="33036" y2="60106"/>
                        <a14:backgroundMark x1="30952" y1="60106" x2="31399" y2="72698"/>
                        <a14:backgroundMark x1="63542" y1="20212" x2="70685" y2="37989"/>
                        <a14:backgroundMark x1="70685" y1="37989" x2="66220" y2="46455"/>
                        <a14:backgroundMark x1="47768" y1="63598" x2="47768" y2="63598"/>
                        <a14:backgroundMark x1="34535" y1="27196" x2="34535" y2="27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05" t="11200" r="32035" b="11552"/>
          <a:stretch/>
        </p:blipFill>
        <p:spPr>
          <a:xfrm>
            <a:off x="6639590" y="3942416"/>
            <a:ext cx="1390819" cy="3031696"/>
          </a:xfrm>
          <a:prstGeom prst="rect">
            <a:avLst/>
          </a:prstGeom>
        </p:spPr>
      </p:pic>
      <p:sp>
        <p:nvSpPr>
          <p:cNvPr id="53" name="Text Box 32">
            <a:extLst>
              <a:ext uri="{FF2B5EF4-FFF2-40B4-BE49-F238E27FC236}">
                <a16:creationId xmlns:a16="http://schemas.microsoft.com/office/drawing/2014/main" id="{88DB1EDA-7D52-42D3-A28A-D9110D4F3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7" y="3075304"/>
            <a:ext cx="1285336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 </a:t>
            </a:r>
          </a:p>
        </p:txBody>
      </p:sp>
      <p:sp>
        <p:nvSpPr>
          <p:cNvPr id="54" name="Text Box 33">
            <a:extLst>
              <a:ext uri="{FF2B5EF4-FFF2-40B4-BE49-F238E27FC236}">
                <a16:creationId xmlns:a16="http://schemas.microsoft.com/office/drawing/2014/main" id="{7E605A9E-159E-4532-AABE-DAF36B4E5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269" y="3075304"/>
            <a:ext cx="115038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34">
            <a:extLst>
              <a:ext uri="{FF2B5EF4-FFF2-40B4-BE49-F238E27FC236}">
                <a16:creationId xmlns:a16="http://schemas.microsoft.com/office/drawing/2014/main" id="{F24C256C-AEF4-4F38-9E44-532890F4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307" y="3075304"/>
            <a:ext cx="1446627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 nhân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35">
            <a:extLst>
              <a:ext uri="{FF2B5EF4-FFF2-40B4-BE49-F238E27FC236}">
                <a16:creationId xmlns:a16="http://schemas.microsoft.com/office/drawing/2014/main" id="{F193746A-1975-4917-B83A-C70DC97FD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590" y="3075304"/>
            <a:ext cx="135080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nhân</a:t>
            </a:r>
          </a:p>
        </p:txBody>
      </p:sp>
      <p:sp>
        <p:nvSpPr>
          <p:cNvPr id="57" name="Text Box 36">
            <a:extLst>
              <a:ext uri="{FF2B5EF4-FFF2-40B4-BE49-F238E27FC236}">
                <a16:creationId xmlns:a16="http://schemas.microsoft.com/office/drawing/2014/main" id="{49AFBEE4-00F2-40D8-BC9E-DDED15FA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050" y="3075304"/>
            <a:ext cx="1126434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thức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37">
            <a:extLst>
              <a:ext uri="{FF2B5EF4-FFF2-40B4-BE49-F238E27FC236}">
                <a16:creationId xmlns:a16="http://schemas.microsoft.com/office/drawing/2014/main" id="{5A2E5118-F052-4F20-9870-FDBEF71F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142" y="3075304"/>
            <a:ext cx="1316651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55421E-2331-4533-A888-06C7F236EBC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6164" y="5623592"/>
            <a:ext cx="2112105" cy="12686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1A33FA-1236-4353-95B8-C46FE213A4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7328" y="5623592"/>
            <a:ext cx="2112105" cy="12686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D6CD3B0-6315-4B09-93DD-B6F107AF0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2775" y="5682259"/>
            <a:ext cx="2014435" cy="12099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093A3E-A0F1-48E5-B40A-227D52973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7910" y="5623592"/>
            <a:ext cx="2112105" cy="12686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4E0B14-4CB0-44E1-AB78-152474D0F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353" y="5623592"/>
            <a:ext cx="2112105" cy="126866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F6E9814-4AE9-4FD0-A107-E4A17C37394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746" y="5623592"/>
            <a:ext cx="2112105" cy="126866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6CE731E-A450-4F9E-909A-A2E065AE0DC6}"/>
              </a:ext>
            </a:extLst>
          </p:cNvPr>
          <p:cNvSpPr/>
          <p:nvPr/>
        </p:nvSpPr>
        <p:spPr>
          <a:xfrm>
            <a:off x="0" y="-12700"/>
            <a:ext cx="685800" cy="60960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ACF21F-01EE-432F-B5C7-8D364476DD7C}"/>
              </a:ext>
            </a:extLst>
          </p:cNvPr>
          <p:cNvSpPr/>
          <p:nvPr/>
        </p:nvSpPr>
        <p:spPr>
          <a:xfrm>
            <a:off x="1805599" y="310535"/>
            <a:ext cx="17526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F8A6E-F2E6-4219-911E-C8A5F7653ACC}"/>
              </a:ext>
            </a:extLst>
          </p:cNvPr>
          <p:cNvSpPr/>
          <p:nvPr/>
        </p:nvSpPr>
        <p:spPr>
          <a:xfrm>
            <a:off x="6740088" y="2017770"/>
            <a:ext cx="2106037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thương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C8C8E3-075E-485F-A195-9E1C6291A458}"/>
              </a:ext>
            </a:extLst>
          </p:cNvPr>
          <p:cNvSpPr/>
          <p:nvPr/>
        </p:nvSpPr>
        <p:spPr>
          <a:xfrm>
            <a:off x="9946265" y="2017770"/>
            <a:ext cx="2106035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tiệm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AD02C8-FB26-4729-90A2-DB43E0F78F2D}"/>
              </a:ext>
            </a:extLst>
          </p:cNvPr>
          <p:cNvSpPr/>
          <p:nvPr/>
        </p:nvSpPr>
        <p:spPr>
          <a:xfrm>
            <a:off x="10299700" y="928629"/>
            <a:ext cx="1752600" cy="8489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sư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A53C66-8EA1-4518-A5DF-64DC9887BFA7}"/>
              </a:ext>
            </a:extLst>
          </p:cNvPr>
          <p:cNvSpPr/>
          <p:nvPr/>
        </p:nvSpPr>
        <p:spPr>
          <a:xfrm>
            <a:off x="152400" y="2017770"/>
            <a:ext cx="17526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cày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A0B789-573C-4E1D-AB32-83F3284E9D8D}"/>
              </a:ext>
            </a:extLst>
          </p:cNvPr>
          <p:cNvSpPr/>
          <p:nvPr/>
        </p:nvSpPr>
        <p:spPr>
          <a:xfrm>
            <a:off x="3280808" y="974835"/>
            <a:ext cx="1752600" cy="8158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tiểu học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A52CA6-60D8-4A27-820A-C381F3D7841C}"/>
              </a:ext>
            </a:extLst>
          </p:cNvPr>
          <p:cNvSpPr/>
          <p:nvPr/>
        </p:nvSpPr>
        <p:spPr>
          <a:xfrm>
            <a:off x="3104090" y="1917700"/>
            <a:ext cx="2106036" cy="862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trung học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F8F62A-655E-4503-9683-196F7796A161}"/>
              </a:ext>
            </a:extLst>
          </p:cNvPr>
          <p:cNvSpPr/>
          <p:nvPr/>
        </p:nvSpPr>
        <p:spPr>
          <a:xfrm>
            <a:off x="152401" y="971549"/>
            <a:ext cx="2106035" cy="819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cơ khí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9DE88E-04C0-407D-94C5-0D416A67DD19}"/>
              </a:ext>
            </a:extLst>
          </p:cNvPr>
          <p:cNvSpPr/>
          <p:nvPr/>
        </p:nvSpPr>
        <p:spPr>
          <a:xfrm>
            <a:off x="10299700" y="75434"/>
            <a:ext cx="17526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cấy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0E2681-7708-4365-8771-1C28A56A24F2}"/>
              </a:ext>
            </a:extLst>
          </p:cNvPr>
          <p:cNvSpPr/>
          <p:nvPr/>
        </p:nvSpPr>
        <p:spPr>
          <a:xfrm>
            <a:off x="7762875" y="75434"/>
            <a:ext cx="17526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điện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206BBF-C2A5-4E2C-97CA-D3F7AF52F8EC}"/>
              </a:ext>
            </a:extLst>
          </p:cNvPr>
          <p:cNvSpPr/>
          <p:nvPr/>
        </p:nvSpPr>
        <p:spPr>
          <a:xfrm>
            <a:off x="5226050" y="75434"/>
            <a:ext cx="17526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sĩ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1BA260-9A87-4167-8FCA-D1F84587BFA2}"/>
              </a:ext>
            </a:extLst>
          </p:cNvPr>
          <p:cNvSpPr/>
          <p:nvPr/>
        </p:nvSpPr>
        <p:spPr>
          <a:xfrm>
            <a:off x="3354541" y="159688"/>
            <a:ext cx="17526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uý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33E7F-1B29-46B2-9784-87A8C2FFFD7B}"/>
              </a:ext>
            </a:extLst>
          </p:cNvPr>
          <p:cNvSpPr/>
          <p:nvPr/>
        </p:nvSpPr>
        <p:spPr>
          <a:xfrm>
            <a:off x="6740089" y="978806"/>
            <a:ext cx="2106035" cy="862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D04A81-DA6C-428B-A183-593300DF10DA}"/>
              </a:ext>
            </a:extLst>
          </p:cNvPr>
          <p:cNvCxnSpPr>
            <a:cxnSpLocks/>
          </p:cNvCxnSpPr>
          <p:nvPr/>
        </p:nvCxnSpPr>
        <p:spPr>
          <a:xfrm rot="5400000">
            <a:off x="8850050" y="-364871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BD4176-F9EB-4E16-853E-C3A5EA12C393}"/>
              </a:ext>
            </a:extLst>
          </p:cNvPr>
          <p:cNvCxnSpPr>
            <a:cxnSpLocks/>
          </p:cNvCxnSpPr>
          <p:nvPr/>
        </p:nvCxnSpPr>
        <p:spPr>
          <a:xfrm rot="5400000">
            <a:off x="10812796" y="-364871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4513357-8172-408F-9E52-91D1C4E4919A}"/>
              </a:ext>
            </a:extLst>
          </p:cNvPr>
          <p:cNvCxnSpPr>
            <a:cxnSpLocks/>
          </p:cNvCxnSpPr>
          <p:nvPr/>
        </p:nvCxnSpPr>
        <p:spPr>
          <a:xfrm rot="5400000">
            <a:off x="13213096" y="-364871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E4AF35E-C71A-4B4B-8BFE-4533A027AD81}"/>
              </a:ext>
            </a:extLst>
          </p:cNvPr>
          <p:cNvCxnSpPr>
            <a:cxnSpLocks/>
          </p:cNvCxnSpPr>
          <p:nvPr/>
        </p:nvCxnSpPr>
        <p:spPr>
          <a:xfrm rot="5400000">
            <a:off x="15198464" y="-364871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1191C91-7768-49B5-8873-3415E4CABED0}"/>
              </a:ext>
            </a:extLst>
          </p:cNvPr>
          <p:cNvCxnSpPr>
            <a:cxnSpLocks/>
          </p:cNvCxnSpPr>
          <p:nvPr/>
        </p:nvCxnSpPr>
        <p:spPr>
          <a:xfrm rot="5400000">
            <a:off x="17357943" y="-364871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0980" y="38982"/>
            <a:ext cx="8839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0.00024 L 0.06394 0.09538 L 0.13933 0.20718 C 0.16433 0.24491 0.18985 0.28288 0.21472 0.3213 C 0.2306 0.34607 0.24376 0.37338 0.2612 0.39653 C 0.27982 0.42153 0.29987 0.44538 0.31732 0.472 C 0.44271 0.66598 0.27188 0.42454 0.38139 0.58195 C 0.39102 0.59584 0.39857 0.61413 0.41185 0.62246 C 0.43112 0.63473 0.40704 0.61899 0.42305 0.63056 C 0.42501 0.63195 0.42748 0.63264 0.4293 0.63473 C 0.43191 0.63704 0.43347 0.64051 0.43594 0.64283 C 0.44545 0.65348 0.45652 0.6625 0.46641 0.67338 C 0.4892 0.69931 0.5142 0.72246 0.53373 0.75278 C 0.5405 0.76343 0.54636 0.7757 0.55456 0.78542 C 0.56355 0.79607 0.57435 0.80487 0.58503 0.81389 C 0.59467 0.82176 0.60652 0.82663 0.61394 0.8382 C 0.6181 0.84491 0.62136 0.85301 0.6267 0.85857 C 0.63217 0.86413 0.6392 0.86737 0.64597 0.87084 C 0.64935 0.87223 0.65339 0.872 0.65717 0.87269 C 0.68646 0.87871 0.67722 0.87338 0.68933 0.88079 L 0.68933 0.88149 L 0.68933 0.88079 " pathEditMode="relative" rAng="0" ptsTypes="AAAAAAAAAAAAAAAAAAAAAAA">
                                      <p:cBhvr>
                                        <p:cTn id="1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66" y="4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2.08333E-6 0.00023 C 0.04127 0.05532 0.07109 0.09259 0.10338 0.15115 C 0.25273 0.42014 0.02122 0.0368 0.2069 0.39074 C 0.21719 0.41064 0.22695 0.43032 0.23789 0.45 C 0.25156 0.47338 0.26836 0.49583 0.27929 0.52014 C 0.29544 0.55301 0.3026 0.58819 0.31041 0.62152 C 0.30911 0.66273 0.30911 0.70509 0.30521 0.74676 C 0.30521 0.74884 0.30065 0.75139 0.3 0.75393 C 0.2987 0.76227 0.3 0.76944 0.3 0.77824 L 0.3 0.77824 " pathEditMode="relative" rAng="0" ptsTypes="AAAAAAAAAAA">
                                      <p:cBhvr>
                                        <p:cTn id="1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3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9063 0.8425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4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63463 0.8740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32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66823 0.88333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11" y="4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02695 0.6819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3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5533 0.7113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1628 0.73333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20651 0.5928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15183 0.68889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3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47669 0.52153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57643 0.52338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5" y="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16133 0.52616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4">
            <a:extLst>
              <a:ext uri="{FF2B5EF4-FFF2-40B4-BE49-F238E27FC236}">
                <a16:creationId xmlns:a16="http://schemas.microsoft.com/office/drawing/2014/main" id="{1E512AAB-8C38-4BDF-A26F-A9D66E22FD19}"/>
              </a:ext>
            </a:extLst>
          </p:cNvPr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01823F-6C63-4483-8428-512AA22858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07" y="2825799"/>
            <a:ext cx="1540872" cy="3132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79FC0-7949-4571-88E9-3BBDB9E07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86" y="2757839"/>
            <a:ext cx="2224797" cy="314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39468-373F-4C2C-B4D3-2BA6964830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t="6608" r="26984"/>
          <a:stretch/>
        </p:blipFill>
        <p:spPr>
          <a:xfrm>
            <a:off x="4241210" y="3059550"/>
            <a:ext cx="1533187" cy="2846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1D23A-77CF-4BC1-A412-2E517AE845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10229" r="23813" b="11111"/>
          <a:stretch/>
        </p:blipFill>
        <p:spPr>
          <a:xfrm>
            <a:off x="8551245" y="2907640"/>
            <a:ext cx="1933417" cy="3012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5869F-6D67-42DE-B174-87C76E026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5" b="92105" l="10000" r="90000">
                        <a14:foregroundMark x1="53556" y1="20088" x2="52444" y2="27719"/>
                        <a14:foregroundMark x1="52444" y1="27719" x2="52000" y2="28158"/>
                        <a14:foregroundMark x1="71333" y1="24561" x2="70444" y2="30877"/>
                        <a14:foregroundMark x1="52000" y1="23246" x2="54444" y2="22456"/>
                        <a14:foregroundMark x1="69667" y1="24737" x2="72667" y2="29649"/>
                        <a14:foregroundMark x1="61889" y1="2982" x2="61889" y2="17544"/>
                        <a14:foregroundMark x1="10444" y1="13947" x2="12000" y2="27544"/>
                        <a14:foregroundMark x1="45778" y1="92105" x2="57667" y2="90789"/>
                        <a14:foregroundMark x1="20333" y1="14211" x2="22000" y2="33246"/>
                        <a14:foregroundMark x1="14778" y1="14561" x2="15778" y2="27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71" y="3139754"/>
            <a:ext cx="2224797" cy="2818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0947EF-B3D7-4919-A802-CD03225C54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82" b="83779" l="11750" r="83500">
                        <a14:foregroundMark x1="40333" y1="18182" x2="50167" y2="18895"/>
                        <a14:foregroundMark x1="50167" y1="18895" x2="50417" y2="19430"/>
                        <a14:foregroundMark x1="42750" y1="29590" x2="59333" y2="28105"/>
                        <a14:foregroundMark x1="49833" y1="30481" x2="43000" y2="46108"/>
                        <a14:foregroundMark x1="56083" y1="38919" x2="55167" y2="50149"/>
                        <a14:foregroundMark x1="51917" y1="40404" x2="51583" y2="50327"/>
                        <a14:foregroundMark x1="50167" y1="40404" x2="51917" y2="48901"/>
                        <a14:foregroundMark x1="51000" y1="76411" x2="51583" y2="83779"/>
                        <a14:foregroundMark x1="51583" y1="83779" x2="51583" y2="83779"/>
                        <a14:backgroundMark x1="26667" y1="72787" x2="33250" y2="85086"/>
                        <a14:backgroundMark x1="57833" y1="75520" x2="66167" y2="82709"/>
                        <a14:backgroundMark x1="46833" y1="75936" x2="46833" y2="75936"/>
                        <a14:backgroundMark x1="66667" y1="40952" x2="66667" y2="40952"/>
                        <a14:backgroundMark x1="66667" y1="40952" x2="66667" y2="40952"/>
                        <a14:backgroundMark x1="64137" y1="49418" x2="64137" y2="49418"/>
                        <a14:backgroundMark x1="64583" y1="47619" x2="66667" y2="66772"/>
                        <a14:backgroundMark x1="61458" y1="43492" x2="65625" y2="50159"/>
                        <a14:backgroundMark x1="33482" y1="52804" x2="33482" y2="52804"/>
                        <a14:backgroundMark x1="33482" y1="46138" x2="33482" y2="46138"/>
                        <a14:backgroundMark x1="33036" y1="40529" x2="33036" y2="60106"/>
                        <a14:backgroundMark x1="30952" y1="60106" x2="31399" y2="72698"/>
                        <a14:backgroundMark x1="63542" y1="20212" x2="70685" y2="37989"/>
                        <a14:backgroundMark x1="70685" y1="37989" x2="66220" y2="46455"/>
                        <a14:backgroundMark x1="47768" y1="63598" x2="47768" y2="63598"/>
                        <a14:backgroundMark x1="32209" y1="30159" x2="32209" y2="30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05" t="11200" r="32035" b="11552"/>
          <a:stretch/>
        </p:blipFill>
        <p:spPr>
          <a:xfrm>
            <a:off x="6634053" y="2926134"/>
            <a:ext cx="1390819" cy="3031696"/>
          </a:xfrm>
          <a:prstGeom prst="rect">
            <a:avLst/>
          </a:prstGeom>
        </p:spPr>
      </p:pic>
      <p:sp>
        <p:nvSpPr>
          <p:cNvPr id="15" name="Text Box 32">
            <a:extLst>
              <a:ext uri="{FF2B5EF4-FFF2-40B4-BE49-F238E27FC236}">
                <a16:creationId xmlns:a16="http://schemas.microsoft.com/office/drawing/2014/main" id="{0FF3F899-8E89-4914-8025-658422C8E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7" y="5780782"/>
            <a:ext cx="1523524" cy="107721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 </a:t>
            </a:r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12C16395-907E-44CD-B0E3-E3AE3D3AE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268" y="5780782"/>
            <a:ext cx="136356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4">
            <a:extLst>
              <a:ext uri="{FF2B5EF4-FFF2-40B4-BE49-F238E27FC236}">
                <a16:creationId xmlns:a16="http://schemas.microsoft.com/office/drawing/2014/main" id="{0DDA926B-7DA6-4529-B9BF-E238E64CA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307" y="5780782"/>
            <a:ext cx="1714704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 nhân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B8AC0C7F-0D72-47A4-9C06-4FA57BB1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590" y="5780782"/>
            <a:ext cx="1601124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nhân</a:t>
            </a: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A60F0533-E857-44BA-A840-2EC95111F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050" y="5780782"/>
            <a:ext cx="1335176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59E23B67-D15C-440A-9385-C9D6D0885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1308" y="5780782"/>
            <a:ext cx="1560642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7E3851-66B5-4BD7-9152-FB291CCDACCC}"/>
              </a:ext>
            </a:extLst>
          </p:cNvPr>
          <p:cNvSpPr/>
          <p:nvPr/>
        </p:nvSpPr>
        <p:spPr>
          <a:xfrm>
            <a:off x="1" y="1938689"/>
            <a:ext cx="1752600" cy="8191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cơ khí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BE73A-F0D3-4411-9201-CE1387AD340A}"/>
              </a:ext>
            </a:extLst>
          </p:cNvPr>
          <p:cNvSpPr/>
          <p:nvPr/>
        </p:nvSpPr>
        <p:spPr>
          <a:xfrm>
            <a:off x="0" y="880548"/>
            <a:ext cx="1752600" cy="762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điện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5D44A7-6AB9-48DC-892F-4FBCC2F60CF3}"/>
              </a:ext>
            </a:extLst>
          </p:cNvPr>
          <p:cNvSpPr/>
          <p:nvPr/>
        </p:nvSpPr>
        <p:spPr>
          <a:xfrm>
            <a:off x="2026246" y="1995839"/>
            <a:ext cx="1752600" cy="762000"/>
          </a:xfrm>
          <a:prstGeom prst="rect">
            <a:avLst/>
          </a:prstGeom>
          <a:solidFill>
            <a:srgbClr val="C5E0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cày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24DC9C-35E6-4DD9-AFE9-62A2787C8D16}"/>
              </a:ext>
            </a:extLst>
          </p:cNvPr>
          <p:cNvSpPr/>
          <p:nvPr/>
        </p:nvSpPr>
        <p:spPr>
          <a:xfrm>
            <a:off x="2007201" y="880548"/>
            <a:ext cx="1752600" cy="762000"/>
          </a:xfrm>
          <a:prstGeom prst="rect">
            <a:avLst/>
          </a:prstGeom>
          <a:solidFill>
            <a:srgbClr val="C5E0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cấy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3DD185-0CA9-496F-869E-35706CFFB742}"/>
              </a:ext>
            </a:extLst>
          </p:cNvPr>
          <p:cNvSpPr/>
          <p:nvPr/>
        </p:nvSpPr>
        <p:spPr>
          <a:xfrm>
            <a:off x="4052491" y="1995839"/>
            <a:ext cx="2106037" cy="762000"/>
          </a:xfrm>
          <a:prstGeom prst="rect">
            <a:avLst/>
          </a:prstGeom>
          <a:solidFill>
            <a:srgbClr val="D6DCE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thương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8C1608-44A0-4B33-8C7B-931824AEBE3D}"/>
              </a:ext>
            </a:extLst>
          </p:cNvPr>
          <p:cNvSpPr/>
          <p:nvPr/>
        </p:nvSpPr>
        <p:spPr>
          <a:xfrm>
            <a:off x="4014402" y="880548"/>
            <a:ext cx="2106035" cy="762000"/>
          </a:xfrm>
          <a:prstGeom prst="rect">
            <a:avLst/>
          </a:prstGeom>
          <a:solidFill>
            <a:srgbClr val="D6DCE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tiệm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D08811-520D-42B8-A246-CCE83B300117}"/>
              </a:ext>
            </a:extLst>
          </p:cNvPr>
          <p:cNvSpPr/>
          <p:nvPr/>
        </p:nvSpPr>
        <p:spPr>
          <a:xfrm>
            <a:off x="6432173" y="1995839"/>
            <a:ext cx="1752600" cy="762000"/>
          </a:xfrm>
          <a:prstGeom prst="rect">
            <a:avLst/>
          </a:prstGeom>
          <a:solidFill>
            <a:srgbClr val="FFE6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sĩ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A8CDFD-5F96-4A95-B81B-2D799920E90B}"/>
              </a:ext>
            </a:extLst>
          </p:cNvPr>
          <p:cNvSpPr/>
          <p:nvPr/>
        </p:nvSpPr>
        <p:spPr>
          <a:xfrm>
            <a:off x="6375038" y="880548"/>
            <a:ext cx="1752600" cy="762000"/>
          </a:xfrm>
          <a:prstGeom prst="rect">
            <a:avLst/>
          </a:prstGeom>
          <a:solidFill>
            <a:srgbClr val="FFE6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uý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13B22B-7F8C-425D-B573-78A2D678EDB0}"/>
              </a:ext>
            </a:extLst>
          </p:cNvPr>
          <p:cNvSpPr/>
          <p:nvPr/>
        </p:nvSpPr>
        <p:spPr>
          <a:xfrm>
            <a:off x="8459603" y="14962"/>
            <a:ext cx="1752600" cy="762000"/>
          </a:xfrm>
          <a:prstGeom prst="rect">
            <a:avLst/>
          </a:prstGeom>
          <a:solidFill>
            <a:srgbClr val="C9C9C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1F087C-47FD-4207-A979-6F4E7447248E}"/>
              </a:ext>
            </a:extLst>
          </p:cNvPr>
          <p:cNvSpPr/>
          <p:nvPr/>
        </p:nvSpPr>
        <p:spPr>
          <a:xfrm>
            <a:off x="8454228" y="880548"/>
            <a:ext cx="1763351" cy="862070"/>
          </a:xfrm>
          <a:prstGeom prst="rect">
            <a:avLst/>
          </a:prstGeom>
          <a:solidFill>
            <a:srgbClr val="C9C9C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A100AE-16A3-4BBB-927E-E3A38F5ACC13}"/>
              </a:ext>
            </a:extLst>
          </p:cNvPr>
          <p:cNvSpPr/>
          <p:nvPr/>
        </p:nvSpPr>
        <p:spPr>
          <a:xfrm>
            <a:off x="8458418" y="1908912"/>
            <a:ext cx="1752600" cy="848927"/>
          </a:xfrm>
          <a:prstGeom prst="rect">
            <a:avLst/>
          </a:prstGeom>
          <a:solidFill>
            <a:srgbClr val="C9C9C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sư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B42A2B-1EF2-491E-8819-B8D2E96F4222}"/>
              </a:ext>
            </a:extLst>
          </p:cNvPr>
          <p:cNvSpPr/>
          <p:nvPr/>
        </p:nvSpPr>
        <p:spPr>
          <a:xfrm>
            <a:off x="10484661" y="880548"/>
            <a:ext cx="1668132" cy="815863"/>
          </a:xfrm>
          <a:prstGeom prst="rect">
            <a:avLst/>
          </a:prstGeom>
          <a:solidFill>
            <a:srgbClr val="F4B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tiểu học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65F14F-1741-4D41-808B-98FAE810E0E1}"/>
              </a:ext>
            </a:extLst>
          </p:cNvPr>
          <p:cNvSpPr/>
          <p:nvPr/>
        </p:nvSpPr>
        <p:spPr>
          <a:xfrm>
            <a:off x="10484662" y="1865697"/>
            <a:ext cx="1668131" cy="892142"/>
          </a:xfrm>
          <a:prstGeom prst="rect">
            <a:avLst/>
          </a:prstGeom>
          <a:solidFill>
            <a:srgbClr val="F4B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trung học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7064D56-265D-46B9-A86A-4131C36A127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7456" y="7987296"/>
            <a:ext cx="939022" cy="564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75E60F-E242-425B-9C4B-5740A71009A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600" y="8010620"/>
            <a:ext cx="939022" cy="5640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42A842-1656-423F-8F3C-2B1CD0138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2661" y="8010620"/>
            <a:ext cx="895600" cy="5379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8CB258-A10E-4570-945A-CD2276C126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9202" y="8026913"/>
            <a:ext cx="939022" cy="5640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91548C-1D6B-4BBB-9400-419936BF576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74" y="7949210"/>
            <a:ext cx="939022" cy="5640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E51AADF-F711-48A4-9C49-6633229BEA7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40" b="94291" l="5863" r="89989">
                        <a14:foregroundMark x1="9790" y1="19153" x2="21350" y2="64917"/>
                        <a14:foregroundMark x1="21350" y1="64917" x2="43639" y2="77164"/>
                        <a14:foregroundMark x1="43639" y1="77164" x2="49170" y2="77440"/>
                        <a14:foregroundMark x1="5531" y1="25230" x2="12445" y2="69061"/>
                        <a14:foregroundMark x1="12445" y1="69061" x2="36449" y2="90516"/>
                        <a14:foregroundMark x1="36449" y1="90516" x2="57301" y2="90424"/>
                        <a14:foregroundMark x1="57301" y1="90424" x2="62113" y2="86740"/>
                        <a14:foregroundMark x1="7135" y1="25230" x2="6030" y2="57112"/>
                        <a14:foregroundMark x1="30254" y1="9116" x2="61560" y2="10129"/>
                        <a14:foregroundMark x1="59900" y1="9300" x2="59900" y2="9300"/>
                        <a14:foregroundMark x1="61228" y1="11326" x2="58296" y2="8932"/>
                        <a14:foregroundMark x1="26438" y1="9300" x2="28650" y2="8840"/>
                        <a14:foregroundMark x1="37389" y1="94291" x2="50498" y2="92818"/>
                        <a14:backgroundMark x1="6084" y1="58287" x2="6084" y2="58287"/>
                        <a14:backgroundMark x1="5863" y1="57182" x2="6250" y2="59669"/>
                        <a14:backgroundMark x1="84071" y1="39227" x2="79867" y2="73204"/>
                        <a14:backgroundMark x1="79867" y1="73204" x2="69856" y2="88398"/>
                        <a14:backgroundMark x1="69580" y1="87293" x2="64878" y2="92265"/>
                        <a14:backgroundMark x1="65985" y1="90608" x2="65985" y2="90608"/>
                        <a14:backgroundMark x1="65542" y1="90608" x2="65044" y2="90976"/>
                        <a14:backgroundMark x1="64878" y1="91160" x2="64878" y2="91160"/>
                        <a14:backgroundMark x1="63827" y1="91989" x2="63827" y2="91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038" y="7968246"/>
            <a:ext cx="939022" cy="564036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CB5E1B-3267-4B07-AB02-0741A632FDE5}"/>
              </a:ext>
            </a:extLst>
          </p:cNvPr>
          <p:cNvCxnSpPr/>
          <p:nvPr/>
        </p:nvCxnSpPr>
        <p:spPr>
          <a:xfrm>
            <a:off x="1892300" y="889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B40853-E70E-4E9D-8800-A9A5310252C0}"/>
              </a:ext>
            </a:extLst>
          </p:cNvPr>
          <p:cNvCxnSpPr/>
          <p:nvPr/>
        </p:nvCxnSpPr>
        <p:spPr>
          <a:xfrm>
            <a:off x="3855046" y="889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7FEE5B-FE2D-489B-904E-8DDB3CF8363E}"/>
              </a:ext>
            </a:extLst>
          </p:cNvPr>
          <p:cNvCxnSpPr/>
          <p:nvPr/>
        </p:nvCxnSpPr>
        <p:spPr>
          <a:xfrm>
            <a:off x="6255346" y="889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FB2BA9-1325-4896-B1BF-80406AEFD482}"/>
              </a:ext>
            </a:extLst>
          </p:cNvPr>
          <p:cNvCxnSpPr/>
          <p:nvPr/>
        </p:nvCxnSpPr>
        <p:spPr>
          <a:xfrm>
            <a:off x="8240714" y="889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B66927-0C06-432B-9136-25524DD0468A}"/>
              </a:ext>
            </a:extLst>
          </p:cNvPr>
          <p:cNvCxnSpPr/>
          <p:nvPr/>
        </p:nvCxnSpPr>
        <p:spPr>
          <a:xfrm>
            <a:off x="10400193" y="8890"/>
            <a:ext cx="0" cy="3255010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801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846</TotalTime>
  <Words>1029</Words>
  <Application>Microsoft Office PowerPoint</Application>
  <PresentationFormat>Widescreen</PresentationFormat>
  <Paragraphs>140</Paragraphs>
  <Slides>24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#9Slide03 Arima Madurai Black</vt:lpstr>
      <vt:lpstr>#9Slide03 Arima Madurai ExtraBo</vt:lpstr>
      <vt:lpstr>#9Slide04 AdrianeSwash</vt:lpstr>
      <vt:lpstr>#9Slide04 SFU Garamond Bold</vt:lpstr>
      <vt:lpstr>#9Slide05 Aquarelle</vt:lpstr>
      <vt:lpstr>Arial</vt:lpstr>
      <vt:lpstr>Calibri</vt:lpstr>
      <vt:lpstr>Calibri Light</vt:lpstr>
      <vt:lpstr>等线</vt:lpstr>
      <vt:lpstr>Times New Roman</vt:lpstr>
      <vt:lpstr>UTM Androgyne</vt:lpstr>
      <vt:lpstr>字魂17号-萌趣果冻体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Windows User</cp:lastModifiedBy>
  <cp:revision>29</cp:revision>
  <dcterms:created xsi:type="dcterms:W3CDTF">2021-09-14T13:47:22Z</dcterms:created>
  <dcterms:modified xsi:type="dcterms:W3CDTF">2023-09-17T16:21:36Z</dcterms:modified>
  <cp:category>9Slide.vn</cp:category>
</cp:coreProperties>
</file>