
<file path=[Content_Types].xml><?xml version="1.0" encoding="utf-8"?>
<Types xmlns="http://schemas.openxmlformats.org/package/2006/content-types">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32"/>
  </p:notesMasterIdLst>
  <p:sldIdLst>
    <p:sldId id="256" r:id="rId2"/>
    <p:sldId id="272" r:id="rId3"/>
    <p:sldId id="326" r:id="rId4"/>
    <p:sldId id="265" r:id="rId5"/>
    <p:sldId id="259" r:id="rId6"/>
    <p:sldId id="257" r:id="rId7"/>
    <p:sldId id="366" r:id="rId8"/>
    <p:sldId id="258" r:id="rId9"/>
    <p:sldId id="331" r:id="rId10"/>
    <p:sldId id="277" r:id="rId11"/>
    <p:sldId id="332" r:id="rId12"/>
    <p:sldId id="368" r:id="rId13"/>
    <p:sldId id="367" r:id="rId14"/>
    <p:sldId id="287" r:id="rId15"/>
    <p:sldId id="267" r:id="rId16"/>
    <p:sldId id="335" r:id="rId17"/>
    <p:sldId id="375" r:id="rId18"/>
    <p:sldId id="364" r:id="rId19"/>
    <p:sldId id="353" r:id="rId20"/>
    <p:sldId id="345" r:id="rId21"/>
    <p:sldId id="284" r:id="rId22"/>
    <p:sldId id="365" r:id="rId23"/>
    <p:sldId id="383" r:id="rId24"/>
    <p:sldId id="358" r:id="rId25"/>
    <p:sldId id="370" r:id="rId26"/>
    <p:sldId id="372" r:id="rId27"/>
    <p:sldId id="376" r:id="rId28"/>
    <p:sldId id="346" r:id="rId29"/>
    <p:sldId id="347" r:id="rId30"/>
    <p:sldId id="29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01E35DC-D4A9-414C-81CB-F3C32AF81E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varScale="1">
        <p:scale>
          <a:sx n="85" d="100"/>
          <a:sy n="85" d="100"/>
        </p:scale>
        <p:origin x="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77cf0412cd_0_1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77cf0412cd_0_1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77cf0412cd_0_3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77cf0412cd_0_3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77cf0412cd_0_3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77cf0412cd_0_3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77cf0412cd_0_3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77cf0412cd_0_3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p:cNvGrpSpPr/>
        <p:nvPr/>
      </p:nvGrpSpPr>
      <p:grpSpPr>
        <a:xfrm>
          <a:off x="0" y="0"/>
          <a:ext cx="0" cy="0"/>
          <a:chOff x="0" y="0"/>
          <a:chExt cx="0" cy="0"/>
        </a:xfrm>
      </p:grpSpPr>
      <p:sp>
        <p:nvSpPr>
          <p:cNvPr id="3388" name="Google Shape;3388;g77cf0412cd_0_3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9" name="Google Shape;3389;g77cf0412cd_0_3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77cf0412cd_0_3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77cf0412cd_0_3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77cf0412cd_0_1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77cf0412cd_0_1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77cf0412cd_0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77cf0412cd_0_10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g77cf0412cd_0_3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g77cf0412cd_0_3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77cf0412cd_0_1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77cf0412cd_0_1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924475" y="443575"/>
            <a:ext cx="5305500" cy="530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CUSTOM_6_2">
    <p:spTree>
      <p:nvGrpSpPr>
        <p:cNvPr id="1" name="Shape 80"/>
        <p:cNvGrpSpPr/>
        <p:nvPr/>
      </p:nvGrpSpPr>
      <p:grpSpPr>
        <a:xfrm>
          <a:off x="0" y="0"/>
          <a:ext cx="0" cy="0"/>
          <a:chOff x="0" y="0"/>
          <a:chExt cx="0" cy="0"/>
        </a:xfrm>
      </p:grpSpPr>
      <p:sp>
        <p:nvSpPr>
          <p:cNvPr id="81" name="Google Shape;81;p15"/>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1485750" y="609750"/>
            <a:ext cx="61725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83" name="Google Shape;83;p15"/>
          <p:cNvGrpSpPr/>
          <p:nvPr/>
        </p:nvGrpSpPr>
        <p:grpSpPr>
          <a:xfrm>
            <a:off x="-1200" y="4422605"/>
            <a:ext cx="9144287" cy="720905"/>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4">
  <p:cSld name="SECTION_HEADER_1">
    <p:spTree>
      <p:nvGrpSpPr>
        <p:cNvPr id="1" name="Shape 86"/>
        <p:cNvGrpSpPr/>
        <p:nvPr/>
      </p:nvGrpSpPr>
      <p:grpSpPr>
        <a:xfrm>
          <a:off x="0" y="0"/>
          <a:ext cx="0" cy="0"/>
          <a:chOff x="0" y="0"/>
          <a:chExt cx="0" cy="0"/>
        </a:xfrm>
      </p:grpSpPr>
      <p:sp>
        <p:nvSpPr>
          <p:cNvPr id="87" name="Google Shape;87;p16"/>
          <p:cNvSpPr/>
          <p:nvPr/>
        </p:nvSpPr>
        <p:spPr>
          <a:xfrm rot="-5400000">
            <a:off x="1454750" y="1448225"/>
            <a:ext cx="9159900" cy="477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6"/>
          <p:cNvGrpSpPr/>
          <p:nvPr/>
        </p:nvGrpSpPr>
        <p:grpSpPr>
          <a:xfrm rot="-5400000">
            <a:off x="3739704" y="2736877"/>
            <a:ext cx="9159968" cy="2199978"/>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6"/>
          <p:cNvSpPr txBox="1">
            <a:spLocks noGrp="1"/>
          </p:cNvSpPr>
          <p:nvPr>
            <p:ph type="subTitle" idx="1"/>
          </p:nvPr>
        </p:nvSpPr>
        <p:spPr>
          <a:xfrm>
            <a:off x="3543700" y="2059406"/>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92" name="Google Shape;92;p16"/>
          <p:cNvSpPr txBox="1">
            <a:spLocks noGrp="1"/>
          </p:cNvSpPr>
          <p:nvPr>
            <p:ph type="title"/>
          </p:nvPr>
        </p:nvSpPr>
        <p:spPr>
          <a:xfrm>
            <a:off x="3543700" y="1318901"/>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CUSTOM_5">
    <p:spTree>
      <p:nvGrpSpPr>
        <p:cNvPr id="1" name="Shape 110"/>
        <p:cNvGrpSpPr/>
        <p:nvPr/>
      </p:nvGrpSpPr>
      <p:grpSpPr>
        <a:xfrm>
          <a:off x="0" y="0"/>
          <a:ext cx="0" cy="0"/>
          <a:chOff x="0" y="0"/>
          <a:chExt cx="0" cy="0"/>
        </a:xfrm>
      </p:grpSpPr>
      <p:sp>
        <p:nvSpPr>
          <p:cNvPr id="111" name="Google Shape;111;p19"/>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9"/>
          <p:cNvGrpSpPr/>
          <p:nvPr/>
        </p:nvGrpSpPr>
        <p:grpSpPr>
          <a:xfrm>
            <a:off x="-1200" y="4422605"/>
            <a:ext cx="9144287" cy="720905"/>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9">
            <a:hlinkClick r:id="" action="ppaction://noaction"/>
          </p:cNvPr>
          <p:cNvSpPr txBox="1">
            <a:spLocks noGrp="1"/>
          </p:cNvSpPr>
          <p:nvPr>
            <p:ph type="title"/>
          </p:nvPr>
        </p:nvSpPr>
        <p:spPr>
          <a:xfrm>
            <a:off x="4962600" y="2142000"/>
            <a:ext cx="24603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TITLE_ONLY_1_1_1_1">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723700" y="2591100"/>
            <a:ext cx="1670100" cy="33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2400" b="0"/>
            </a:lvl1pPr>
            <a:lvl2pPr lvl="1" algn="ctr" rtl="0">
              <a:spcBef>
                <a:spcPts val="0"/>
              </a:spcBef>
              <a:spcAft>
                <a:spcPts val="0"/>
              </a:spcAft>
              <a:buClr>
                <a:schemeClr val="lt1"/>
              </a:buClr>
              <a:buSzPts val="2200"/>
              <a:buNone/>
              <a:defRPr sz="2200">
                <a:solidFill>
                  <a:schemeClr val="lt1"/>
                </a:solidFill>
              </a:defRPr>
            </a:lvl2pPr>
            <a:lvl3pPr lvl="2" algn="ctr" rtl="0">
              <a:spcBef>
                <a:spcPts val="0"/>
              </a:spcBef>
              <a:spcAft>
                <a:spcPts val="0"/>
              </a:spcAft>
              <a:buClr>
                <a:schemeClr val="lt1"/>
              </a:buClr>
              <a:buSzPts val="2200"/>
              <a:buNone/>
              <a:defRPr sz="2200">
                <a:solidFill>
                  <a:schemeClr val="lt1"/>
                </a:solidFill>
              </a:defRPr>
            </a:lvl3pPr>
            <a:lvl4pPr lvl="3" algn="ctr" rtl="0">
              <a:spcBef>
                <a:spcPts val="0"/>
              </a:spcBef>
              <a:spcAft>
                <a:spcPts val="0"/>
              </a:spcAft>
              <a:buClr>
                <a:schemeClr val="lt1"/>
              </a:buClr>
              <a:buSzPts val="2200"/>
              <a:buNone/>
              <a:defRPr sz="2200">
                <a:solidFill>
                  <a:schemeClr val="lt1"/>
                </a:solidFill>
              </a:defRPr>
            </a:lvl4pPr>
            <a:lvl5pPr lvl="4" algn="ctr" rtl="0">
              <a:spcBef>
                <a:spcPts val="0"/>
              </a:spcBef>
              <a:spcAft>
                <a:spcPts val="0"/>
              </a:spcAft>
              <a:buClr>
                <a:schemeClr val="lt1"/>
              </a:buClr>
              <a:buSzPts val="2200"/>
              <a:buNone/>
              <a:defRPr sz="2200">
                <a:solidFill>
                  <a:schemeClr val="lt1"/>
                </a:solidFill>
              </a:defRPr>
            </a:lvl5pPr>
            <a:lvl6pPr lvl="5" algn="ctr" rtl="0">
              <a:spcBef>
                <a:spcPts val="0"/>
              </a:spcBef>
              <a:spcAft>
                <a:spcPts val="0"/>
              </a:spcAft>
              <a:buClr>
                <a:schemeClr val="lt1"/>
              </a:buClr>
              <a:buSzPts val="2200"/>
              <a:buNone/>
              <a:defRPr sz="2200">
                <a:solidFill>
                  <a:schemeClr val="lt1"/>
                </a:solidFill>
              </a:defRPr>
            </a:lvl6pPr>
            <a:lvl7pPr lvl="6" algn="ctr" rtl="0">
              <a:spcBef>
                <a:spcPts val="0"/>
              </a:spcBef>
              <a:spcAft>
                <a:spcPts val="0"/>
              </a:spcAft>
              <a:buClr>
                <a:schemeClr val="lt1"/>
              </a:buClr>
              <a:buSzPts val="2200"/>
              <a:buNone/>
              <a:defRPr sz="2200">
                <a:solidFill>
                  <a:schemeClr val="lt1"/>
                </a:solidFill>
              </a:defRPr>
            </a:lvl7pPr>
            <a:lvl8pPr lvl="7" algn="ctr" rtl="0">
              <a:spcBef>
                <a:spcPts val="0"/>
              </a:spcBef>
              <a:spcAft>
                <a:spcPts val="0"/>
              </a:spcAft>
              <a:buClr>
                <a:schemeClr val="lt1"/>
              </a:buClr>
              <a:buSzPts val="2200"/>
              <a:buNone/>
              <a:defRPr sz="2200">
                <a:solidFill>
                  <a:schemeClr val="lt1"/>
                </a:solidFill>
              </a:defRPr>
            </a:lvl8pPr>
            <a:lvl9pPr lvl="8" algn="ctr" rtl="0">
              <a:spcBef>
                <a:spcPts val="0"/>
              </a:spcBef>
              <a:spcAft>
                <a:spcPts val="0"/>
              </a:spcAft>
              <a:buClr>
                <a:schemeClr val="lt1"/>
              </a:buClr>
              <a:buSzPts val="2200"/>
              <a:buNone/>
              <a:defRPr sz="2200">
                <a:solidFill>
                  <a:schemeClr val="lt1"/>
                </a:solidFill>
              </a:defRPr>
            </a:lvl9pPr>
          </a:lstStyle>
          <a:p>
            <a:endParaRPr/>
          </a:p>
        </p:txBody>
      </p:sp>
      <p:sp>
        <p:nvSpPr>
          <p:cNvPr id="119" name="Google Shape;119;p20"/>
          <p:cNvSpPr txBox="1">
            <a:spLocks noGrp="1"/>
          </p:cNvSpPr>
          <p:nvPr>
            <p:ph type="subTitle" idx="1"/>
          </p:nvPr>
        </p:nvSpPr>
        <p:spPr>
          <a:xfrm>
            <a:off x="723828" y="3261908"/>
            <a:ext cx="16701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0" name="Google Shape;120;p20"/>
          <p:cNvSpPr txBox="1">
            <a:spLocks noGrp="1"/>
          </p:cNvSpPr>
          <p:nvPr>
            <p:ph type="title" idx="2"/>
          </p:nvPr>
        </p:nvSpPr>
        <p:spPr>
          <a:xfrm>
            <a:off x="2732575" y="2591100"/>
            <a:ext cx="1670100" cy="33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2400" b="0"/>
            </a:lvl1pPr>
            <a:lvl2pPr lvl="1" algn="ctr" rtl="0">
              <a:spcBef>
                <a:spcPts val="0"/>
              </a:spcBef>
              <a:spcAft>
                <a:spcPts val="0"/>
              </a:spcAft>
              <a:buClr>
                <a:schemeClr val="lt1"/>
              </a:buClr>
              <a:buSzPts val="2200"/>
              <a:buNone/>
              <a:defRPr sz="2200">
                <a:solidFill>
                  <a:schemeClr val="lt1"/>
                </a:solidFill>
              </a:defRPr>
            </a:lvl2pPr>
            <a:lvl3pPr lvl="2" algn="ctr" rtl="0">
              <a:spcBef>
                <a:spcPts val="0"/>
              </a:spcBef>
              <a:spcAft>
                <a:spcPts val="0"/>
              </a:spcAft>
              <a:buClr>
                <a:schemeClr val="lt1"/>
              </a:buClr>
              <a:buSzPts val="2200"/>
              <a:buNone/>
              <a:defRPr sz="2200">
                <a:solidFill>
                  <a:schemeClr val="lt1"/>
                </a:solidFill>
              </a:defRPr>
            </a:lvl3pPr>
            <a:lvl4pPr lvl="3" algn="ctr" rtl="0">
              <a:spcBef>
                <a:spcPts val="0"/>
              </a:spcBef>
              <a:spcAft>
                <a:spcPts val="0"/>
              </a:spcAft>
              <a:buClr>
                <a:schemeClr val="lt1"/>
              </a:buClr>
              <a:buSzPts val="2200"/>
              <a:buNone/>
              <a:defRPr sz="2200">
                <a:solidFill>
                  <a:schemeClr val="lt1"/>
                </a:solidFill>
              </a:defRPr>
            </a:lvl4pPr>
            <a:lvl5pPr lvl="4" algn="ctr" rtl="0">
              <a:spcBef>
                <a:spcPts val="0"/>
              </a:spcBef>
              <a:spcAft>
                <a:spcPts val="0"/>
              </a:spcAft>
              <a:buClr>
                <a:schemeClr val="lt1"/>
              </a:buClr>
              <a:buSzPts val="2200"/>
              <a:buNone/>
              <a:defRPr sz="2200">
                <a:solidFill>
                  <a:schemeClr val="lt1"/>
                </a:solidFill>
              </a:defRPr>
            </a:lvl5pPr>
            <a:lvl6pPr lvl="5" algn="ctr" rtl="0">
              <a:spcBef>
                <a:spcPts val="0"/>
              </a:spcBef>
              <a:spcAft>
                <a:spcPts val="0"/>
              </a:spcAft>
              <a:buClr>
                <a:schemeClr val="lt1"/>
              </a:buClr>
              <a:buSzPts val="2200"/>
              <a:buNone/>
              <a:defRPr sz="2200">
                <a:solidFill>
                  <a:schemeClr val="lt1"/>
                </a:solidFill>
              </a:defRPr>
            </a:lvl6pPr>
            <a:lvl7pPr lvl="6" algn="ctr" rtl="0">
              <a:spcBef>
                <a:spcPts val="0"/>
              </a:spcBef>
              <a:spcAft>
                <a:spcPts val="0"/>
              </a:spcAft>
              <a:buClr>
                <a:schemeClr val="lt1"/>
              </a:buClr>
              <a:buSzPts val="2200"/>
              <a:buNone/>
              <a:defRPr sz="2200">
                <a:solidFill>
                  <a:schemeClr val="lt1"/>
                </a:solidFill>
              </a:defRPr>
            </a:lvl7pPr>
            <a:lvl8pPr lvl="7" algn="ctr" rtl="0">
              <a:spcBef>
                <a:spcPts val="0"/>
              </a:spcBef>
              <a:spcAft>
                <a:spcPts val="0"/>
              </a:spcAft>
              <a:buClr>
                <a:schemeClr val="lt1"/>
              </a:buClr>
              <a:buSzPts val="2200"/>
              <a:buNone/>
              <a:defRPr sz="2200">
                <a:solidFill>
                  <a:schemeClr val="lt1"/>
                </a:solidFill>
              </a:defRPr>
            </a:lvl8pPr>
            <a:lvl9pPr lvl="8" algn="ctr" rtl="0">
              <a:spcBef>
                <a:spcPts val="0"/>
              </a:spcBef>
              <a:spcAft>
                <a:spcPts val="0"/>
              </a:spcAft>
              <a:buClr>
                <a:schemeClr val="lt1"/>
              </a:buClr>
              <a:buSzPts val="2200"/>
              <a:buNone/>
              <a:defRPr sz="2200">
                <a:solidFill>
                  <a:schemeClr val="lt1"/>
                </a:solidFill>
              </a:defRPr>
            </a:lvl9pPr>
          </a:lstStyle>
          <a:p>
            <a:endParaRPr/>
          </a:p>
        </p:txBody>
      </p:sp>
      <p:sp>
        <p:nvSpPr>
          <p:cNvPr id="121" name="Google Shape;121;p20"/>
          <p:cNvSpPr txBox="1">
            <a:spLocks noGrp="1"/>
          </p:cNvSpPr>
          <p:nvPr>
            <p:ph type="subTitle" idx="3"/>
          </p:nvPr>
        </p:nvSpPr>
        <p:spPr>
          <a:xfrm>
            <a:off x="2732582" y="3261908"/>
            <a:ext cx="16701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20"/>
          <p:cNvSpPr txBox="1">
            <a:spLocks noGrp="1"/>
          </p:cNvSpPr>
          <p:nvPr>
            <p:ph type="title" idx="4"/>
          </p:nvPr>
        </p:nvSpPr>
        <p:spPr>
          <a:xfrm>
            <a:off x="4741325" y="2591100"/>
            <a:ext cx="1670100" cy="33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2400" b="0"/>
            </a:lvl1pPr>
            <a:lvl2pPr lvl="1" algn="ctr" rtl="0">
              <a:spcBef>
                <a:spcPts val="0"/>
              </a:spcBef>
              <a:spcAft>
                <a:spcPts val="0"/>
              </a:spcAft>
              <a:buClr>
                <a:schemeClr val="lt1"/>
              </a:buClr>
              <a:buSzPts val="2200"/>
              <a:buNone/>
              <a:defRPr sz="2200">
                <a:solidFill>
                  <a:schemeClr val="lt1"/>
                </a:solidFill>
              </a:defRPr>
            </a:lvl2pPr>
            <a:lvl3pPr lvl="2" algn="ctr" rtl="0">
              <a:spcBef>
                <a:spcPts val="0"/>
              </a:spcBef>
              <a:spcAft>
                <a:spcPts val="0"/>
              </a:spcAft>
              <a:buClr>
                <a:schemeClr val="lt1"/>
              </a:buClr>
              <a:buSzPts val="2200"/>
              <a:buNone/>
              <a:defRPr sz="2200">
                <a:solidFill>
                  <a:schemeClr val="lt1"/>
                </a:solidFill>
              </a:defRPr>
            </a:lvl3pPr>
            <a:lvl4pPr lvl="3" algn="ctr" rtl="0">
              <a:spcBef>
                <a:spcPts val="0"/>
              </a:spcBef>
              <a:spcAft>
                <a:spcPts val="0"/>
              </a:spcAft>
              <a:buClr>
                <a:schemeClr val="lt1"/>
              </a:buClr>
              <a:buSzPts val="2200"/>
              <a:buNone/>
              <a:defRPr sz="2200">
                <a:solidFill>
                  <a:schemeClr val="lt1"/>
                </a:solidFill>
              </a:defRPr>
            </a:lvl4pPr>
            <a:lvl5pPr lvl="4" algn="ctr" rtl="0">
              <a:spcBef>
                <a:spcPts val="0"/>
              </a:spcBef>
              <a:spcAft>
                <a:spcPts val="0"/>
              </a:spcAft>
              <a:buClr>
                <a:schemeClr val="lt1"/>
              </a:buClr>
              <a:buSzPts val="2200"/>
              <a:buNone/>
              <a:defRPr sz="2200">
                <a:solidFill>
                  <a:schemeClr val="lt1"/>
                </a:solidFill>
              </a:defRPr>
            </a:lvl5pPr>
            <a:lvl6pPr lvl="5" algn="ctr" rtl="0">
              <a:spcBef>
                <a:spcPts val="0"/>
              </a:spcBef>
              <a:spcAft>
                <a:spcPts val="0"/>
              </a:spcAft>
              <a:buClr>
                <a:schemeClr val="lt1"/>
              </a:buClr>
              <a:buSzPts val="2200"/>
              <a:buNone/>
              <a:defRPr sz="2200">
                <a:solidFill>
                  <a:schemeClr val="lt1"/>
                </a:solidFill>
              </a:defRPr>
            </a:lvl6pPr>
            <a:lvl7pPr lvl="6" algn="ctr" rtl="0">
              <a:spcBef>
                <a:spcPts val="0"/>
              </a:spcBef>
              <a:spcAft>
                <a:spcPts val="0"/>
              </a:spcAft>
              <a:buClr>
                <a:schemeClr val="lt1"/>
              </a:buClr>
              <a:buSzPts val="2200"/>
              <a:buNone/>
              <a:defRPr sz="2200">
                <a:solidFill>
                  <a:schemeClr val="lt1"/>
                </a:solidFill>
              </a:defRPr>
            </a:lvl7pPr>
            <a:lvl8pPr lvl="7" algn="ctr" rtl="0">
              <a:spcBef>
                <a:spcPts val="0"/>
              </a:spcBef>
              <a:spcAft>
                <a:spcPts val="0"/>
              </a:spcAft>
              <a:buClr>
                <a:schemeClr val="lt1"/>
              </a:buClr>
              <a:buSzPts val="2200"/>
              <a:buNone/>
              <a:defRPr sz="2200">
                <a:solidFill>
                  <a:schemeClr val="lt1"/>
                </a:solidFill>
              </a:defRPr>
            </a:lvl8pPr>
            <a:lvl9pPr lvl="8" algn="ctr" rtl="0">
              <a:spcBef>
                <a:spcPts val="0"/>
              </a:spcBef>
              <a:spcAft>
                <a:spcPts val="0"/>
              </a:spcAft>
              <a:buClr>
                <a:schemeClr val="lt1"/>
              </a:buClr>
              <a:buSzPts val="2200"/>
              <a:buNone/>
              <a:defRPr sz="2200">
                <a:solidFill>
                  <a:schemeClr val="lt1"/>
                </a:solidFill>
              </a:defRPr>
            </a:lvl9pPr>
          </a:lstStyle>
          <a:p>
            <a:endParaRPr/>
          </a:p>
        </p:txBody>
      </p:sp>
      <p:sp>
        <p:nvSpPr>
          <p:cNvPr id="123" name="Google Shape;123;p20"/>
          <p:cNvSpPr txBox="1">
            <a:spLocks noGrp="1"/>
          </p:cNvSpPr>
          <p:nvPr>
            <p:ph type="subTitle" idx="5"/>
          </p:nvPr>
        </p:nvSpPr>
        <p:spPr>
          <a:xfrm>
            <a:off x="4741327" y="3261908"/>
            <a:ext cx="16701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4" name="Google Shape;124;p20"/>
          <p:cNvSpPr txBox="1">
            <a:spLocks noGrp="1"/>
          </p:cNvSpPr>
          <p:nvPr>
            <p:ph type="title" idx="6"/>
          </p:nvPr>
        </p:nvSpPr>
        <p:spPr>
          <a:xfrm>
            <a:off x="6750075" y="2591100"/>
            <a:ext cx="1670100" cy="33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2400" b="0"/>
            </a:lvl1pPr>
            <a:lvl2pPr lvl="1" algn="ctr" rtl="0">
              <a:spcBef>
                <a:spcPts val="0"/>
              </a:spcBef>
              <a:spcAft>
                <a:spcPts val="0"/>
              </a:spcAft>
              <a:buClr>
                <a:schemeClr val="lt1"/>
              </a:buClr>
              <a:buSzPts val="2200"/>
              <a:buNone/>
              <a:defRPr sz="2200">
                <a:solidFill>
                  <a:schemeClr val="lt1"/>
                </a:solidFill>
              </a:defRPr>
            </a:lvl2pPr>
            <a:lvl3pPr lvl="2" algn="ctr" rtl="0">
              <a:spcBef>
                <a:spcPts val="0"/>
              </a:spcBef>
              <a:spcAft>
                <a:spcPts val="0"/>
              </a:spcAft>
              <a:buClr>
                <a:schemeClr val="lt1"/>
              </a:buClr>
              <a:buSzPts val="2200"/>
              <a:buNone/>
              <a:defRPr sz="2200">
                <a:solidFill>
                  <a:schemeClr val="lt1"/>
                </a:solidFill>
              </a:defRPr>
            </a:lvl3pPr>
            <a:lvl4pPr lvl="3" algn="ctr" rtl="0">
              <a:spcBef>
                <a:spcPts val="0"/>
              </a:spcBef>
              <a:spcAft>
                <a:spcPts val="0"/>
              </a:spcAft>
              <a:buClr>
                <a:schemeClr val="lt1"/>
              </a:buClr>
              <a:buSzPts val="2200"/>
              <a:buNone/>
              <a:defRPr sz="2200">
                <a:solidFill>
                  <a:schemeClr val="lt1"/>
                </a:solidFill>
              </a:defRPr>
            </a:lvl4pPr>
            <a:lvl5pPr lvl="4" algn="ctr" rtl="0">
              <a:spcBef>
                <a:spcPts val="0"/>
              </a:spcBef>
              <a:spcAft>
                <a:spcPts val="0"/>
              </a:spcAft>
              <a:buClr>
                <a:schemeClr val="lt1"/>
              </a:buClr>
              <a:buSzPts val="2200"/>
              <a:buNone/>
              <a:defRPr sz="2200">
                <a:solidFill>
                  <a:schemeClr val="lt1"/>
                </a:solidFill>
              </a:defRPr>
            </a:lvl5pPr>
            <a:lvl6pPr lvl="5" algn="ctr" rtl="0">
              <a:spcBef>
                <a:spcPts val="0"/>
              </a:spcBef>
              <a:spcAft>
                <a:spcPts val="0"/>
              </a:spcAft>
              <a:buClr>
                <a:schemeClr val="lt1"/>
              </a:buClr>
              <a:buSzPts val="2200"/>
              <a:buNone/>
              <a:defRPr sz="2200">
                <a:solidFill>
                  <a:schemeClr val="lt1"/>
                </a:solidFill>
              </a:defRPr>
            </a:lvl6pPr>
            <a:lvl7pPr lvl="6" algn="ctr" rtl="0">
              <a:spcBef>
                <a:spcPts val="0"/>
              </a:spcBef>
              <a:spcAft>
                <a:spcPts val="0"/>
              </a:spcAft>
              <a:buClr>
                <a:schemeClr val="lt1"/>
              </a:buClr>
              <a:buSzPts val="2200"/>
              <a:buNone/>
              <a:defRPr sz="2200">
                <a:solidFill>
                  <a:schemeClr val="lt1"/>
                </a:solidFill>
              </a:defRPr>
            </a:lvl7pPr>
            <a:lvl8pPr lvl="7" algn="ctr" rtl="0">
              <a:spcBef>
                <a:spcPts val="0"/>
              </a:spcBef>
              <a:spcAft>
                <a:spcPts val="0"/>
              </a:spcAft>
              <a:buClr>
                <a:schemeClr val="lt1"/>
              </a:buClr>
              <a:buSzPts val="2200"/>
              <a:buNone/>
              <a:defRPr sz="2200">
                <a:solidFill>
                  <a:schemeClr val="lt1"/>
                </a:solidFill>
              </a:defRPr>
            </a:lvl8pPr>
            <a:lvl9pPr lvl="8" algn="ctr" rtl="0">
              <a:spcBef>
                <a:spcPts val="0"/>
              </a:spcBef>
              <a:spcAft>
                <a:spcPts val="0"/>
              </a:spcAft>
              <a:buClr>
                <a:schemeClr val="lt1"/>
              </a:buClr>
              <a:buSzPts val="2200"/>
              <a:buNone/>
              <a:defRPr sz="2200">
                <a:solidFill>
                  <a:schemeClr val="lt1"/>
                </a:solidFill>
              </a:defRPr>
            </a:lvl9pPr>
          </a:lstStyle>
          <a:p>
            <a:endParaRPr/>
          </a:p>
        </p:txBody>
      </p:sp>
      <p:sp>
        <p:nvSpPr>
          <p:cNvPr id="125" name="Google Shape;125;p20"/>
          <p:cNvSpPr txBox="1">
            <a:spLocks noGrp="1"/>
          </p:cNvSpPr>
          <p:nvPr>
            <p:ph type="subTitle" idx="7"/>
          </p:nvPr>
        </p:nvSpPr>
        <p:spPr>
          <a:xfrm>
            <a:off x="6750072" y="3261908"/>
            <a:ext cx="16701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6" name="Google Shape;126;p20"/>
          <p:cNvSpPr/>
          <p:nvPr/>
        </p:nvSpPr>
        <p:spPr>
          <a:xfrm>
            <a:off x="-675" y="366900"/>
            <a:ext cx="9145500" cy="1084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txBox="1">
            <a:spLocks noGrp="1"/>
          </p:cNvSpPr>
          <p:nvPr>
            <p:ph type="title" idx="8"/>
          </p:nvPr>
        </p:nvSpPr>
        <p:spPr>
          <a:xfrm>
            <a:off x="1306950" y="609750"/>
            <a:ext cx="65301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128" name="Google Shape;128;p20"/>
          <p:cNvGrpSpPr/>
          <p:nvPr/>
        </p:nvGrpSpPr>
        <p:grpSpPr>
          <a:xfrm>
            <a:off x="-1200" y="4422605"/>
            <a:ext cx="9144287" cy="720905"/>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5">
  <p:cSld name="SECTION_HEADER_1_1">
    <p:spTree>
      <p:nvGrpSpPr>
        <p:cNvPr id="1" name="Shape 138"/>
        <p:cNvGrpSpPr/>
        <p:nvPr/>
      </p:nvGrpSpPr>
      <p:grpSpPr>
        <a:xfrm>
          <a:off x="0" y="0"/>
          <a:ext cx="0" cy="0"/>
          <a:chOff x="0" y="0"/>
          <a:chExt cx="0" cy="0"/>
        </a:xfrm>
      </p:grpSpPr>
      <p:sp>
        <p:nvSpPr>
          <p:cNvPr id="139" name="Google Shape;139;p22"/>
          <p:cNvSpPr/>
          <p:nvPr/>
        </p:nvSpPr>
        <p:spPr>
          <a:xfrm rot="5400000" flipH="1">
            <a:off x="-1587474" y="1448225"/>
            <a:ext cx="9159900" cy="4777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22"/>
          <p:cNvGrpSpPr/>
          <p:nvPr/>
        </p:nvGrpSpPr>
        <p:grpSpPr>
          <a:xfrm rot="5400000" flipH="1">
            <a:off x="-4197939" y="3062046"/>
            <a:ext cx="9159968" cy="1549415"/>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22"/>
          <p:cNvSpPr txBox="1">
            <a:spLocks noGrp="1"/>
          </p:cNvSpPr>
          <p:nvPr>
            <p:ph type="subTitle" idx="1"/>
          </p:nvPr>
        </p:nvSpPr>
        <p:spPr>
          <a:xfrm>
            <a:off x="1132200" y="1096906"/>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44" name="Google Shape;144;p22"/>
          <p:cNvSpPr txBox="1">
            <a:spLocks noGrp="1"/>
          </p:cNvSpPr>
          <p:nvPr>
            <p:ph type="title"/>
          </p:nvPr>
        </p:nvSpPr>
        <p:spPr>
          <a:xfrm>
            <a:off x="1132200" y="356401"/>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7">
    <p:spTree>
      <p:nvGrpSpPr>
        <p:cNvPr id="1" name="Shape 158"/>
        <p:cNvGrpSpPr/>
        <p:nvPr/>
      </p:nvGrpSpPr>
      <p:grpSpPr>
        <a:xfrm>
          <a:off x="0" y="0"/>
          <a:ext cx="0" cy="0"/>
          <a:chOff x="0" y="0"/>
          <a:chExt cx="0" cy="0"/>
        </a:xfrm>
      </p:grpSpPr>
      <p:sp>
        <p:nvSpPr>
          <p:cNvPr id="159" name="Google Shape;159;p25"/>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25"/>
          <p:cNvGrpSpPr/>
          <p:nvPr/>
        </p:nvGrpSpPr>
        <p:grpSpPr>
          <a:xfrm>
            <a:off x="-1200" y="4422605"/>
            <a:ext cx="9144287" cy="720905"/>
            <a:chOff x="6554556" y="4623505"/>
            <a:chExt cx="7127825" cy="720905"/>
          </a:xfrm>
        </p:grpSpPr>
        <p:sp>
          <p:nvSpPr>
            <p:cNvPr id="161" name="Google Shape;161;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5">
            <a:hlinkClick r:id="" action="ppaction://noaction"/>
          </p:cNvPr>
          <p:cNvSpPr txBox="1">
            <a:spLocks noGrp="1"/>
          </p:cNvSpPr>
          <p:nvPr>
            <p:ph type="title"/>
          </p:nvPr>
        </p:nvSpPr>
        <p:spPr>
          <a:xfrm>
            <a:off x="4868850" y="2225601"/>
            <a:ext cx="26370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25"/>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7_1">
    <p:spTree>
      <p:nvGrpSpPr>
        <p:cNvPr id="1" name="Shape 165"/>
        <p:cNvGrpSpPr/>
        <p:nvPr/>
      </p:nvGrpSpPr>
      <p:grpSpPr>
        <a:xfrm>
          <a:off x="0" y="0"/>
          <a:ext cx="0" cy="0"/>
          <a:chOff x="0" y="0"/>
          <a:chExt cx="0" cy="0"/>
        </a:xfrm>
      </p:grpSpPr>
      <p:sp>
        <p:nvSpPr>
          <p:cNvPr id="166" name="Google Shape;166;p26"/>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26"/>
          <p:cNvGrpSpPr/>
          <p:nvPr/>
        </p:nvGrpSpPr>
        <p:grpSpPr>
          <a:xfrm>
            <a:off x="-1200" y="4422605"/>
            <a:ext cx="9144287" cy="720905"/>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26">
            <a:hlinkClick r:id="" action="ppaction://noaction"/>
          </p:cNvPr>
          <p:cNvSpPr txBox="1">
            <a:spLocks noGrp="1"/>
          </p:cNvSpPr>
          <p:nvPr>
            <p:ph type="title"/>
          </p:nvPr>
        </p:nvSpPr>
        <p:spPr>
          <a:xfrm>
            <a:off x="6211775" y="1705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72" name="Google Shape;172;p26">
            <a:hlinkClick r:id="" action="ppaction://noaction"/>
          </p:cNvPr>
          <p:cNvSpPr txBox="1">
            <a:spLocks noGrp="1"/>
          </p:cNvSpPr>
          <p:nvPr>
            <p:ph type="title" idx="2"/>
          </p:nvPr>
        </p:nvSpPr>
        <p:spPr>
          <a:xfrm>
            <a:off x="831375" y="1705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3166571" y="1711486"/>
            <a:ext cx="1642500" cy="72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75" name="Google Shape;175;p27"/>
          <p:cNvSpPr txBox="1">
            <a:spLocks noGrp="1"/>
          </p:cNvSpPr>
          <p:nvPr>
            <p:ph type="subTitle" idx="1"/>
          </p:nvPr>
        </p:nvSpPr>
        <p:spPr>
          <a:xfrm>
            <a:off x="4863770" y="1798125"/>
            <a:ext cx="1907100" cy="54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3166571" y="2574873"/>
            <a:ext cx="1642500" cy="72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77" name="Google Shape;177;p27"/>
          <p:cNvSpPr txBox="1">
            <a:spLocks noGrp="1"/>
          </p:cNvSpPr>
          <p:nvPr>
            <p:ph type="subTitle" idx="3"/>
          </p:nvPr>
        </p:nvSpPr>
        <p:spPr>
          <a:xfrm>
            <a:off x="4863770" y="2661500"/>
            <a:ext cx="1907100" cy="54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3166571" y="3438260"/>
            <a:ext cx="1642500" cy="721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79" name="Google Shape;179;p27"/>
          <p:cNvSpPr txBox="1">
            <a:spLocks noGrp="1"/>
          </p:cNvSpPr>
          <p:nvPr>
            <p:ph type="subTitle" idx="5"/>
          </p:nvPr>
        </p:nvSpPr>
        <p:spPr>
          <a:xfrm>
            <a:off x="4863770" y="3524900"/>
            <a:ext cx="1946400" cy="54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675" y="366900"/>
            <a:ext cx="9145500" cy="1084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txBox="1">
            <a:spLocks noGrp="1"/>
          </p:cNvSpPr>
          <p:nvPr>
            <p:ph type="title" idx="6"/>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grpSp>
        <p:nvGrpSpPr>
          <p:cNvPr id="182" name="Google Shape;182;p27"/>
          <p:cNvGrpSpPr/>
          <p:nvPr/>
        </p:nvGrpSpPr>
        <p:grpSpPr>
          <a:xfrm>
            <a:off x="-1200" y="4422605"/>
            <a:ext cx="9144287" cy="720905"/>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6">
  <p:cSld name="SECTION_HEADER_1_1_1">
    <p:spTree>
      <p:nvGrpSpPr>
        <p:cNvPr id="1" name="Shape 185"/>
        <p:cNvGrpSpPr/>
        <p:nvPr/>
      </p:nvGrpSpPr>
      <p:grpSpPr>
        <a:xfrm>
          <a:off x="0" y="0"/>
          <a:ext cx="0" cy="0"/>
          <a:chOff x="0" y="0"/>
          <a:chExt cx="0" cy="0"/>
        </a:xfrm>
      </p:grpSpPr>
      <p:sp>
        <p:nvSpPr>
          <p:cNvPr id="186" name="Google Shape;186;p28"/>
          <p:cNvSpPr/>
          <p:nvPr/>
        </p:nvSpPr>
        <p:spPr>
          <a:xfrm rot="5400000" flipH="1">
            <a:off x="3026" y="1122950"/>
            <a:ext cx="9159900" cy="4777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28"/>
          <p:cNvGrpSpPr/>
          <p:nvPr/>
        </p:nvGrpSpPr>
        <p:grpSpPr>
          <a:xfrm rot="5400000" flipH="1">
            <a:off x="-3381278" y="1996172"/>
            <a:ext cx="10141000" cy="1135206"/>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8"/>
          <p:cNvSpPr txBox="1">
            <a:spLocks noGrp="1"/>
          </p:cNvSpPr>
          <p:nvPr>
            <p:ph type="subTitle" idx="1"/>
          </p:nvPr>
        </p:nvSpPr>
        <p:spPr>
          <a:xfrm>
            <a:off x="2744625" y="11131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91" name="Google Shape;191;p28"/>
          <p:cNvSpPr txBox="1">
            <a:spLocks noGrp="1"/>
          </p:cNvSpPr>
          <p:nvPr>
            <p:ph type="title"/>
          </p:nvPr>
        </p:nvSpPr>
        <p:spPr>
          <a:xfrm>
            <a:off x="2744625" y="3726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92" name="Google Shape;192;p28"/>
          <p:cNvGrpSpPr/>
          <p:nvPr/>
        </p:nvGrpSpPr>
        <p:grpSpPr>
          <a:xfrm rot="5400000" flipH="1">
            <a:off x="2269622" y="-386828"/>
            <a:ext cx="10141000" cy="1135206"/>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CUSTOM_1">
    <p:spTree>
      <p:nvGrpSpPr>
        <p:cNvPr id="1" name="Shape 195"/>
        <p:cNvGrpSpPr/>
        <p:nvPr/>
      </p:nvGrpSpPr>
      <p:grpSpPr>
        <a:xfrm>
          <a:off x="0" y="0"/>
          <a:ext cx="0" cy="0"/>
          <a:chOff x="0" y="0"/>
          <a:chExt cx="0" cy="0"/>
        </a:xfrm>
      </p:grpSpPr>
      <p:sp>
        <p:nvSpPr>
          <p:cNvPr id="196" name="Google Shape;196;p29"/>
          <p:cNvSpPr/>
          <p:nvPr/>
        </p:nvSpPr>
        <p:spPr>
          <a:xfrm>
            <a:off x="-1200" y="2571750"/>
            <a:ext cx="9159900" cy="1851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29"/>
          <p:cNvGrpSpPr/>
          <p:nvPr/>
        </p:nvGrpSpPr>
        <p:grpSpPr>
          <a:xfrm>
            <a:off x="-1533" y="4422632"/>
            <a:ext cx="9150702" cy="720905"/>
            <a:chOff x="6554556" y="4623505"/>
            <a:chExt cx="7127825" cy="720905"/>
          </a:xfrm>
        </p:grpSpPr>
        <p:sp>
          <p:nvSpPr>
            <p:cNvPr id="198" name="Google Shape;198;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9"/>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1" name="Google Shape;201;p29"/>
          <p:cNvSpPr txBox="1">
            <a:spLocks noGrp="1"/>
          </p:cNvSpPr>
          <p:nvPr>
            <p:ph type="subTitle" idx="1"/>
          </p:nvPr>
        </p:nvSpPr>
        <p:spPr>
          <a:xfrm>
            <a:off x="720900" y="1300343"/>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1200" y="2571750"/>
            <a:ext cx="9159900" cy="185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3"/>
          <p:cNvGrpSpPr/>
          <p:nvPr/>
        </p:nvGrpSpPr>
        <p:grpSpPr>
          <a:xfrm>
            <a:off x="-1533" y="4422632"/>
            <a:ext cx="9150702" cy="720905"/>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3"/>
          <p:cNvSpPr txBox="1">
            <a:spLocks noGrp="1"/>
          </p:cNvSpPr>
          <p:nvPr>
            <p:ph type="subTitle" idx="1"/>
          </p:nvPr>
        </p:nvSpPr>
        <p:spPr>
          <a:xfrm>
            <a:off x="720900" y="1295431"/>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title"/>
          </p:nvPr>
        </p:nvSpPr>
        <p:spPr>
          <a:xfrm>
            <a:off x="720900" y="554926"/>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7">
  <p:cSld name="CUSTOM_11_1">
    <p:spTree>
      <p:nvGrpSpPr>
        <p:cNvPr id="1" name="Shape 215"/>
        <p:cNvGrpSpPr/>
        <p:nvPr/>
      </p:nvGrpSpPr>
      <p:grpSpPr>
        <a:xfrm>
          <a:off x="0" y="0"/>
          <a:ext cx="0" cy="0"/>
          <a:chOff x="0" y="0"/>
          <a:chExt cx="0" cy="0"/>
        </a:xfrm>
      </p:grpSpPr>
      <p:sp>
        <p:nvSpPr>
          <p:cNvPr id="216" name="Google Shape;216;p32"/>
          <p:cNvSpPr/>
          <p:nvPr/>
        </p:nvSpPr>
        <p:spPr>
          <a:xfrm>
            <a:off x="-675" y="366900"/>
            <a:ext cx="9145500" cy="1084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218" name="Google Shape;218;p32"/>
          <p:cNvSpPr txBox="1">
            <a:spLocks noGrp="1"/>
          </p:cNvSpPr>
          <p:nvPr>
            <p:ph type="title" idx="2"/>
          </p:nvPr>
        </p:nvSpPr>
        <p:spPr>
          <a:xfrm>
            <a:off x="1590350" y="1873750"/>
            <a:ext cx="5963400" cy="21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9" name="Google Shape;219;p32"/>
          <p:cNvGrpSpPr/>
          <p:nvPr/>
        </p:nvGrpSpPr>
        <p:grpSpPr>
          <a:xfrm>
            <a:off x="-1200" y="4422605"/>
            <a:ext cx="9144287" cy="720905"/>
            <a:chOff x="6554556" y="4623505"/>
            <a:chExt cx="7127825" cy="720905"/>
          </a:xfrm>
        </p:grpSpPr>
        <p:sp>
          <p:nvSpPr>
            <p:cNvPr id="220" name="Google Shape;220;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3">
  <p:cSld name="CUSTOM_12_1">
    <p:spTree>
      <p:nvGrpSpPr>
        <p:cNvPr id="1" name="Shape 229"/>
        <p:cNvGrpSpPr/>
        <p:nvPr/>
      </p:nvGrpSpPr>
      <p:grpSpPr>
        <a:xfrm>
          <a:off x="0" y="0"/>
          <a:ext cx="0" cy="0"/>
          <a:chOff x="0" y="0"/>
          <a:chExt cx="0" cy="0"/>
        </a:xfrm>
      </p:grpSpPr>
      <p:sp>
        <p:nvSpPr>
          <p:cNvPr id="230" name="Google Shape;230;p34"/>
          <p:cNvSpPr/>
          <p:nvPr/>
        </p:nvSpPr>
        <p:spPr>
          <a:xfrm>
            <a:off x="-675" y="366900"/>
            <a:ext cx="9145500" cy="10842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232" name="Google Shape;232;p34"/>
          <p:cNvSpPr txBox="1">
            <a:spLocks noGrp="1"/>
          </p:cNvSpPr>
          <p:nvPr>
            <p:ph type="title" idx="2"/>
          </p:nvPr>
        </p:nvSpPr>
        <p:spPr>
          <a:xfrm>
            <a:off x="2435700" y="2147538"/>
            <a:ext cx="42840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200" y="4422605"/>
            <a:ext cx="9144287" cy="720905"/>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7">
  <p:cSld name="SECTION_HEADER_1_2">
    <p:spTree>
      <p:nvGrpSpPr>
        <p:cNvPr id="1" name="Shape 243"/>
        <p:cNvGrpSpPr/>
        <p:nvPr/>
      </p:nvGrpSpPr>
      <p:grpSpPr>
        <a:xfrm>
          <a:off x="0" y="0"/>
          <a:ext cx="0" cy="0"/>
          <a:chOff x="0" y="0"/>
          <a:chExt cx="0" cy="0"/>
        </a:xfrm>
      </p:grpSpPr>
      <p:sp>
        <p:nvSpPr>
          <p:cNvPr id="244" name="Google Shape;244;p36"/>
          <p:cNvSpPr/>
          <p:nvPr/>
        </p:nvSpPr>
        <p:spPr>
          <a:xfrm rot="-5400000">
            <a:off x="1454750" y="1448225"/>
            <a:ext cx="9159900" cy="4777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36"/>
          <p:cNvGrpSpPr/>
          <p:nvPr/>
        </p:nvGrpSpPr>
        <p:grpSpPr>
          <a:xfrm rot="-5400000">
            <a:off x="4039074" y="2168918"/>
            <a:ext cx="9159968" cy="1414472"/>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36"/>
          <p:cNvSpPr txBox="1">
            <a:spLocks noGrp="1"/>
          </p:cNvSpPr>
          <p:nvPr>
            <p:ph type="subTitle" idx="1"/>
          </p:nvPr>
        </p:nvSpPr>
        <p:spPr>
          <a:xfrm>
            <a:off x="3847975" y="1549006"/>
            <a:ext cx="3851100" cy="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5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49" name="Google Shape;249;p36"/>
          <p:cNvSpPr txBox="1">
            <a:spLocks noGrp="1"/>
          </p:cNvSpPr>
          <p:nvPr>
            <p:ph type="title"/>
          </p:nvPr>
        </p:nvSpPr>
        <p:spPr>
          <a:xfrm>
            <a:off x="3847975" y="808501"/>
            <a:ext cx="385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4">
  <p:cSld name="CUSTOM_9_1">
    <p:spTree>
      <p:nvGrpSpPr>
        <p:cNvPr id="1" name="Shape 257"/>
        <p:cNvGrpSpPr/>
        <p:nvPr/>
      </p:nvGrpSpPr>
      <p:grpSpPr>
        <a:xfrm>
          <a:off x="0" y="0"/>
          <a:ext cx="0" cy="0"/>
          <a:chOff x="0" y="0"/>
          <a:chExt cx="0" cy="0"/>
        </a:xfrm>
      </p:grpSpPr>
      <p:sp>
        <p:nvSpPr>
          <p:cNvPr id="258" name="Google Shape;258;p38"/>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38"/>
          <p:cNvGrpSpPr/>
          <p:nvPr/>
        </p:nvGrpSpPr>
        <p:grpSpPr>
          <a:xfrm>
            <a:off x="-1200" y="4422605"/>
            <a:ext cx="9144287" cy="720905"/>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8">
            <a:hlinkClick r:id="" action="ppaction://noaction"/>
          </p:cNvPr>
          <p:cNvSpPr txBox="1">
            <a:spLocks noGrp="1"/>
          </p:cNvSpPr>
          <p:nvPr>
            <p:ph type="title"/>
          </p:nvPr>
        </p:nvSpPr>
        <p:spPr>
          <a:xfrm>
            <a:off x="5334375" y="2251850"/>
            <a:ext cx="2082000" cy="1134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200"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0">
  <p:cSld name="CUSTOM_13">
    <p:spTree>
      <p:nvGrpSpPr>
        <p:cNvPr id="1" name="Shape 264"/>
        <p:cNvGrpSpPr/>
        <p:nvPr/>
      </p:nvGrpSpPr>
      <p:grpSpPr>
        <a:xfrm>
          <a:off x="0" y="0"/>
          <a:ext cx="0" cy="0"/>
          <a:chOff x="0" y="0"/>
          <a:chExt cx="0" cy="0"/>
        </a:xfrm>
      </p:grpSpPr>
      <p:grpSp>
        <p:nvGrpSpPr>
          <p:cNvPr id="265" name="Google Shape;265;p39"/>
          <p:cNvGrpSpPr/>
          <p:nvPr/>
        </p:nvGrpSpPr>
        <p:grpSpPr>
          <a:xfrm>
            <a:off x="-1200" y="4422605"/>
            <a:ext cx="9144287" cy="720905"/>
            <a:chOff x="6554556" y="4623505"/>
            <a:chExt cx="7127825" cy="720905"/>
          </a:xfrm>
        </p:grpSpPr>
        <p:sp>
          <p:nvSpPr>
            <p:cNvPr id="266" name="Google Shape;266;p3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39"/>
          <p:cNvSpPr/>
          <p:nvPr/>
        </p:nvSpPr>
        <p:spPr>
          <a:xfrm>
            <a:off x="-675" y="366900"/>
            <a:ext cx="9145500" cy="1084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9"/>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270" name="Google Shape;270;p39"/>
          <p:cNvSpPr txBox="1">
            <a:spLocks noGrp="1"/>
          </p:cNvSpPr>
          <p:nvPr>
            <p:ph type="title" idx="2"/>
          </p:nvPr>
        </p:nvSpPr>
        <p:spPr>
          <a:xfrm>
            <a:off x="1590350" y="1873750"/>
            <a:ext cx="5963400" cy="212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14">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588925" y="2040700"/>
            <a:ext cx="4472100" cy="4559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43"/>
          <p:cNvGrpSpPr/>
          <p:nvPr/>
        </p:nvGrpSpPr>
        <p:grpSpPr>
          <a:xfrm>
            <a:off x="-1533" y="4422632"/>
            <a:ext cx="9150702" cy="720905"/>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43"/>
          <p:cNvSpPr txBox="1">
            <a:spLocks noGrp="1"/>
          </p:cNvSpPr>
          <p:nvPr>
            <p:ph type="title"/>
          </p:nvPr>
        </p:nvSpPr>
        <p:spPr>
          <a:xfrm>
            <a:off x="4723925" y="755350"/>
            <a:ext cx="38589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99" name="Google Shape;299;p43"/>
          <p:cNvSpPr txBox="1">
            <a:spLocks noGrp="1"/>
          </p:cNvSpPr>
          <p:nvPr>
            <p:ph type="subTitle" idx="1"/>
          </p:nvPr>
        </p:nvSpPr>
        <p:spPr>
          <a:xfrm>
            <a:off x="5350775" y="3772750"/>
            <a:ext cx="2605200" cy="311400"/>
          </a:xfrm>
          <a:prstGeom prst="rect">
            <a:avLst/>
          </a:prstGeom>
        </p:spPr>
        <p:txBody>
          <a:bodyPr spcFirstLastPara="1" wrap="square" lIns="91425" tIns="91425" rIns="91425" bIns="91425" anchor="t" anchorCtr="0">
            <a:noAutofit/>
          </a:bodyPr>
          <a:lstStyle>
            <a:lvl1pPr lvl="0" algn="ctr" rtl="0">
              <a:lnSpc>
                <a:spcPct val="100000"/>
              </a:lnSpc>
              <a:spcBef>
                <a:spcPts val="300"/>
              </a:spcBef>
              <a:spcAft>
                <a:spcPts val="0"/>
              </a:spcAft>
              <a:buNone/>
              <a:defRPr sz="1200" b="0"/>
            </a:lvl1pPr>
            <a:lvl2pPr lvl="1" algn="ctr" rtl="0">
              <a:lnSpc>
                <a:spcPct val="100000"/>
              </a:lnSpc>
              <a:spcBef>
                <a:spcPts val="300"/>
              </a:spcBef>
              <a:spcAft>
                <a:spcPts val="0"/>
              </a:spcAft>
              <a:buNone/>
              <a:defRPr sz="1200"/>
            </a:lvl2pPr>
            <a:lvl3pPr lvl="2" algn="ctr" rtl="0">
              <a:lnSpc>
                <a:spcPct val="100000"/>
              </a:lnSpc>
              <a:spcBef>
                <a:spcPts val="300"/>
              </a:spcBef>
              <a:spcAft>
                <a:spcPts val="0"/>
              </a:spcAft>
              <a:buNone/>
              <a:defRPr sz="1200"/>
            </a:lvl3pPr>
            <a:lvl4pPr lvl="3" algn="ctr" rtl="0">
              <a:lnSpc>
                <a:spcPct val="100000"/>
              </a:lnSpc>
              <a:spcBef>
                <a:spcPts val="300"/>
              </a:spcBef>
              <a:spcAft>
                <a:spcPts val="0"/>
              </a:spcAft>
              <a:buNone/>
              <a:defRPr sz="1200"/>
            </a:lvl4pPr>
            <a:lvl5pPr lvl="4" algn="ctr" rtl="0">
              <a:lnSpc>
                <a:spcPct val="100000"/>
              </a:lnSpc>
              <a:spcBef>
                <a:spcPts val="300"/>
              </a:spcBef>
              <a:spcAft>
                <a:spcPts val="0"/>
              </a:spcAft>
              <a:buNone/>
              <a:defRPr sz="1200"/>
            </a:lvl5pPr>
            <a:lvl6pPr lvl="5" algn="ctr" rtl="0">
              <a:lnSpc>
                <a:spcPct val="100000"/>
              </a:lnSpc>
              <a:spcBef>
                <a:spcPts val="300"/>
              </a:spcBef>
              <a:spcAft>
                <a:spcPts val="0"/>
              </a:spcAft>
              <a:buNone/>
              <a:defRPr sz="1200"/>
            </a:lvl6pPr>
            <a:lvl7pPr lvl="6" algn="ctr" rtl="0">
              <a:lnSpc>
                <a:spcPct val="100000"/>
              </a:lnSpc>
              <a:spcBef>
                <a:spcPts val="300"/>
              </a:spcBef>
              <a:spcAft>
                <a:spcPts val="0"/>
              </a:spcAft>
              <a:buNone/>
              <a:defRPr sz="1200"/>
            </a:lvl7pPr>
            <a:lvl8pPr lvl="7" algn="ctr" rtl="0">
              <a:lnSpc>
                <a:spcPct val="100000"/>
              </a:lnSpc>
              <a:spcBef>
                <a:spcPts val="300"/>
              </a:spcBef>
              <a:spcAft>
                <a:spcPts val="0"/>
              </a:spcAft>
              <a:buNone/>
              <a:defRPr sz="1200"/>
            </a:lvl8pPr>
            <a:lvl9pPr lvl="8" algn="ctr" rtl="0">
              <a:lnSpc>
                <a:spcPct val="100000"/>
              </a:lnSpc>
              <a:spcBef>
                <a:spcPts val="300"/>
              </a:spcBef>
              <a:spcAft>
                <a:spcPts val="0"/>
              </a:spcAft>
              <a:buNone/>
              <a:defRPr sz="1200"/>
            </a:lvl9pPr>
          </a:lstStyle>
          <a:p>
            <a:endParaRPr/>
          </a:p>
        </p:txBody>
      </p:sp>
      <p:sp>
        <p:nvSpPr>
          <p:cNvPr id="300" name="Google Shape;300;p43"/>
          <p:cNvSpPr txBox="1">
            <a:spLocks noGrp="1"/>
          </p:cNvSpPr>
          <p:nvPr>
            <p:ph type="subTitle" idx="2"/>
          </p:nvPr>
        </p:nvSpPr>
        <p:spPr>
          <a:xfrm>
            <a:off x="4723925" y="1398300"/>
            <a:ext cx="3858900" cy="117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b="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301" name="Google Shape;301;p43"/>
          <p:cNvSpPr/>
          <p:nvPr/>
        </p:nvSpPr>
        <p:spPr>
          <a:xfrm>
            <a:off x="2806801" y="917525"/>
            <a:ext cx="565288" cy="45122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p:nvPr/>
        </p:nvSpPr>
        <p:spPr>
          <a:xfrm>
            <a:off x="472550" y="539500"/>
            <a:ext cx="1316952" cy="7648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3"/>
          <p:cNvSpPr txBox="1"/>
          <p:nvPr/>
        </p:nvSpPr>
        <p:spPr>
          <a:xfrm>
            <a:off x="5159075" y="3256663"/>
            <a:ext cx="2988600" cy="481500"/>
          </a:xfrm>
          <a:prstGeom prst="rect">
            <a:avLst/>
          </a:prstGeom>
          <a:noFill/>
          <a:ln>
            <a:noFill/>
          </a:ln>
        </p:spPr>
        <p:txBody>
          <a:bodyPr spcFirstLastPara="1" wrap="square" lIns="91425" tIns="91425" rIns="91425" bIns="91425" anchor="ctr" anchorCtr="0">
            <a:noAutofit/>
          </a:bodyPr>
          <a:lstStyle/>
          <a:p>
            <a:pPr marL="0" lvl="0" indent="0" algn="ctr" rtl="0">
              <a:lnSpc>
                <a:spcPct val="114000"/>
              </a:lnSpc>
              <a:spcBef>
                <a:spcPts val="0"/>
              </a:spcBef>
              <a:spcAft>
                <a:spcPts val="0"/>
              </a:spcAft>
              <a:buNone/>
            </a:pPr>
            <a:r>
              <a:rPr lang="en-GB" sz="1200">
                <a:solidFill>
                  <a:schemeClr val="dk1"/>
                </a:solidFill>
                <a:latin typeface="Lato"/>
                <a:ea typeface="Lato"/>
                <a:cs typeface="Lato"/>
                <a:sym typeface="Lato"/>
              </a:rPr>
              <a:t>CREDITS: This presentation template was created by</a:t>
            </a:r>
            <a:r>
              <a:rPr lang="en-GB" sz="1200" b="1">
                <a:solidFill>
                  <a:schemeClr val="dk1"/>
                </a:solidFill>
                <a:latin typeface="Lato"/>
                <a:ea typeface="Lato"/>
                <a:cs typeface="Lato"/>
                <a:sym typeface="Lato"/>
              </a:rPr>
              <a:t> </a:t>
            </a:r>
            <a:r>
              <a:rPr lang="en-GB" sz="1200" b="1">
                <a:solidFill>
                  <a:schemeClr val="dk1"/>
                </a:solidFill>
                <a:uFill>
                  <a:noFill/>
                </a:uFill>
                <a:latin typeface="Lato"/>
                <a:ea typeface="Lato"/>
                <a:cs typeface="Lato"/>
                <a:sym typeface="Lato"/>
                <a:hlinkClick r:id="rId2"/>
              </a:rPr>
              <a:t>Slidesgo</a:t>
            </a:r>
            <a:r>
              <a:rPr lang="en-GB" sz="1200" b="1">
                <a:solidFill>
                  <a:schemeClr val="dk1"/>
                </a:solidFill>
                <a:latin typeface="Lato"/>
                <a:ea typeface="Lato"/>
                <a:cs typeface="Lato"/>
                <a:sym typeface="Lato"/>
              </a:rPr>
              <a:t>,</a:t>
            </a:r>
            <a:r>
              <a:rPr lang="en-GB" sz="1200">
                <a:solidFill>
                  <a:schemeClr val="dk1"/>
                </a:solidFill>
                <a:latin typeface="Lato"/>
                <a:ea typeface="Lato"/>
                <a:cs typeface="Lato"/>
                <a:sym typeface="Lato"/>
              </a:rPr>
              <a:t> including icons by </a:t>
            </a:r>
            <a:r>
              <a:rPr lang="en-GB" sz="1200" b="1">
                <a:solidFill>
                  <a:schemeClr val="dk1"/>
                </a:solidFill>
                <a:uFill>
                  <a:noFill/>
                </a:uFill>
                <a:latin typeface="Lato"/>
                <a:ea typeface="Lato"/>
                <a:cs typeface="Lato"/>
                <a:sym typeface="Lato"/>
                <a:hlinkClick r:id="rId3"/>
              </a:rPr>
              <a:t>Flaticon</a:t>
            </a:r>
            <a:r>
              <a:rPr lang="en-GB" sz="1200" b="1">
                <a:solidFill>
                  <a:schemeClr val="dk1"/>
                </a:solidFill>
                <a:latin typeface="Lato"/>
                <a:ea typeface="Lato"/>
                <a:cs typeface="Lato"/>
                <a:sym typeface="Lato"/>
              </a:rPr>
              <a:t>, </a:t>
            </a:r>
            <a:r>
              <a:rPr lang="en-GB" sz="1200">
                <a:solidFill>
                  <a:schemeClr val="dk1"/>
                </a:solidFill>
                <a:latin typeface="Lato"/>
                <a:ea typeface="Lato"/>
                <a:cs typeface="Lato"/>
                <a:sym typeface="Lato"/>
              </a:rPr>
              <a:t>infographics &amp; images by </a:t>
            </a:r>
            <a:r>
              <a:rPr lang="en-GB" sz="1200" b="1">
                <a:solidFill>
                  <a:schemeClr val="dk1"/>
                </a:solidFill>
                <a:uFill>
                  <a:noFill/>
                </a:uFill>
                <a:latin typeface="Lato"/>
                <a:ea typeface="Lato"/>
                <a:cs typeface="Lato"/>
                <a:sym typeface="Lato"/>
                <a:hlinkClick r:id="rId4"/>
              </a:rPr>
              <a:t>Freepik</a:t>
            </a:r>
            <a:r>
              <a:rPr lang="en-GB" sz="1200" b="1">
                <a:solidFill>
                  <a:schemeClr val="dk1"/>
                </a:solidFill>
                <a:latin typeface="Lato"/>
                <a:ea typeface="Lato"/>
                <a:cs typeface="Lato"/>
                <a:sym typeface="Lato"/>
              </a:rPr>
              <a:t> </a:t>
            </a:r>
            <a:endParaRPr sz="1000">
              <a:solidFill>
                <a:schemeClr val="dk1"/>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6">
    <p:bg>
      <p:bgPr>
        <a:solidFill>
          <a:schemeClr val="accent2"/>
        </a:solidFill>
        <a:effectLst/>
      </p:bgPr>
    </p:bg>
    <p:spTree>
      <p:nvGrpSpPr>
        <p:cNvPr id="1" name="Shape 304"/>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7">
    <p:bg>
      <p:bgPr>
        <a:solidFill>
          <a:schemeClr val="lt2"/>
        </a:solidFill>
        <a:effectLst/>
      </p:bgPr>
    </p:bg>
    <p:spTree>
      <p:nvGrpSpPr>
        <p:cNvPr id="1" name="Shape 30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dk2"/>
        </a:solidFill>
        <a:effectLst/>
      </p:bgPr>
    </p:bg>
    <p:spTree>
      <p:nvGrpSpPr>
        <p:cNvPr id="1" name="Shape 30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CUSTOM_19">
    <p:bg>
      <p:bgPr>
        <a:solidFill>
          <a:schemeClr val="accent1"/>
        </a:solidFill>
        <a:effectLst/>
      </p:bgPr>
    </p:bg>
    <p:spTree>
      <p:nvGrpSpPr>
        <p:cNvPr id="1" name="Shape 30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4"/>
          <p:cNvGrpSpPr/>
          <p:nvPr/>
        </p:nvGrpSpPr>
        <p:grpSpPr>
          <a:xfrm>
            <a:off x="-242443" y="313350"/>
            <a:ext cx="9544819" cy="874613"/>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
          <p:cNvSpPr txBox="1">
            <a:spLocks noGrp="1"/>
          </p:cNvSpPr>
          <p:nvPr>
            <p:ph type="body" idx="1"/>
          </p:nvPr>
        </p:nvSpPr>
        <p:spPr>
          <a:xfrm>
            <a:off x="613050" y="1274775"/>
            <a:ext cx="7929300" cy="34866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41294A"/>
              </a:buClr>
              <a:buSzPts val="1000"/>
              <a:buFont typeface="Catamaran"/>
              <a:buAutoNum type="arabicPeriod"/>
              <a:defRPr sz="1200"/>
            </a:lvl1pPr>
            <a:lvl2pPr marL="914400" lvl="1" indent="-317500" rtl="0">
              <a:spcBef>
                <a:spcPts val="1600"/>
              </a:spcBef>
              <a:spcAft>
                <a:spcPts val="0"/>
              </a:spcAft>
              <a:buClr>
                <a:srgbClr val="41294A"/>
              </a:buClr>
              <a:buSzPts val="1400"/>
              <a:buFont typeface="Josefin Slab SemiBold"/>
              <a:buAutoNum type="alphaLcPeriod"/>
              <a:defRPr sz="1200"/>
            </a:lvl2pPr>
            <a:lvl3pPr marL="1371600" lvl="2" indent="-317500" rtl="0">
              <a:spcBef>
                <a:spcPts val="1600"/>
              </a:spcBef>
              <a:spcAft>
                <a:spcPts val="0"/>
              </a:spcAft>
              <a:buClr>
                <a:srgbClr val="41294A"/>
              </a:buClr>
              <a:buSzPts val="1400"/>
              <a:buFont typeface="Josefin Slab SemiBold"/>
              <a:buAutoNum type="romanLcPeriod"/>
              <a:defRPr sz="1200"/>
            </a:lvl3pPr>
            <a:lvl4pPr marL="1828800" lvl="3" indent="-317500" rtl="0">
              <a:spcBef>
                <a:spcPts val="1600"/>
              </a:spcBef>
              <a:spcAft>
                <a:spcPts val="0"/>
              </a:spcAft>
              <a:buClr>
                <a:srgbClr val="41294A"/>
              </a:buClr>
              <a:buSzPts val="1400"/>
              <a:buFont typeface="Josefin Slab SemiBold"/>
              <a:buAutoNum type="arabicPeriod"/>
              <a:defRPr sz="1200"/>
            </a:lvl4pPr>
            <a:lvl5pPr marL="2286000" lvl="4" indent="-317500" rtl="0">
              <a:spcBef>
                <a:spcPts val="1600"/>
              </a:spcBef>
              <a:spcAft>
                <a:spcPts val="0"/>
              </a:spcAft>
              <a:buClr>
                <a:srgbClr val="41294A"/>
              </a:buClr>
              <a:buSzPts val="1400"/>
              <a:buFont typeface="Josefin Slab SemiBold"/>
              <a:buAutoNum type="alphaLcPeriod"/>
              <a:defRPr sz="1200"/>
            </a:lvl5pPr>
            <a:lvl6pPr marL="2743200" lvl="5" indent="-317500" rtl="0">
              <a:spcBef>
                <a:spcPts val="1600"/>
              </a:spcBef>
              <a:spcAft>
                <a:spcPts val="0"/>
              </a:spcAft>
              <a:buClr>
                <a:srgbClr val="41294A"/>
              </a:buClr>
              <a:buSzPts val="1400"/>
              <a:buFont typeface="Josefin Slab SemiBold"/>
              <a:buAutoNum type="romanLcPeriod"/>
              <a:defRPr sz="1200"/>
            </a:lvl6pPr>
            <a:lvl7pPr marL="3200400" lvl="6" indent="-317500" rtl="0">
              <a:spcBef>
                <a:spcPts val="1600"/>
              </a:spcBef>
              <a:spcAft>
                <a:spcPts val="0"/>
              </a:spcAft>
              <a:buClr>
                <a:srgbClr val="41294A"/>
              </a:buClr>
              <a:buSzPts val="1400"/>
              <a:buFont typeface="Josefin Slab SemiBold"/>
              <a:buAutoNum type="arabicPeriod"/>
              <a:defRPr sz="1200"/>
            </a:lvl7pPr>
            <a:lvl8pPr marL="3657600" lvl="7" indent="-317500" rtl="0">
              <a:spcBef>
                <a:spcPts val="1600"/>
              </a:spcBef>
              <a:spcAft>
                <a:spcPts val="0"/>
              </a:spcAft>
              <a:buClr>
                <a:srgbClr val="41294A"/>
              </a:buClr>
              <a:buSzPts val="1400"/>
              <a:buFont typeface="Josefin Slab SemiBold"/>
              <a:buAutoNum type="alphaLcPeriod"/>
              <a:defRPr sz="1200"/>
            </a:lvl8pPr>
            <a:lvl9pPr marL="4114800" lvl="8" indent="-317500" rtl="0">
              <a:spcBef>
                <a:spcPts val="1600"/>
              </a:spcBef>
              <a:spcAft>
                <a:spcPts val="1600"/>
              </a:spcAft>
              <a:buClr>
                <a:srgbClr val="41294A"/>
              </a:buClr>
              <a:buSzPts val="1400"/>
              <a:buFont typeface="Josefin Slab SemiBold"/>
              <a:buAutoNum type="romanLcPeriod"/>
              <a:defRPr sz="1200"/>
            </a:lvl9pPr>
          </a:lstStyle>
          <a:p>
            <a:endParaRPr/>
          </a:p>
        </p:txBody>
      </p:sp>
      <p:grpSp>
        <p:nvGrpSpPr>
          <p:cNvPr id="26" name="Google Shape;26;p4"/>
          <p:cNvGrpSpPr/>
          <p:nvPr/>
        </p:nvGrpSpPr>
        <p:grpSpPr>
          <a:xfrm>
            <a:off x="2342" y="4778482"/>
            <a:ext cx="9150702" cy="720905"/>
            <a:chOff x="6554556" y="4623505"/>
            <a:chExt cx="7127825" cy="720905"/>
          </a:xfrm>
        </p:grpSpPr>
        <p:sp>
          <p:nvSpPr>
            <p:cNvPr id="27" name="Google Shape;27;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5">
  <p:cSld name="CUSTOM_20">
    <p:bg>
      <p:bgPr>
        <a:solidFill>
          <a:schemeClr val="accent3"/>
        </a:solidFill>
        <a:effectLst/>
      </p:bgPr>
    </p:bg>
    <p:spTree>
      <p:nvGrpSpPr>
        <p:cNvPr id="1" name="Shape 30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024333F-E38F-4874-AA8B-5BC2ECED9923}" type="datetimeFigureOut">
              <a:rPr lang="vi-VN" smtClean="0"/>
              <a:t>19/09/2023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B9CC9E2-0442-44CC-A007-E27FB95C27DF}"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388100" y="1183850"/>
            <a:ext cx="6367800" cy="262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591925" y="1233175"/>
            <a:ext cx="3277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591925" y="2803075"/>
            <a:ext cx="3277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559095" y="4029539"/>
            <a:ext cx="65352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0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CUSTOM_4">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3">
            <a:hlinkClick r:id="" action="ppaction://noaction"/>
          </p:cNvPr>
          <p:cNvSpPr txBox="1">
            <a:spLocks noGrp="1"/>
          </p:cNvSpPr>
          <p:nvPr>
            <p:ph type="title" idx="2"/>
          </p:nvPr>
        </p:nvSpPr>
        <p:spPr>
          <a:xfrm>
            <a:off x="720900" y="1745125"/>
            <a:ext cx="17283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69" name="Google Shape;69;p13">
            <a:hlinkClick r:id="" action="ppaction://noaction"/>
          </p:cNvPr>
          <p:cNvSpPr txBox="1">
            <a:spLocks noGrp="1"/>
          </p:cNvSpPr>
          <p:nvPr>
            <p:ph type="title" idx="3"/>
          </p:nvPr>
        </p:nvSpPr>
        <p:spPr>
          <a:xfrm>
            <a:off x="2715175" y="1745125"/>
            <a:ext cx="17283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0" name="Google Shape;70;p13">
            <a:hlinkClick r:id="" action="ppaction://noaction"/>
          </p:cNvPr>
          <p:cNvSpPr txBox="1">
            <a:spLocks noGrp="1"/>
          </p:cNvSpPr>
          <p:nvPr>
            <p:ph type="title" idx="4"/>
          </p:nvPr>
        </p:nvSpPr>
        <p:spPr>
          <a:xfrm>
            <a:off x="4709450" y="1745125"/>
            <a:ext cx="17283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1" name="Google Shape;71;p13">
            <a:hlinkClick r:id="" action="ppaction://noaction"/>
          </p:cNvPr>
          <p:cNvSpPr txBox="1">
            <a:spLocks noGrp="1"/>
          </p:cNvSpPr>
          <p:nvPr>
            <p:ph type="title" idx="5"/>
          </p:nvPr>
        </p:nvSpPr>
        <p:spPr>
          <a:xfrm>
            <a:off x="6703726" y="1745125"/>
            <a:ext cx="17283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2" name="Google Shape;72;p13">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2">
  <p:cSld name="BLANK_1_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2438050" y="609750"/>
            <a:ext cx="5856900" cy="575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5" name="Google Shape;75;p14">
            <a:hlinkClick r:id="" action="ppaction://noaction"/>
          </p:cNvPr>
          <p:cNvSpPr txBox="1">
            <a:spLocks noGrp="1"/>
          </p:cNvSpPr>
          <p:nvPr>
            <p:ph type="title" idx="2"/>
          </p:nvPr>
        </p:nvSpPr>
        <p:spPr>
          <a:xfrm>
            <a:off x="2535429" y="1501750"/>
            <a:ext cx="11871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4">
            <a:hlinkClick r:id="" action="ppaction://noaction"/>
          </p:cNvPr>
          <p:cNvSpPr txBox="1">
            <a:spLocks noGrp="1"/>
          </p:cNvSpPr>
          <p:nvPr>
            <p:ph type="title" idx="3"/>
          </p:nvPr>
        </p:nvSpPr>
        <p:spPr>
          <a:xfrm>
            <a:off x="2534604" y="2197050"/>
            <a:ext cx="11871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4">
            <a:hlinkClick r:id="" action="ppaction://noaction"/>
          </p:cNvPr>
          <p:cNvSpPr txBox="1">
            <a:spLocks noGrp="1"/>
          </p:cNvSpPr>
          <p:nvPr>
            <p:ph type="title" idx="4"/>
          </p:nvPr>
        </p:nvSpPr>
        <p:spPr>
          <a:xfrm>
            <a:off x="2535429" y="2907650"/>
            <a:ext cx="11871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4">
            <a:hlinkClick r:id="" action="ppaction://noaction"/>
          </p:cNvPr>
          <p:cNvSpPr txBox="1">
            <a:spLocks noGrp="1"/>
          </p:cNvSpPr>
          <p:nvPr>
            <p:ph type="title" idx="5"/>
          </p:nvPr>
        </p:nvSpPr>
        <p:spPr>
          <a:xfrm>
            <a:off x="2535429" y="3618250"/>
            <a:ext cx="1187100" cy="2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9" name="Google Shape;79;p14">
            <a:hlinkClick r:id="" action="ppaction://noaction"/>
          </p:cNvPr>
          <p:cNvSpPr txBox="1">
            <a:spLocks noGrp="1"/>
          </p:cNvSpPr>
          <p:nvPr>
            <p:ph type="subTitle" idx="1"/>
          </p:nvPr>
        </p:nvSpPr>
        <p:spPr>
          <a:xfrm>
            <a:off x="2508000" y="4156675"/>
            <a:ext cx="5956800" cy="52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4.GIF"/><Relationship Id="rId3" Type="http://schemas.microsoft.com/office/2007/relationships/media" Target="../media/media2.mp3"/><Relationship Id="rId7" Type="http://schemas.openxmlformats.org/officeDocument/2006/relationships/slideLayout" Target="../slideLayouts/slideLayout31.xml"/><Relationship Id="rId12"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5" Type="http://schemas.openxmlformats.org/officeDocument/2006/relationships/image" Target="../media/image6.png"/><Relationship Id="rId10" Type="http://schemas.openxmlformats.org/officeDocument/2006/relationships/audio" Target="../media/audio3.wav"/><Relationship Id="rId4" Type="http://schemas.openxmlformats.org/officeDocument/2006/relationships/audio" Target="../media/media2.mp3"/><Relationship Id="rId9" Type="http://schemas.openxmlformats.org/officeDocument/2006/relationships/audio" Target="../media/audio2.wav"/><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4"/>
          <p:cNvSpPr/>
          <p:nvPr/>
        </p:nvSpPr>
        <p:spPr>
          <a:xfrm>
            <a:off x="8023197" y="1280377"/>
            <a:ext cx="1031008" cy="822965"/>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54"/>
          <p:cNvGrpSpPr/>
          <p:nvPr/>
        </p:nvGrpSpPr>
        <p:grpSpPr>
          <a:xfrm>
            <a:off x="100479" y="2069350"/>
            <a:ext cx="1941885" cy="2248761"/>
            <a:chOff x="5293245" y="6083019"/>
            <a:chExt cx="1941885" cy="2248761"/>
          </a:xfrm>
        </p:grpSpPr>
        <p:sp>
          <p:nvSpPr>
            <p:cNvPr id="325" name="Google Shape;325;p54"/>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4"/>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4"/>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4"/>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4"/>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4"/>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4"/>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4"/>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4"/>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4"/>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4"/>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4"/>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4"/>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4"/>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4"/>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4"/>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4"/>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4"/>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4"/>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4"/>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4"/>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4"/>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4"/>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4"/>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4"/>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4"/>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4"/>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4"/>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4"/>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4"/>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4"/>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4"/>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4"/>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4"/>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4"/>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4"/>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4"/>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4"/>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4"/>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4"/>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4"/>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4"/>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4"/>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4"/>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4"/>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4"/>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4"/>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4"/>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4"/>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4"/>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4"/>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4"/>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4"/>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4"/>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4"/>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4"/>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4"/>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4"/>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4"/>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4"/>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4"/>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4"/>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4"/>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4"/>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4"/>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4"/>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4"/>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4"/>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4"/>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4"/>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4"/>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4"/>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4"/>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4"/>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4"/>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4"/>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4"/>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4"/>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4"/>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4"/>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4"/>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4"/>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4"/>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4"/>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4"/>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4"/>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4"/>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4"/>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4"/>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4"/>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4"/>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4"/>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4"/>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4"/>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4"/>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4"/>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4"/>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4"/>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4"/>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4"/>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4"/>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4"/>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4"/>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4"/>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4"/>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4"/>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4"/>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4"/>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54"/>
          <p:cNvGrpSpPr/>
          <p:nvPr/>
        </p:nvGrpSpPr>
        <p:grpSpPr>
          <a:xfrm>
            <a:off x="6982559" y="2103342"/>
            <a:ext cx="2012471" cy="2391463"/>
            <a:chOff x="11016213" y="5853720"/>
            <a:chExt cx="2012471" cy="2391463"/>
          </a:xfrm>
        </p:grpSpPr>
        <p:sp>
          <p:nvSpPr>
            <p:cNvPr id="434" name="Google Shape;434;p54"/>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4"/>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4"/>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4"/>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4"/>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4"/>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4"/>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4"/>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4"/>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4"/>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4"/>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4"/>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4"/>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4"/>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4"/>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4"/>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4"/>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4"/>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4"/>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4"/>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4"/>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4"/>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4"/>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4"/>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4"/>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4"/>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4"/>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4"/>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4"/>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4"/>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4"/>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4"/>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4"/>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4"/>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4"/>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4"/>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4"/>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4"/>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4"/>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4"/>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4"/>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4"/>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4"/>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4"/>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4"/>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4"/>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4"/>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4"/>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4"/>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4"/>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4"/>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4"/>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4"/>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4"/>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4"/>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4"/>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4"/>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4"/>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4"/>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4"/>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4"/>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4"/>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4"/>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4"/>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4"/>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4"/>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4"/>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4"/>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4"/>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4"/>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4"/>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4"/>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4"/>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4"/>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4"/>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4"/>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4"/>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4"/>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4"/>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4"/>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4"/>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4"/>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4"/>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4"/>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4"/>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4"/>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4"/>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4"/>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4"/>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4"/>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4"/>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4"/>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4"/>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4"/>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4"/>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4"/>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4"/>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4"/>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4"/>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4"/>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4"/>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4"/>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4"/>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4"/>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4"/>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4"/>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4"/>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4"/>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54"/>
          <p:cNvSpPr/>
          <p:nvPr/>
        </p:nvSpPr>
        <p:spPr>
          <a:xfrm>
            <a:off x="85342" y="132550"/>
            <a:ext cx="938772" cy="66022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54"/>
          <p:cNvGrpSpPr/>
          <p:nvPr/>
        </p:nvGrpSpPr>
        <p:grpSpPr>
          <a:xfrm>
            <a:off x="3174710" y="2951588"/>
            <a:ext cx="2716298" cy="1554138"/>
            <a:chOff x="1313950" y="2027925"/>
            <a:chExt cx="6516100" cy="3115575"/>
          </a:xfrm>
        </p:grpSpPr>
        <p:sp>
          <p:nvSpPr>
            <p:cNvPr id="550" name="Google Shape;550;p54"/>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4"/>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4"/>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4"/>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4"/>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4"/>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4"/>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4"/>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4"/>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4"/>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4"/>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4"/>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4"/>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4"/>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4"/>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4"/>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4"/>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4"/>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4"/>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4"/>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4"/>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4"/>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4"/>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4"/>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4"/>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4"/>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4"/>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4"/>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4"/>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4"/>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4"/>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4"/>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4"/>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4"/>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4"/>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4"/>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54"/>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4"/>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54"/>
          <p:cNvGrpSpPr/>
          <p:nvPr/>
        </p:nvGrpSpPr>
        <p:grpSpPr>
          <a:xfrm>
            <a:off x="7347622" y="2888963"/>
            <a:ext cx="1104150" cy="2065350"/>
            <a:chOff x="35658225" y="12492275"/>
            <a:chExt cx="1104150" cy="2065350"/>
          </a:xfrm>
        </p:grpSpPr>
        <p:sp>
          <p:nvSpPr>
            <p:cNvPr id="590" name="Google Shape;590;p54"/>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4"/>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4"/>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4"/>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4"/>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4"/>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4"/>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4"/>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4"/>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4"/>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4"/>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4"/>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4"/>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4"/>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4"/>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4"/>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4"/>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4"/>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4"/>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4"/>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4"/>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4"/>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4"/>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4"/>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4"/>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4"/>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4"/>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4"/>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4"/>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4"/>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4"/>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4"/>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4"/>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4"/>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4"/>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4"/>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4"/>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4"/>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4"/>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4"/>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4"/>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4"/>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4"/>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4"/>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4"/>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4"/>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4"/>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4"/>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4"/>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4"/>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4"/>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4"/>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4"/>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4"/>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4"/>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4"/>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4"/>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4"/>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4"/>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4"/>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4"/>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4"/>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54"/>
          <p:cNvGrpSpPr/>
          <p:nvPr/>
        </p:nvGrpSpPr>
        <p:grpSpPr>
          <a:xfrm>
            <a:off x="289098" y="2774626"/>
            <a:ext cx="1114025" cy="2225925"/>
            <a:chOff x="31594325" y="12376475"/>
            <a:chExt cx="1114025" cy="2225925"/>
          </a:xfrm>
        </p:grpSpPr>
        <p:sp>
          <p:nvSpPr>
            <p:cNvPr id="654" name="Google Shape;654;p54"/>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4"/>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4"/>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4"/>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4"/>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4"/>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4"/>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4"/>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4"/>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4"/>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4"/>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4"/>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4"/>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4"/>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4"/>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4"/>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4"/>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4"/>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4"/>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4"/>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4"/>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4"/>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4"/>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4"/>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4"/>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4"/>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4"/>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4"/>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4"/>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4"/>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4"/>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4"/>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4"/>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4"/>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4"/>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4"/>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4"/>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4"/>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4"/>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4"/>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4"/>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4"/>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4"/>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4"/>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4"/>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4"/>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4"/>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4"/>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4"/>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4"/>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4"/>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4"/>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4"/>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4"/>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4"/>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9" name="Google Shape;709;p54"/>
          <p:cNvSpPr txBox="1">
            <a:spLocks noGrp="1"/>
          </p:cNvSpPr>
          <p:nvPr>
            <p:ph type="subTitle" idx="1"/>
          </p:nvPr>
        </p:nvSpPr>
        <p:spPr>
          <a:xfrm>
            <a:off x="1433705" y="4680482"/>
            <a:ext cx="2085300" cy="440085"/>
          </a:xfrm>
          <a:prstGeom prst="rect">
            <a:avLst/>
          </a:prstGeom>
          <a:solidFill>
            <a:schemeClr val="bg1"/>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rgbClr val="002060"/>
                </a:solidFill>
              </a:rPr>
              <a:t>LỚP </a:t>
            </a:r>
            <a:r>
              <a:rPr lang="en-US" sz="2800" b="1" dirty="0" smtClean="0">
                <a:solidFill>
                  <a:srgbClr val="002060"/>
                </a:solidFill>
              </a:rPr>
              <a:t>5A2</a:t>
            </a:r>
            <a:endParaRPr sz="2800" b="1" dirty="0">
              <a:solidFill>
                <a:srgbClr val="002060"/>
              </a:solidFill>
            </a:endParaRPr>
          </a:p>
        </p:txBody>
      </p:sp>
      <p:sp>
        <p:nvSpPr>
          <p:cNvPr id="711" name="Google Shape;586;p54">
            <a:hlinkClick r:id="rId3" action="ppaction://hlinksldjump"/>
          </p:cNvPr>
          <p:cNvSpPr/>
          <p:nvPr/>
        </p:nvSpPr>
        <p:spPr>
          <a:xfrm>
            <a:off x="1959211" y="478385"/>
            <a:ext cx="5502429"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dirty="0" smtClean="0">
                <a:solidFill>
                  <a:schemeClr val="accent4">
                    <a:lumMod val="50000"/>
                  </a:schemeClr>
                </a:solidFill>
                <a:latin typeface="Calibri" panose="020F0502020204030204" pitchFamily="34" charset="0"/>
                <a:cs typeface="Calibri" panose="020F0502020204030204" pitchFamily="34" charset="0"/>
              </a:rPr>
              <a:t>ĐẠO ĐỨC 5</a:t>
            </a:r>
            <a:endParaRPr sz="6000" b="1" dirty="0">
              <a:solidFill>
                <a:schemeClr val="accent4">
                  <a:lumMod val="50000"/>
                </a:schemeClr>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132201" y="1266490"/>
            <a:ext cx="6842092" cy="1840500"/>
          </a:xfrm>
        </p:spPr>
        <p:txBody>
          <a:bodyPr/>
          <a:lstStyle/>
          <a:p>
            <a:pPr>
              <a:lnSpc>
                <a:spcPct val="100000"/>
              </a:lnSpc>
            </a:pPr>
            <a:r>
              <a:rPr lang="en-US" dirty="0" smtClean="0"/>
              <a:t>CÓ CHÍ THÌ NÊN</a:t>
            </a:r>
            <a:r>
              <a:rPr lang="en-US" dirty="0"/>
              <a:t/>
            </a:r>
            <a:br>
              <a:rPr lang="en-US" dirty="0"/>
            </a:br>
            <a:r>
              <a:rPr lang="en-US" dirty="0" smtClean="0"/>
              <a:t>(</a:t>
            </a:r>
            <a:r>
              <a:rPr lang="en-US" dirty="0" err="1" smtClean="0"/>
              <a:t>Tiết</a:t>
            </a:r>
            <a:r>
              <a:rPr lang="en-US" dirty="0" smtClean="0"/>
              <a:t>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grpSp>
        <p:nvGrpSpPr>
          <p:cNvPr id="1898" name="Google Shape;1898;p75"/>
          <p:cNvGrpSpPr/>
          <p:nvPr/>
        </p:nvGrpSpPr>
        <p:grpSpPr>
          <a:xfrm>
            <a:off x="5530150" y="801122"/>
            <a:ext cx="2669712" cy="4121451"/>
            <a:chOff x="5935827" y="724913"/>
            <a:chExt cx="2395220" cy="3697695"/>
          </a:xfrm>
        </p:grpSpPr>
        <p:sp>
          <p:nvSpPr>
            <p:cNvPr id="1899" name="Google Shape;1899;p75"/>
            <p:cNvSpPr/>
            <p:nvPr/>
          </p:nvSpPr>
          <p:spPr>
            <a:xfrm>
              <a:off x="6717393" y="2212159"/>
              <a:ext cx="835100" cy="509909"/>
            </a:xfrm>
            <a:custGeom>
              <a:avLst/>
              <a:gdLst/>
              <a:ahLst/>
              <a:cxnLst/>
              <a:rect l="l" t="t" r="r" b="b"/>
              <a:pathLst>
                <a:path w="16628" h="10153" extrusionOk="0">
                  <a:moveTo>
                    <a:pt x="16627" y="0"/>
                  </a:moveTo>
                  <a:lnTo>
                    <a:pt x="1" y="61"/>
                  </a:lnTo>
                  <a:lnTo>
                    <a:pt x="1" y="10152"/>
                  </a:lnTo>
                  <a:lnTo>
                    <a:pt x="16019" y="10092"/>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5"/>
            <p:cNvSpPr/>
            <p:nvPr/>
          </p:nvSpPr>
          <p:spPr>
            <a:xfrm>
              <a:off x="6564766" y="1966369"/>
              <a:ext cx="117571" cy="996866"/>
            </a:xfrm>
            <a:custGeom>
              <a:avLst/>
              <a:gdLst/>
              <a:ahLst/>
              <a:cxnLst/>
              <a:rect l="l" t="t" r="r" b="b"/>
              <a:pathLst>
                <a:path w="2341" h="19849" extrusionOk="0">
                  <a:moveTo>
                    <a:pt x="2189" y="1"/>
                  </a:moveTo>
                  <a:lnTo>
                    <a:pt x="304" y="61"/>
                  </a:lnTo>
                  <a:lnTo>
                    <a:pt x="0" y="19849"/>
                  </a:lnTo>
                  <a:lnTo>
                    <a:pt x="2341" y="19758"/>
                  </a:lnTo>
                  <a:lnTo>
                    <a:pt x="218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5"/>
            <p:cNvSpPr/>
            <p:nvPr/>
          </p:nvSpPr>
          <p:spPr>
            <a:xfrm>
              <a:off x="6674654" y="1966369"/>
              <a:ext cx="68755" cy="992296"/>
            </a:xfrm>
            <a:custGeom>
              <a:avLst/>
              <a:gdLst/>
              <a:ahLst/>
              <a:cxnLst/>
              <a:rect l="l" t="t" r="r" b="b"/>
              <a:pathLst>
                <a:path w="1369" h="19758" extrusionOk="0">
                  <a:moveTo>
                    <a:pt x="1" y="1"/>
                  </a:moveTo>
                  <a:lnTo>
                    <a:pt x="153" y="19758"/>
                  </a:lnTo>
                  <a:lnTo>
                    <a:pt x="1369" y="19697"/>
                  </a:lnTo>
                  <a:lnTo>
                    <a:pt x="133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5"/>
            <p:cNvSpPr/>
            <p:nvPr/>
          </p:nvSpPr>
          <p:spPr>
            <a:xfrm>
              <a:off x="7468474" y="1990777"/>
              <a:ext cx="142029" cy="992296"/>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5"/>
            <p:cNvSpPr/>
            <p:nvPr/>
          </p:nvSpPr>
          <p:spPr>
            <a:xfrm>
              <a:off x="7584489" y="1990777"/>
              <a:ext cx="91656" cy="992296"/>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5"/>
            <p:cNvSpPr/>
            <p:nvPr/>
          </p:nvSpPr>
          <p:spPr>
            <a:xfrm>
              <a:off x="6714380" y="3025818"/>
              <a:ext cx="116064" cy="972458"/>
            </a:xfrm>
            <a:custGeom>
              <a:avLst/>
              <a:gdLst/>
              <a:ahLst/>
              <a:cxnLst/>
              <a:rect l="l" t="t" r="r" b="b"/>
              <a:pathLst>
                <a:path w="2311" h="19363" extrusionOk="0">
                  <a:moveTo>
                    <a:pt x="0" y="0"/>
                  </a:moveTo>
                  <a:lnTo>
                    <a:pt x="517" y="19332"/>
                  </a:lnTo>
                  <a:lnTo>
                    <a:pt x="2310" y="19362"/>
                  </a:lnTo>
                  <a:lnTo>
                    <a:pt x="2249" y="61"/>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5"/>
            <p:cNvSpPr/>
            <p:nvPr/>
          </p:nvSpPr>
          <p:spPr>
            <a:xfrm>
              <a:off x="6827331" y="3028831"/>
              <a:ext cx="70261" cy="969445"/>
            </a:xfrm>
            <a:custGeom>
              <a:avLst/>
              <a:gdLst/>
              <a:ahLst/>
              <a:cxnLst/>
              <a:rect l="l" t="t" r="r" b="b"/>
              <a:pathLst>
                <a:path w="1399" h="19303" extrusionOk="0">
                  <a:moveTo>
                    <a:pt x="0" y="1"/>
                  </a:moveTo>
                  <a:lnTo>
                    <a:pt x="61" y="19302"/>
                  </a:lnTo>
                  <a:lnTo>
                    <a:pt x="1399" y="18329"/>
                  </a:lnTo>
                  <a:lnTo>
                    <a:pt x="1186" y="31"/>
                  </a:lnTo>
                  <a:lnTo>
                    <a:pt x="0"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5"/>
            <p:cNvSpPr/>
            <p:nvPr/>
          </p:nvSpPr>
          <p:spPr>
            <a:xfrm>
              <a:off x="7503580" y="3073127"/>
              <a:ext cx="135902" cy="972458"/>
            </a:xfrm>
            <a:custGeom>
              <a:avLst/>
              <a:gdLst/>
              <a:ahLst/>
              <a:cxnLst/>
              <a:rect l="l" t="t" r="r" b="b"/>
              <a:pathLst>
                <a:path w="2706" h="19363" extrusionOk="0">
                  <a:moveTo>
                    <a:pt x="1" y="0"/>
                  </a:moveTo>
                  <a:lnTo>
                    <a:pt x="882" y="19332"/>
                  </a:lnTo>
                  <a:lnTo>
                    <a:pt x="2706" y="1936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5"/>
            <p:cNvSpPr/>
            <p:nvPr/>
          </p:nvSpPr>
          <p:spPr>
            <a:xfrm>
              <a:off x="7618088" y="3074634"/>
              <a:ext cx="87036" cy="970952"/>
            </a:xfrm>
            <a:custGeom>
              <a:avLst/>
              <a:gdLst/>
              <a:ahLst/>
              <a:cxnLst/>
              <a:rect l="l" t="t" r="r" b="b"/>
              <a:pathLst>
                <a:path w="1733" h="19333" extrusionOk="0">
                  <a:moveTo>
                    <a:pt x="0" y="1"/>
                  </a:moveTo>
                  <a:lnTo>
                    <a:pt x="426" y="1933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5"/>
            <p:cNvSpPr/>
            <p:nvPr/>
          </p:nvSpPr>
          <p:spPr>
            <a:xfrm>
              <a:off x="7207416" y="3079204"/>
              <a:ext cx="134395" cy="970952"/>
            </a:xfrm>
            <a:custGeom>
              <a:avLst/>
              <a:gdLst/>
              <a:ahLst/>
              <a:cxnLst/>
              <a:rect l="l" t="t" r="r" b="b"/>
              <a:pathLst>
                <a:path w="2676" h="19333" extrusionOk="0">
                  <a:moveTo>
                    <a:pt x="1" y="1"/>
                  </a:moveTo>
                  <a:lnTo>
                    <a:pt x="882" y="19332"/>
                  </a:lnTo>
                  <a:lnTo>
                    <a:pt x="2676" y="19332"/>
                  </a:lnTo>
                  <a:lnTo>
                    <a:pt x="2281" y="31"/>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5"/>
            <p:cNvSpPr/>
            <p:nvPr/>
          </p:nvSpPr>
          <p:spPr>
            <a:xfrm>
              <a:off x="7321924" y="3080761"/>
              <a:ext cx="85529" cy="969395"/>
            </a:xfrm>
            <a:custGeom>
              <a:avLst/>
              <a:gdLst/>
              <a:ahLst/>
              <a:cxnLst/>
              <a:rect l="l" t="t" r="r" b="b"/>
              <a:pathLst>
                <a:path w="1703" h="19302" extrusionOk="0">
                  <a:moveTo>
                    <a:pt x="1" y="0"/>
                  </a:moveTo>
                  <a:lnTo>
                    <a:pt x="396" y="19301"/>
                  </a:lnTo>
                  <a:lnTo>
                    <a:pt x="1703" y="18298"/>
                  </a:lnTo>
                  <a:lnTo>
                    <a:pt x="1186"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75"/>
            <p:cNvSpPr/>
            <p:nvPr/>
          </p:nvSpPr>
          <p:spPr>
            <a:xfrm>
              <a:off x="6656372" y="2126680"/>
              <a:ext cx="859458" cy="537381"/>
            </a:xfrm>
            <a:custGeom>
              <a:avLst/>
              <a:gdLst/>
              <a:ahLst/>
              <a:cxnLst/>
              <a:rect l="l" t="t" r="r" b="b"/>
              <a:pathLst>
                <a:path w="17113" h="10700" extrusionOk="0">
                  <a:moveTo>
                    <a:pt x="0" y="0"/>
                  </a:moveTo>
                  <a:lnTo>
                    <a:pt x="456" y="10699"/>
                  </a:lnTo>
                  <a:lnTo>
                    <a:pt x="16475" y="10669"/>
                  </a:lnTo>
                  <a:lnTo>
                    <a:pt x="17113" y="578"/>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5"/>
            <p:cNvSpPr/>
            <p:nvPr/>
          </p:nvSpPr>
          <p:spPr>
            <a:xfrm>
              <a:off x="7850117" y="1317591"/>
              <a:ext cx="1557" cy="3114"/>
            </a:xfrm>
            <a:custGeom>
              <a:avLst/>
              <a:gdLst/>
              <a:ahLst/>
              <a:cxnLst/>
              <a:rect l="l" t="t" r="r" b="b"/>
              <a:pathLst>
                <a:path w="31" h="62" extrusionOk="0">
                  <a:moveTo>
                    <a:pt x="31" y="0"/>
                  </a:moveTo>
                  <a:cubicBezTo>
                    <a:pt x="31" y="31"/>
                    <a:pt x="1" y="61"/>
                    <a:pt x="1" y="61"/>
                  </a:cubicBezTo>
                  <a:cubicBezTo>
                    <a:pt x="1" y="61"/>
                    <a:pt x="31" y="31"/>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5"/>
            <p:cNvSpPr/>
            <p:nvPr/>
          </p:nvSpPr>
          <p:spPr>
            <a:xfrm>
              <a:off x="6886845" y="2041150"/>
              <a:ext cx="50" cy="5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5"/>
            <p:cNvSpPr/>
            <p:nvPr/>
          </p:nvSpPr>
          <p:spPr>
            <a:xfrm>
              <a:off x="6299138" y="1463991"/>
              <a:ext cx="216811" cy="137760"/>
            </a:xfrm>
            <a:custGeom>
              <a:avLst/>
              <a:gdLst/>
              <a:ahLst/>
              <a:cxnLst/>
              <a:rect l="l" t="t" r="r" b="b"/>
              <a:pathLst>
                <a:path w="4317" h="2743" extrusionOk="0">
                  <a:moveTo>
                    <a:pt x="2347" y="1"/>
                  </a:moveTo>
                  <a:cubicBezTo>
                    <a:pt x="1515" y="1"/>
                    <a:pt x="688" y="246"/>
                    <a:pt x="1" y="733"/>
                  </a:cubicBezTo>
                  <a:cubicBezTo>
                    <a:pt x="139" y="1746"/>
                    <a:pt x="975" y="2742"/>
                    <a:pt x="2562" y="2742"/>
                  </a:cubicBezTo>
                  <a:cubicBezTo>
                    <a:pt x="3070" y="2742"/>
                    <a:pt x="3654" y="2640"/>
                    <a:pt x="4317" y="2405"/>
                  </a:cubicBezTo>
                  <a:lnTo>
                    <a:pt x="4317" y="490"/>
                  </a:lnTo>
                  <a:cubicBezTo>
                    <a:pt x="3704" y="163"/>
                    <a:pt x="3024" y="1"/>
                    <a:pt x="2347"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5"/>
            <p:cNvSpPr/>
            <p:nvPr/>
          </p:nvSpPr>
          <p:spPr>
            <a:xfrm>
              <a:off x="6293011" y="1386145"/>
              <a:ext cx="222938" cy="114658"/>
            </a:xfrm>
            <a:custGeom>
              <a:avLst/>
              <a:gdLst/>
              <a:ahLst/>
              <a:cxnLst/>
              <a:rect l="l" t="t" r="r" b="b"/>
              <a:pathLst>
                <a:path w="4439" h="2283" extrusionOk="0">
                  <a:moveTo>
                    <a:pt x="2298" y="0"/>
                  </a:moveTo>
                  <a:cubicBezTo>
                    <a:pt x="1859" y="0"/>
                    <a:pt x="1386" y="99"/>
                    <a:pt x="913" y="368"/>
                  </a:cubicBezTo>
                  <a:cubicBezTo>
                    <a:pt x="275" y="733"/>
                    <a:pt x="1" y="1523"/>
                    <a:pt x="123" y="2283"/>
                  </a:cubicBezTo>
                  <a:cubicBezTo>
                    <a:pt x="810" y="1796"/>
                    <a:pt x="1637" y="1551"/>
                    <a:pt x="2469" y="1551"/>
                  </a:cubicBezTo>
                  <a:cubicBezTo>
                    <a:pt x="3146" y="1551"/>
                    <a:pt x="3826" y="1713"/>
                    <a:pt x="4439" y="2040"/>
                  </a:cubicBezTo>
                  <a:lnTo>
                    <a:pt x="4439" y="733"/>
                  </a:lnTo>
                  <a:cubicBezTo>
                    <a:pt x="4439" y="733"/>
                    <a:pt x="3495" y="0"/>
                    <a:pt x="229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5"/>
            <p:cNvSpPr/>
            <p:nvPr/>
          </p:nvSpPr>
          <p:spPr>
            <a:xfrm>
              <a:off x="6363273" y="1470068"/>
              <a:ext cx="134345" cy="114708"/>
            </a:xfrm>
            <a:custGeom>
              <a:avLst/>
              <a:gdLst/>
              <a:ahLst/>
              <a:cxnLst/>
              <a:rect l="l" t="t" r="r" b="b"/>
              <a:pathLst>
                <a:path w="2675" h="2284" extrusionOk="0">
                  <a:moveTo>
                    <a:pt x="1133" y="0"/>
                  </a:moveTo>
                  <a:cubicBezTo>
                    <a:pt x="750" y="0"/>
                    <a:pt x="358" y="82"/>
                    <a:pt x="31" y="156"/>
                  </a:cubicBezTo>
                  <a:cubicBezTo>
                    <a:pt x="0" y="186"/>
                    <a:pt x="0" y="217"/>
                    <a:pt x="31" y="217"/>
                  </a:cubicBezTo>
                  <a:cubicBezTo>
                    <a:pt x="387" y="217"/>
                    <a:pt x="795" y="137"/>
                    <a:pt x="1178" y="137"/>
                  </a:cubicBezTo>
                  <a:cubicBezTo>
                    <a:pt x="1580" y="137"/>
                    <a:pt x="1955" y="224"/>
                    <a:pt x="2219" y="581"/>
                  </a:cubicBezTo>
                  <a:cubicBezTo>
                    <a:pt x="2553" y="1037"/>
                    <a:pt x="2493" y="1676"/>
                    <a:pt x="2523" y="2192"/>
                  </a:cubicBezTo>
                  <a:cubicBezTo>
                    <a:pt x="2523" y="2253"/>
                    <a:pt x="2561" y="2284"/>
                    <a:pt x="2599" y="2284"/>
                  </a:cubicBezTo>
                  <a:cubicBezTo>
                    <a:pt x="2637" y="2284"/>
                    <a:pt x="2675" y="2253"/>
                    <a:pt x="2675" y="2192"/>
                  </a:cubicBezTo>
                  <a:cubicBezTo>
                    <a:pt x="2675" y="1585"/>
                    <a:pt x="2675" y="825"/>
                    <a:pt x="2219" y="369"/>
                  </a:cubicBezTo>
                  <a:cubicBezTo>
                    <a:pt x="1924" y="89"/>
                    <a:pt x="1534" y="0"/>
                    <a:pt x="11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5"/>
            <p:cNvSpPr/>
            <p:nvPr/>
          </p:nvSpPr>
          <p:spPr>
            <a:xfrm>
              <a:off x="6420275" y="1501758"/>
              <a:ext cx="78548" cy="47360"/>
            </a:xfrm>
            <a:custGeom>
              <a:avLst/>
              <a:gdLst/>
              <a:ahLst/>
              <a:cxnLst/>
              <a:rect l="l" t="t" r="r" b="b"/>
              <a:pathLst>
                <a:path w="1564" h="943" extrusionOk="0">
                  <a:moveTo>
                    <a:pt x="552" y="0"/>
                  </a:moveTo>
                  <a:cubicBezTo>
                    <a:pt x="390" y="0"/>
                    <a:pt x="220" y="58"/>
                    <a:pt x="51" y="194"/>
                  </a:cubicBezTo>
                  <a:cubicBezTo>
                    <a:pt x="1" y="243"/>
                    <a:pt x="32" y="293"/>
                    <a:pt x="79" y="293"/>
                  </a:cubicBezTo>
                  <a:cubicBezTo>
                    <a:pt x="89" y="293"/>
                    <a:pt x="100" y="290"/>
                    <a:pt x="111" y="285"/>
                  </a:cubicBezTo>
                  <a:cubicBezTo>
                    <a:pt x="250" y="229"/>
                    <a:pt x="383" y="193"/>
                    <a:pt x="512" y="193"/>
                  </a:cubicBezTo>
                  <a:cubicBezTo>
                    <a:pt x="666" y="193"/>
                    <a:pt x="814" y="244"/>
                    <a:pt x="962" y="376"/>
                  </a:cubicBezTo>
                  <a:cubicBezTo>
                    <a:pt x="1145" y="528"/>
                    <a:pt x="1236" y="741"/>
                    <a:pt x="1388" y="923"/>
                  </a:cubicBezTo>
                  <a:cubicBezTo>
                    <a:pt x="1402" y="937"/>
                    <a:pt x="1418" y="943"/>
                    <a:pt x="1436" y="943"/>
                  </a:cubicBezTo>
                  <a:cubicBezTo>
                    <a:pt x="1496" y="943"/>
                    <a:pt x="1564" y="872"/>
                    <a:pt x="1540" y="802"/>
                  </a:cubicBezTo>
                  <a:cubicBezTo>
                    <a:pt x="1343" y="385"/>
                    <a:pt x="972" y="0"/>
                    <a:pt x="55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5"/>
            <p:cNvSpPr/>
            <p:nvPr/>
          </p:nvSpPr>
          <p:spPr>
            <a:xfrm>
              <a:off x="7500516" y="1463991"/>
              <a:ext cx="216861" cy="137760"/>
            </a:xfrm>
            <a:custGeom>
              <a:avLst/>
              <a:gdLst/>
              <a:ahLst/>
              <a:cxnLst/>
              <a:rect l="l" t="t" r="r" b="b"/>
              <a:pathLst>
                <a:path w="4318" h="2743" extrusionOk="0">
                  <a:moveTo>
                    <a:pt x="1948" y="1"/>
                  </a:moveTo>
                  <a:cubicBezTo>
                    <a:pt x="1273" y="1"/>
                    <a:pt x="600" y="163"/>
                    <a:pt x="1" y="490"/>
                  </a:cubicBezTo>
                  <a:lnTo>
                    <a:pt x="1" y="2405"/>
                  </a:lnTo>
                  <a:cubicBezTo>
                    <a:pt x="656" y="2640"/>
                    <a:pt x="1235" y="2742"/>
                    <a:pt x="1739" y="2742"/>
                  </a:cubicBezTo>
                  <a:cubicBezTo>
                    <a:pt x="3314" y="2742"/>
                    <a:pt x="4156" y="1746"/>
                    <a:pt x="4317" y="733"/>
                  </a:cubicBezTo>
                  <a:cubicBezTo>
                    <a:pt x="3613" y="246"/>
                    <a:pt x="2779" y="1"/>
                    <a:pt x="194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5"/>
            <p:cNvSpPr/>
            <p:nvPr/>
          </p:nvSpPr>
          <p:spPr>
            <a:xfrm>
              <a:off x="7500516" y="1386145"/>
              <a:ext cx="222938" cy="114658"/>
            </a:xfrm>
            <a:custGeom>
              <a:avLst/>
              <a:gdLst/>
              <a:ahLst/>
              <a:cxnLst/>
              <a:rect l="l" t="t" r="r" b="b"/>
              <a:pathLst>
                <a:path w="4439" h="2283" extrusionOk="0">
                  <a:moveTo>
                    <a:pt x="2142" y="0"/>
                  </a:moveTo>
                  <a:cubicBezTo>
                    <a:pt x="945" y="0"/>
                    <a:pt x="1" y="733"/>
                    <a:pt x="1" y="733"/>
                  </a:cubicBezTo>
                  <a:lnTo>
                    <a:pt x="1" y="2040"/>
                  </a:lnTo>
                  <a:cubicBezTo>
                    <a:pt x="600" y="1713"/>
                    <a:pt x="1273" y="1551"/>
                    <a:pt x="1948" y="1551"/>
                  </a:cubicBezTo>
                  <a:cubicBezTo>
                    <a:pt x="2779" y="1551"/>
                    <a:pt x="3613" y="1796"/>
                    <a:pt x="4317" y="2283"/>
                  </a:cubicBezTo>
                  <a:cubicBezTo>
                    <a:pt x="4439" y="1523"/>
                    <a:pt x="4165" y="733"/>
                    <a:pt x="3527" y="368"/>
                  </a:cubicBezTo>
                  <a:cubicBezTo>
                    <a:pt x="3054" y="99"/>
                    <a:pt x="2581" y="0"/>
                    <a:pt x="214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5"/>
            <p:cNvSpPr/>
            <p:nvPr/>
          </p:nvSpPr>
          <p:spPr>
            <a:xfrm>
              <a:off x="7517341" y="1470068"/>
              <a:ext cx="134395" cy="114708"/>
            </a:xfrm>
            <a:custGeom>
              <a:avLst/>
              <a:gdLst/>
              <a:ahLst/>
              <a:cxnLst/>
              <a:rect l="l" t="t" r="r" b="b"/>
              <a:pathLst>
                <a:path w="2676" h="2284" extrusionOk="0">
                  <a:moveTo>
                    <a:pt x="1546" y="0"/>
                  </a:moveTo>
                  <a:cubicBezTo>
                    <a:pt x="1142" y="0"/>
                    <a:pt x="751" y="89"/>
                    <a:pt x="456" y="369"/>
                  </a:cubicBezTo>
                  <a:cubicBezTo>
                    <a:pt x="0" y="855"/>
                    <a:pt x="0" y="1585"/>
                    <a:pt x="31" y="2192"/>
                  </a:cubicBezTo>
                  <a:cubicBezTo>
                    <a:pt x="31" y="2253"/>
                    <a:pt x="69" y="2284"/>
                    <a:pt x="107" y="2284"/>
                  </a:cubicBezTo>
                  <a:cubicBezTo>
                    <a:pt x="145" y="2284"/>
                    <a:pt x="183" y="2253"/>
                    <a:pt x="183" y="2192"/>
                  </a:cubicBezTo>
                  <a:cubicBezTo>
                    <a:pt x="183" y="1676"/>
                    <a:pt x="152" y="1037"/>
                    <a:pt x="456" y="581"/>
                  </a:cubicBezTo>
                  <a:cubicBezTo>
                    <a:pt x="715" y="217"/>
                    <a:pt x="1087" y="126"/>
                    <a:pt x="1482" y="126"/>
                  </a:cubicBezTo>
                  <a:cubicBezTo>
                    <a:pt x="1877" y="126"/>
                    <a:pt x="2295" y="217"/>
                    <a:pt x="2645" y="217"/>
                  </a:cubicBezTo>
                  <a:cubicBezTo>
                    <a:pt x="2675" y="217"/>
                    <a:pt x="2675" y="186"/>
                    <a:pt x="2675" y="156"/>
                  </a:cubicBezTo>
                  <a:cubicBezTo>
                    <a:pt x="2333" y="82"/>
                    <a:pt x="1933" y="0"/>
                    <a:pt x="15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5"/>
            <p:cNvSpPr/>
            <p:nvPr/>
          </p:nvSpPr>
          <p:spPr>
            <a:xfrm>
              <a:off x="7517693" y="1502411"/>
              <a:ext cx="77242" cy="46707"/>
            </a:xfrm>
            <a:custGeom>
              <a:avLst/>
              <a:gdLst/>
              <a:ahLst/>
              <a:cxnLst/>
              <a:rect l="l" t="t" r="r" b="b"/>
              <a:pathLst>
                <a:path w="1538" h="930" extrusionOk="0">
                  <a:moveTo>
                    <a:pt x="1016" y="1"/>
                  </a:moveTo>
                  <a:cubicBezTo>
                    <a:pt x="595" y="1"/>
                    <a:pt x="222" y="371"/>
                    <a:pt x="24" y="789"/>
                  </a:cubicBezTo>
                  <a:cubicBezTo>
                    <a:pt x="0" y="859"/>
                    <a:pt x="50" y="930"/>
                    <a:pt x="101" y="930"/>
                  </a:cubicBezTo>
                  <a:cubicBezTo>
                    <a:pt x="116" y="930"/>
                    <a:pt x="132" y="924"/>
                    <a:pt x="145" y="910"/>
                  </a:cubicBezTo>
                  <a:cubicBezTo>
                    <a:pt x="297" y="728"/>
                    <a:pt x="388" y="515"/>
                    <a:pt x="571" y="363"/>
                  </a:cubicBezTo>
                  <a:cubicBezTo>
                    <a:pt x="719" y="231"/>
                    <a:pt x="868" y="180"/>
                    <a:pt x="1021" y="180"/>
                  </a:cubicBezTo>
                  <a:cubicBezTo>
                    <a:pt x="1150" y="180"/>
                    <a:pt x="1283" y="216"/>
                    <a:pt x="1422" y="272"/>
                  </a:cubicBezTo>
                  <a:cubicBezTo>
                    <a:pt x="1433" y="277"/>
                    <a:pt x="1444" y="280"/>
                    <a:pt x="1455" y="280"/>
                  </a:cubicBezTo>
                  <a:cubicBezTo>
                    <a:pt x="1502" y="280"/>
                    <a:pt x="1538" y="230"/>
                    <a:pt x="1513" y="181"/>
                  </a:cubicBezTo>
                  <a:cubicBezTo>
                    <a:pt x="1345" y="55"/>
                    <a:pt x="1177" y="1"/>
                    <a:pt x="10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5"/>
            <p:cNvSpPr/>
            <p:nvPr/>
          </p:nvSpPr>
          <p:spPr>
            <a:xfrm>
              <a:off x="6905176" y="1951101"/>
              <a:ext cx="253473" cy="118525"/>
            </a:xfrm>
            <a:custGeom>
              <a:avLst/>
              <a:gdLst/>
              <a:ahLst/>
              <a:cxnLst/>
              <a:rect l="l" t="t" r="r" b="b"/>
              <a:pathLst>
                <a:path w="5047" h="2360" extrusionOk="0">
                  <a:moveTo>
                    <a:pt x="5046" y="1"/>
                  </a:moveTo>
                  <a:lnTo>
                    <a:pt x="5046" y="1"/>
                  </a:lnTo>
                  <a:cubicBezTo>
                    <a:pt x="3375" y="122"/>
                    <a:pt x="1764" y="396"/>
                    <a:pt x="183" y="943"/>
                  </a:cubicBezTo>
                  <a:cubicBezTo>
                    <a:pt x="122" y="1125"/>
                    <a:pt x="92" y="1277"/>
                    <a:pt x="1" y="1429"/>
                  </a:cubicBezTo>
                  <a:cubicBezTo>
                    <a:pt x="1" y="1429"/>
                    <a:pt x="792" y="2360"/>
                    <a:pt x="2506" y="2360"/>
                  </a:cubicBezTo>
                  <a:cubicBezTo>
                    <a:pt x="3192" y="2360"/>
                    <a:pt x="4026" y="221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5"/>
            <p:cNvSpPr/>
            <p:nvPr/>
          </p:nvSpPr>
          <p:spPr>
            <a:xfrm>
              <a:off x="6905176" y="1856481"/>
              <a:ext cx="271804" cy="141979"/>
            </a:xfrm>
            <a:custGeom>
              <a:avLst/>
              <a:gdLst/>
              <a:ahLst/>
              <a:cxnLst/>
              <a:rect l="l" t="t" r="r" b="b"/>
              <a:pathLst>
                <a:path w="5412" h="2827" extrusionOk="0">
                  <a:moveTo>
                    <a:pt x="5411" y="0"/>
                  </a:moveTo>
                  <a:lnTo>
                    <a:pt x="1" y="426"/>
                  </a:lnTo>
                  <a:cubicBezTo>
                    <a:pt x="1" y="426"/>
                    <a:pt x="426" y="1763"/>
                    <a:pt x="183" y="2827"/>
                  </a:cubicBezTo>
                  <a:cubicBezTo>
                    <a:pt x="1764" y="2280"/>
                    <a:pt x="3375"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5"/>
            <p:cNvSpPr/>
            <p:nvPr/>
          </p:nvSpPr>
          <p:spPr>
            <a:xfrm>
              <a:off x="6492797" y="891100"/>
              <a:ext cx="1050504" cy="989835"/>
            </a:xfrm>
            <a:custGeom>
              <a:avLst/>
              <a:gdLst/>
              <a:ahLst/>
              <a:cxnLst/>
              <a:rect l="l" t="t" r="r" b="b"/>
              <a:pathLst>
                <a:path w="20917" h="19709" extrusionOk="0">
                  <a:moveTo>
                    <a:pt x="7883" y="1"/>
                  </a:moveTo>
                  <a:cubicBezTo>
                    <a:pt x="3784" y="1"/>
                    <a:pt x="0" y="2091"/>
                    <a:pt x="187" y="9921"/>
                  </a:cubicBezTo>
                  <a:cubicBezTo>
                    <a:pt x="187" y="9921"/>
                    <a:pt x="66" y="13599"/>
                    <a:pt x="947" y="15423"/>
                  </a:cubicBezTo>
                  <a:cubicBezTo>
                    <a:pt x="1859" y="17246"/>
                    <a:pt x="4807" y="19283"/>
                    <a:pt x="8789" y="19648"/>
                  </a:cubicBezTo>
                  <a:cubicBezTo>
                    <a:pt x="9232" y="19688"/>
                    <a:pt x="9691" y="19708"/>
                    <a:pt x="10158" y="19708"/>
                  </a:cubicBezTo>
                  <a:cubicBezTo>
                    <a:pt x="13891" y="19708"/>
                    <a:pt x="18165" y="18415"/>
                    <a:pt x="19245" y="15848"/>
                  </a:cubicBezTo>
                  <a:cubicBezTo>
                    <a:pt x="20431" y="12991"/>
                    <a:pt x="20917" y="10985"/>
                    <a:pt x="20552" y="8067"/>
                  </a:cubicBezTo>
                  <a:cubicBezTo>
                    <a:pt x="20188" y="5149"/>
                    <a:pt x="20005" y="3842"/>
                    <a:pt x="17300" y="2535"/>
                  </a:cubicBezTo>
                  <a:cubicBezTo>
                    <a:pt x="15980" y="1897"/>
                    <a:pt x="11788" y="1"/>
                    <a:pt x="788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5"/>
            <p:cNvSpPr/>
            <p:nvPr/>
          </p:nvSpPr>
          <p:spPr>
            <a:xfrm>
              <a:off x="6972374" y="1388204"/>
              <a:ext cx="73275" cy="126510"/>
            </a:xfrm>
            <a:custGeom>
              <a:avLst/>
              <a:gdLst/>
              <a:ahLst/>
              <a:cxnLst/>
              <a:rect l="l" t="t" r="r" b="b"/>
              <a:pathLst>
                <a:path w="1459" h="2519" extrusionOk="0">
                  <a:moveTo>
                    <a:pt x="334" y="0"/>
                  </a:moveTo>
                  <a:cubicBezTo>
                    <a:pt x="319" y="0"/>
                    <a:pt x="304" y="8"/>
                    <a:pt x="304" y="23"/>
                  </a:cubicBezTo>
                  <a:cubicBezTo>
                    <a:pt x="213" y="327"/>
                    <a:pt x="182" y="692"/>
                    <a:pt x="91" y="1026"/>
                  </a:cubicBezTo>
                  <a:cubicBezTo>
                    <a:pt x="61" y="1239"/>
                    <a:pt x="0" y="1482"/>
                    <a:pt x="122" y="1695"/>
                  </a:cubicBezTo>
                  <a:cubicBezTo>
                    <a:pt x="176" y="1831"/>
                    <a:pt x="304" y="1943"/>
                    <a:pt x="439" y="1943"/>
                  </a:cubicBezTo>
                  <a:cubicBezTo>
                    <a:pt x="455" y="1943"/>
                    <a:pt x="471" y="1941"/>
                    <a:pt x="486" y="1938"/>
                  </a:cubicBezTo>
                  <a:cubicBezTo>
                    <a:pt x="578" y="1938"/>
                    <a:pt x="669" y="1877"/>
                    <a:pt x="730" y="1847"/>
                  </a:cubicBezTo>
                  <a:cubicBezTo>
                    <a:pt x="760" y="1816"/>
                    <a:pt x="821" y="1756"/>
                    <a:pt x="851" y="1756"/>
                  </a:cubicBezTo>
                  <a:cubicBezTo>
                    <a:pt x="902" y="1715"/>
                    <a:pt x="942" y="1695"/>
                    <a:pt x="974" y="1695"/>
                  </a:cubicBezTo>
                  <a:cubicBezTo>
                    <a:pt x="1037" y="1695"/>
                    <a:pt x="1064" y="1776"/>
                    <a:pt x="1064" y="1938"/>
                  </a:cubicBezTo>
                  <a:cubicBezTo>
                    <a:pt x="1216" y="2151"/>
                    <a:pt x="1185" y="2272"/>
                    <a:pt x="942" y="2333"/>
                  </a:cubicBezTo>
                  <a:cubicBezTo>
                    <a:pt x="830" y="2361"/>
                    <a:pt x="873" y="2519"/>
                    <a:pt x="952" y="2519"/>
                  </a:cubicBezTo>
                  <a:cubicBezTo>
                    <a:pt x="959" y="2519"/>
                    <a:pt x="966" y="2518"/>
                    <a:pt x="973" y="2515"/>
                  </a:cubicBezTo>
                  <a:cubicBezTo>
                    <a:pt x="1216" y="2424"/>
                    <a:pt x="1459" y="2181"/>
                    <a:pt x="1459" y="1908"/>
                  </a:cubicBezTo>
                  <a:cubicBezTo>
                    <a:pt x="1429" y="1664"/>
                    <a:pt x="1216" y="1512"/>
                    <a:pt x="1003" y="1512"/>
                  </a:cubicBezTo>
                  <a:cubicBezTo>
                    <a:pt x="851" y="1512"/>
                    <a:pt x="790" y="1634"/>
                    <a:pt x="638" y="1695"/>
                  </a:cubicBezTo>
                  <a:cubicBezTo>
                    <a:pt x="562" y="1724"/>
                    <a:pt x="499" y="1737"/>
                    <a:pt x="447" y="1737"/>
                  </a:cubicBezTo>
                  <a:cubicBezTo>
                    <a:pt x="124" y="1737"/>
                    <a:pt x="221" y="1231"/>
                    <a:pt x="274" y="996"/>
                  </a:cubicBezTo>
                  <a:cubicBezTo>
                    <a:pt x="304" y="722"/>
                    <a:pt x="517" y="297"/>
                    <a:pt x="365" y="23"/>
                  </a:cubicBezTo>
                  <a:cubicBezTo>
                    <a:pt x="365" y="8"/>
                    <a:pt x="350" y="0"/>
                    <a:pt x="33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5"/>
            <p:cNvSpPr/>
            <p:nvPr/>
          </p:nvSpPr>
          <p:spPr>
            <a:xfrm>
              <a:off x="6961677" y="1589698"/>
              <a:ext cx="108430" cy="51629"/>
            </a:xfrm>
            <a:custGeom>
              <a:avLst/>
              <a:gdLst/>
              <a:ahLst/>
              <a:cxnLst/>
              <a:rect l="l" t="t" r="r" b="b"/>
              <a:pathLst>
                <a:path w="2159" h="1028" extrusionOk="0">
                  <a:moveTo>
                    <a:pt x="2048" y="0"/>
                  </a:moveTo>
                  <a:cubicBezTo>
                    <a:pt x="1991" y="0"/>
                    <a:pt x="1930" y="38"/>
                    <a:pt x="1915" y="114"/>
                  </a:cubicBezTo>
                  <a:cubicBezTo>
                    <a:pt x="1857" y="547"/>
                    <a:pt x="1581" y="816"/>
                    <a:pt x="1162" y="816"/>
                  </a:cubicBezTo>
                  <a:cubicBezTo>
                    <a:pt x="1140" y="816"/>
                    <a:pt x="1118" y="815"/>
                    <a:pt x="1095" y="814"/>
                  </a:cubicBezTo>
                  <a:cubicBezTo>
                    <a:pt x="882" y="814"/>
                    <a:pt x="669" y="753"/>
                    <a:pt x="517" y="601"/>
                  </a:cubicBezTo>
                  <a:cubicBezTo>
                    <a:pt x="365" y="479"/>
                    <a:pt x="335" y="297"/>
                    <a:pt x="213" y="175"/>
                  </a:cubicBezTo>
                  <a:cubicBezTo>
                    <a:pt x="213" y="160"/>
                    <a:pt x="205" y="152"/>
                    <a:pt x="194" y="152"/>
                  </a:cubicBezTo>
                  <a:cubicBezTo>
                    <a:pt x="183" y="152"/>
                    <a:pt x="167" y="160"/>
                    <a:pt x="152" y="175"/>
                  </a:cubicBezTo>
                  <a:cubicBezTo>
                    <a:pt x="0" y="662"/>
                    <a:pt x="730" y="1026"/>
                    <a:pt x="1125" y="1026"/>
                  </a:cubicBezTo>
                  <a:cubicBezTo>
                    <a:pt x="1145" y="1027"/>
                    <a:pt x="1164" y="1028"/>
                    <a:pt x="1184" y="1028"/>
                  </a:cubicBezTo>
                  <a:cubicBezTo>
                    <a:pt x="1707" y="1028"/>
                    <a:pt x="2158" y="642"/>
                    <a:pt x="2158" y="114"/>
                  </a:cubicBezTo>
                  <a:cubicBezTo>
                    <a:pt x="2158" y="38"/>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5"/>
            <p:cNvSpPr/>
            <p:nvPr/>
          </p:nvSpPr>
          <p:spPr>
            <a:xfrm>
              <a:off x="6641657" y="1253256"/>
              <a:ext cx="98687" cy="69106"/>
            </a:xfrm>
            <a:custGeom>
              <a:avLst/>
              <a:gdLst/>
              <a:ahLst/>
              <a:cxnLst/>
              <a:rect l="l" t="t" r="r" b="b"/>
              <a:pathLst>
                <a:path w="1965" h="1376" extrusionOk="0">
                  <a:moveTo>
                    <a:pt x="1756" y="1"/>
                  </a:moveTo>
                  <a:cubicBezTo>
                    <a:pt x="1088" y="1"/>
                    <a:pt x="136" y="642"/>
                    <a:pt x="20" y="1312"/>
                  </a:cubicBezTo>
                  <a:cubicBezTo>
                    <a:pt x="1" y="1349"/>
                    <a:pt x="17" y="1375"/>
                    <a:pt x="39" y="1375"/>
                  </a:cubicBezTo>
                  <a:cubicBezTo>
                    <a:pt x="53" y="1375"/>
                    <a:pt x="69" y="1365"/>
                    <a:pt x="80" y="1342"/>
                  </a:cubicBezTo>
                  <a:cubicBezTo>
                    <a:pt x="567" y="704"/>
                    <a:pt x="1083" y="309"/>
                    <a:pt x="1874" y="157"/>
                  </a:cubicBezTo>
                  <a:cubicBezTo>
                    <a:pt x="1965" y="126"/>
                    <a:pt x="1934" y="5"/>
                    <a:pt x="1843" y="5"/>
                  </a:cubicBezTo>
                  <a:cubicBezTo>
                    <a:pt x="1815" y="2"/>
                    <a:pt x="1786" y="1"/>
                    <a:pt x="175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5"/>
            <p:cNvSpPr/>
            <p:nvPr/>
          </p:nvSpPr>
          <p:spPr>
            <a:xfrm>
              <a:off x="7228811" y="1241554"/>
              <a:ext cx="105718" cy="47812"/>
            </a:xfrm>
            <a:custGeom>
              <a:avLst/>
              <a:gdLst/>
              <a:ahLst/>
              <a:cxnLst/>
              <a:rect l="l" t="t" r="r" b="b"/>
              <a:pathLst>
                <a:path w="2105" h="952" extrusionOk="0">
                  <a:moveTo>
                    <a:pt x="343" y="0"/>
                  </a:moveTo>
                  <a:cubicBezTo>
                    <a:pt x="245" y="0"/>
                    <a:pt x="150" y="8"/>
                    <a:pt x="61" y="25"/>
                  </a:cubicBezTo>
                  <a:cubicBezTo>
                    <a:pt x="1" y="25"/>
                    <a:pt x="1" y="116"/>
                    <a:pt x="61" y="116"/>
                  </a:cubicBezTo>
                  <a:cubicBezTo>
                    <a:pt x="730" y="299"/>
                    <a:pt x="1368" y="390"/>
                    <a:pt x="1885" y="907"/>
                  </a:cubicBezTo>
                  <a:cubicBezTo>
                    <a:pt x="1917" y="938"/>
                    <a:pt x="1948" y="951"/>
                    <a:pt x="1976" y="951"/>
                  </a:cubicBezTo>
                  <a:cubicBezTo>
                    <a:pt x="2055" y="951"/>
                    <a:pt x="2105" y="845"/>
                    <a:pt x="2037" y="755"/>
                  </a:cubicBezTo>
                  <a:cubicBezTo>
                    <a:pt x="1697" y="310"/>
                    <a:pt x="951" y="0"/>
                    <a:pt x="3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5"/>
            <p:cNvSpPr/>
            <p:nvPr/>
          </p:nvSpPr>
          <p:spPr>
            <a:xfrm>
              <a:off x="6644118" y="1545050"/>
              <a:ext cx="195466" cy="183212"/>
            </a:xfrm>
            <a:custGeom>
              <a:avLst/>
              <a:gdLst/>
              <a:ahLst/>
              <a:cxnLst/>
              <a:rect l="l" t="t" r="r" b="b"/>
              <a:pathLst>
                <a:path w="3892" h="3648" extrusionOk="0">
                  <a:moveTo>
                    <a:pt x="1946" y="0"/>
                  </a:moveTo>
                  <a:cubicBezTo>
                    <a:pt x="882" y="0"/>
                    <a:pt x="1" y="821"/>
                    <a:pt x="1" y="1824"/>
                  </a:cubicBezTo>
                  <a:cubicBezTo>
                    <a:pt x="1" y="2827"/>
                    <a:pt x="882" y="3648"/>
                    <a:pt x="1946" y="3648"/>
                  </a:cubicBezTo>
                  <a:cubicBezTo>
                    <a:pt x="3041" y="3648"/>
                    <a:pt x="3892" y="2827"/>
                    <a:pt x="3892" y="1824"/>
                  </a:cubicBezTo>
                  <a:cubicBezTo>
                    <a:pt x="3892" y="821"/>
                    <a:pt x="3041"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5"/>
            <p:cNvSpPr/>
            <p:nvPr/>
          </p:nvSpPr>
          <p:spPr>
            <a:xfrm>
              <a:off x="7178438" y="1545050"/>
              <a:ext cx="195466" cy="183212"/>
            </a:xfrm>
            <a:custGeom>
              <a:avLst/>
              <a:gdLst/>
              <a:ahLst/>
              <a:cxnLst/>
              <a:rect l="l" t="t" r="r" b="b"/>
              <a:pathLst>
                <a:path w="3892" h="3648" extrusionOk="0">
                  <a:moveTo>
                    <a:pt x="1946" y="0"/>
                  </a:moveTo>
                  <a:cubicBezTo>
                    <a:pt x="882" y="0"/>
                    <a:pt x="0" y="821"/>
                    <a:pt x="0" y="1824"/>
                  </a:cubicBezTo>
                  <a:cubicBezTo>
                    <a:pt x="0" y="2827"/>
                    <a:pt x="882" y="3648"/>
                    <a:pt x="1946" y="3648"/>
                  </a:cubicBezTo>
                  <a:cubicBezTo>
                    <a:pt x="3040" y="3648"/>
                    <a:pt x="3891" y="2827"/>
                    <a:pt x="3891" y="1824"/>
                  </a:cubicBezTo>
                  <a:cubicBezTo>
                    <a:pt x="3891" y="821"/>
                    <a:pt x="3040"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5"/>
            <p:cNvSpPr/>
            <p:nvPr/>
          </p:nvSpPr>
          <p:spPr>
            <a:xfrm>
              <a:off x="6434991" y="948153"/>
              <a:ext cx="1215184" cy="474804"/>
            </a:xfrm>
            <a:custGeom>
              <a:avLst/>
              <a:gdLst/>
              <a:ahLst/>
              <a:cxnLst/>
              <a:rect l="l" t="t" r="r" b="b"/>
              <a:pathLst>
                <a:path w="24196" h="9454" extrusionOk="0">
                  <a:moveTo>
                    <a:pt x="17448" y="1"/>
                  </a:moveTo>
                  <a:cubicBezTo>
                    <a:pt x="17448" y="1369"/>
                    <a:pt x="16713" y="3235"/>
                    <a:pt x="15475" y="3235"/>
                  </a:cubicBezTo>
                  <a:cubicBezTo>
                    <a:pt x="15310" y="3235"/>
                    <a:pt x="15137" y="3203"/>
                    <a:pt x="14955" y="3131"/>
                  </a:cubicBezTo>
                  <a:cubicBezTo>
                    <a:pt x="14013" y="2493"/>
                    <a:pt x="13375" y="1247"/>
                    <a:pt x="12433" y="305"/>
                  </a:cubicBezTo>
                  <a:cubicBezTo>
                    <a:pt x="12062" y="2650"/>
                    <a:pt x="10866" y="3441"/>
                    <a:pt x="9380" y="3441"/>
                  </a:cubicBezTo>
                  <a:cubicBezTo>
                    <a:pt x="7092" y="3441"/>
                    <a:pt x="4116" y="1567"/>
                    <a:pt x="2402" y="609"/>
                  </a:cubicBezTo>
                  <a:cubicBezTo>
                    <a:pt x="1369" y="3223"/>
                    <a:pt x="1399" y="6262"/>
                    <a:pt x="1" y="8846"/>
                  </a:cubicBezTo>
                  <a:cubicBezTo>
                    <a:pt x="913" y="9028"/>
                    <a:pt x="1612" y="9454"/>
                    <a:pt x="1612" y="9454"/>
                  </a:cubicBezTo>
                  <a:cubicBezTo>
                    <a:pt x="3709" y="9028"/>
                    <a:pt x="3344" y="1825"/>
                    <a:pt x="3344" y="1824"/>
                  </a:cubicBezTo>
                  <a:lnTo>
                    <a:pt x="3344" y="1824"/>
                  </a:lnTo>
                  <a:cubicBezTo>
                    <a:pt x="3345" y="1825"/>
                    <a:pt x="7965" y="4834"/>
                    <a:pt x="10305" y="5046"/>
                  </a:cubicBezTo>
                  <a:cubicBezTo>
                    <a:pt x="10409" y="5056"/>
                    <a:pt x="10510" y="5060"/>
                    <a:pt x="10606" y="5060"/>
                  </a:cubicBezTo>
                  <a:cubicBezTo>
                    <a:pt x="12677" y="5060"/>
                    <a:pt x="13010" y="2979"/>
                    <a:pt x="13010" y="2979"/>
                  </a:cubicBezTo>
                  <a:cubicBezTo>
                    <a:pt x="13010" y="2979"/>
                    <a:pt x="13952" y="4530"/>
                    <a:pt x="15685" y="4682"/>
                  </a:cubicBezTo>
                  <a:cubicBezTo>
                    <a:pt x="15753" y="4688"/>
                    <a:pt x="15818" y="4690"/>
                    <a:pt x="15881" y="4690"/>
                  </a:cubicBezTo>
                  <a:cubicBezTo>
                    <a:pt x="17408" y="4690"/>
                    <a:pt x="17296" y="2980"/>
                    <a:pt x="17296" y="2979"/>
                  </a:cubicBezTo>
                  <a:lnTo>
                    <a:pt x="17296" y="2979"/>
                  </a:lnTo>
                  <a:cubicBezTo>
                    <a:pt x="18222" y="4147"/>
                    <a:pt x="18935" y="4473"/>
                    <a:pt x="19442" y="4473"/>
                  </a:cubicBezTo>
                  <a:cubicBezTo>
                    <a:pt x="20084" y="4473"/>
                    <a:pt x="20396" y="3952"/>
                    <a:pt x="20396" y="3952"/>
                  </a:cubicBezTo>
                  <a:cubicBezTo>
                    <a:pt x="20396" y="3952"/>
                    <a:pt x="20396" y="8815"/>
                    <a:pt x="22038" y="8998"/>
                  </a:cubicBezTo>
                  <a:cubicBezTo>
                    <a:pt x="22123" y="9007"/>
                    <a:pt x="22203" y="9012"/>
                    <a:pt x="22280" y="9012"/>
                  </a:cubicBezTo>
                  <a:cubicBezTo>
                    <a:pt x="23682" y="9012"/>
                    <a:pt x="23709" y="7508"/>
                    <a:pt x="23709" y="7508"/>
                  </a:cubicBezTo>
                  <a:cubicBezTo>
                    <a:pt x="23801" y="7539"/>
                    <a:pt x="23884" y="7554"/>
                    <a:pt x="23964" y="7554"/>
                  </a:cubicBezTo>
                  <a:cubicBezTo>
                    <a:pt x="24044" y="7554"/>
                    <a:pt x="24120" y="7539"/>
                    <a:pt x="24196" y="7508"/>
                  </a:cubicBezTo>
                  <a:cubicBezTo>
                    <a:pt x="22676" y="6353"/>
                    <a:pt x="22129" y="3831"/>
                    <a:pt x="21855" y="1551"/>
                  </a:cubicBezTo>
                  <a:cubicBezTo>
                    <a:pt x="21559" y="2284"/>
                    <a:pt x="21067" y="2540"/>
                    <a:pt x="20531" y="2540"/>
                  </a:cubicBezTo>
                  <a:cubicBezTo>
                    <a:pt x="19910" y="2540"/>
                    <a:pt x="19230" y="2197"/>
                    <a:pt x="18724" y="1855"/>
                  </a:cubicBezTo>
                  <a:cubicBezTo>
                    <a:pt x="18390" y="1247"/>
                    <a:pt x="17448" y="943"/>
                    <a:pt x="1744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5"/>
            <p:cNvSpPr/>
            <p:nvPr/>
          </p:nvSpPr>
          <p:spPr>
            <a:xfrm>
              <a:off x="6305265" y="724913"/>
              <a:ext cx="1459416" cy="667507"/>
            </a:xfrm>
            <a:custGeom>
              <a:avLst/>
              <a:gdLst/>
              <a:ahLst/>
              <a:cxnLst/>
              <a:rect l="l" t="t" r="r" b="b"/>
              <a:pathLst>
                <a:path w="29059" h="13291" extrusionOk="0">
                  <a:moveTo>
                    <a:pt x="14078" y="1"/>
                  </a:moveTo>
                  <a:cubicBezTo>
                    <a:pt x="9972" y="1"/>
                    <a:pt x="5532" y="3230"/>
                    <a:pt x="5532" y="3230"/>
                  </a:cubicBezTo>
                  <a:cubicBezTo>
                    <a:pt x="5532" y="3230"/>
                    <a:pt x="6262" y="616"/>
                    <a:pt x="4955" y="525"/>
                  </a:cubicBezTo>
                  <a:cubicBezTo>
                    <a:pt x="4930" y="522"/>
                    <a:pt x="4906" y="521"/>
                    <a:pt x="4883" y="521"/>
                  </a:cubicBezTo>
                  <a:cubicBezTo>
                    <a:pt x="3676" y="521"/>
                    <a:pt x="4407" y="3595"/>
                    <a:pt x="4407" y="3595"/>
                  </a:cubicBezTo>
                  <a:cubicBezTo>
                    <a:pt x="4407" y="3595"/>
                    <a:pt x="3460" y="2182"/>
                    <a:pt x="2675" y="2182"/>
                  </a:cubicBezTo>
                  <a:cubicBezTo>
                    <a:pt x="2437" y="2182"/>
                    <a:pt x="2214" y="2312"/>
                    <a:pt x="2037" y="2652"/>
                  </a:cubicBezTo>
                  <a:cubicBezTo>
                    <a:pt x="1246" y="4111"/>
                    <a:pt x="3739" y="5540"/>
                    <a:pt x="3739" y="5540"/>
                  </a:cubicBezTo>
                  <a:cubicBezTo>
                    <a:pt x="3459" y="5667"/>
                    <a:pt x="3276" y="5702"/>
                    <a:pt x="3136" y="5702"/>
                  </a:cubicBezTo>
                  <a:cubicBezTo>
                    <a:pt x="2968" y="5702"/>
                    <a:pt x="2863" y="5651"/>
                    <a:pt x="2727" y="5651"/>
                  </a:cubicBezTo>
                  <a:cubicBezTo>
                    <a:pt x="2573" y="5651"/>
                    <a:pt x="2379" y="5717"/>
                    <a:pt x="2006" y="5996"/>
                  </a:cubicBezTo>
                  <a:cubicBezTo>
                    <a:pt x="274" y="7607"/>
                    <a:pt x="1581" y="10008"/>
                    <a:pt x="1581" y="10008"/>
                  </a:cubicBezTo>
                  <a:cubicBezTo>
                    <a:pt x="0" y="11589"/>
                    <a:pt x="1581" y="13200"/>
                    <a:pt x="1581" y="13200"/>
                  </a:cubicBezTo>
                  <a:cubicBezTo>
                    <a:pt x="1648" y="13194"/>
                    <a:pt x="1714" y="13192"/>
                    <a:pt x="1778" y="13192"/>
                  </a:cubicBezTo>
                  <a:cubicBezTo>
                    <a:pt x="2067" y="13192"/>
                    <a:pt x="2336" y="13241"/>
                    <a:pt x="2584" y="13291"/>
                  </a:cubicBezTo>
                  <a:cubicBezTo>
                    <a:pt x="3982" y="10707"/>
                    <a:pt x="3952" y="7668"/>
                    <a:pt x="5015" y="5054"/>
                  </a:cubicBezTo>
                  <a:cubicBezTo>
                    <a:pt x="6711" y="6012"/>
                    <a:pt x="9680" y="7886"/>
                    <a:pt x="11965" y="7886"/>
                  </a:cubicBezTo>
                  <a:cubicBezTo>
                    <a:pt x="13449" y="7886"/>
                    <a:pt x="14645" y="7095"/>
                    <a:pt x="15016" y="4750"/>
                  </a:cubicBezTo>
                  <a:cubicBezTo>
                    <a:pt x="15958" y="5692"/>
                    <a:pt x="16596" y="6938"/>
                    <a:pt x="17538" y="7546"/>
                  </a:cubicBezTo>
                  <a:cubicBezTo>
                    <a:pt x="17727" y="7624"/>
                    <a:pt x="17907" y="7660"/>
                    <a:pt x="18078" y="7660"/>
                  </a:cubicBezTo>
                  <a:cubicBezTo>
                    <a:pt x="19304" y="7660"/>
                    <a:pt x="20031" y="5803"/>
                    <a:pt x="20031" y="4415"/>
                  </a:cubicBezTo>
                  <a:cubicBezTo>
                    <a:pt x="20031" y="5358"/>
                    <a:pt x="20973" y="5692"/>
                    <a:pt x="21307" y="6300"/>
                  </a:cubicBezTo>
                  <a:cubicBezTo>
                    <a:pt x="21810" y="6640"/>
                    <a:pt x="22486" y="6972"/>
                    <a:pt x="23104" y="6972"/>
                  </a:cubicBezTo>
                  <a:cubicBezTo>
                    <a:pt x="23645" y="6972"/>
                    <a:pt x="24141" y="6719"/>
                    <a:pt x="24438" y="5996"/>
                  </a:cubicBezTo>
                  <a:cubicBezTo>
                    <a:pt x="24712" y="8276"/>
                    <a:pt x="25259" y="10798"/>
                    <a:pt x="26779" y="11953"/>
                  </a:cubicBezTo>
                  <a:cubicBezTo>
                    <a:pt x="27265" y="11801"/>
                    <a:pt x="27630" y="11224"/>
                    <a:pt x="27630" y="11224"/>
                  </a:cubicBezTo>
                  <a:cubicBezTo>
                    <a:pt x="29058" y="8701"/>
                    <a:pt x="27143" y="8093"/>
                    <a:pt x="27143" y="8093"/>
                  </a:cubicBezTo>
                  <a:cubicBezTo>
                    <a:pt x="27287" y="5286"/>
                    <a:pt x="24974" y="5205"/>
                    <a:pt x="24706" y="5205"/>
                  </a:cubicBezTo>
                  <a:cubicBezTo>
                    <a:pt x="24690" y="5205"/>
                    <a:pt x="24681" y="5206"/>
                    <a:pt x="24681" y="5206"/>
                  </a:cubicBezTo>
                  <a:cubicBezTo>
                    <a:pt x="24129" y="2520"/>
                    <a:pt x="21571" y="2018"/>
                    <a:pt x="19738" y="2018"/>
                  </a:cubicBezTo>
                  <a:cubicBezTo>
                    <a:pt x="18647" y="2018"/>
                    <a:pt x="17812" y="2196"/>
                    <a:pt x="17812" y="2196"/>
                  </a:cubicBezTo>
                  <a:cubicBezTo>
                    <a:pt x="17812" y="2196"/>
                    <a:pt x="18572" y="160"/>
                    <a:pt x="14408" y="8"/>
                  </a:cubicBezTo>
                  <a:cubicBezTo>
                    <a:pt x="14298" y="3"/>
                    <a:pt x="14188" y="1"/>
                    <a:pt x="14078"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5"/>
            <p:cNvSpPr/>
            <p:nvPr/>
          </p:nvSpPr>
          <p:spPr>
            <a:xfrm>
              <a:off x="6730250" y="789650"/>
              <a:ext cx="277278" cy="274114"/>
            </a:xfrm>
            <a:custGeom>
              <a:avLst/>
              <a:gdLst/>
              <a:ahLst/>
              <a:cxnLst/>
              <a:rect l="l" t="t" r="r" b="b"/>
              <a:pathLst>
                <a:path w="5521" h="5458" extrusionOk="0">
                  <a:moveTo>
                    <a:pt x="4065" y="1"/>
                  </a:moveTo>
                  <a:cubicBezTo>
                    <a:pt x="3982" y="1"/>
                    <a:pt x="3902" y="129"/>
                    <a:pt x="4000" y="178"/>
                  </a:cubicBezTo>
                  <a:cubicBezTo>
                    <a:pt x="4608" y="695"/>
                    <a:pt x="4851" y="1515"/>
                    <a:pt x="5034" y="2275"/>
                  </a:cubicBezTo>
                  <a:cubicBezTo>
                    <a:pt x="5201" y="3025"/>
                    <a:pt x="5062" y="4004"/>
                    <a:pt x="4155" y="4004"/>
                  </a:cubicBezTo>
                  <a:cubicBezTo>
                    <a:pt x="4070" y="4004"/>
                    <a:pt x="3978" y="3996"/>
                    <a:pt x="3879" y="3977"/>
                  </a:cubicBezTo>
                  <a:cubicBezTo>
                    <a:pt x="3301" y="3856"/>
                    <a:pt x="2785" y="3369"/>
                    <a:pt x="2481" y="2883"/>
                  </a:cubicBezTo>
                  <a:cubicBezTo>
                    <a:pt x="2463" y="2856"/>
                    <a:pt x="2437" y="2845"/>
                    <a:pt x="2411" y="2845"/>
                  </a:cubicBezTo>
                  <a:cubicBezTo>
                    <a:pt x="2346" y="2845"/>
                    <a:pt x="2277" y="2910"/>
                    <a:pt x="2298" y="2974"/>
                  </a:cubicBezTo>
                  <a:cubicBezTo>
                    <a:pt x="2541" y="3521"/>
                    <a:pt x="2663" y="4099"/>
                    <a:pt x="2572" y="4676"/>
                  </a:cubicBezTo>
                  <a:cubicBezTo>
                    <a:pt x="2504" y="5031"/>
                    <a:pt x="2249" y="5151"/>
                    <a:pt x="1967" y="5151"/>
                  </a:cubicBezTo>
                  <a:cubicBezTo>
                    <a:pt x="1742" y="5151"/>
                    <a:pt x="1501" y="5075"/>
                    <a:pt x="1326" y="4980"/>
                  </a:cubicBezTo>
                  <a:cubicBezTo>
                    <a:pt x="748" y="4676"/>
                    <a:pt x="383" y="4038"/>
                    <a:pt x="170" y="3491"/>
                  </a:cubicBezTo>
                  <a:cubicBezTo>
                    <a:pt x="158" y="3453"/>
                    <a:pt x="124" y="3436"/>
                    <a:pt x="91" y="3436"/>
                  </a:cubicBezTo>
                  <a:cubicBezTo>
                    <a:pt x="45" y="3436"/>
                    <a:pt x="1" y="3468"/>
                    <a:pt x="19" y="3521"/>
                  </a:cubicBezTo>
                  <a:cubicBezTo>
                    <a:pt x="169" y="4074"/>
                    <a:pt x="1109" y="5457"/>
                    <a:pt x="1945" y="5457"/>
                  </a:cubicBezTo>
                  <a:cubicBezTo>
                    <a:pt x="2121" y="5457"/>
                    <a:pt x="2292" y="5396"/>
                    <a:pt x="2450" y="5254"/>
                  </a:cubicBezTo>
                  <a:cubicBezTo>
                    <a:pt x="2754" y="4980"/>
                    <a:pt x="2785" y="4585"/>
                    <a:pt x="2785" y="4190"/>
                  </a:cubicBezTo>
                  <a:cubicBezTo>
                    <a:pt x="2785" y="3937"/>
                    <a:pt x="2732" y="3683"/>
                    <a:pt x="2676" y="3454"/>
                  </a:cubicBezTo>
                  <a:lnTo>
                    <a:pt x="2676" y="3454"/>
                  </a:lnTo>
                  <a:cubicBezTo>
                    <a:pt x="3046" y="3822"/>
                    <a:pt x="3768" y="4214"/>
                    <a:pt x="4356" y="4214"/>
                  </a:cubicBezTo>
                  <a:cubicBezTo>
                    <a:pt x="4753" y="4214"/>
                    <a:pt x="5089" y="4036"/>
                    <a:pt x="5216" y="3552"/>
                  </a:cubicBezTo>
                  <a:cubicBezTo>
                    <a:pt x="5520" y="2458"/>
                    <a:pt x="5064" y="725"/>
                    <a:pt x="4122" y="26"/>
                  </a:cubicBezTo>
                  <a:cubicBezTo>
                    <a:pt x="4104" y="8"/>
                    <a:pt x="4084" y="1"/>
                    <a:pt x="406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5"/>
            <p:cNvSpPr/>
            <p:nvPr/>
          </p:nvSpPr>
          <p:spPr>
            <a:xfrm>
              <a:off x="7394245" y="975574"/>
              <a:ext cx="156694" cy="142280"/>
            </a:xfrm>
            <a:custGeom>
              <a:avLst/>
              <a:gdLst/>
              <a:ahLst/>
              <a:cxnLst/>
              <a:rect l="l" t="t" r="r" b="b"/>
              <a:pathLst>
                <a:path w="3120" h="2833" extrusionOk="0">
                  <a:moveTo>
                    <a:pt x="85" y="1"/>
                  </a:moveTo>
                  <a:cubicBezTo>
                    <a:pt x="44" y="1"/>
                    <a:pt x="0" y="34"/>
                    <a:pt x="20" y="93"/>
                  </a:cubicBezTo>
                  <a:cubicBezTo>
                    <a:pt x="263" y="1035"/>
                    <a:pt x="628" y="2707"/>
                    <a:pt x="1813" y="2829"/>
                  </a:cubicBezTo>
                  <a:cubicBezTo>
                    <a:pt x="1838" y="2831"/>
                    <a:pt x="1862" y="2832"/>
                    <a:pt x="1886" y="2832"/>
                  </a:cubicBezTo>
                  <a:cubicBezTo>
                    <a:pt x="2774" y="2832"/>
                    <a:pt x="3120" y="1230"/>
                    <a:pt x="3120" y="579"/>
                  </a:cubicBezTo>
                  <a:cubicBezTo>
                    <a:pt x="3120" y="519"/>
                    <a:pt x="3074" y="488"/>
                    <a:pt x="3025" y="488"/>
                  </a:cubicBezTo>
                  <a:cubicBezTo>
                    <a:pt x="2976" y="488"/>
                    <a:pt x="2922" y="519"/>
                    <a:pt x="2907" y="579"/>
                  </a:cubicBezTo>
                  <a:cubicBezTo>
                    <a:pt x="2653" y="1173"/>
                    <a:pt x="2688" y="2580"/>
                    <a:pt x="1815" y="2580"/>
                  </a:cubicBezTo>
                  <a:cubicBezTo>
                    <a:pt x="1749" y="2580"/>
                    <a:pt x="1677" y="2572"/>
                    <a:pt x="1600" y="2555"/>
                  </a:cubicBezTo>
                  <a:cubicBezTo>
                    <a:pt x="658" y="2373"/>
                    <a:pt x="536" y="731"/>
                    <a:pt x="141" y="32"/>
                  </a:cubicBezTo>
                  <a:cubicBezTo>
                    <a:pt x="130" y="11"/>
                    <a:pt x="108" y="1"/>
                    <a:pt x="8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5"/>
            <p:cNvSpPr/>
            <p:nvPr/>
          </p:nvSpPr>
          <p:spPr>
            <a:xfrm>
              <a:off x="6418467" y="1170338"/>
              <a:ext cx="129524" cy="157548"/>
            </a:xfrm>
            <a:custGeom>
              <a:avLst/>
              <a:gdLst/>
              <a:ahLst/>
              <a:cxnLst/>
              <a:rect l="l" t="t" r="r" b="b"/>
              <a:pathLst>
                <a:path w="2579" h="3137" extrusionOk="0">
                  <a:moveTo>
                    <a:pt x="1960" y="0"/>
                  </a:moveTo>
                  <a:cubicBezTo>
                    <a:pt x="1897" y="0"/>
                    <a:pt x="1832" y="47"/>
                    <a:pt x="1850" y="136"/>
                  </a:cubicBezTo>
                  <a:cubicBezTo>
                    <a:pt x="2062" y="744"/>
                    <a:pt x="2153" y="1413"/>
                    <a:pt x="2093" y="2051"/>
                  </a:cubicBezTo>
                  <a:cubicBezTo>
                    <a:pt x="2062" y="2476"/>
                    <a:pt x="1910" y="2872"/>
                    <a:pt x="1454" y="2932"/>
                  </a:cubicBezTo>
                  <a:cubicBezTo>
                    <a:pt x="1432" y="2935"/>
                    <a:pt x="1409" y="2936"/>
                    <a:pt x="1387" y="2936"/>
                  </a:cubicBezTo>
                  <a:cubicBezTo>
                    <a:pt x="870" y="2936"/>
                    <a:pt x="438" y="2282"/>
                    <a:pt x="117" y="1990"/>
                  </a:cubicBezTo>
                  <a:cubicBezTo>
                    <a:pt x="111" y="1985"/>
                    <a:pt x="104" y="1982"/>
                    <a:pt x="95" y="1982"/>
                  </a:cubicBezTo>
                  <a:cubicBezTo>
                    <a:pt x="57" y="1982"/>
                    <a:pt x="1" y="2032"/>
                    <a:pt x="26" y="2081"/>
                  </a:cubicBezTo>
                  <a:cubicBezTo>
                    <a:pt x="288" y="2475"/>
                    <a:pt x="944" y="3136"/>
                    <a:pt x="1507" y="3136"/>
                  </a:cubicBezTo>
                  <a:cubicBezTo>
                    <a:pt x="1726" y="3136"/>
                    <a:pt x="1931" y="3036"/>
                    <a:pt x="2093" y="2780"/>
                  </a:cubicBezTo>
                  <a:cubicBezTo>
                    <a:pt x="2579" y="2051"/>
                    <a:pt x="2366" y="866"/>
                    <a:pt x="2062" y="75"/>
                  </a:cubicBezTo>
                  <a:cubicBezTo>
                    <a:pt x="2050" y="24"/>
                    <a:pt x="2005" y="0"/>
                    <a:pt x="1960" y="0"/>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5"/>
            <p:cNvSpPr/>
            <p:nvPr/>
          </p:nvSpPr>
          <p:spPr>
            <a:xfrm>
              <a:off x="7157043" y="1382780"/>
              <a:ext cx="107677" cy="105668"/>
            </a:xfrm>
            <a:custGeom>
              <a:avLst/>
              <a:gdLst/>
              <a:ahLst/>
              <a:cxnLst/>
              <a:rect l="l" t="t" r="r" b="b"/>
              <a:pathLst>
                <a:path w="2144" h="2104" extrusionOk="0">
                  <a:moveTo>
                    <a:pt x="1024" y="1"/>
                  </a:moveTo>
                  <a:cubicBezTo>
                    <a:pt x="988" y="1"/>
                    <a:pt x="951" y="4"/>
                    <a:pt x="913" y="9"/>
                  </a:cubicBezTo>
                  <a:cubicBezTo>
                    <a:pt x="1" y="131"/>
                    <a:pt x="1" y="1347"/>
                    <a:pt x="62" y="2046"/>
                  </a:cubicBezTo>
                  <a:cubicBezTo>
                    <a:pt x="62" y="2079"/>
                    <a:pt x="89" y="2103"/>
                    <a:pt x="119" y="2103"/>
                  </a:cubicBezTo>
                  <a:cubicBezTo>
                    <a:pt x="143" y="2103"/>
                    <a:pt x="170" y="2087"/>
                    <a:pt x="183" y="2046"/>
                  </a:cubicBezTo>
                  <a:cubicBezTo>
                    <a:pt x="214" y="1438"/>
                    <a:pt x="62" y="465"/>
                    <a:pt x="791" y="192"/>
                  </a:cubicBezTo>
                  <a:cubicBezTo>
                    <a:pt x="874" y="165"/>
                    <a:pt x="950" y="153"/>
                    <a:pt x="1021" y="153"/>
                  </a:cubicBezTo>
                  <a:cubicBezTo>
                    <a:pt x="1678" y="153"/>
                    <a:pt x="1842" y="1215"/>
                    <a:pt x="2007" y="1681"/>
                  </a:cubicBezTo>
                  <a:cubicBezTo>
                    <a:pt x="2022" y="1727"/>
                    <a:pt x="2060" y="1750"/>
                    <a:pt x="2091" y="1750"/>
                  </a:cubicBezTo>
                  <a:cubicBezTo>
                    <a:pt x="2121" y="1750"/>
                    <a:pt x="2144" y="1727"/>
                    <a:pt x="2129" y="1681"/>
                  </a:cubicBezTo>
                  <a:cubicBezTo>
                    <a:pt x="2100" y="1103"/>
                    <a:pt x="1740" y="1"/>
                    <a:pt x="1024"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5"/>
            <p:cNvSpPr/>
            <p:nvPr/>
          </p:nvSpPr>
          <p:spPr>
            <a:xfrm>
              <a:off x="6761690" y="1382780"/>
              <a:ext cx="108430" cy="105065"/>
            </a:xfrm>
            <a:custGeom>
              <a:avLst/>
              <a:gdLst/>
              <a:ahLst/>
              <a:cxnLst/>
              <a:rect l="l" t="t" r="r" b="b"/>
              <a:pathLst>
                <a:path w="2159" h="2092" extrusionOk="0">
                  <a:moveTo>
                    <a:pt x="1135" y="1"/>
                  </a:moveTo>
                  <a:cubicBezTo>
                    <a:pt x="419" y="1"/>
                    <a:pt x="58" y="1103"/>
                    <a:pt x="0" y="1681"/>
                  </a:cubicBezTo>
                  <a:cubicBezTo>
                    <a:pt x="0" y="1727"/>
                    <a:pt x="31" y="1750"/>
                    <a:pt x="65" y="1750"/>
                  </a:cubicBezTo>
                  <a:cubicBezTo>
                    <a:pt x="99" y="1750"/>
                    <a:pt x="137" y="1727"/>
                    <a:pt x="152" y="1681"/>
                  </a:cubicBezTo>
                  <a:cubicBezTo>
                    <a:pt x="317" y="1215"/>
                    <a:pt x="482" y="153"/>
                    <a:pt x="1117" y="153"/>
                  </a:cubicBezTo>
                  <a:cubicBezTo>
                    <a:pt x="1185" y="153"/>
                    <a:pt x="1258" y="165"/>
                    <a:pt x="1338" y="192"/>
                  </a:cubicBezTo>
                  <a:cubicBezTo>
                    <a:pt x="2067" y="435"/>
                    <a:pt x="1915" y="1438"/>
                    <a:pt x="1976" y="2046"/>
                  </a:cubicBezTo>
                  <a:cubicBezTo>
                    <a:pt x="1976" y="2076"/>
                    <a:pt x="1999" y="2092"/>
                    <a:pt x="2026" y="2092"/>
                  </a:cubicBezTo>
                  <a:cubicBezTo>
                    <a:pt x="2052" y="2092"/>
                    <a:pt x="2083" y="2076"/>
                    <a:pt x="2098" y="2046"/>
                  </a:cubicBezTo>
                  <a:cubicBezTo>
                    <a:pt x="2159" y="1347"/>
                    <a:pt x="2159" y="131"/>
                    <a:pt x="1247" y="9"/>
                  </a:cubicBezTo>
                  <a:cubicBezTo>
                    <a:pt x="1209" y="4"/>
                    <a:pt x="1171" y="1"/>
                    <a:pt x="11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5"/>
            <p:cNvSpPr/>
            <p:nvPr/>
          </p:nvSpPr>
          <p:spPr>
            <a:xfrm>
              <a:off x="6245701" y="1886967"/>
              <a:ext cx="332825" cy="407656"/>
            </a:xfrm>
            <a:custGeom>
              <a:avLst/>
              <a:gdLst/>
              <a:ahLst/>
              <a:cxnLst/>
              <a:rect l="l" t="t" r="r" b="b"/>
              <a:pathLst>
                <a:path w="6627" h="8117" extrusionOk="0">
                  <a:moveTo>
                    <a:pt x="1" y="1"/>
                  </a:moveTo>
                  <a:cubicBezTo>
                    <a:pt x="1794" y="3557"/>
                    <a:pt x="4134" y="6870"/>
                    <a:pt x="5745" y="8117"/>
                  </a:cubicBezTo>
                  <a:lnTo>
                    <a:pt x="6627" y="1217"/>
                  </a:lnTo>
                  <a:lnTo>
                    <a:pt x="6627" y="1217"/>
                  </a:lnTo>
                  <a:cubicBezTo>
                    <a:pt x="6081" y="1315"/>
                    <a:pt x="5543" y="1361"/>
                    <a:pt x="5013" y="1361"/>
                  </a:cubicBezTo>
                  <a:cubicBezTo>
                    <a:pt x="3243" y="1361"/>
                    <a:pt x="1568" y="843"/>
                    <a:pt x="1"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5"/>
            <p:cNvSpPr/>
            <p:nvPr/>
          </p:nvSpPr>
          <p:spPr>
            <a:xfrm>
              <a:off x="6076250" y="1204590"/>
              <a:ext cx="505339" cy="750776"/>
            </a:xfrm>
            <a:custGeom>
              <a:avLst/>
              <a:gdLst/>
              <a:ahLst/>
              <a:cxnLst/>
              <a:rect l="l" t="t" r="r" b="b"/>
              <a:pathLst>
                <a:path w="10062" h="14949" extrusionOk="0">
                  <a:moveTo>
                    <a:pt x="3548" y="0"/>
                  </a:moveTo>
                  <a:cubicBezTo>
                    <a:pt x="3541" y="0"/>
                    <a:pt x="3534" y="0"/>
                    <a:pt x="3527" y="1"/>
                  </a:cubicBezTo>
                  <a:cubicBezTo>
                    <a:pt x="2919" y="92"/>
                    <a:pt x="3405" y="2402"/>
                    <a:pt x="3405" y="2402"/>
                  </a:cubicBezTo>
                  <a:cubicBezTo>
                    <a:pt x="3405" y="2402"/>
                    <a:pt x="2862" y="86"/>
                    <a:pt x="2274" y="86"/>
                  </a:cubicBezTo>
                  <a:cubicBezTo>
                    <a:pt x="2256" y="86"/>
                    <a:pt x="2238" y="88"/>
                    <a:pt x="2220" y="92"/>
                  </a:cubicBezTo>
                  <a:cubicBezTo>
                    <a:pt x="1642" y="214"/>
                    <a:pt x="2068" y="2433"/>
                    <a:pt x="2159" y="2767"/>
                  </a:cubicBezTo>
                  <a:cubicBezTo>
                    <a:pt x="2070" y="2440"/>
                    <a:pt x="1661" y="545"/>
                    <a:pt x="1160" y="545"/>
                  </a:cubicBezTo>
                  <a:cubicBezTo>
                    <a:pt x="1149" y="545"/>
                    <a:pt x="1137" y="546"/>
                    <a:pt x="1125" y="548"/>
                  </a:cubicBezTo>
                  <a:cubicBezTo>
                    <a:pt x="578" y="609"/>
                    <a:pt x="1" y="4409"/>
                    <a:pt x="1612" y="9333"/>
                  </a:cubicBezTo>
                  <a:cubicBezTo>
                    <a:pt x="2068" y="10731"/>
                    <a:pt x="2676" y="12159"/>
                    <a:pt x="3375" y="13588"/>
                  </a:cubicBezTo>
                  <a:cubicBezTo>
                    <a:pt x="4942" y="14430"/>
                    <a:pt x="6635" y="14948"/>
                    <a:pt x="8400" y="14948"/>
                  </a:cubicBezTo>
                  <a:cubicBezTo>
                    <a:pt x="8927" y="14948"/>
                    <a:pt x="9462" y="14902"/>
                    <a:pt x="10001" y="14804"/>
                  </a:cubicBezTo>
                  <a:lnTo>
                    <a:pt x="10062" y="14257"/>
                  </a:lnTo>
                  <a:cubicBezTo>
                    <a:pt x="10062" y="14257"/>
                    <a:pt x="6201" y="9333"/>
                    <a:pt x="5442" y="7205"/>
                  </a:cubicBezTo>
                  <a:cubicBezTo>
                    <a:pt x="4712" y="5077"/>
                    <a:pt x="4712" y="4682"/>
                    <a:pt x="4712" y="4682"/>
                  </a:cubicBezTo>
                  <a:cubicBezTo>
                    <a:pt x="4712" y="4682"/>
                    <a:pt x="5928" y="2372"/>
                    <a:pt x="5229" y="1916"/>
                  </a:cubicBezTo>
                  <a:cubicBezTo>
                    <a:pt x="5118" y="1844"/>
                    <a:pt x="5023" y="1814"/>
                    <a:pt x="4941" y="1814"/>
                  </a:cubicBezTo>
                  <a:cubicBezTo>
                    <a:pt x="4503" y="1814"/>
                    <a:pt x="4439" y="2676"/>
                    <a:pt x="4439" y="2676"/>
                  </a:cubicBezTo>
                  <a:cubicBezTo>
                    <a:pt x="4439" y="2676"/>
                    <a:pt x="4171" y="0"/>
                    <a:pt x="354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5"/>
            <p:cNvSpPr/>
            <p:nvPr/>
          </p:nvSpPr>
          <p:spPr>
            <a:xfrm>
              <a:off x="6529660" y="2224363"/>
              <a:ext cx="906817" cy="830781"/>
            </a:xfrm>
            <a:custGeom>
              <a:avLst/>
              <a:gdLst/>
              <a:ahLst/>
              <a:cxnLst/>
              <a:rect l="l" t="t" r="r" b="b"/>
              <a:pathLst>
                <a:path w="18056" h="16542" extrusionOk="0">
                  <a:moveTo>
                    <a:pt x="61" y="0"/>
                  </a:moveTo>
                  <a:lnTo>
                    <a:pt x="61" y="0"/>
                  </a:lnTo>
                  <a:cubicBezTo>
                    <a:pt x="0" y="851"/>
                    <a:pt x="61" y="1520"/>
                    <a:pt x="243" y="1824"/>
                  </a:cubicBezTo>
                  <a:cubicBezTo>
                    <a:pt x="456" y="2158"/>
                    <a:pt x="730" y="2523"/>
                    <a:pt x="1034" y="2858"/>
                  </a:cubicBezTo>
                  <a:cubicBezTo>
                    <a:pt x="1794" y="3709"/>
                    <a:pt x="2645" y="4408"/>
                    <a:pt x="2645" y="4408"/>
                  </a:cubicBezTo>
                  <a:cubicBezTo>
                    <a:pt x="2645" y="4408"/>
                    <a:pt x="2493" y="5350"/>
                    <a:pt x="2250" y="6657"/>
                  </a:cubicBezTo>
                  <a:cubicBezTo>
                    <a:pt x="2067" y="7630"/>
                    <a:pt x="1885" y="8785"/>
                    <a:pt x="1672" y="9970"/>
                  </a:cubicBezTo>
                  <a:cubicBezTo>
                    <a:pt x="1490" y="11095"/>
                    <a:pt x="1277" y="12219"/>
                    <a:pt x="1125" y="13131"/>
                  </a:cubicBezTo>
                  <a:cubicBezTo>
                    <a:pt x="946" y="14327"/>
                    <a:pt x="796" y="15199"/>
                    <a:pt x="820" y="15199"/>
                  </a:cubicBezTo>
                  <a:cubicBezTo>
                    <a:pt x="820" y="15199"/>
                    <a:pt x="820" y="15199"/>
                    <a:pt x="821" y="15198"/>
                  </a:cubicBezTo>
                  <a:cubicBezTo>
                    <a:pt x="822" y="15198"/>
                    <a:pt x="825" y="15198"/>
                    <a:pt x="827" y="15198"/>
                  </a:cubicBezTo>
                  <a:cubicBezTo>
                    <a:pt x="1061" y="15198"/>
                    <a:pt x="6028" y="16445"/>
                    <a:pt x="9362" y="16536"/>
                  </a:cubicBezTo>
                  <a:cubicBezTo>
                    <a:pt x="9509" y="16540"/>
                    <a:pt x="9659" y="16542"/>
                    <a:pt x="9812" y="16542"/>
                  </a:cubicBezTo>
                  <a:cubicBezTo>
                    <a:pt x="13161" y="16542"/>
                    <a:pt x="17717" y="15600"/>
                    <a:pt x="17630" y="14408"/>
                  </a:cubicBezTo>
                  <a:cubicBezTo>
                    <a:pt x="17630" y="14195"/>
                    <a:pt x="18055" y="13891"/>
                    <a:pt x="18025" y="13405"/>
                  </a:cubicBezTo>
                  <a:cubicBezTo>
                    <a:pt x="17964" y="12615"/>
                    <a:pt x="17934" y="11946"/>
                    <a:pt x="17812" y="10760"/>
                  </a:cubicBezTo>
                  <a:cubicBezTo>
                    <a:pt x="17751" y="10396"/>
                    <a:pt x="17721" y="10001"/>
                    <a:pt x="17691" y="9605"/>
                  </a:cubicBezTo>
                  <a:cubicBezTo>
                    <a:pt x="11277" y="7599"/>
                    <a:pt x="5168" y="4134"/>
                    <a:pt x="61" y="0"/>
                  </a:cubicBez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5"/>
            <p:cNvSpPr/>
            <p:nvPr/>
          </p:nvSpPr>
          <p:spPr>
            <a:xfrm>
              <a:off x="6532724" y="1909868"/>
              <a:ext cx="1051810" cy="796931"/>
            </a:xfrm>
            <a:custGeom>
              <a:avLst/>
              <a:gdLst/>
              <a:ahLst/>
              <a:cxnLst/>
              <a:rect l="l" t="t" r="r" b="b"/>
              <a:pathLst>
                <a:path w="20943" h="15868" extrusionOk="0">
                  <a:moveTo>
                    <a:pt x="1003" y="1"/>
                  </a:moveTo>
                  <a:cubicBezTo>
                    <a:pt x="1003" y="1"/>
                    <a:pt x="790" y="974"/>
                    <a:pt x="547" y="2281"/>
                  </a:cubicBezTo>
                  <a:cubicBezTo>
                    <a:pt x="365" y="3223"/>
                    <a:pt x="182" y="4317"/>
                    <a:pt x="91" y="5320"/>
                  </a:cubicBezTo>
                  <a:cubicBezTo>
                    <a:pt x="30" y="5654"/>
                    <a:pt x="0" y="5958"/>
                    <a:pt x="0" y="6262"/>
                  </a:cubicBezTo>
                  <a:cubicBezTo>
                    <a:pt x="5107" y="10396"/>
                    <a:pt x="11216" y="13861"/>
                    <a:pt x="17630" y="15867"/>
                  </a:cubicBezTo>
                  <a:cubicBezTo>
                    <a:pt x="17508" y="14925"/>
                    <a:pt x="17417" y="13952"/>
                    <a:pt x="17356" y="13253"/>
                  </a:cubicBezTo>
                  <a:cubicBezTo>
                    <a:pt x="17204" y="11977"/>
                    <a:pt x="16961" y="10852"/>
                    <a:pt x="16961" y="10852"/>
                  </a:cubicBezTo>
                  <a:cubicBezTo>
                    <a:pt x="19332" y="10427"/>
                    <a:pt x="20943" y="8329"/>
                    <a:pt x="20943" y="8329"/>
                  </a:cubicBezTo>
                  <a:cubicBezTo>
                    <a:pt x="20791" y="8025"/>
                    <a:pt x="20608" y="7691"/>
                    <a:pt x="20426" y="7387"/>
                  </a:cubicBezTo>
                  <a:cubicBezTo>
                    <a:pt x="19940" y="6566"/>
                    <a:pt x="19393" y="5715"/>
                    <a:pt x="18785" y="4955"/>
                  </a:cubicBezTo>
                  <a:cubicBezTo>
                    <a:pt x="18359" y="4408"/>
                    <a:pt x="17934" y="3922"/>
                    <a:pt x="17508" y="3496"/>
                  </a:cubicBezTo>
                  <a:cubicBezTo>
                    <a:pt x="17174" y="3162"/>
                    <a:pt x="16839" y="2858"/>
                    <a:pt x="16505" y="2645"/>
                  </a:cubicBezTo>
                  <a:cubicBezTo>
                    <a:pt x="15259" y="1791"/>
                    <a:pt x="14149" y="1614"/>
                    <a:pt x="13443" y="1614"/>
                  </a:cubicBezTo>
                  <a:cubicBezTo>
                    <a:pt x="12943" y="1614"/>
                    <a:pt x="12645" y="1703"/>
                    <a:pt x="12645" y="1703"/>
                  </a:cubicBezTo>
                  <a:cubicBezTo>
                    <a:pt x="11806" y="2433"/>
                    <a:pt x="10840" y="2651"/>
                    <a:pt x="9984" y="2651"/>
                  </a:cubicBezTo>
                  <a:cubicBezTo>
                    <a:pt x="8699" y="2651"/>
                    <a:pt x="7660" y="2159"/>
                    <a:pt x="7660" y="2159"/>
                  </a:cubicBezTo>
                  <a:lnTo>
                    <a:pt x="5471" y="1855"/>
                  </a:lnTo>
                  <a:cubicBezTo>
                    <a:pt x="4955" y="1429"/>
                    <a:pt x="1003" y="1"/>
                    <a:pt x="1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5"/>
            <p:cNvSpPr/>
            <p:nvPr/>
          </p:nvSpPr>
          <p:spPr>
            <a:xfrm>
              <a:off x="6787655" y="2222806"/>
              <a:ext cx="482437" cy="461645"/>
            </a:xfrm>
            <a:custGeom>
              <a:avLst/>
              <a:gdLst/>
              <a:ahLst/>
              <a:cxnLst/>
              <a:rect l="l" t="t" r="r" b="b"/>
              <a:pathLst>
                <a:path w="9606" h="9192" extrusionOk="0">
                  <a:moveTo>
                    <a:pt x="4256" y="1"/>
                  </a:moveTo>
                  <a:cubicBezTo>
                    <a:pt x="3465" y="1"/>
                    <a:pt x="3070" y="3071"/>
                    <a:pt x="3070" y="3071"/>
                  </a:cubicBezTo>
                  <a:cubicBezTo>
                    <a:pt x="3070" y="3071"/>
                    <a:pt x="274" y="3588"/>
                    <a:pt x="152" y="4287"/>
                  </a:cubicBezTo>
                  <a:cubicBezTo>
                    <a:pt x="0" y="5016"/>
                    <a:pt x="2797" y="5898"/>
                    <a:pt x="2797" y="5898"/>
                  </a:cubicBezTo>
                  <a:cubicBezTo>
                    <a:pt x="2797" y="5898"/>
                    <a:pt x="1976" y="9059"/>
                    <a:pt x="2462" y="9180"/>
                  </a:cubicBezTo>
                  <a:cubicBezTo>
                    <a:pt x="2495" y="9188"/>
                    <a:pt x="2530" y="9191"/>
                    <a:pt x="2567" y="9191"/>
                  </a:cubicBezTo>
                  <a:cubicBezTo>
                    <a:pt x="3454" y="9191"/>
                    <a:pt x="5471" y="7174"/>
                    <a:pt x="5471" y="7174"/>
                  </a:cubicBezTo>
                  <a:cubicBezTo>
                    <a:pt x="5471" y="7174"/>
                    <a:pt x="7686" y="8362"/>
                    <a:pt x="8613" y="8362"/>
                  </a:cubicBezTo>
                  <a:cubicBezTo>
                    <a:pt x="8755" y="8362"/>
                    <a:pt x="8868" y="8333"/>
                    <a:pt x="8936" y="8269"/>
                  </a:cubicBezTo>
                  <a:cubicBezTo>
                    <a:pt x="9453" y="7813"/>
                    <a:pt x="7569" y="5107"/>
                    <a:pt x="7569" y="5107"/>
                  </a:cubicBezTo>
                  <a:cubicBezTo>
                    <a:pt x="7569" y="5107"/>
                    <a:pt x="9605" y="3709"/>
                    <a:pt x="9423" y="2980"/>
                  </a:cubicBezTo>
                  <a:cubicBezTo>
                    <a:pt x="9240" y="2281"/>
                    <a:pt x="6201" y="2220"/>
                    <a:pt x="6201" y="2220"/>
                  </a:cubicBezTo>
                  <a:cubicBezTo>
                    <a:pt x="6201" y="2220"/>
                    <a:pt x="5015" y="31"/>
                    <a:pt x="425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5"/>
            <p:cNvSpPr/>
            <p:nvPr/>
          </p:nvSpPr>
          <p:spPr>
            <a:xfrm>
              <a:off x="6653309" y="3329565"/>
              <a:ext cx="355726" cy="322177"/>
            </a:xfrm>
            <a:custGeom>
              <a:avLst/>
              <a:gdLst/>
              <a:ahLst/>
              <a:cxnLst/>
              <a:rect l="l" t="t" r="r" b="b"/>
              <a:pathLst>
                <a:path w="7083" h="6415" extrusionOk="0">
                  <a:moveTo>
                    <a:pt x="6292" y="1"/>
                  </a:moveTo>
                  <a:lnTo>
                    <a:pt x="0" y="2159"/>
                  </a:lnTo>
                  <a:lnTo>
                    <a:pt x="2158" y="6414"/>
                  </a:lnTo>
                  <a:cubicBezTo>
                    <a:pt x="3557" y="4894"/>
                    <a:pt x="5228" y="3618"/>
                    <a:pt x="7083" y="2554"/>
                  </a:cubicBezTo>
                  <a:lnTo>
                    <a:pt x="6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5"/>
            <p:cNvSpPr/>
            <p:nvPr/>
          </p:nvSpPr>
          <p:spPr>
            <a:xfrm>
              <a:off x="6763196" y="3457834"/>
              <a:ext cx="369487" cy="471740"/>
            </a:xfrm>
            <a:custGeom>
              <a:avLst/>
              <a:gdLst/>
              <a:ahLst/>
              <a:cxnLst/>
              <a:rect l="l" t="t" r="r" b="b"/>
              <a:pathLst>
                <a:path w="7357" h="9393" extrusionOk="0">
                  <a:moveTo>
                    <a:pt x="4895" y="0"/>
                  </a:moveTo>
                  <a:cubicBezTo>
                    <a:pt x="3040" y="1064"/>
                    <a:pt x="1369" y="2340"/>
                    <a:pt x="1" y="3860"/>
                  </a:cubicBezTo>
                  <a:lnTo>
                    <a:pt x="2797" y="9392"/>
                  </a:lnTo>
                  <a:lnTo>
                    <a:pt x="7357" y="7903"/>
                  </a:lnTo>
                  <a:lnTo>
                    <a:pt x="48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5"/>
            <p:cNvSpPr/>
            <p:nvPr/>
          </p:nvSpPr>
          <p:spPr>
            <a:xfrm>
              <a:off x="6818492" y="3830085"/>
              <a:ext cx="326044" cy="392188"/>
            </a:xfrm>
            <a:custGeom>
              <a:avLst/>
              <a:gdLst/>
              <a:ahLst/>
              <a:cxnLst/>
              <a:rect l="l" t="t" r="r" b="b"/>
              <a:pathLst>
                <a:path w="6492" h="7809" extrusionOk="0">
                  <a:moveTo>
                    <a:pt x="6127" y="1"/>
                  </a:moveTo>
                  <a:cubicBezTo>
                    <a:pt x="6048" y="1"/>
                    <a:pt x="6492" y="1950"/>
                    <a:pt x="1757" y="2193"/>
                  </a:cubicBezTo>
                  <a:cubicBezTo>
                    <a:pt x="1757" y="2193"/>
                    <a:pt x="1" y="7808"/>
                    <a:pt x="2340" y="7808"/>
                  </a:cubicBezTo>
                  <a:cubicBezTo>
                    <a:pt x="2500" y="7808"/>
                    <a:pt x="2680" y="7782"/>
                    <a:pt x="2882" y="7725"/>
                  </a:cubicBezTo>
                  <a:cubicBezTo>
                    <a:pt x="6408" y="6692"/>
                    <a:pt x="6377" y="430"/>
                    <a:pt x="6377" y="430"/>
                  </a:cubicBezTo>
                  <a:cubicBezTo>
                    <a:pt x="6200" y="124"/>
                    <a:pt x="6147" y="1"/>
                    <a:pt x="612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5"/>
            <p:cNvSpPr/>
            <p:nvPr/>
          </p:nvSpPr>
          <p:spPr>
            <a:xfrm>
              <a:off x="6867007" y="3844047"/>
              <a:ext cx="264170" cy="262613"/>
            </a:xfrm>
            <a:custGeom>
              <a:avLst/>
              <a:gdLst/>
              <a:ahLst/>
              <a:cxnLst/>
              <a:rect l="l" t="t" r="r" b="b"/>
              <a:pathLst>
                <a:path w="5260" h="5229" extrusionOk="0">
                  <a:moveTo>
                    <a:pt x="5198" y="0"/>
                  </a:moveTo>
                  <a:lnTo>
                    <a:pt x="5198" y="0"/>
                  </a:lnTo>
                  <a:cubicBezTo>
                    <a:pt x="3739" y="851"/>
                    <a:pt x="669" y="1550"/>
                    <a:pt x="669" y="1550"/>
                  </a:cubicBezTo>
                  <a:cubicBezTo>
                    <a:pt x="669" y="1550"/>
                    <a:pt x="1" y="3617"/>
                    <a:pt x="31" y="5228"/>
                  </a:cubicBezTo>
                  <a:cubicBezTo>
                    <a:pt x="1399" y="4316"/>
                    <a:pt x="2980" y="3921"/>
                    <a:pt x="4621" y="3860"/>
                  </a:cubicBezTo>
                  <a:cubicBezTo>
                    <a:pt x="5259" y="1976"/>
                    <a:pt x="5198" y="0"/>
                    <a:pt x="519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5"/>
            <p:cNvSpPr/>
            <p:nvPr/>
          </p:nvSpPr>
          <p:spPr>
            <a:xfrm>
              <a:off x="6844105" y="3806731"/>
              <a:ext cx="227056" cy="146298"/>
            </a:xfrm>
            <a:custGeom>
              <a:avLst/>
              <a:gdLst/>
              <a:ahLst/>
              <a:cxnLst/>
              <a:rect l="l" t="t" r="r" b="b"/>
              <a:pathLst>
                <a:path w="4521" h="2913" extrusionOk="0">
                  <a:moveTo>
                    <a:pt x="1370" y="368"/>
                  </a:moveTo>
                  <a:cubicBezTo>
                    <a:pt x="1707" y="368"/>
                    <a:pt x="2202" y="1382"/>
                    <a:pt x="2250" y="1503"/>
                  </a:cubicBezTo>
                  <a:cubicBezTo>
                    <a:pt x="2327" y="1718"/>
                    <a:pt x="2388" y="1933"/>
                    <a:pt x="2446" y="2148"/>
                  </a:cubicBezTo>
                  <a:lnTo>
                    <a:pt x="2446" y="2148"/>
                  </a:lnTo>
                  <a:cubicBezTo>
                    <a:pt x="2448" y="2162"/>
                    <a:pt x="2451" y="2175"/>
                    <a:pt x="2454" y="2188"/>
                  </a:cubicBezTo>
                  <a:lnTo>
                    <a:pt x="2454" y="2188"/>
                  </a:lnTo>
                  <a:cubicBezTo>
                    <a:pt x="2285" y="2054"/>
                    <a:pt x="2115" y="1915"/>
                    <a:pt x="1946" y="1777"/>
                  </a:cubicBezTo>
                  <a:cubicBezTo>
                    <a:pt x="1703" y="1533"/>
                    <a:pt x="1004" y="986"/>
                    <a:pt x="1156" y="591"/>
                  </a:cubicBezTo>
                  <a:cubicBezTo>
                    <a:pt x="1211" y="432"/>
                    <a:pt x="1286" y="368"/>
                    <a:pt x="1370" y="368"/>
                  </a:cubicBezTo>
                  <a:close/>
                  <a:moveTo>
                    <a:pt x="3160" y="456"/>
                  </a:moveTo>
                  <a:cubicBezTo>
                    <a:pt x="3303" y="456"/>
                    <a:pt x="3431" y="554"/>
                    <a:pt x="3466" y="713"/>
                  </a:cubicBezTo>
                  <a:cubicBezTo>
                    <a:pt x="3567" y="1266"/>
                    <a:pt x="3250" y="1862"/>
                    <a:pt x="2914" y="2378"/>
                  </a:cubicBezTo>
                  <a:lnTo>
                    <a:pt x="2914" y="2378"/>
                  </a:lnTo>
                  <a:cubicBezTo>
                    <a:pt x="2831" y="2035"/>
                    <a:pt x="2743" y="1678"/>
                    <a:pt x="2767" y="1321"/>
                  </a:cubicBezTo>
                  <a:cubicBezTo>
                    <a:pt x="2767" y="1108"/>
                    <a:pt x="2736" y="834"/>
                    <a:pt x="2858" y="622"/>
                  </a:cubicBezTo>
                  <a:cubicBezTo>
                    <a:pt x="2947" y="507"/>
                    <a:pt x="3058" y="456"/>
                    <a:pt x="3160" y="456"/>
                  </a:cubicBezTo>
                  <a:close/>
                  <a:moveTo>
                    <a:pt x="1479" y="0"/>
                  </a:moveTo>
                  <a:cubicBezTo>
                    <a:pt x="1322" y="0"/>
                    <a:pt x="1154" y="68"/>
                    <a:pt x="973" y="226"/>
                  </a:cubicBezTo>
                  <a:cubicBezTo>
                    <a:pt x="1" y="1047"/>
                    <a:pt x="2068" y="2445"/>
                    <a:pt x="2615" y="2871"/>
                  </a:cubicBezTo>
                  <a:cubicBezTo>
                    <a:pt x="2655" y="2900"/>
                    <a:pt x="2702" y="2912"/>
                    <a:pt x="2748" y="2912"/>
                  </a:cubicBezTo>
                  <a:cubicBezTo>
                    <a:pt x="2920" y="2912"/>
                    <a:pt x="3096" y="2741"/>
                    <a:pt x="3005" y="2616"/>
                  </a:cubicBezTo>
                  <a:lnTo>
                    <a:pt x="3005" y="2616"/>
                  </a:lnTo>
                  <a:cubicBezTo>
                    <a:pt x="3607" y="1911"/>
                    <a:pt x="4520" y="438"/>
                    <a:pt x="3344" y="74"/>
                  </a:cubicBezTo>
                  <a:cubicBezTo>
                    <a:pt x="3297" y="60"/>
                    <a:pt x="3250" y="53"/>
                    <a:pt x="3203" y="53"/>
                  </a:cubicBezTo>
                  <a:cubicBezTo>
                    <a:pt x="2865" y="53"/>
                    <a:pt x="2573" y="411"/>
                    <a:pt x="2493" y="652"/>
                  </a:cubicBezTo>
                  <a:cubicBezTo>
                    <a:pt x="2463" y="744"/>
                    <a:pt x="2438" y="836"/>
                    <a:pt x="2419" y="928"/>
                  </a:cubicBezTo>
                  <a:lnTo>
                    <a:pt x="2419" y="928"/>
                  </a:lnTo>
                  <a:cubicBezTo>
                    <a:pt x="2180" y="419"/>
                    <a:pt x="1866" y="0"/>
                    <a:pt x="147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5"/>
            <p:cNvSpPr/>
            <p:nvPr/>
          </p:nvSpPr>
          <p:spPr>
            <a:xfrm>
              <a:off x="6868564" y="4037906"/>
              <a:ext cx="230521" cy="165734"/>
            </a:xfrm>
            <a:custGeom>
              <a:avLst/>
              <a:gdLst/>
              <a:ahLst/>
              <a:cxnLst/>
              <a:rect l="l" t="t" r="r" b="b"/>
              <a:pathLst>
                <a:path w="4590" h="3300" extrusionOk="0">
                  <a:moveTo>
                    <a:pt x="4590" y="0"/>
                  </a:moveTo>
                  <a:lnTo>
                    <a:pt x="4590" y="0"/>
                  </a:lnTo>
                  <a:cubicBezTo>
                    <a:pt x="2949" y="61"/>
                    <a:pt x="1368" y="456"/>
                    <a:pt x="0" y="1399"/>
                  </a:cubicBezTo>
                  <a:cubicBezTo>
                    <a:pt x="26" y="2438"/>
                    <a:pt x="319" y="3300"/>
                    <a:pt x="1239" y="3300"/>
                  </a:cubicBezTo>
                  <a:cubicBezTo>
                    <a:pt x="1395" y="3300"/>
                    <a:pt x="1569" y="3275"/>
                    <a:pt x="1763" y="3222"/>
                  </a:cubicBezTo>
                  <a:cubicBezTo>
                    <a:pt x="3283" y="2766"/>
                    <a:pt x="4134" y="1429"/>
                    <a:pt x="4590"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5"/>
            <p:cNvSpPr/>
            <p:nvPr/>
          </p:nvSpPr>
          <p:spPr>
            <a:xfrm>
              <a:off x="6901058" y="3926412"/>
              <a:ext cx="191950" cy="64536"/>
            </a:xfrm>
            <a:custGeom>
              <a:avLst/>
              <a:gdLst/>
              <a:ahLst/>
              <a:cxnLst/>
              <a:rect l="l" t="t" r="r" b="b"/>
              <a:pathLst>
                <a:path w="3822" h="1285" extrusionOk="0">
                  <a:moveTo>
                    <a:pt x="3647" y="0"/>
                  </a:moveTo>
                  <a:cubicBezTo>
                    <a:pt x="2372" y="0"/>
                    <a:pt x="1183" y="682"/>
                    <a:pt x="52" y="1217"/>
                  </a:cubicBezTo>
                  <a:cubicBezTo>
                    <a:pt x="0" y="1217"/>
                    <a:pt x="15" y="1284"/>
                    <a:pt x="59" y="1284"/>
                  </a:cubicBezTo>
                  <a:cubicBezTo>
                    <a:pt x="66" y="1284"/>
                    <a:pt x="74" y="1282"/>
                    <a:pt x="83" y="1278"/>
                  </a:cubicBezTo>
                  <a:cubicBezTo>
                    <a:pt x="1298" y="792"/>
                    <a:pt x="2393" y="214"/>
                    <a:pt x="3730" y="123"/>
                  </a:cubicBezTo>
                  <a:cubicBezTo>
                    <a:pt x="3791" y="123"/>
                    <a:pt x="3821" y="1"/>
                    <a:pt x="3730" y="1"/>
                  </a:cubicBezTo>
                  <a:cubicBezTo>
                    <a:pt x="3703" y="1"/>
                    <a:pt x="3675" y="0"/>
                    <a:pt x="364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5"/>
            <p:cNvSpPr/>
            <p:nvPr/>
          </p:nvSpPr>
          <p:spPr>
            <a:xfrm>
              <a:off x="6896437" y="3973621"/>
              <a:ext cx="192001" cy="64636"/>
            </a:xfrm>
            <a:custGeom>
              <a:avLst/>
              <a:gdLst/>
              <a:ahLst/>
              <a:cxnLst/>
              <a:rect l="l" t="t" r="r" b="b"/>
              <a:pathLst>
                <a:path w="3823" h="1287" extrusionOk="0">
                  <a:moveTo>
                    <a:pt x="3571" y="0"/>
                  </a:moveTo>
                  <a:cubicBezTo>
                    <a:pt x="2324" y="0"/>
                    <a:pt x="1161" y="664"/>
                    <a:pt x="53" y="1189"/>
                  </a:cubicBezTo>
                  <a:cubicBezTo>
                    <a:pt x="1" y="1215"/>
                    <a:pt x="16" y="1286"/>
                    <a:pt x="60" y="1286"/>
                  </a:cubicBezTo>
                  <a:cubicBezTo>
                    <a:pt x="67" y="1286"/>
                    <a:pt x="75" y="1285"/>
                    <a:pt x="83" y="1280"/>
                  </a:cubicBezTo>
                  <a:cubicBezTo>
                    <a:pt x="1299" y="764"/>
                    <a:pt x="2394" y="186"/>
                    <a:pt x="3731" y="125"/>
                  </a:cubicBezTo>
                  <a:cubicBezTo>
                    <a:pt x="3792" y="125"/>
                    <a:pt x="3822" y="4"/>
                    <a:pt x="3731" y="4"/>
                  </a:cubicBezTo>
                  <a:cubicBezTo>
                    <a:pt x="3677" y="1"/>
                    <a:pt x="3624" y="0"/>
                    <a:pt x="357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5"/>
            <p:cNvSpPr/>
            <p:nvPr/>
          </p:nvSpPr>
          <p:spPr>
            <a:xfrm>
              <a:off x="6961677" y="3430312"/>
              <a:ext cx="332825" cy="238205"/>
            </a:xfrm>
            <a:custGeom>
              <a:avLst/>
              <a:gdLst/>
              <a:ahLst/>
              <a:cxnLst/>
              <a:rect l="l" t="t" r="r" b="b"/>
              <a:pathLst>
                <a:path w="6627" h="4743" extrusionOk="0">
                  <a:moveTo>
                    <a:pt x="0" y="1"/>
                  </a:moveTo>
                  <a:lnTo>
                    <a:pt x="669" y="4743"/>
                  </a:lnTo>
                  <a:cubicBezTo>
                    <a:pt x="2462" y="3770"/>
                    <a:pt x="4468" y="3071"/>
                    <a:pt x="6566" y="2676"/>
                  </a:cubicBezTo>
                  <a:lnTo>
                    <a:pt x="66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5"/>
            <p:cNvSpPr/>
            <p:nvPr/>
          </p:nvSpPr>
          <p:spPr>
            <a:xfrm>
              <a:off x="6995225" y="3564657"/>
              <a:ext cx="296212" cy="415290"/>
            </a:xfrm>
            <a:custGeom>
              <a:avLst/>
              <a:gdLst/>
              <a:ahLst/>
              <a:cxnLst/>
              <a:rect l="l" t="t" r="r" b="b"/>
              <a:pathLst>
                <a:path w="5898" h="8269" extrusionOk="0">
                  <a:moveTo>
                    <a:pt x="5898" y="1"/>
                  </a:moveTo>
                  <a:cubicBezTo>
                    <a:pt x="3800" y="426"/>
                    <a:pt x="1794" y="1095"/>
                    <a:pt x="1" y="2098"/>
                  </a:cubicBezTo>
                  <a:lnTo>
                    <a:pt x="882" y="8208"/>
                  </a:lnTo>
                  <a:lnTo>
                    <a:pt x="5655" y="8268"/>
                  </a:lnTo>
                  <a:lnTo>
                    <a:pt x="58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5"/>
            <p:cNvSpPr/>
            <p:nvPr/>
          </p:nvSpPr>
          <p:spPr>
            <a:xfrm>
              <a:off x="6839535" y="3955139"/>
              <a:ext cx="447332" cy="313589"/>
            </a:xfrm>
            <a:custGeom>
              <a:avLst/>
              <a:gdLst/>
              <a:ahLst/>
              <a:cxnLst/>
              <a:rect l="l" t="t" r="r" b="b"/>
              <a:pathLst>
                <a:path w="8907" h="6244" extrusionOk="0">
                  <a:moveTo>
                    <a:pt x="8798" y="1"/>
                  </a:moveTo>
                  <a:cubicBezTo>
                    <a:pt x="8735" y="1"/>
                    <a:pt x="8589" y="1093"/>
                    <a:pt x="6613" y="1093"/>
                  </a:cubicBezTo>
                  <a:cubicBezTo>
                    <a:pt x="5952" y="1093"/>
                    <a:pt x="5087" y="971"/>
                    <a:pt x="3952" y="645"/>
                  </a:cubicBezTo>
                  <a:cubicBezTo>
                    <a:pt x="3952" y="645"/>
                    <a:pt x="1" y="6086"/>
                    <a:pt x="3253" y="6238"/>
                  </a:cubicBezTo>
                  <a:cubicBezTo>
                    <a:pt x="3317" y="6242"/>
                    <a:pt x="3380" y="6244"/>
                    <a:pt x="3443" y="6244"/>
                  </a:cubicBezTo>
                  <a:cubicBezTo>
                    <a:pt x="6970" y="6244"/>
                    <a:pt x="8907" y="493"/>
                    <a:pt x="8907" y="493"/>
                  </a:cubicBezTo>
                  <a:cubicBezTo>
                    <a:pt x="8831" y="134"/>
                    <a:pt x="8819" y="1"/>
                    <a:pt x="879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5"/>
            <p:cNvSpPr/>
            <p:nvPr/>
          </p:nvSpPr>
          <p:spPr>
            <a:xfrm>
              <a:off x="6949472" y="3967695"/>
              <a:ext cx="329761" cy="175578"/>
            </a:xfrm>
            <a:custGeom>
              <a:avLst/>
              <a:gdLst/>
              <a:ahLst/>
              <a:cxnLst/>
              <a:rect l="l" t="t" r="r" b="b"/>
              <a:pathLst>
                <a:path w="6566" h="3496" extrusionOk="0">
                  <a:moveTo>
                    <a:pt x="1763" y="0"/>
                  </a:moveTo>
                  <a:cubicBezTo>
                    <a:pt x="1763" y="0"/>
                    <a:pt x="486" y="1763"/>
                    <a:pt x="0" y="3313"/>
                  </a:cubicBezTo>
                  <a:cubicBezTo>
                    <a:pt x="661" y="3135"/>
                    <a:pt x="1332" y="3053"/>
                    <a:pt x="2003" y="3053"/>
                  </a:cubicBezTo>
                  <a:cubicBezTo>
                    <a:pt x="2937" y="3053"/>
                    <a:pt x="3870" y="3213"/>
                    <a:pt x="4772" y="3496"/>
                  </a:cubicBezTo>
                  <a:cubicBezTo>
                    <a:pt x="5958" y="1885"/>
                    <a:pt x="6566" y="0"/>
                    <a:pt x="6566" y="0"/>
                  </a:cubicBezTo>
                  <a:lnTo>
                    <a:pt x="6566" y="0"/>
                  </a:lnTo>
                  <a:cubicBezTo>
                    <a:pt x="6018" y="122"/>
                    <a:pt x="5302" y="162"/>
                    <a:pt x="4591" y="162"/>
                  </a:cubicBezTo>
                  <a:cubicBezTo>
                    <a:pt x="3168" y="162"/>
                    <a:pt x="1763" y="0"/>
                    <a:pt x="1763"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5"/>
            <p:cNvSpPr/>
            <p:nvPr/>
          </p:nvSpPr>
          <p:spPr>
            <a:xfrm>
              <a:off x="7005923" y="3864437"/>
              <a:ext cx="224896" cy="161465"/>
            </a:xfrm>
            <a:custGeom>
              <a:avLst/>
              <a:gdLst/>
              <a:ahLst/>
              <a:cxnLst/>
              <a:rect l="l" t="t" r="r" b="b"/>
              <a:pathLst>
                <a:path w="4478" h="3215" extrusionOk="0">
                  <a:moveTo>
                    <a:pt x="1455" y="323"/>
                  </a:moveTo>
                  <a:cubicBezTo>
                    <a:pt x="1827" y="323"/>
                    <a:pt x="1976" y="1564"/>
                    <a:pt x="1976" y="1691"/>
                  </a:cubicBezTo>
                  <a:cubicBezTo>
                    <a:pt x="1976" y="1934"/>
                    <a:pt x="1968" y="2169"/>
                    <a:pt x="1955" y="2399"/>
                  </a:cubicBezTo>
                  <a:lnTo>
                    <a:pt x="1955" y="2399"/>
                  </a:lnTo>
                  <a:cubicBezTo>
                    <a:pt x="1836" y="2214"/>
                    <a:pt x="1720" y="2028"/>
                    <a:pt x="1612" y="1843"/>
                  </a:cubicBezTo>
                  <a:cubicBezTo>
                    <a:pt x="1460" y="1539"/>
                    <a:pt x="973" y="810"/>
                    <a:pt x="1217" y="476"/>
                  </a:cubicBezTo>
                  <a:cubicBezTo>
                    <a:pt x="1304" y="368"/>
                    <a:pt x="1384" y="323"/>
                    <a:pt x="1455" y="323"/>
                  </a:cubicBezTo>
                  <a:close/>
                  <a:moveTo>
                    <a:pt x="3072" y="991"/>
                  </a:moveTo>
                  <a:cubicBezTo>
                    <a:pt x="3254" y="991"/>
                    <a:pt x="3396" y="1144"/>
                    <a:pt x="3375" y="1357"/>
                  </a:cubicBezTo>
                  <a:cubicBezTo>
                    <a:pt x="3299" y="1910"/>
                    <a:pt x="2809" y="2359"/>
                    <a:pt x="2332" y="2738"/>
                  </a:cubicBezTo>
                  <a:lnTo>
                    <a:pt x="2332" y="2738"/>
                  </a:lnTo>
                  <a:cubicBezTo>
                    <a:pt x="2338" y="2653"/>
                    <a:pt x="2344" y="2557"/>
                    <a:pt x="2349" y="2453"/>
                  </a:cubicBezTo>
                  <a:lnTo>
                    <a:pt x="2349" y="2453"/>
                  </a:lnTo>
                  <a:cubicBezTo>
                    <a:pt x="2374" y="2193"/>
                    <a:pt x="2418" y="1937"/>
                    <a:pt x="2524" y="1691"/>
                  </a:cubicBezTo>
                  <a:cubicBezTo>
                    <a:pt x="2584" y="1509"/>
                    <a:pt x="2645" y="1205"/>
                    <a:pt x="2828" y="1083"/>
                  </a:cubicBezTo>
                  <a:cubicBezTo>
                    <a:pt x="2910" y="1020"/>
                    <a:pt x="2995" y="991"/>
                    <a:pt x="3072" y="991"/>
                  </a:cubicBezTo>
                  <a:close/>
                  <a:moveTo>
                    <a:pt x="1546" y="0"/>
                  </a:moveTo>
                  <a:cubicBezTo>
                    <a:pt x="1440" y="0"/>
                    <a:pt x="1321" y="26"/>
                    <a:pt x="1186" y="80"/>
                  </a:cubicBezTo>
                  <a:cubicBezTo>
                    <a:pt x="1" y="536"/>
                    <a:pt x="1490" y="2542"/>
                    <a:pt x="1885" y="3120"/>
                  </a:cubicBezTo>
                  <a:cubicBezTo>
                    <a:pt x="1933" y="3187"/>
                    <a:pt x="2008" y="3215"/>
                    <a:pt x="2084" y="3215"/>
                  </a:cubicBezTo>
                  <a:cubicBezTo>
                    <a:pt x="2227" y="3215"/>
                    <a:pt x="2372" y="3115"/>
                    <a:pt x="2338" y="2993"/>
                  </a:cubicBezTo>
                  <a:lnTo>
                    <a:pt x="2338" y="2993"/>
                  </a:lnTo>
                  <a:cubicBezTo>
                    <a:pt x="3124" y="2540"/>
                    <a:pt x="4478" y="1419"/>
                    <a:pt x="3466" y="688"/>
                  </a:cubicBezTo>
                  <a:cubicBezTo>
                    <a:pt x="3384" y="631"/>
                    <a:pt x="3286" y="607"/>
                    <a:pt x="3184" y="607"/>
                  </a:cubicBezTo>
                  <a:cubicBezTo>
                    <a:pt x="2907" y="607"/>
                    <a:pt x="2596" y="784"/>
                    <a:pt x="2463" y="962"/>
                  </a:cubicBezTo>
                  <a:cubicBezTo>
                    <a:pt x="2412" y="1034"/>
                    <a:pt x="2366" y="1108"/>
                    <a:pt x="2325" y="1184"/>
                  </a:cubicBezTo>
                  <a:lnTo>
                    <a:pt x="2325" y="1184"/>
                  </a:lnTo>
                  <a:cubicBezTo>
                    <a:pt x="2249" y="549"/>
                    <a:pt x="2042" y="0"/>
                    <a:pt x="154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5"/>
            <p:cNvSpPr/>
            <p:nvPr/>
          </p:nvSpPr>
          <p:spPr>
            <a:xfrm>
              <a:off x="6929584" y="4121025"/>
              <a:ext cx="259600" cy="129222"/>
            </a:xfrm>
            <a:custGeom>
              <a:avLst/>
              <a:gdLst/>
              <a:ahLst/>
              <a:cxnLst/>
              <a:rect l="l" t="t" r="r" b="b"/>
              <a:pathLst>
                <a:path w="5169" h="2573" extrusionOk="0">
                  <a:moveTo>
                    <a:pt x="2399" y="0"/>
                  </a:moveTo>
                  <a:cubicBezTo>
                    <a:pt x="1728" y="0"/>
                    <a:pt x="1057" y="82"/>
                    <a:pt x="396" y="260"/>
                  </a:cubicBezTo>
                  <a:cubicBezTo>
                    <a:pt x="1" y="1446"/>
                    <a:pt x="62" y="2479"/>
                    <a:pt x="1460" y="2570"/>
                  </a:cubicBezTo>
                  <a:cubicBezTo>
                    <a:pt x="1506" y="2572"/>
                    <a:pt x="1551" y="2573"/>
                    <a:pt x="1596" y="2573"/>
                  </a:cubicBezTo>
                  <a:cubicBezTo>
                    <a:pt x="3112" y="2573"/>
                    <a:pt x="4312" y="1594"/>
                    <a:pt x="5168" y="443"/>
                  </a:cubicBezTo>
                  <a:cubicBezTo>
                    <a:pt x="4266" y="160"/>
                    <a:pt x="3333" y="0"/>
                    <a:pt x="239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5"/>
            <p:cNvSpPr/>
            <p:nvPr/>
          </p:nvSpPr>
          <p:spPr>
            <a:xfrm>
              <a:off x="7016670" y="4020680"/>
              <a:ext cx="202547" cy="19034"/>
            </a:xfrm>
            <a:custGeom>
              <a:avLst/>
              <a:gdLst/>
              <a:ahLst/>
              <a:cxnLst/>
              <a:rect l="l" t="t" r="r" b="b"/>
              <a:pathLst>
                <a:path w="4033" h="379" extrusionOk="0">
                  <a:moveTo>
                    <a:pt x="2380" y="1"/>
                  </a:moveTo>
                  <a:cubicBezTo>
                    <a:pt x="1606" y="1"/>
                    <a:pt x="812" y="132"/>
                    <a:pt x="60" y="222"/>
                  </a:cubicBezTo>
                  <a:cubicBezTo>
                    <a:pt x="8" y="222"/>
                    <a:pt x="1" y="289"/>
                    <a:pt x="57" y="289"/>
                  </a:cubicBezTo>
                  <a:cubicBezTo>
                    <a:pt x="67" y="289"/>
                    <a:pt x="78" y="287"/>
                    <a:pt x="91" y="283"/>
                  </a:cubicBezTo>
                  <a:cubicBezTo>
                    <a:pt x="828" y="248"/>
                    <a:pt x="1537" y="166"/>
                    <a:pt x="2244" y="166"/>
                  </a:cubicBezTo>
                  <a:cubicBezTo>
                    <a:pt x="2789" y="166"/>
                    <a:pt x="3334" y="215"/>
                    <a:pt x="3890" y="374"/>
                  </a:cubicBezTo>
                  <a:cubicBezTo>
                    <a:pt x="3900" y="377"/>
                    <a:pt x="3910" y="379"/>
                    <a:pt x="3919" y="379"/>
                  </a:cubicBezTo>
                  <a:cubicBezTo>
                    <a:pt x="3993" y="379"/>
                    <a:pt x="4032" y="279"/>
                    <a:pt x="3951" y="252"/>
                  </a:cubicBezTo>
                  <a:cubicBezTo>
                    <a:pt x="3451" y="65"/>
                    <a:pt x="2921" y="1"/>
                    <a:pt x="2380"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5"/>
            <p:cNvSpPr/>
            <p:nvPr/>
          </p:nvSpPr>
          <p:spPr>
            <a:xfrm>
              <a:off x="6998289" y="4064374"/>
              <a:ext cx="200940" cy="18130"/>
            </a:xfrm>
            <a:custGeom>
              <a:avLst/>
              <a:gdLst/>
              <a:ahLst/>
              <a:cxnLst/>
              <a:rect l="l" t="t" r="r" b="b"/>
              <a:pathLst>
                <a:path w="4001" h="361" extrusionOk="0">
                  <a:moveTo>
                    <a:pt x="2284" y="0"/>
                  </a:moveTo>
                  <a:cubicBezTo>
                    <a:pt x="1543" y="0"/>
                    <a:pt x="788" y="116"/>
                    <a:pt x="62" y="203"/>
                  </a:cubicBezTo>
                  <a:cubicBezTo>
                    <a:pt x="1" y="203"/>
                    <a:pt x="1" y="294"/>
                    <a:pt x="62" y="294"/>
                  </a:cubicBezTo>
                  <a:cubicBezTo>
                    <a:pt x="800" y="242"/>
                    <a:pt x="1510" y="162"/>
                    <a:pt x="2224" y="162"/>
                  </a:cubicBezTo>
                  <a:cubicBezTo>
                    <a:pt x="2772" y="162"/>
                    <a:pt x="3323" y="209"/>
                    <a:pt x="3891" y="355"/>
                  </a:cubicBezTo>
                  <a:cubicBezTo>
                    <a:pt x="3900" y="359"/>
                    <a:pt x="3908" y="361"/>
                    <a:pt x="3916" y="361"/>
                  </a:cubicBezTo>
                  <a:cubicBezTo>
                    <a:pt x="3966" y="361"/>
                    <a:pt x="4000" y="290"/>
                    <a:pt x="3922" y="264"/>
                  </a:cubicBezTo>
                  <a:cubicBezTo>
                    <a:pt x="3398" y="67"/>
                    <a:pt x="2845" y="0"/>
                    <a:pt x="228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5"/>
            <p:cNvSpPr/>
            <p:nvPr/>
          </p:nvSpPr>
          <p:spPr>
            <a:xfrm>
              <a:off x="7627228" y="2717450"/>
              <a:ext cx="270247" cy="548078"/>
            </a:xfrm>
            <a:custGeom>
              <a:avLst/>
              <a:gdLst/>
              <a:ahLst/>
              <a:cxnLst/>
              <a:rect l="l" t="t" r="r" b="b"/>
              <a:pathLst>
                <a:path w="5381" h="10913" extrusionOk="0">
                  <a:moveTo>
                    <a:pt x="5381" y="0"/>
                  </a:moveTo>
                  <a:lnTo>
                    <a:pt x="426" y="7751"/>
                  </a:lnTo>
                  <a:lnTo>
                    <a:pt x="1" y="10912"/>
                  </a:lnTo>
                  <a:lnTo>
                    <a:pt x="5381" y="2797"/>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5"/>
            <p:cNvSpPr/>
            <p:nvPr/>
          </p:nvSpPr>
          <p:spPr>
            <a:xfrm>
              <a:off x="6514393" y="3186078"/>
              <a:ext cx="148106" cy="992296"/>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5"/>
            <p:cNvSpPr/>
            <p:nvPr/>
          </p:nvSpPr>
          <p:spPr>
            <a:xfrm>
              <a:off x="6633471" y="3186078"/>
              <a:ext cx="96226" cy="992296"/>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5"/>
            <p:cNvSpPr/>
            <p:nvPr/>
          </p:nvSpPr>
          <p:spPr>
            <a:xfrm>
              <a:off x="7663891" y="3172368"/>
              <a:ext cx="122141" cy="1006007"/>
            </a:xfrm>
            <a:custGeom>
              <a:avLst/>
              <a:gdLst/>
              <a:ahLst/>
              <a:cxnLst/>
              <a:rect l="l" t="t" r="r" b="b"/>
              <a:pathLst>
                <a:path w="2432" h="20031" extrusionOk="0">
                  <a:moveTo>
                    <a:pt x="0" y="0"/>
                  </a:moveTo>
                  <a:lnTo>
                    <a:pt x="547" y="20031"/>
                  </a:lnTo>
                  <a:lnTo>
                    <a:pt x="2432" y="20031"/>
                  </a:lnTo>
                  <a:lnTo>
                    <a:pt x="1885" y="274"/>
                  </a:lnTo>
                  <a:lnTo>
                    <a:pt x="0"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5"/>
            <p:cNvSpPr/>
            <p:nvPr/>
          </p:nvSpPr>
          <p:spPr>
            <a:xfrm>
              <a:off x="7758511" y="3085332"/>
              <a:ext cx="96226" cy="1093042"/>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5"/>
            <p:cNvSpPr/>
            <p:nvPr/>
          </p:nvSpPr>
          <p:spPr>
            <a:xfrm>
              <a:off x="7750877" y="3163327"/>
              <a:ext cx="311480" cy="140372"/>
            </a:xfrm>
            <a:custGeom>
              <a:avLst/>
              <a:gdLst/>
              <a:ahLst/>
              <a:cxnLst/>
              <a:rect l="l" t="t" r="r" b="b"/>
              <a:pathLst>
                <a:path w="6202" h="2795" extrusionOk="0">
                  <a:moveTo>
                    <a:pt x="3766" y="0"/>
                  </a:moveTo>
                  <a:cubicBezTo>
                    <a:pt x="3505" y="0"/>
                    <a:pt x="3223" y="36"/>
                    <a:pt x="2919" y="119"/>
                  </a:cubicBezTo>
                  <a:cubicBezTo>
                    <a:pt x="730" y="758"/>
                    <a:pt x="1" y="2794"/>
                    <a:pt x="1" y="2794"/>
                  </a:cubicBezTo>
                  <a:lnTo>
                    <a:pt x="1095" y="2399"/>
                  </a:lnTo>
                  <a:cubicBezTo>
                    <a:pt x="1095" y="2399"/>
                    <a:pt x="1490" y="1396"/>
                    <a:pt x="3253" y="1001"/>
                  </a:cubicBezTo>
                  <a:cubicBezTo>
                    <a:pt x="3521" y="944"/>
                    <a:pt x="3763" y="921"/>
                    <a:pt x="3981" y="921"/>
                  </a:cubicBezTo>
                  <a:cubicBezTo>
                    <a:pt x="5050" y="921"/>
                    <a:pt x="5533" y="1487"/>
                    <a:pt x="5533" y="1487"/>
                  </a:cubicBezTo>
                  <a:lnTo>
                    <a:pt x="6202" y="1426"/>
                  </a:lnTo>
                  <a:cubicBezTo>
                    <a:pt x="6202" y="1426"/>
                    <a:pt x="5409" y="0"/>
                    <a:pt x="376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5"/>
            <p:cNvSpPr/>
            <p:nvPr/>
          </p:nvSpPr>
          <p:spPr>
            <a:xfrm>
              <a:off x="7552447" y="3228918"/>
              <a:ext cx="702261" cy="1086463"/>
            </a:xfrm>
            <a:custGeom>
              <a:avLst/>
              <a:gdLst/>
              <a:ahLst/>
              <a:cxnLst/>
              <a:rect l="l" t="t" r="r" b="b"/>
              <a:pathLst>
                <a:path w="13983" h="21633" extrusionOk="0">
                  <a:moveTo>
                    <a:pt x="8538" y="0"/>
                  </a:moveTo>
                  <a:cubicBezTo>
                    <a:pt x="7778" y="0"/>
                    <a:pt x="6843" y="95"/>
                    <a:pt x="5684" y="303"/>
                  </a:cubicBezTo>
                  <a:cubicBezTo>
                    <a:pt x="5684" y="303"/>
                    <a:pt x="0" y="1275"/>
                    <a:pt x="274" y="5136"/>
                  </a:cubicBezTo>
                  <a:cubicBezTo>
                    <a:pt x="548" y="9026"/>
                    <a:pt x="152" y="17902"/>
                    <a:pt x="1946" y="21032"/>
                  </a:cubicBezTo>
                  <a:cubicBezTo>
                    <a:pt x="2196" y="21462"/>
                    <a:pt x="3041" y="21633"/>
                    <a:pt x="4151" y="21633"/>
                  </a:cubicBezTo>
                  <a:cubicBezTo>
                    <a:pt x="6415" y="21633"/>
                    <a:pt x="9777" y="20925"/>
                    <a:pt x="11429" y="20273"/>
                  </a:cubicBezTo>
                  <a:cubicBezTo>
                    <a:pt x="13891" y="19300"/>
                    <a:pt x="13982" y="16716"/>
                    <a:pt x="13739" y="14102"/>
                  </a:cubicBezTo>
                  <a:cubicBezTo>
                    <a:pt x="13496" y="11458"/>
                    <a:pt x="12827" y="5257"/>
                    <a:pt x="12037" y="2461"/>
                  </a:cubicBezTo>
                  <a:cubicBezTo>
                    <a:pt x="11662" y="1077"/>
                    <a:pt x="11105" y="0"/>
                    <a:pt x="8538"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5"/>
            <p:cNvSpPr/>
            <p:nvPr/>
          </p:nvSpPr>
          <p:spPr>
            <a:xfrm>
              <a:off x="7618088" y="3232836"/>
              <a:ext cx="703768" cy="1085610"/>
            </a:xfrm>
            <a:custGeom>
              <a:avLst/>
              <a:gdLst/>
              <a:ahLst/>
              <a:cxnLst/>
              <a:rect l="l" t="t" r="r" b="b"/>
              <a:pathLst>
                <a:path w="14013" h="21616" extrusionOk="0">
                  <a:moveTo>
                    <a:pt x="8589" y="1"/>
                  </a:moveTo>
                  <a:cubicBezTo>
                    <a:pt x="7827" y="1"/>
                    <a:pt x="6886" y="98"/>
                    <a:pt x="5715" y="316"/>
                  </a:cubicBezTo>
                  <a:cubicBezTo>
                    <a:pt x="5715" y="316"/>
                    <a:pt x="0" y="1258"/>
                    <a:pt x="274" y="5149"/>
                  </a:cubicBezTo>
                  <a:cubicBezTo>
                    <a:pt x="578" y="9009"/>
                    <a:pt x="152" y="17884"/>
                    <a:pt x="1976" y="21015"/>
                  </a:cubicBezTo>
                  <a:cubicBezTo>
                    <a:pt x="2216" y="21445"/>
                    <a:pt x="3058" y="21615"/>
                    <a:pt x="4168" y="21615"/>
                  </a:cubicBezTo>
                  <a:cubicBezTo>
                    <a:pt x="6431" y="21615"/>
                    <a:pt x="9808" y="20908"/>
                    <a:pt x="11460" y="20255"/>
                  </a:cubicBezTo>
                  <a:cubicBezTo>
                    <a:pt x="13922" y="19283"/>
                    <a:pt x="14013" y="16729"/>
                    <a:pt x="13770" y="14085"/>
                  </a:cubicBezTo>
                  <a:cubicBezTo>
                    <a:pt x="13527" y="11471"/>
                    <a:pt x="12858" y="5240"/>
                    <a:pt x="12068" y="2444"/>
                  </a:cubicBezTo>
                  <a:cubicBezTo>
                    <a:pt x="11670" y="1087"/>
                    <a:pt x="11129" y="1"/>
                    <a:pt x="8589"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5"/>
            <p:cNvSpPr/>
            <p:nvPr/>
          </p:nvSpPr>
          <p:spPr>
            <a:xfrm>
              <a:off x="7682222" y="3752139"/>
              <a:ext cx="607592" cy="189891"/>
            </a:xfrm>
            <a:custGeom>
              <a:avLst/>
              <a:gdLst/>
              <a:ahLst/>
              <a:cxnLst/>
              <a:rect l="l" t="t" r="r" b="b"/>
              <a:pathLst>
                <a:path w="12098" h="3781" extrusionOk="0">
                  <a:moveTo>
                    <a:pt x="9093" y="0"/>
                  </a:moveTo>
                  <a:cubicBezTo>
                    <a:pt x="8136" y="0"/>
                    <a:pt x="6812" y="123"/>
                    <a:pt x="4955" y="402"/>
                  </a:cubicBezTo>
                  <a:cubicBezTo>
                    <a:pt x="4955" y="402"/>
                    <a:pt x="608" y="1374"/>
                    <a:pt x="0" y="3259"/>
                  </a:cubicBezTo>
                  <a:cubicBezTo>
                    <a:pt x="1431" y="3616"/>
                    <a:pt x="2878" y="3781"/>
                    <a:pt x="4326" y="3781"/>
                  </a:cubicBezTo>
                  <a:cubicBezTo>
                    <a:pt x="6938" y="3781"/>
                    <a:pt x="9556" y="3246"/>
                    <a:pt x="12098" y="2347"/>
                  </a:cubicBezTo>
                  <a:cubicBezTo>
                    <a:pt x="11946" y="1800"/>
                    <a:pt x="11794" y="1313"/>
                    <a:pt x="11611" y="949"/>
                  </a:cubicBezTo>
                  <a:cubicBezTo>
                    <a:pt x="11303" y="370"/>
                    <a:pt x="10750" y="0"/>
                    <a:pt x="9093"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5"/>
            <p:cNvSpPr/>
            <p:nvPr/>
          </p:nvSpPr>
          <p:spPr>
            <a:xfrm>
              <a:off x="7671525" y="3869962"/>
              <a:ext cx="625923" cy="137007"/>
            </a:xfrm>
            <a:custGeom>
              <a:avLst/>
              <a:gdLst/>
              <a:ahLst/>
              <a:cxnLst/>
              <a:rect l="l" t="t" r="r" b="b"/>
              <a:pathLst>
                <a:path w="12463" h="2728" extrusionOk="0">
                  <a:moveTo>
                    <a:pt x="12311" y="1"/>
                  </a:moveTo>
                  <a:cubicBezTo>
                    <a:pt x="9769" y="900"/>
                    <a:pt x="7151" y="1435"/>
                    <a:pt x="4539" y="1435"/>
                  </a:cubicBezTo>
                  <a:cubicBezTo>
                    <a:pt x="3091" y="1435"/>
                    <a:pt x="1644" y="1270"/>
                    <a:pt x="213" y="913"/>
                  </a:cubicBezTo>
                  <a:cubicBezTo>
                    <a:pt x="213" y="1004"/>
                    <a:pt x="183" y="1095"/>
                    <a:pt x="152" y="1186"/>
                  </a:cubicBezTo>
                  <a:cubicBezTo>
                    <a:pt x="122" y="1581"/>
                    <a:pt x="61" y="2037"/>
                    <a:pt x="0" y="2554"/>
                  </a:cubicBezTo>
                  <a:cubicBezTo>
                    <a:pt x="943" y="2668"/>
                    <a:pt x="1907" y="2727"/>
                    <a:pt x="2883" y="2727"/>
                  </a:cubicBezTo>
                  <a:cubicBezTo>
                    <a:pt x="6063" y="2727"/>
                    <a:pt x="9369" y="2102"/>
                    <a:pt x="12463" y="730"/>
                  </a:cubicBezTo>
                  <a:cubicBezTo>
                    <a:pt x="12402" y="487"/>
                    <a:pt x="12371" y="244"/>
                    <a:pt x="12311"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5"/>
            <p:cNvSpPr/>
            <p:nvPr/>
          </p:nvSpPr>
          <p:spPr>
            <a:xfrm>
              <a:off x="7668461" y="3906624"/>
              <a:ext cx="662585" cy="316653"/>
            </a:xfrm>
            <a:custGeom>
              <a:avLst/>
              <a:gdLst/>
              <a:ahLst/>
              <a:cxnLst/>
              <a:rect l="l" t="t" r="r" b="b"/>
              <a:pathLst>
                <a:path w="13193" h="6305" extrusionOk="0">
                  <a:moveTo>
                    <a:pt x="12524" y="0"/>
                  </a:moveTo>
                  <a:cubicBezTo>
                    <a:pt x="9430" y="1372"/>
                    <a:pt x="6124" y="1997"/>
                    <a:pt x="2944" y="1997"/>
                  </a:cubicBezTo>
                  <a:cubicBezTo>
                    <a:pt x="1968" y="1997"/>
                    <a:pt x="1004" y="1938"/>
                    <a:pt x="61" y="1824"/>
                  </a:cubicBezTo>
                  <a:cubicBezTo>
                    <a:pt x="61" y="2037"/>
                    <a:pt x="31" y="2250"/>
                    <a:pt x="0" y="2462"/>
                  </a:cubicBezTo>
                  <a:cubicBezTo>
                    <a:pt x="2841" y="5278"/>
                    <a:pt x="6695" y="6304"/>
                    <a:pt x="10546" y="6304"/>
                  </a:cubicBezTo>
                  <a:cubicBezTo>
                    <a:pt x="11268" y="6304"/>
                    <a:pt x="11991" y="6268"/>
                    <a:pt x="12706" y="6201"/>
                  </a:cubicBezTo>
                  <a:cubicBezTo>
                    <a:pt x="13192" y="5563"/>
                    <a:pt x="13192" y="4803"/>
                    <a:pt x="13071" y="4043"/>
                  </a:cubicBezTo>
                  <a:cubicBezTo>
                    <a:pt x="12949" y="3192"/>
                    <a:pt x="12797" y="1490"/>
                    <a:pt x="12524"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5"/>
            <p:cNvSpPr/>
            <p:nvPr/>
          </p:nvSpPr>
          <p:spPr>
            <a:xfrm>
              <a:off x="7660827" y="4030273"/>
              <a:ext cx="645761" cy="304047"/>
            </a:xfrm>
            <a:custGeom>
              <a:avLst/>
              <a:gdLst/>
              <a:ahLst/>
              <a:cxnLst/>
              <a:rect l="l" t="t" r="r" b="b"/>
              <a:pathLst>
                <a:path w="12858" h="6054" extrusionOk="0">
                  <a:moveTo>
                    <a:pt x="152" y="0"/>
                  </a:moveTo>
                  <a:lnTo>
                    <a:pt x="152" y="0"/>
                  </a:lnTo>
                  <a:cubicBezTo>
                    <a:pt x="0" y="2098"/>
                    <a:pt x="61" y="4712"/>
                    <a:pt x="1338" y="5836"/>
                  </a:cubicBezTo>
                  <a:cubicBezTo>
                    <a:pt x="1513" y="5989"/>
                    <a:pt x="2005" y="6053"/>
                    <a:pt x="2688" y="6053"/>
                  </a:cubicBezTo>
                  <a:cubicBezTo>
                    <a:pt x="4852" y="6053"/>
                    <a:pt x="8926" y="5410"/>
                    <a:pt x="10821" y="4924"/>
                  </a:cubicBezTo>
                  <a:cubicBezTo>
                    <a:pt x="11885" y="4620"/>
                    <a:pt x="12524" y="4225"/>
                    <a:pt x="12858" y="3739"/>
                  </a:cubicBezTo>
                  <a:lnTo>
                    <a:pt x="12858" y="3739"/>
                  </a:lnTo>
                  <a:cubicBezTo>
                    <a:pt x="12143" y="3806"/>
                    <a:pt x="11420" y="3842"/>
                    <a:pt x="10698" y="3842"/>
                  </a:cubicBezTo>
                  <a:cubicBezTo>
                    <a:pt x="6847" y="3842"/>
                    <a:pt x="2993" y="2816"/>
                    <a:pt x="152"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5"/>
            <p:cNvSpPr/>
            <p:nvPr/>
          </p:nvSpPr>
          <p:spPr>
            <a:xfrm>
              <a:off x="7854687" y="3424636"/>
              <a:ext cx="177135" cy="197676"/>
            </a:xfrm>
            <a:custGeom>
              <a:avLst/>
              <a:gdLst/>
              <a:ahLst/>
              <a:cxnLst/>
              <a:rect l="l" t="t" r="r" b="b"/>
              <a:pathLst>
                <a:path w="3527" h="3936" extrusionOk="0">
                  <a:moveTo>
                    <a:pt x="2143" y="1115"/>
                  </a:moveTo>
                  <a:cubicBezTo>
                    <a:pt x="2257" y="1115"/>
                    <a:pt x="2342" y="1469"/>
                    <a:pt x="2372" y="1907"/>
                  </a:cubicBezTo>
                  <a:cubicBezTo>
                    <a:pt x="2372" y="2363"/>
                    <a:pt x="2311" y="2758"/>
                    <a:pt x="2189" y="2758"/>
                  </a:cubicBezTo>
                  <a:cubicBezTo>
                    <a:pt x="2098" y="2758"/>
                    <a:pt x="1976" y="2394"/>
                    <a:pt x="1976" y="1938"/>
                  </a:cubicBezTo>
                  <a:cubicBezTo>
                    <a:pt x="1946" y="1482"/>
                    <a:pt x="2037" y="1117"/>
                    <a:pt x="2128" y="1117"/>
                  </a:cubicBezTo>
                  <a:cubicBezTo>
                    <a:pt x="2133" y="1116"/>
                    <a:pt x="2138" y="1115"/>
                    <a:pt x="2143" y="1115"/>
                  </a:cubicBezTo>
                  <a:close/>
                  <a:moveTo>
                    <a:pt x="1247" y="1360"/>
                  </a:moveTo>
                  <a:cubicBezTo>
                    <a:pt x="1369" y="1360"/>
                    <a:pt x="1460" y="1694"/>
                    <a:pt x="1490" y="2150"/>
                  </a:cubicBezTo>
                  <a:cubicBezTo>
                    <a:pt x="1490" y="2606"/>
                    <a:pt x="1429" y="3001"/>
                    <a:pt x="1308" y="3001"/>
                  </a:cubicBezTo>
                  <a:cubicBezTo>
                    <a:pt x="1304" y="3003"/>
                    <a:pt x="1301" y="3003"/>
                    <a:pt x="1297" y="3003"/>
                  </a:cubicBezTo>
                  <a:cubicBezTo>
                    <a:pt x="1207" y="3003"/>
                    <a:pt x="1095" y="2649"/>
                    <a:pt x="1095" y="2211"/>
                  </a:cubicBezTo>
                  <a:cubicBezTo>
                    <a:pt x="1065" y="1755"/>
                    <a:pt x="1156" y="1360"/>
                    <a:pt x="1247" y="1360"/>
                  </a:cubicBezTo>
                  <a:close/>
                  <a:moveTo>
                    <a:pt x="1645" y="0"/>
                  </a:moveTo>
                  <a:cubicBezTo>
                    <a:pt x="1581" y="0"/>
                    <a:pt x="1515" y="40"/>
                    <a:pt x="1460" y="114"/>
                  </a:cubicBezTo>
                  <a:lnTo>
                    <a:pt x="62" y="2120"/>
                  </a:lnTo>
                  <a:cubicBezTo>
                    <a:pt x="1" y="2211"/>
                    <a:pt x="1" y="2394"/>
                    <a:pt x="92" y="2454"/>
                  </a:cubicBezTo>
                  <a:lnTo>
                    <a:pt x="1764" y="3883"/>
                  </a:lnTo>
                  <a:cubicBezTo>
                    <a:pt x="1800" y="3919"/>
                    <a:pt x="1845" y="3936"/>
                    <a:pt x="1891" y="3936"/>
                  </a:cubicBezTo>
                  <a:cubicBezTo>
                    <a:pt x="1961" y="3936"/>
                    <a:pt x="2031" y="3896"/>
                    <a:pt x="2068" y="3822"/>
                  </a:cubicBezTo>
                  <a:lnTo>
                    <a:pt x="3466" y="1846"/>
                  </a:lnTo>
                  <a:cubicBezTo>
                    <a:pt x="3527" y="1725"/>
                    <a:pt x="3527" y="1573"/>
                    <a:pt x="3435" y="1482"/>
                  </a:cubicBezTo>
                  <a:lnTo>
                    <a:pt x="1764" y="53"/>
                  </a:lnTo>
                  <a:cubicBezTo>
                    <a:pt x="1728" y="17"/>
                    <a:pt x="1687" y="0"/>
                    <a:pt x="1645"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5"/>
            <p:cNvSpPr/>
            <p:nvPr/>
          </p:nvSpPr>
          <p:spPr>
            <a:xfrm>
              <a:off x="7859258" y="3417003"/>
              <a:ext cx="178692" cy="197676"/>
            </a:xfrm>
            <a:custGeom>
              <a:avLst/>
              <a:gdLst/>
              <a:ahLst/>
              <a:cxnLst/>
              <a:rect l="l" t="t" r="r" b="b"/>
              <a:pathLst>
                <a:path w="3558" h="3936" extrusionOk="0">
                  <a:moveTo>
                    <a:pt x="2159" y="1087"/>
                  </a:moveTo>
                  <a:cubicBezTo>
                    <a:pt x="2250" y="1087"/>
                    <a:pt x="2341" y="1451"/>
                    <a:pt x="2372" y="1907"/>
                  </a:cubicBezTo>
                  <a:cubicBezTo>
                    <a:pt x="2372" y="2363"/>
                    <a:pt x="2311" y="2728"/>
                    <a:pt x="2189" y="2758"/>
                  </a:cubicBezTo>
                  <a:cubicBezTo>
                    <a:pt x="2098" y="2758"/>
                    <a:pt x="2007" y="2394"/>
                    <a:pt x="1977" y="1938"/>
                  </a:cubicBezTo>
                  <a:cubicBezTo>
                    <a:pt x="1977" y="1482"/>
                    <a:pt x="2037" y="1117"/>
                    <a:pt x="2159" y="1087"/>
                  </a:cubicBezTo>
                  <a:close/>
                  <a:moveTo>
                    <a:pt x="1288" y="1358"/>
                  </a:moveTo>
                  <a:cubicBezTo>
                    <a:pt x="1378" y="1358"/>
                    <a:pt x="1490" y="1712"/>
                    <a:pt x="1490" y="2150"/>
                  </a:cubicBezTo>
                  <a:cubicBezTo>
                    <a:pt x="1521" y="2606"/>
                    <a:pt x="1430" y="3001"/>
                    <a:pt x="1338" y="3001"/>
                  </a:cubicBezTo>
                  <a:cubicBezTo>
                    <a:pt x="1217" y="3001"/>
                    <a:pt x="1126" y="2667"/>
                    <a:pt x="1095" y="2211"/>
                  </a:cubicBezTo>
                  <a:cubicBezTo>
                    <a:pt x="1095" y="1755"/>
                    <a:pt x="1156" y="1360"/>
                    <a:pt x="1278" y="1360"/>
                  </a:cubicBezTo>
                  <a:cubicBezTo>
                    <a:pt x="1281" y="1359"/>
                    <a:pt x="1285" y="1358"/>
                    <a:pt x="1288" y="1358"/>
                  </a:cubicBezTo>
                  <a:close/>
                  <a:moveTo>
                    <a:pt x="1667" y="0"/>
                  </a:moveTo>
                  <a:cubicBezTo>
                    <a:pt x="1597" y="0"/>
                    <a:pt x="1527" y="40"/>
                    <a:pt x="1490" y="114"/>
                  </a:cubicBezTo>
                  <a:lnTo>
                    <a:pt x="92" y="2120"/>
                  </a:lnTo>
                  <a:cubicBezTo>
                    <a:pt x="1" y="2211"/>
                    <a:pt x="31" y="2363"/>
                    <a:pt x="123" y="2454"/>
                  </a:cubicBezTo>
                  <a:lnTo>
                    <a:pt x="1764" y="3883"/>
                  </a:lnTo>
                  <a:cubicBezTo>
                    <a:pt x="1800" y="3919"/>
                    <a:pt x="1845" y="3936"/>
                    <a:pt x="1891" y="3936"/>
                  </a:cubicBezTo>
                  <a:cubicBezTo>
                    <a:pt x="1961" y="3936"/>
                    <a:pt x="2031" y="3896"/>
                    <a:pt x="2068" y="3822"/>
                  </a:cubicBezTo>
                  <a:lnTo>
                    <a:pt x="3466" y="1816"/>
                  </a:lnTo>
                  <a:cubicBezTo>
                    <a:pt x="3557" y="1725"/>
                    <a:pt x="3527" y="1573"/>
                    <a:pt x="3436" y="1482"/>
                  </a:cubicBezTo>
                  <a:lnTo>
                    <a:pt x="1794" y="53"/>
                  </a:lnTo>
                  <a:cubicBezTo>
                    <a:pt x="1758" y="17"/>
                    <a:pt x="1713" y="0"/>
                    <a:pt x="1667"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5"/>
            <p:cNvSpPr/>
            <p:nvPr/>
          </p:nvSpPr>
          <p:spPr>
            <a:xfrm>
              <a:off x="6056412" y="3265481"/>
              <a:ext cx="1586127" cy="164880"/>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5"/>
            <p:cNvSpPr/>
            <p:nvPr/>
          </p:nvSpPr>
          <p:spPr>
            <a:xfrm>
              <a:off x="7627228" y="2900612"/>
              <a:ext cx="238205" cy="529747"/>
            </a:xfrm>
            <a:custGeom>
              <a:avLst/>
              <a:gdLst/>
              <a:ahLst/>
              <a:cxnLst/>
              <a:rect l="l" t="t" r="r" b="b"/>
              <a:pathLst>
                <a:path w="4743" h="10548" extrusionOk="0">
                  <a:moveTo>
                    <a:pt x="4743" y="1"/>
                  </a:moveTo>
                  <a:lnTo>
                    <a:pt x="1" y="7265"/>
                  </a:lnTo>
                  <a:lnTo>
                    <a:pt x="305" y="10548"/>
                  </a:lnTo>
                  <a:lnTo>
                    <a:pt x="4743" y="2858"/>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5"/>
            <p:cNvSpPr/>
            <p:nvPr/>
          </p:nvSpPr>
          <p:spPr>
            <a:xfrm>
              <a:off x="6118989"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5"/>
            <p:cNvSpPr/>
            <p:nvPr/>
          </p:nvSpPr>
          <p:spPr>
            <a:xfrm>
              <a:off x="6238067"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5"/>
            <p:cNvSpPr/>
            <p:nvPr/>
          </p:nvSpPr>
          <p:spPr>
            <a:xfrm>
              <a:off x="7411974"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5"/>
            <p:cNvSpPr/>
            <p:nvPr/>
          </p:nvSpPr>
          <p:spPr>
            <a:xfrm>
              <a:off x="7531052"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5"/>
            <p:cNvSpPr/>
            <p:nvPr/>
          </p:nvSpPr>
          <p:spPr>
            <a:xfrm>
              <a:off x="5935827" y="3106726"/>
              <a:ext cx="441205" cy="158804"/>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5"/>
            <p:cNvSpPr/>
            <p:nvPr/>
          </p:nvSpPr>
          <p:spPr>
            <a:xfrm>
              <a:off x="6267096" y="3106726"/>
              <a:ext cx="235142" cy="158804"/>
            </a:xfrm>
            <a:custGeom>
              <a:avLst/>
              <a:gdLst/>
              <a:ahLst/>
              <a:cxnLst/>
              <a:rect l="l" t="t" r="r" b="b"/>
              <a:pathLst>
                <a:path w="4682" h="3162" extrusionOk="0">
                  <a:moveTo>
                    <a:pt x="0" y="0"/>
                  </a:moveTo>
                  <a:cubicBezTo>
                    <a:pt x="699" y="912"/>
                    <a:pt x="1459" y="2310"/>
                    <a:pt x="2189" y="3161"/>
                  </a:cubicBezTo>
                  <a:lnTo>
                    <a:pt x="4681" y="3161"/>
                  </a:lnTo>
                  <a:cubicBezTo>
                    <a:pt x="3982" y="2249"/>
                    <a:pt x="3070" y="882"/>
                    <a:pt x="2341"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5"/>
            <p:cNvSpPr/>
            <p:nvPr/>
          </p:nvSpPr>
          <p:spPr>
            <a:xfrm>
              <a:off x="6384617" y="3106726"/>
              <a:ext cx="259550" cy="158804"/>
            </a:xfrm>
            <a:custGeom>
              <a:avLst/>
              <a:gdLst/>
              <a:ahLst/>
              <a:cxnLst/>
              <a:rect l="l" t="t" r="r" b="b"/>
              <a:pathLst>
                <a:path w="5168" h="3162" extrusionOk="0">
                  <a:moveTo>
                    <a:pt x="1" y="0"/>
                  </a:moveTo>
                  <a:cubicBezTo>
                    <a:pt x="730" y="882"/>
                    <a:pt x="1672" y="2249"/>
                    <a:pt x="2341" y="3161"/>
                  </a:cubicBezTo>
                  <a:lnTo>
                    <a:pt x="5168" y="3161"/>
                  </a:lnTo>
                  <a:cubicBezTo>
                    <a:pt x="4682" y="2249"/>
                    <a:pt x="3861" y="882"/>
                    <a:pt x="3375"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5"/>
            <p:cNvSpPr/>
            <p:nvPr/>
          </p:nvSpPr>
          <p:spPr>
            <a:xfrm>
              <a:off x="6773894" y="3106726"/>
              <a:ext cx="874776" cy="158804"/>
            </a:xfrm>
            <a:custGeom>
              <a:avLst/>
              <a:gdLst/>
              <a:ahLst/>
              <a:cxnLst/>
              <a:rect l="l" t="t" r="r" b="b"/>
              <a:pathLst>
                <a:path w="17418" h="3162" extrusionOk="0">
                  <a:moveTo>
                    <a:pt x="1" y="0"/>
                  </a:moveTo>
                  <a:cubicBezTo>
                    <a:pt x="487" y="942"/>
                    <a:pt x="1308"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5"/>
            <p:cNvSpPr/>
            <p:nvPr/>
          </p:nvSpPr>
          <p:spPr>
            <a:xfrm>
              <a:off x="6554069" y="3106726"/>
              <a:ext cx="314544" cy="158804"/>
            </a:xfrm>
            <a:custGeom>
              <a:avLst/>
              <a:gdLst/>
              <a:ahLst/>
              <a:cxnLst/>
              <a:rect l="l" t="t" r="r" b="b"/>
              <a:pathLst>
                <a:path w="6263" h="3162" extrusionOk="0">
                  <a:moveTo>
                    <a:pt x="1" y="0"/>
                  </a:moveTo>
                  <a:cubicBezTo>
                    <a:pt x="487" y="912"/>
                    <a:pt x="1308" y="2249"/>
                    <a:pt x="1794" y="3161"/>
                  </a:cubicBezTo>
                  <a:lnTo>
                    <a:pt x="6262" y="3161"/>
                  </a:lnTo>
                  <a:cubicBezTo>
                    <a:pt x="5685" y="2219"/>
                    <a:pt x="4864" y="942"/>
                    <a:pt x="437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5"/>
            <p:cNvSpPr/>
            <p:nvPr/>
          </p:nvSpPr>
          <p:spPr>
            <a:xfrm>
              <a:off x="5940397" y="2686914"/>
              <a:ext cx="1961641" cy="419860"/>
            </a:xfrm>
            <a:custGeom>
              <a:avLst/>
              <a:gdLst/>
              <a:ahLst/>
              <a:cxnLst/>
              <a:rect l="l" t="t" r="r" b="b"/>
              <a:pathLst>
                <a:path w="39059"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5"/>
            <p:cNvSpPr/>
            <p:nvPr/>
          </p:nvSpPr>
          <p:spPr>
            <a:xfrm>
              <a:off x="6622773" y="2718957"/>
              <a:ext cx="596945" cy="351156"/>
            </a:xfrm>
            <a:custGeom>
              <a:avLst/>
              <a:gdLst/>
              <a:ahLst/>
              <a:cxnLst/>
              <a:rect l="l" t="t" r="r" b="b"/>
              <a:pathLst>
                <a:path w="11886" h="6992" extrusionOk="0">
                  <a:moveTo>
                    <a:pt x="10730" y="578"/>
                  </a:moveTo>
                  <a:cubicBezTo>
                    <a:pt x="10912" y="578"/>
                    <a:pt x="11064" y="700"/>
                    <a:pt x="11064" y="852"/>
                  </a:cubicBezTo>
                  <a:cubicBezTo>
                    <a:pt x="11095" y="1004"/>
                    <a:pt x="10943" y="1125"/>
                    <a:pt x="10760" y="1156"/>
                  </a:cubicBezTo>
                  <a:cubicBezTo>
                    <a:pt x="10578" y="1156"/>
                    <a:pt x="10426" y="1034"/>
                    <a:pt x="10426" y="882"/>
                  </a:cubicBezTo>
                  <a:cubicBezTo>
                    <a:pt x="10396" y="730"/>
                    <a:pt x="10548" y="608"/>
                    <a:pt x="10730" y="578"/>
                  </a:cubicBezTo>
                  <a:close/>
                  <a:moveTo>
                    <a:pt x="10122" y="2888"/>
                  </a:moveTo>
                  <a:cubicBezTo>
                    <a:pt x="10305" y="2888"/>
                    <a:pt x="10457" y="2979"/>
                    <a:pt x="10457" y="3162"/>
                  </a:cubicBezTo>
                  <a:cubicBezTo>
                    <a:pt x="10457" y="3314"/>
                    <a:pt x="10305" y="3435"/>
                    <a:pt x="10122" y="3435"/>
                  </a:cubicBezTo>
                  <a:cubicBezTo>
                    <a:pt x="9940" y="3435"/>
                    <a:pt x="9788" y="3314"/>
                    <a:pt x="9788" y="3162"/>
                  </a:cubicBezTo>
                  <a:cubicBezTo>
                    <a:pt x="9788" y="3010"/>
                    <a:pt x="9940" y="2888"/>
                    <a:pt x="10122" y="2888"/>
                  </a:cubicBezTo>
                  <a:close/>
                  <a:moveTo>
                    <a:pt x="9180" y="5624"/>
                  </a:moveTo>
                  <a:cubicBezTo>
                    <a:pt x="9362" y="5624"/>
                    <a:pt x="9514" y="5745"/>
                    <a:pt x="9514" y="5897"/>
                  </a:cubicBezTo>
                  <a:cubicBezTo>
                    <a:pt x="9514" y="6049"/>
                    <a:pt x="9362" y="6171"/>
                    <a:pt x="9180" y="6171"/>
                  </a:cubicBezTo>
                  <a:cubicBezTo>
                    <a:pt x="8998" y="6171"/>
                    <a:pt x="8846" y="6049"/>
                    <a:pt x="8846" y="5897"/>
                  </a:cubicBezTo>
                  <a:cubicBezTo>
                    <a:pt x="8846" y="5745"/>
                    <a:pt x="8998" y="5624"/>
                    <a:pt x="9180" y="5624"/>
                  </a:cubicBezTo>
                  <a:close/>
                  <a:moveTo>
                    <a:pt x="11885" y="1"/>
                  </a:moveTo>
                  <a:lnTo>
                    <a:pt x="3010" y="153"/>
                  </a:lnTo>
                  <a:lnTo>
                    <a:pt x="0" y="6992"/>
                  </a:lnTo>
                  <a:lnTo>
                    <a:pt x="9849" y="6840"/>
                  </a:lnTo>
                  <a:lnTo>
                    <a:pt x="11885"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5"/>
            <p:cNvSpPr/>
            <p:nvPr/>
          </p:nvSpPr>
          <p:spPr>
            <a:xfrm>
              <a:off x="7027870" y="2731563"/>
              <a:ext cx="98687" cy="312685"/>
            </a:xfrm>
            <a:custGeom>
              <a:avLst/>
              <a:gdLst/>
              <a:ahLst/>
              <a:cxnLst/>
              <a:rect l="l" t="t" r="r" b="b"/>
              <a:pathLst>
                <a:path w="1965" h="6226" extrusionOk="0">
                  <a:moveTo>
                    <a:pt x="1878" y="0"/>
                  </a:moveTo>
                  <a:cubicBezTo>
                    <a:pt x="1851" y="0"/>
                    <a:pt x="1825" y="18"/>
                    <a:pt x="1813" y="54"/>
                  </a:cubicBezTo>
                  <a:cubicBezTo>
                    <a:pt x="1084" y="2029"/>
                    <a:pt x="506" y="4127"/>
                    <a:pt x="20" y="6133"/>
                  </a:cubicBezTo>
                  <a:cubicBezTo>
                    <a:pt x="0" y="6192"/>
                    <a:pt x="44" y="6225"/>
                    <a:pt x="85" y="6225"/>
                  </a:cubicBezTo>
                  <a:cubicBezTo>
                    <a:pt x="108" y="6225"/>
                    <a:pt x="130" y="6215"/>
                    <a:pt x="141" y="6193"/>
                  </a:cubicBezTo>
                  <a:cubicBezTo>
                    <a:pt x="871" y="4248"/>
                    <a:pt x="1509" y="2151"/>
                    <a:pt x="1965" y="114"/>
                  </a:cubicBezTo>
                  <a:cubicBezTo>
                    <a:pt x="1965" y="41"/>
                    <a:pt x="1920" y="0"/>
                    <a:pt x="187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5"/>
            <p:cNvSpPr/>
            <p:nvPr/>
          </p:nvSpPr>
          <p:spPr>
            <a:xfrm>
              <a:off x="6682287" y="2960126"/>
              <a:ext cx="415290" cy="18984"/>
            </a:xfrm>
            <a:custGeom>
              <a:avLst/>
              <a:gdLst/>
              <a:ahLst/>
              <a:cxnLst/>
              <a:rect l="l" t="t" r="r" b="b"/>
              <a:pathLst>
                <a:path w="8269" h="378" extrusionOk="0">
                  <a:moveTo>
                    <a:pt x="6414" y="0"/>
                  </a:moveTo>
                  <a:cubicBezTo>
                    <a:pt x="4314" y="0"/>
                    <a:pt x="1666" y="98"/>
                    <a:pt x="92" y="214"/>
                  </a:cubicBezTo>
                  <a:cubicBezTo>
                    <a:pt x="1" y="214"/>
                    <a:pt x="1" y="335"/>
                    <a:pt x="92" y="335"/>
                  </a:cubicBezTo>
                  <a:cubicBezTo>
                    <a:pt x="732" y="364"/>
                    <a:pt x="1552" y="377"/>
                    <a:pt x="2442" y="377"/>
                  </a:cubicBezTo>
                  <a:cubicBezTo>
                    <a:pt x="4425" y="377"/>
                    <a:pt x="6750" y="309"/>
                    <a:pt x="8177" y="183"/>
                  </a:cubicBezTo>
                  <a:cubicBezTo>
                    <a:pt x="8268" y="183"/>
                    <a:pt x="8268" y="31"/>
                    <a:pt x="8177" y="31"/>
                  </a:cubicBezTo>
                  <a:cubicBezTo>
                    <a:pt x="7677" y="10"/>
                    <a:pt x="7072" y="0"/>
                    <a:pt x="6414"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5"/>
            <p:cNvSpPr/>
            <p:nvPr/>
          </p:nvSpPr>
          <p:spPr>
            <a:xfrm>
              <a:off x="6694542" y="2902069"/>
              <a:ext cx="416797" cy="19034"/>
            </a:xfrm>
            <a:custGeom>
              <a:avLst/>
              <a:gdLst/>
              <a:ahLst/>
              <a:cxnLst/>
              <a:rect l="l" t="t" r="r" b="b"/>
              <a:pathLst>
                <a:path w="8299" h="379" extrusionOk="0">
                  <a:moveTo>
                    <a:pt x="6385" y="1"/>
                  </a:moveTo>
                  <a:cubicBezTo>
                    <a:pt x="4304" y="1"/>
                    <a:pt x="1677" y="92"/>
                    <a:pt x="91" y="184"/>
                  </a:cubicBezTo>
                  <a:cubicBezTo>
                    <a:pt x="0" y="184"/>
                    <a:pt x="30" y="336"/>
                    <a:pt x="122" y="336"/>
                  </a:cubicBezTo>
                  <a:cubicBezTo>
                    <a:pt x="761" y="365"/>
                    <a:pt x="1579" y="378"/>
                    <a:pt x="2465" y="378"/>
                  </a:cubicBezTo>
                  <a:cubicBezTo>
                    <a:pt x="4442" y="378"/>
                    <a:pt x="6759" y="310"/>
                    <a:pt x="8207" y="184"/>
                  </a:cubicBezTo>
                  <a:cubicBezTo>
                    <a:pt x="8298" y="184"/>
                    <a:pt x="8298" y="32"/>
                    <a:pt x="8176" y="32"/>
                  </a:cubicBezTo>
                  <a:cubicBezTo>
                    <a:pt x="7672" y="10"/>
                    <a:pt x="7057" y="1"/>
                    <a:pt x="6385"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5"/>
            <p:cNvSpPr/>
            <p:nvPr/>
          </p:nvSpPr>
          <p:spPr>
            <a:xfrm>
              <a:off x="6734218" y="2852499"/>
              <a:ext cx="387768" cy="18783"/>
            </a:xfrm>
            <a:custGeom>
              <a:avLst/>
              <a:gdLst/>
              <a:ahLst/>
              <a:cxnLst/>
              <a:rect l="l" t="t" r="r" b="b"/>
              <a:pathLst>
                <a:path w="7721" h="374" extrusionOk="0">
                  <a:moveTo>
                    <a:pt x="6378" y="0"/>
                  </a:moveTo>
                  <a:cubicBezTo>
                    <a:pt x="4374" y="0"/>
                    <a:pt x="1655" y="99"/>
                    <a:pt x="91" y="199"/>
                  </a:cubicBezTo>
                  <a:cubicBezTo>
                    <a:pt x="0" y="229"/>
                    <a:pt x="0" y="320"/>
                    <a:pt x="91" y="351"/>
                  </a:cubicBezTo>
                  <a:cubicBezTo>
                    <a:pt x="570" y="366"/>
                    <a:pt x="1159" y="374"/>
                    <a:pt x="1803" y="374"/>
                  </a:cubicBezTo>
                  <a:cubicBezTo>
                    <a:pt x="3735" y="374"/>
                    <a:pt x="6163" y="305"/>
                    <a:pt x="7599" y="168"/>
                  </a:cubicBezTo>
                  <a:cubicBezTo>
                    <a:pt x="7721" y="168"/>
                    <a:pt x="7690" y="16"/>
                    <a:pt x="7599" y="16"/>
                  </a:cubicBezTo>
                  <a:cubicBezTo>
                    <a:pt x="7242" y="5"/>
                    <a:pt x="6828" y="0"/>
                    <a:pt x="637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5"/>
            <p:cNvSpPr/>
            <p:nvPr/>
          </p:nvSpPr>
          <p:spPr>
            <a:xfrm>
              <a:off x="6741852" y="2805189"/>
              <a:ext cx="387768" cy="18783"/>
            </a:xfrm>
            <a:custGeom>
              <a:avLst/>
              <a:gdLst/>
              <a:ahLst/>
              <a:cxnLst/>
              <a:rect l="l" t="t" r="r" b="b"/>
              <a:pathLst>
                <a:path w="7721" h="374" extrusionOk="0">
                  <a:moveTo>
                    <a:pt x="6402" y="0"/>
                  </a:moveTo>
                  <a:cubicBezTo>
                    <a:pt x="4395" y="0"/>
                    <a:pt x="1656" y="104"/>
                    <a:pt x="61" y="229"/>
                  </a:cubicBezTo>
                  <a:cubicBezTo>
                    <a:pt x="0" y="229"/>
                    <a:pt x="0" y="350"/>
                    <a:pt x="91" y="350"/>
                  </a:cubicBezTo>
                  <a:cubicBezTo>
                    <a:pt x="570" y="366"/>
                    <a:pt x="1159" y="373"/>
                    <a:pt x="1803" y="373"/>
                  </a:cubicBezTo>
                  <a:cubicBezTo>
                    <a:pt x="3735" y="373"/>
                    <a:pt x="6163" y="305"/>
                    <a:pt x="7599" y="168"/>
                  </a:cubicBezTo>
                  <a:cubicBezTo>
                    <a:pt x="7721" y="168"/>
                    <a:pt x="7690" y="16"/>
                    <a:pt x="7599" y="16"/>
                  </a:cubicBezTo>
                  <a:cubicBezTo>
                    <a:pt x="7249" y="5"/>
                    <a:pt x="6843" y="0"/>
                    <a:pt x="6402"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5"/>
            <p:cNvSpPr/>
            <p:nvPr/>
          </p:nvSpPr>
          <p:spPr>
            <a:xfrm>
              <a:off x="6755562" y="2757277"/>
              <a:ext cx="387818" cy="18783"/>
            </a:xfrm>
            <a:custGeom>
              <a:avLst/>
              <a:gdLst/>
              <a:ahLst/>
              <a:cxnLst/>
              <a:rect l="l" t="t" r="r" b="b"/>
              <a:pathLst>
                <a:path w="7722" h="374" extrusionOk="0">
                  <a:moveTo>
                    <a:pt x="6158" y="0"/>
                  </a:moveTo>
                  <a:cubicBezTo>
                    <a:pt x="4179" y="0"/>
                    <a:pt x="1599" y="115"/>
                    <a:pt x="92" y="210"/>
                  </a:cubicBezTo>
                  <a:cubicBezTo>
                    <a:pt x="1" y="210"/>
                    <a:pt x="1" y="332"/>
                    <a:pt x="92" y="332"/>
                  </a:cubicBezTo>
                  <a:cubicBezTo>
                    <a:pt x="685" y="360"/>
                    <a:pt x="1447" y="374"/>
                    <a:pt x="2274" y="374"/>
                  </a:cubicBezTo>
                  <a:cubicBezTo>
                    <a:pt x="4118" y="374"/>
                    <a:pt x="6287" y="306"/>
                    <a:pt x="7630" y="180"/>
                  </a:cubicBezTo>
                  <a:cubicBezTo>
                    <a:pt x="7721" y="180"/>
                    <a:pt x="7691" y="28"/>
                    <a:pt x="7600" y="28"/>
                  </a:cubicBezTo>
                  <a:cubicBezTo>
                    <a:pt x="7185" y="8"/>
                    <a:pt x="6694" y="0"/>
                    <a:pt x="615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5"/>
            <p:cNvSpPr/>
            <p:nvPr/>
          </p:nvSpPr>
          <p:spPr>
            <a:xfrm>
              <a:off x="7384502" y="2328173"/>
              <a:ext cx="288578" cy="348092"/>
            </a:xfrm>
            <a:custGeom>
              <a:avLst/>
              <a:gdLst/>
              <a:ahLst/>
              <a:cxnLst/>
              <a:rect l="l" t="t" r="r" b="b"/>
              <a:pathLst>
                <a:path w="5746" h="6931" extrusionOk="0">
                  <a:moveTo>
                    <a:pt x="3983" y="0"/>
                  </a:moveTo>
                  <a:cubicBezTo>
                    <a:pt x="2980" y="973"/>
                    <a:pt x="1" y="2523"/>
                    <a:pt x="1" y="2523"/>
                  </a:cubicBezTo>
                  <a:cubicBezTo>
                    <a:pt x="1" y="2523"/>
                    <a:pt x="913" y="6049"/>
                    <a:pt x="974" y="6930"/>
                  </a:cubicBezTo>
                  <a:cubicBezTo>
                    <a:pt x="2585" y="6475"/>
                    <a:pt x="4135" y="5684"/>
                    <a:pt x="5746" y="5441"/>
                  </a:cubicBezTo>
                  <a:cubicBezTo>
                    <a:pt x="5229" y="4043"/>
                    <a:pt x="3983" y="0"/>
                    <a:pt x="398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5"/>
            <p:cNvSpPr/>
            <p:nvPr/>
          </p:nvSpPr>
          <p:spPr>
            <a:xfrm>
              <a:off x="6886845" y="2825831"/>
              <a:ext cx="32142" cy="30184"/>
            </a:xfrm>
            <a:custGeom>
              <a:avLst/>
              <a:gdLst/>
              <a:ahLst/>
              <a:cxnLst/>
              <a:rect l="l" t="t" r="r" b="b"/>
              <a:pathLst>
                <a:path w="640" h="601" extrusionOk="0">
                  <a:moveTo>
                    <a:pt x="62" y="0"/>
                  </a:moveTo>
                  <a:lnTo>
                    <a:pt x="62" y="0"/>
                  </a:lnTo>
                  <a:cubicBezTo>
                    <a:pt x="1" y="243"/>
                    <a:pt x="1" y="426"/>
                    <a:pt x="92" y="517"/>
                  </a:cubicBezTo>
                  <a:cubicBezTo>
                    <a:pt x="138" y="578"/>
                    <a:pt x="221" y="601"/>
                    <a:pt x="320" y="601"/>
                  </a:cubicBezTo>
                  <a:cubicBezTo>
                    <a:pt x="419" y="601"/>
                    <a:pt x="533" y="578"/>
                    <a:pt x="639" y="547"/>
                  </a:cubicBezTo>
                  <a:cubicBezTo>
                    <a:pt x="548" y="365"/>
                    <a:pt x="335" y="122"/>
                    <a:pt x="62"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5"/>
            <p:cNvSpPr/>
            <p:nvPr/>
          </p:nvSpPr>
          <p:spPr>
            <a:xfrm>
              <a:off x="6905176" y="2566279"/>
              <a:ext cx="271804" cy="221431"/>
            </a:xfrm>
            <a:custGeom>
              <a:avLst/>
              <a:gdLst/>
              <a:ahLst/>
              <a:cxnLst/>
              <a:rect l="l" t="t" r="r" b="b"/>
              <a:pathLst>
                <a:path w="5412" h="4409" extrusionOk="0">
                  <a:moveTo>
                    <a:pt x="4256" y="1"/>
                  </a:moveTo>
                  <a:lnTo>
                    <a:pt x="31" y="4226"/>
                  </a:lnTo>
                  <a:cubicBezTo>
                    <a:pt x="31" y="4226"/>
                    <a:pt x="31" y="4226"/>
                    <a:pt x="1" y="4256"/>
                  </a:cubicBezTo>
                  <a:cubicBezTo>
                    <a:pt x="61" y="4317"/>
                    <a:pt x="92" y="4348"/>
                    <a:pt x="153" y="4408"/>
                  </a:cubicBezTo>
                  <a:cubicBezTo>
                    <a:pt x="1186" y="3284"/>
                    <a:pt x="2554" y="1855"/>
                    <a:pt x="3982" y="1126"/>
                  </a:cubicBezTo>
                  <a:cubicBezTo>
                    <a:pt x="4119" y="1057"/>
                    <a:pt x="4256" y="1026"/>
                    <a:pt x="4391" y="1026"/>
                  </a:cubicBezTo>
                  <a:cubicBezTo>
                    <a:pt x="4676" y="1026"/>
                    <a:pt x="4951" y="1163"/>
                    <a:pt x="5198" y="1369"/>
                  </a:cubicBezTo>
                  <a:lnTo>
                    <a:pt x="5411" y="1156"/>
                  </a:lnTo>
                  <a:lnTo>
                    <a:pt x="4256"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5"/>
            <p:cNvSpPr/>
            <p:nvPr/>
          </p:nvSpPr>
          <p:spPr>
            <a:xfrm>
              <a:off x="6912810" y="2617808"/>
              <a:ext cx="253473" cy="218719"/>
            </a:xfrm>
            <a:custGeom>
              <a:avLst/>
              <a:gdLst/>
              <a:ahLst/>
              <a:cxnLst/>
              <a:rect l="l" t="t" r="r" b="b"/>
              <a:pathLst>
                <a:path w="5047" h="4355" extrusionOk="0">
                  <a:moveTo>
                    <a:pt x="4239" y="0"/>
                  </a:moveTo>
                  <a:cubicBezTo>
                    <a:pt x="4104" y="0"/>
                    <a:pt x="3967" y="31"/>
                    <a:pt x="3830" y="100"/>
                  </a:cubicBezTo>
                  <a:cubicBezTo>
                    <a:pt x="2402" y="829"/>
                    <a:pt x="1034" y="2258"/>
                    <a:pt x="1" y="3382"/>
                  </a:cubicBezTo>
                  <a:cubicBezTo>
                    <a:pt x="61" y="3504"/>
                    <a:pt x="122" y="3626"/>
                    <a:pt x="122" y="3626"/>
                  </a:cubicBezTo>
                  <a:cubicBezTo>
                    <a:pt x="160" y="3619"/>
                    <a:pt x="196" y="3616"/>
                    <a:pt x="228" y="3616"/>
                  </a:cubicBezTo>
                  <a:cubicBezTo>
                    <a:pt x="665" y="3616"/>
                    <a:pt x="639" y="4142"/>
                    <a:pt x="639" y="4142"/>
                  </a:cubicBezTo>
                  <a:cubicBezTo>
                    <a:pt x="661" y="4139"/>
                    <a:pt x="683" y="4138"/>
                    <a:pt x="703" y="4138"/>
                  </a:cubicBezTo>
                  <a:cubicBezTo>
                    <a:pt x="877" y="4138"/>
                    <a:pt x="980" y="4246"/>
                    <a:pt x="1034" y="4355"/>
                  </a:cubicBezTo>
                  <a:lnTo>
                    <a:pt x="5046" y="343"/>
                  </a:lnTo>
                  <a:cubicBezTo>
                    <a:pt x="4799" y="137"/>
                    <a:pt x="4524" y="0"/>
                    <a:pt x="423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5"/>
            <p:cNvSpPr/>
            <p:nvPr/>
          </p:nvSpPr>
          <p:spPr>
            <a:xfrm>
              <a:off x="6896035" y="2780027"/>
              <a:ext cx="16825" cy="26015"/>
            </a:xfrm>
            <a:custGeom>
              <a:avLst/>
              <a:gdLst/>
              <a:ahLst/>
              <a:cxnLst/>
              <a:rect l="l" t="t" r="r" b="b"/>
              <a:pathLst>
                <a:path w="335" h="518" extrusionOk="0">
                  <a:moveTo>
                    <a:pt x="183" y="0"/>
                  </a:moveTo>
                  <a:cubicBezTo>
                    <a:pt x="152" y="92"/>
                    <a:pt x="91" y="304"/>
                    <a:pt x="0" y="517"/>
                  </a:cubicBezTo>
                  <a:cubicBezTo>
                    <a:pt x="122" y="396"/>
                    <a:pt x="213" y="274"/>
                    <a:pt x="335" y="152"/>
                  </a:cubicBezTo>
                  <a:cubicBezTo>
                    <a:pt x="274" y="122"/>
                    <a:pt x="243" y="61"/>
                    <a:pt x="183" y="0"/>
                  </a:cubicBez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5"/>
            <p:cNvSpPr/>
            <p:nvPr/>
          </p:nvSpPr>
          <p:spPr>
            <a:xfrm>
              <a:off x="6889908" y="2787661"/>
              <a:ext cx="74882" cy="65691"/>
            </a:xfrm>
            <a:custGeom>
              <a:avLst/>
              <a:gdLst/>
              <a:ahLst/>
              <a:cxnLst/>
              <a:rect l="l" t="t" r="r" b="b"/>
              <a:pathLst>
                <a:path w="1491" h="1308" extrusionOk="0">
                  <a:moveTo>
                    <a:pt x="457" y="0"/>
                  </a:moveTo>
                  <a:cubicBezTo>
                    <a:pt x="335" y="122"/>
                    <a:pt x="244" y="244"/>
                    <a:pt x="122" y="365"/>
                  </a:cubicBezTo>
                  <a:cubicBezTo>
                    <a:pt x="61" y="517"/>
                    <a:pt x="31" y="669"/>
                    <a:pt x="1" y="760"/>
                  </a:cubicBezTo>
                  <a:cubicBezTo>
                    <a:pt x="274" y="882"/>
                    <a:pt x="487" y="1125"/>
                    <a:pt x="578" y="1307"/>
                  </a:cubicBezTo>
                  <a:cubicBezTo>
                    <a:pt x="821" y="1247"/>
                    <a:pt x="1399" y="1034"/>
                    <a:pt x="1490" y="973"/>
                  </a:cubicBezTo>
                  <a:cubicBezTo>
                    <a:pt x="1436" y="864"/>
                    <a:pt x="1333" y="756"/>
                    <a:pt x="1159" y="756"/>
                  </a:cubicBezTo>
                  <a:cubicBezTo>
                    <a:pt x="1139" y="756"/>
                    <a:pt x="1117" y="757"/>
                    <a:pt x="1095" y="760"/>
                  </a:cubicBezTo>
                  <a:cubicBezTo>
                    <a:pt x="1095" y="760"/>
                    <a:pt x="1121" y="234"/>
                    <a:pt x="684" y="234"/>
                  </a:cubicBezTo>
                  <a:cubicBezTo>
                    <a:pt x="652" y="234"/>
                    <a:pt x="616" y="237"/>
                    <a:pt x="578" y="244"/>
                  </a:cubicBezTo>
                  <a:cubicBezTo>
                    <a:pt x="578" y="244"/>
                    <a:pt x="517" y="122"/>
                    <a:pt x="457"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5"/>
            <p:cNvSpPr/>
            <p:nvPr/>
          </p:nvSpPr>
          <p:spPr>
            <a:xfrm>
              <a:off x="7125001" y="2541620"/>
              <a:ext cx="53487" cy="35407"/>
            </a:xfrm>
            <a:custGeom>
              <a:avLst/>
              <a:gdLst/>
              <a:ahLst/>
              <a:cxnLst/>
              <a:rect l="l" t="t" r="r" b="b"/>
              <a:pathLst>
                <a:path w="1065" h="705" extrusionOk="0">
                  <a:moveTo>
                    <a:pt x="527" y="1"/>
                  </a:moveTo>
                  <a:cubicBezTo>
                    <a:pt x="470" y="1"/>
                    <a:pt x="413" y="19"/>
                    <a:pt x="365" y="66"/>
                  </a:cubicBezTo>
                  <a:lnTo>
                    <a:pt x="31" y="340"/>
                  </a:lnTo>
                  <a:cubicBezTo>
                    <a:pt x="1" y="370"/>
                    <a:pt x="31" y="462"/>
                    <a:pt x="61" y="522"/>
                  </a:cubicBezTo>
                  <a:lnTo>
                    <a:pt x="244" y="705"/>
                  </a:lnTo>
                  <a:cubicBezTo>
                    <a:pt x="435" y="486"/>
                    <a:pt x="700" y="366"/>
                    <a:pt x="972" y="366"/>
                  </a:cubicBezTo>
                  <a:cubicBezTo>
                    <a:pt x="1003" y="366"/>
                    <a:pt x="1034" y="367"/>
                    <a:pt x="1064" y="370"/>
                  </a:cubicBezTo>
                  <a:lnTo>
                    <a:pt x="821" y="127"/>
                  </a:lnTo>
                  <a:cubicBezTo>
                    <a:pt x="780" y="86"/>
                    <a:pt x="652"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5"/>
            <p:cNvSpPr/>
            <p:nvPr/>
          </p:nvSpPr>
          <p:spPr>
            <a:xfrm>
              <a:off x="7137205" y="2559951"/>
              <a:ext cx="70261" cy="57756"/>
            </a:xfrm>
            <a:custGeom>
              <a:avLst/>
              <a:gdLst/>
              <a:ahLst/>
              <a:cxnLst/>
              <a:rect l="l" t="t" r="r" b="b"/>
              <a:pathLst>
                <a:path w="1399" h="1150" extrusionOk="0">
                  <a:moveTo>
                    <a:pt x="729" y="1"/>
                  </a:moveTo>
                  <a:cubicBezTo>
                    <a:pt x="462" y="1"/>
                    <a:pt x="219" y="118"/>
                    <a:pt x="1" y="309"/>
                  </a:cubicBezTo>
                  <a:lnTo>
                    <a:pt x="274" y="583"/>
                  </a:lnTo>
                  <a:lnTo>
                    <a:pt x="335" y="644"/>
                  </a:lnTo>
                  <a:lnTo>
                    <a:pt x="791" y="1100"/>
                  </a:lnTo>
                  <a:cubicBezTo>
                    <a:pt x="827" y="1135"/>
                    <a:pt x="862" y="1150"/>
                    <a:pt x="898" y="1150"/>
                  </a:cubicBezTo>
                  <a:cubicBezTo>
                    <a:pt x="923" y="1150"/>
                    <a:pt x="948" y="1143"/>
                    <a:pt x="973" y="1130"/>
                  </a:cubicBezTo>
                  <a:lnTo>
                    <a:pt x="1247" y="826"/>
                  </a:lnTo>
                  <a:cubicBezTo>
                    <a:pt x="1399" y="674"/>
                    <a:pt x="1217" y="431"/>
                    <a:pt x="1186" y="370"/>
                  </a:cubicBezTo>
                  <a:lnTo>
                    <a:pt x="882" y="66"/>
                  </a:lnTo>
                  <a:lnTo>
                    <a:pt x="821" y="5"/>
                  </a:lnTo>
                  <a:cubicBezTo>
                    <a:pt x="790" y="2"/>
                    <a:pt x="760" y="1"/>
                    <a:pt x="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5"/>
            <p:cNvSpPr/>
            <p:nvPr/>
          </p:nvSpPr>
          <p:spPr>
            <a:xfrm>
              <a:off x="7120431" y="2558696"/>
              <a:ext cx="21395" cy="21395"/>
            </a:xfrm>
            <a:custGeom>
              <a:avLst/>
              <a:gdLst/>
              <a:ahLst/>
              <a:cxnLst/>
              <a:rect l="l" t="t" r="r" b="b"/>
              <a:pathLst>
                <a:path w="426" h="426" extrusionOk="0">
                  <a:moveTo>
                    <a:pt x="152" y="0"/>
                  </a:moveTo>
                  <a:lnTo>
                    <a:pt x="0" y="152"/>
                  </a:lnTo>
                  <a:lnTo>
                    <a:pt x="274" y="426"/>
                  </a:lnTo>
                  <a:cubicBezTo>
                    <a:pt x="304" y="365"/>
                    <a:pt x="365" y="304"/>
                    <a:pt x="426" y="274"/>
                  </a:cubicBezTo>
                  <a:lnTo>
                    <a:pt x="152" y="0"/>
                  </a:ln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5"/>
            <p:cNvSpPr/>
            <p:nvPr/>
          </p:nvSpPr>
          <p:spPr>
            <a:xfrm>
              <a:off x="7134141" y="2572407"/>
              <a:ext cx="51980" cy="51930"/>
            </a:xfrm>
            <a:custGeom>
              <a:avLst/>
              <a:gdLst/>
              <a:ahLst/>
              <a:cxnLst/>
              <a:rect l="l" t="t" r="r" b="b"/>
              <a:pathLst>
                <a:path w="1035" h="1034" extrusionOk="0">
                  <a:moveTo>
                    <a:pt x="153" y="1"/>
                  </a:moveTo>
                  <a:cubicBezTo>
                    <a:pt x="92" y="31"/>
                    <a:pt x="31" y="92"/>
                    <a:pt x="1" y="153"/>
                  </a:cubicBezTo>
                  <a:lnTo>
                    <a:pt x="852" y="1034"/>
                  </a:lnTo>
                  <a:lnTo>
                    <a:pt x="1034" y="882"/>
                  </a:lnTo>
                  <a:lnTo>
                    <a:pt x="153" y="1"/>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5"/>
            <p:cNvSpPr/>
            <p:nvPr/>
          </p:nvSpPr>
          <p:spPr>
            <a:xfrm>
              <a:off x="6954043" y="2720463"/>
              <a:ext cx="760268" cy="177788"/>
            </a:xfrm>
            <a:custGeom>
              <a:avLst/>
              <a:gdLst/>
              <a:ahLst/>
              <a:cxnLst/>
              <a:rect l="l" t="t" r="r" b="b"/>
              <a:pathLst>
                <a:path w="15138" h="3540" extrusionOk="0">
                  <a:moveTo>
                    <a:pt x="15016" y="1"/>
                  </a:moveTo>
                  <a:cubicBezTo>
                    <a:pt x="11583" y="1608"/>
                    <a:pt x="7800" y="2473"/>
                    <a:pt x="4071" y="2473"/>
                  </a:cubicBezTo>
                  <a:cubicBezTo>
                    <a:pt x="3145" y="2473"/>
                    <a:pt x="2221" y="2420"/>
                    <a:pt x="1307" y="2311"/>
                  </a:cubicBezTo>
                  <a:lnTo>
                    <a:pt x="1307" y="2311"/>
                  </a:lnTo>
                  <a:cubicBezTo>
                    <a:pt x="1429" y="2341"/>
                    <a:pt x="1520" y="2372"/>
                    <a:pt x="1520" y="2372"/>
                  </a:cubicBezTo>
                  <a:cubicBezTo>
                    <a:pt x="1520" y="2372"/>
                    <a:pt x="0" y="2767"/>
                    <a:pt x="943" y="3192"/>
                  </a:cubicBezTo>
                  <a:cubicBezTo>
                    <a:pt x="1353" y="3385"/>
                    <a:pt x="3470" y="3540"/>
                    <a:pt x="5928" y="3540"/>
                  </a:cubicBezTo>
                  <a:cubicBezTo>
                    <a:pt x="9293" y="3540"/>
                    <a:pt x="13297" y="3250"/>
                    <a:pt x="14438" y="2372"/>
                  </a:cubicBezTo>
                  <a:cubicBezTo>
                    <a:pt x="15046" y="1885"/>
                    <a:pt x="15137" y="1004"/>
                    <a:pt x="15016"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5"/>
            <p:cNvSpPr/>
            <p:nvPr/>
          </p:nvSpPr>
          <p:spPr>
            <a:xfrm>
              <a:off x="6945404" y="2599878"/>
              <a:ext cx="761273" cy="244835"/>
            </a:xfrm>
            <a:custGeom>
              <a:avLst/>
              <a:gdLst/>
              <a:ahLst/>
              <a:cxnLst/>
              <a:rect l="l" t="t" r="r" b="b"/>
              <a:pathLst>
                <a:path w="15158" h="4875" extrusionOk="0">
                  <a:moveTo>
                    <a:pt x="14489" y="1"/>
                  </a:moveTo>
                  <a:cubicBezTo>
                    <a:pt x="12878" y="274"/>
                    <a:pt x="11328" y="1065"/>
                    <a:pt x="9686" y="1520"/>
                  </a:cubicBezTo>
                  <a:cubicBezTo>
                    <a:pt x="9717" y="1581"/>
                    <a:pt x="9717" y="1642"/>
                    <a:pt x="9717" y="1703"/>
                  </a:cubicBezTo>
                  <a:cubicBezTo>
                    <a:pt x="9717" y="2094"/>
                    <a:pt x="8622" y="2205"/>
                    <a:pt x="7372" y="2205"/>
                  </a:cubicBezTo>
                  <a:cubicBezTo>
                    <a:pt x="5704" y="2205"/>
                    <a:pt x="3759" y="2007"/>
                    <a:pt x="3759" y="2007"/>
                  </a:cubicBezTo>
                  <a:cubicBezTo>
                    <a:pt x="3759" y="2007"/>
                    <a:pt x="3394" y="1399"/>
                    <a:pt x="2513" y="1034"/>
                  </a:cubicBezTo>
                  <a:cubicBezTo>
                    <a:pt x="2413" y="989"/>
                    <a:pt x="2334" y="970"/>
                    <a:pt x="2272" y="970"/>
                  </a:cubicBezTo>
                  <a:cubicBezTo>
                    <a:pt x="1787" y="970"/>
                    <a:pt x="2361" y="2189"/>
                    <a:pt x="2361" y="2189"/>
                  </a:cubicBezTo>
                  <a:cubicBezTo>
                    <a:pt x="2361" y="2189"/>
                    <a:pt x="2341" y="2189"/>
                    <a:pt x="2305" y="2189"/>
                  </a:cubicBezTo>
                  <a:cubicBezTo>
                    <a:pt x="1948" y="2189"/>
                    <a:pt x="1" y="2214"/>
                    <a:pt x="415" y="2767"/>
                  </a:cubicBezTo>
                  <a:cubicBezTo>
                    <a:pt x="804" y="3350"/>
                    <a:pt x="1598" y="3375"/>
                    <a:pt x="1733" y="3375"/>
                  </a:cubicBezTo>
                  <a:cubicBezTo>
                    <a:pt x="1746" y="3375"/>
                    <a:pt x="1753" y="3375"/>
                    <a:pt x="1753" y="3375"/>
                  </a:cubicBezTo>
                  <a:lnTo>
                    <a:pt x="1753" y="3375"/>
                  </a:lnTo>
                  <a:cubicBezTo>
                    <a:pt x="1753" y="3375"/>
                    <a:pt x="142" y="3831"/>
                    <a:pt x="537" y="4195"/>
                  </a:cubicBezTo>
                  <a:cubicBezTo>
                    <a:pt x="780" y="4469"/>
                    <a:pt x="1236" y="4621"/>
                    <a:pt x="1479" y="4712"/>
                  </a:cubicBezTo>
                  <a:cubicBezTo>
                    <a:pt x="2393" y="4821"/>
                    <a:pt x="3317" y="4874"/>
                    <a:pt x="4243" y="4874"/>
                  </a:cubicBezTo>
                  <a:cubicBezTo>
                    <a:pt x="7971" y="4874"/>
                    <a:pt x="11749" y="4009"/>
                    <a:pt x="15157" y="2402"/>
                  </a:cubicBezTo>
                  <a:cubicBezTo>
                    <a:pt x="15066" y="1612"/>
                    <a:pt x="14793" y="791"/>
                    <a:pt x="1448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75"/>
          <p:cNvGrpSpPr/>
          <p:nvPr/>
        </p:nvGrpSpPr>
        <p:grpSpPr>
          <a:xfrm>
            <a:off x="236941" y="3512673"/>
            <a:ext cx="830956" cy="1118211"/>
            <a:chOff x="-1138858" y="3639035"/>
            <a:chExt cx="1211444" cy="1630231"/>
          </a:xfrm>
        </p:grpSpPr>
        <p:sp>
          <p:nvSpPr>
            <p:cNvPr id="2005" name="Google Shape;2005;p75"/>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6" name="Google Shape;2006;p75"/>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75"/>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5"/>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5"/>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826;p57"/>
          <p:cNvSpPr txBox="1"/>
          <p:nvPr/>
        </p:nvSpPr>
        <p:spPr>
          <a:xfrm>
            <a:off x="749253" y="1011879"/>
            <a:ext cx="38511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6000" b="1"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sz="4000" dirty="0">
                <a:solidFill>
                  <a:srgbClr val="002060"/>
                </a:solidFill>
              </a:rPr>
              <a:t>HOẠT ĐỘNG 2</a:t>
            </a:r>
          </a:p>
        </p:txBody>
      </p:sp>
      <p:sp>
        <p:nvSpPr>
          <p:cNvPr id="125" name="Google Shape;925;p57"/>
          <p:cNvSpPr txBox="1">
            <a:spLocks noGrp="1"/>
          </p:cNvSpPr>
          <p:nvPr>
            <p:ph type="subTitle" idx="1"/>
          </p:nvPr>
        </p:nvSpPr>
        <p:spPr>
          <a:xfrm>
            <a:off x="23177" y="1765011"/>
            <a:ext cx="5523963" cy="767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FF0000"/>
                </a:solidFill>
              </a:rPr>
              <a:t>NHẬN XÉT HÀNH VI</a:t>
            </a:r>
            <a:endParaRPr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418779" y="145997"/>
            <a:ext cx="8306441" cy="1114185"/>
          </a:xfrm>
          <a:prstGeom prst="roundRect">
            <a:avLst/>
          </a:prstGeom>
          <a:solidFill>
            <a:schemeClr val="bg2">
              <a:lumMod val="40000"/>
              <a:lumOff val="60000"/>
            </a:schemeClr>
          </a:solidFill>
          <a:ln>
            <a:solidFill>
              <a:schemeClr val="bg2"/>
            </a:solidFill>
            <a:prstDash val="lgDash"/>
          </a:ln>
        </p:spPr>
        <p:style>
          <a:lnRef idx="3">
            <a:schemeClr val="lt1"/>
          </a:lnRef>
          <a:fillRef idx="1">
            <a:schemeClr val="accent1"/>
          </a:fillRef>
          <a:effectRef idx="1">
            <a:schemeClr val="accent1"/>
          </a:effectRef>
          <a:fontRef idx="minor">
            <a:schemeClr val="lt1"/>
          </a:fontRef>
        </p:style>
        <p:txBody>
          <a:bodyPr rtlCol="0" anchor="ctr"/>
          <a:lstStyle/>
          <a:p>
            <a:r>
              <a:rPr lang="en-US" sz="2800" b="1" dirty="0" err="1">
                <a:solidFill>
                  <a:srgbClr val="C00000"/>
                </a:solidFill>
                <a:effectLst/>
                <a:latin typeface="Times New Roman" panose="02020603050405020304" pitchFamily="18" charset="0"/>
                <a:ea typeface="Calibri" panose="020F0502020204030204" pitchFamily="34" charset="0"/>
              </a:rPr>
              <a:t>Bài</a:t>
            </a:r>
            <a:r>
              <a:rPr lang="en-US" sz="2800" b="1" dirty="0">
                <a:solidFill>
                  <a:srgbClr val="C00000"/>
                </a:solidFill>
                <a:effectLst/>
                <a:latin typeface="Times New Roman" panose="02020603050405020304" pitchFamily="18" charset="0"/>
                <a:ea typeface="Calibri" panose="020F0502020204030204" pitchFamily="34" charset="0"/>
              </a:rPr>
              <a:t> 1:</a:t>
            </a:r>
            <a:r>
              <a:rPr lang="en-US" sz="2800" dirty="0">
                <a:solidFill>
                  <a:srgbClr val="C0000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Những</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trường</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hợp</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nào</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dưới</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đây</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là</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biểu</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hiện</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của</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người</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có</a:t>
            </a:r>
            <a:r>
              <a:rPr lang="en-US" sz="2800" b="1" dirty="0">
                <a:solidFill>
                  <a:srgbClr val="002060"/>
                </a:solidFill>
                <a:effectLst/>
                <a:latin typeface="Times New Roman" panose="02020603050405020304" pitchFamily="18" charset="0"/>
                <a:ea typeface="Calibri" panose="020F0502020204030204" pitchFamily="34" charset="0"/>
              </a:rPr>
              <a:t> ý </a:t>
            </a:r>
            <a:r>
              <a:rPr lang="en-US" sz="2800" b="1" dirty="0" err="1">
                <a:solidFill>
                  <a:srgbClr val="002060"/>
                </a:solidFill>
                <a:effectLst/>
                <a:latin typeface="Times New Roman" panose="02020603050405020304" pitchFamily="18" charset="0"/>
                <a:ea typeface="Calibri" panose="020F0502020204030204" pitchFamily="34" charset="0"/>
              </a:rPr>
              <a:t>chí</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dirty="0">
                <a:solidFill>
                  <a:srgbClr val="002060"/>
                </a:solidFill>
                <a:effectLst/>
                <a:latin typeface="Times New Roman" panose="02020603050405020304" pitchFamily="18" charset="0"/>
                <a:ea typeface="Calibri" panose="020F0502020204030204" pitchFamily="34" charset="0"/>
              </a:rPr>
              <a:t> </a:t>
            </a:r>
            <a:endParaRPr lang="en-US" sz="2000" dirty="0">
              <a:solidFill>
                <a:srgbClr val="002060"/>
              </a:solidFill>
            </a:endParaRPr>
          </a:p>
        </p:txBody>
      </p:sp>
      <p:sp>
        <p:nvSpPr>
          <p:cNvPr id="10" name="TextBox 9"/>
          <p:cNvSpPr txBox="1"/>
          <p:nvPr/>
        </p:nvSpPr>
        <p:spPr>
          <a:xfrm>
            <a:off x="512297" y="1440493"/>
            <a:ext cx="7242203" cy="3280193"/>
          </a:xfrm>
          <a:prstGeom prst="rect">
            <a:avLst/>
          </a:prstGeom>
          <a:solidFill>
            <a:schemeClr val="bg1"/>
          </a:solidFill>
        </p:spPr>
        <p:txBody>
          <a:bodyPr wrap="square">
            <a:spAutoFit/>
          </a:bodyPr>
          <a:lstStyle/>
          <a:p>
            <a:pPr marL="342900" lvl="0" indent="-342900" algn="just">
              <a:lnSpc>
                <a:spcPct val="115000"/>
              </a:lnSpc>
              <a:spcAft>
                <a:spcPts val="1000"/>
              </a:spcAft>
              <a:buFont typeface="+mj-lt"/>
              <a:buAutoNum type="alphaLcParenR"/>
              <a:tabLst>
                <a:tab pos="201295" algn="l"/>
              </a:tabLst>
            </a:pP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tabLst>
                <a:tab pos="201295" algn="l"/>
              </a:tabLst>
            </a:pP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trèo</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đèo</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lội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suối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Mai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tabLst>
                <a:tab pos="201295" algn="l"/>
              </a:tabLst>
            </a:pP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lúa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mất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tabLst>
                <a:tab pos="201295" algn="l"/>
              </a:tabLst>
            </a:pP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xấu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803" y="1625428"/>
            <a:ext cx="600122" cy="5863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803" y="2423286"/>
            <a:ext cx="600122" cy="5863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ong Anh\Desktop\Icon + Hinh anh\Slide icon 2017\Trả lời câu hỏi\dap an dung sai-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802" y="3336470"/>
            <a:ext cx="663621" cy="6484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52" y="4134328"/>
            <a:ext cx="600122" cy="58635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967;p59"/>
          <p:cNvSpPr/>
          <p:nvPr/>
        </p:nvSpPr>
        <p:spPr>
          <a:xfrm>
            <a:off x="6244936" y="703090"/>
            <a:ext cx="2169872" cy="410578"/>
          </a:xfrm>
          <a:prstGeom prst="wedgeEllipseCallout">
            <a:avLst>
              <a:gd name="adj1" fmla="val -42271"/>
              <a:gd name="adj2" fmla="val 71615"/>
            </a:avLst>
          </a:prstGeom>
          <a:solidFill>
            <a:schemeClr val="accent2">
              <a:lumMod val="40000"/>
              <a:lumOff val="60000"/>
            </a:schemeClr>
          </a:solidFill>
          <a:ln w="28575">
            <a:solidFill>
              <a:schemeClr val="accent2">
                <a:lumMod val="75000"/>
              </a:schemeClr>
            </a:solidFill>
            <a:prstDash val="lgDash"/>
          </a:ln>
        </p:spPr>
        <p:txBody>
          <a:bodyPr spcFirstLastPara="1" wrap="square" lIns="91425" tIns="91425" rIns="91425" bIns="91425" anchor="ctr" anchorCtr="0">
            <a:noAutofit/>
          </a:bodyPr>
          <a:lstStyle/>
          <a:p>
            <a:pPr lvl="0"/>
            <a:r>
              <a:rPr lang="en-US" sz="2400" b="1" smtClean="0">
                <a:latin typeface="Times New Roman" panose="02020603050405020304" pitchFamily="18" charset="0"/>
                <a:cs typeface="Times New Roman" panose="02020603050405020304" pitchFamily="18" charset="0"/>
              </a:rPr>
              <a:t>Nhóm đôi</a:t>
            </a:r>
            <a:endParaRPr sz="2400"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1500" y="581891"/>
          <a:ext cx="8063345" cy="4226891"/>
        </p:xfrm>
        <a:graphic>
          <a:graphicData uri="http://schemas.openxmlformats.org/drawingml/2006/table">
            <a:tbl>
              <a:tblPr firstRow="1" firstCol="1" bandRow="1">
                <a:tableStyleId>{401E35DC-D4A9-414C-81CB-F3C32AF81E07}</a:tableStyleId>
              </a:tblPr>
              <a:tblGrid>
                <a:gridCol w="432075">
                  <a:extLst>
                    <a:ext uri="{9D8B030D-6E8A-4147-A177-3AD203B41FA5}">
                      <a16:colId xmlns:a16="http://schemas.microsoft.com/office/drawing/2014/main" val="20000"/>
                    </a:ext>
                  </a:extLst>
                </a:gridCol>
                <a:gridCol w="6519443">
                  <a:extLst>
                    <a:ext uri="{9D8B030D-6E8A-4147-A177-3AD203B41FA5}">
                      <a16:colId xmlns:a16="http://schemas.microsoft.com/office/drawing/2014/main" val="20001"/>
                    </a:ext>
                  </a:extLst>
                </a:gridCol>
                <a:gridCol w="1111827">
                  <a:extLst>
                    <a:ext uri="{9D8B030D-6E8A-4147-A177-3AD203B41FA5}">
                      <a16:colId xmlns:a16="http://schemas.microsoft.com/office/drawing/2014/main" val="20002"/>
                    </a:ext>
                  </a:extLst>
                </a:gridCol>
              </a:tblGrid>
              <a:tr h="1194954">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b="1">
                          <a:effectLst/>
                          <a:latin typeface="Times New Roman" panose="02020603050405020304" pitchFamily="18" charset="0"/>
                          <a:cs typeface="Times New Roman" panose="02020603050405020304" pitchFamily="18" charset="0"/>
                        </a:rPr>
                        <a:t>PHIẾU GIAO VIỆC</a:t>
                      </a:r>
                    </a:p>
                    <a:p>
                      <a:pPr algn="ctr">
                        <a:lnSpc>
                          <a:spcPct val="115000"/>
                        </a:lnSpc>
                        <a:spcAft>
                          <a:spcPts val="1000"/>
                        </a:spcAft>
                      </a:pPr>
                      <a:r>
                        <a:rPr lang="en-US" sz="2000" b="1">
                          <a:effectLst/>
                          <a:latin typeface="Times New Roman" panose="02020603050405020304" pitchFamily="18" charset="0"/>
                          <a:cs typeface="Times New Roman" panose="02020603050405020304" pitchFamily="18" charset="0"/>
                        </a:rPr>
                        <a:t>Bài tập 2: Em có nhận xét gì về những ý kiến dưới đây</a:t>
                      </a:r>
                      <a:r>
                        <a:rPr lang="en-US" sz="2000" b="1" smtClean="0">
                          <a:effectLst/>
                          <a:latin typeface="Times New Roman" panose="02020603050405020304" pitchFamily="18" charset="0"/>
                          <a:cs typeface="Times New Roman" panose="02020603050405020304" pitchFamily="18" charset="0"/>
                        </a:rPr>
                        <a:t>?</a:t>
                      </a:r>
                    </a:p>
                    <a:p>
                      <a:pPr algn="ctr">
                        <a:lnSpc>
                          <a:spcPct val="115000"/>
                        </a:lnSpc>
                        <a:spcAft>
                          <a:spcPts val="1000"/>
                        </a:spcAft>
                      </a:pPr>
                      <a:r>
                        <a:rPr lang="en-US" sz="2000" b="1" smtClean="0">
                          <a:effectLst/>
                          <a:latin typeface="Times New Roman" panose="02020603050405020304" pitchFamily="18" charset="0"/>
                          <a:cs typeface="Times New Roman" panose="02020603050405020304" pitchFamily="18" charset="0"/>
                        </a:rPr>
                        <a:t> </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1000"/>
                        </a:spcAft>
                        <a:buClr>
                          <a:srgbClr val="000000"/>
                        </a:buClr>
                        <a:buSzTx/>
                        <a:buFont typeface="Arial" panose="020B0604020202020204"/>
                        <a:buNone/>
                        <a:defRPr/>
                      </a:pPr>
                      <a:r>
                        <a:rPr lang="en-US" sz="2000">
                          <a:effectLst/>
                          <a:latin typeface="Times New Roman" panose="02020603050405020304" pitchFamily="18" charset="0"/>
                          <a:cs typeface="Times New Roman" panose="02020603050405020304" pitchFamily="18" charset="0"/>
                        </a:rPr>
                        <a:t> </a:t>
                      </a:r>
                      <a:r>
                        <a:rPr lang="en-US" sz="2000" b="1" smtClean="0">
                          <a:effectLst/>
                          <a:latin typeface="Times New Roman" panose="02020603050405020304" pitchFamily="18" charset="0"/>
                          <a:cs typeface="Times New Roman" panose="02020603050405020304" pitchFamily="18" charset="0"/>
                        </a:rPr>
                        <a:t>Đúng ghi Đ, sai gh S</a:t>
                      </a:r>
                      <a:endParaRPr lang="en-US" sz="2000" b="1"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9813">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201295" algn="l"/>
                        </a:tabLst>
                      </a:pPr>
                      <a:r>
                        <a:rPr lang="en-US" sz="2000">
                          <a:effectLst/>
                          <a:latin typeface="Times New Roman" panose="02020603050405020304" pitchFamily="18" charset="0"/>
                          <a:cs typeface="Times New Roman" panose="02020603050405020304" pitchFamily="18" charset="0"/>
                        </a:rPr>
                        <a:t>Những người khuyết tật dù cố gắng học hành cũng chẳng để làm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9813">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b)</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201295" algn="l"/>
                        </a:tabLst>
                      </a:pPr>
                      <a:r>
                        <a:rPr lang="en-US" sz="2000">
                          <a:effectLst/>
                          <a:latin typeface="Times New Roman" panose="02020603050405020304" pitchFamily="18" charset="0"/>
                          <a:cs typeface="Times New Roman" panose="02020603050405020304" pitchFamily="18" charset="0"/>
                        </a:rPr>
                        <a:t>“Có công mài sắt , có ngày nên kim”.(Tục ngữ)</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9813">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201295" algn="l"/>
                        </a:tabLst>
                      </a:pPr>
                      <a:r>
                        <a:rPr lang="en-US" sz="2000">
                          <a:effectLst/>
                          <a:latin typeface="Times New Roman" panose="02020603050405020304" pitchFamily="18" charset="0"/>
                          <a:cs typeface="Times New Roman" panose="02020603050405020304" pitchFamily="18" charset="0"/>
                        </a:rPr>
                        <a:t>Chỉ con nhà nghèo mới cần có chí vượt khó, còn con nhà giàu thì không cần.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9813">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d)</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201295" algn="l"/>
                        </a:tabLst>
                      </a:pPr>
                      <a:r>
                        <a:rPr lang="fr-FR" sz="2000">
                          <a:effectLst/>
                          <a:latin typeface="Times New Roman" panose="02020603050405020304" pitchFamily="18" charset="0"/>
                          <a:cs typeface="Times New Roman" panose="02020603050405020304" pitchFamily="18" charset="0"/>
                        </a:rPr>
                        <a:t>Con trai mới cần có ý chí.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59625">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201295" algn="l"/>
                        </a:tabLst>
                      </a:pPr>
                      <a:r>
                        <a:rPr lang="fr-FR" sz="2000">
                          <a:effectLst/>
                          <a:latin typeface="Times New Roman" panose="02020603050405020304" pitchFamily="18" charset="0"/>
                          <a:cs typeface="Times New Roman" panose="02020603050405020304" pitchFamily="18" charset="0"/>
                        </a:rPr>
                        <a:t>Kiên trì sửa chữa bằng được một khiếm khuyết của bản thân (như nói ngọng, nói lắp...) </a:t>
                      </a:r>
                      <a:r>
                        <a:rPr lang="en-US" sz="2000">
                          <a:effectLst/>
                          <a:latin typeface="Times New Roman" panose="02020603050405020304" pitchFamily="18" charset="0"/>
                          <a:cs typeface="Times New Roman" panose="02020603050405020304" pitchFamily="18" charset="0"/>
                        </a:rPr>
                        <a:t>cũng là người có ý chí.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1243013" y="1604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Google Shape;967;p59"/>
          <p:cNvSpPr/>
          <p:nvPr/>
        </p:nvSpPr>
        <p:spPr>
          <a:xfrm>
            <a:off x="292100" y="101600"/>
            <a:ext cx="2908300" cy="685580"/>
          </a:xfrm>
          <a:prstGeom prst="wedgeEllipseCallout">
            <a:avLst>
              <a:gd name="adj1" fmla="val 42949"/>
              <a:gd name="adj2" fmla="val 71684"/>
            </a:avLst>
          </a:prstGeom>
          <a:solidFill>
            <a:schemeClr val="accent2">
              <a:lumMod val="40000"/>
              <a:lumOff val="60000"/>
            </a:schemeClr>
          </a:solidFill>
          <a:ln w="28575">
            <a:solidFill>
              <a:schemeClr val="accent2">
                <a:lumMod val="75000"/>
              </a:schemeClr>
            </a:solidFill>
            <a:prstDash val="lgDash"/>
          </a:ln>
        </p:spPr>
        <p:txBody>
          <a:bodyPr spcFirstLastPara="1" wrap="square" lIns="91425" tIns="91425" rIns="91425" bIns="91425" anchor="ctr" anchorCtr="0">
            <a:noAutofit/>
          </a:bodyPr>
          <a:lstStyle/>
          <a:p>
            <a:pPr lvl="0"/>
            <a:r>
              <a:rPr lang="en-US" sz="3200" b="1" smtClean="0">
                <a:latin typeface="Times New Roman" panose="02020603050405020304" pitchFamily="18" charset="0"/>
                <a:cs typeface="Times New Roman" panose="02020603050405020304" pitchFamily="18" charset="0"/>
              </a:rPr>
              <a:t>Nhóm 6</a:t>
            </a:r>
            <a:endParaRPr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403412" y="90540"/>
            <a:ext cx="8540804" cy="751041"/>
          </a:xfrm>
          <a:prstGeom prst="roundRect">
            <a:avLst/>
          </a:prstGeom>
          <a:solidFill>
            <a:schemeClr val="bg2">
              <a:lumMod val="40000"/>
              <a:lumOff val="60000"/>
            </a:schemeClr>
          </a:solidFill>
          <a:ln>
            <a:solidFill>
              <a:schemeClr val="bg2"/>
            </a:solidFill>
            <a:prstDash val="lgDash"/>
          </a:ln>
        </p:spPr>
        <p:style>
          <a:lnRef idx="3">
            <a:schemeClr val="lt1"/>
          </a:lnRef>
          <a:fillRef idx="1">
            <a:schemeClr val="accent1"/>
          </a:fillRef>
          <a:effectRef idx="1">
            <a:schemeClr val="accent1"/>
          </a:effectRef>
          <a:fontRef idx="minor">
            <a:schemeClr val="lt1"/>
          </a:fontRef>
        </p:style>
        <p:txBody>
          <a:bodyPr rtlCol="0" anchor="ctr"/>
          <a:lstStyle/>
          <a:p>
            <a:r>
              <a:rPr lang="en-US" sz="2800" b="1" dirty="0" err="1">
                <a:solidFill>
                  <a:srgbClr val="C00000"/>
                </a:solidFill>
                <a:effectLst/>
                <a:latin typeface="Times New Roman" panose="02020603050405020304" pitchFamily="18" charset="0"/>
                <a:ea typeface="Calibri" panose="020F0502020204030204" pitchFamily="34" charset="0"/>
              </a:rPr>
              <a:t>Bài</a:t>
            </a:r>
            <a:r>
              <a:rPr lang="en-US" sz="2800" b="1" dirty="0">
                <a:solidFill>
                  <a:srgbClr val="C00000"/>
                </a:solidFill>
                <a:effectLst/>
                <a:latin typeface="Times New Roman" panose="02020603050405020304" pitchFamily="18" charset="0"/>
                <a:ea typeface="Calibri" panose="020F0502020204030204" pitchFamily="34" charset="0"/>
              </a:rPr>
              <a:t> 2: </a:t>
            </a:r>
            <a:r>
              <a:rPr lang="en-US" sz="2400" b="1" dirty="0" err="1">
                <a:solidFill>
                  <a:srgbClr val="002060"/>
                </a:solidFill>
                <a:effectLst/>
                <a:latin typeface="Times New Roman" panose="02020603050405020304" pitchFamily="18" charset="0"/>
                <a:ea typeface="Calibri" panose="020F0502020204030204" pitchFamily="34" charset="0"/>
              </a:rPr>
              <a:t>Em</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có</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nhận</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xét</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gì</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về</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những</a:t>
            </a:r>
            <a:r>
              <a:rPr lang="en-US" sz="2400" b="1" dirty="0">
                <a:solidFill>
                  <a:srgbClr val="002060"/>
                </a:solidFill>
                <a:effectLst/>
                <a:latin typeface="Times New Roman" panose="02020603050405020304" pitchFamily="18" charset="0"/>
                <a:ea typeface="Calibri" panose="020F0502020204030204" pitchFamily="34" charset="0"/>
              </a:rPr>
              <a:t> ý </a:t>
            </a:r>
            <a:r>
              <a:rPr lang="en-US" sz="2400" b="1" dirty="0" err="1">
                <a:solidFill>
                  <a:srgbClr val="002060"/>
                </a:solidFill>
                <a:effectLst/>
                <a:latin typeface="Times New Roman" panose="02020603050405020304" pitchFamily="18" charset="0"/>
                <a:ea typeface="Calibri" panose="020F0502020204030204" pitchFamily="34" charset="0"/>
              </a:rPr>
              <a:t>kiến</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dưới</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b="1" dirty="0" err="1">
                <a:solidFill>
                  <a:srgbClr val="002060"/>
                </a:solidFill>
                <a:effectLst/>
                <a:latin typeface="Times New Roman" panose="02020603050405020304" pitchFamily="18" charset="0"/>
                <a:ea typeface="Calibri" panose="020F0502020204030204" pitchFamily="34" charset="0"/>
              </a:rPr>
              <a:t>đây</a:t>
            </a:r>
            <a:r>
              <a:rPr lang="en-US" sz="2400" b="1" dirty="0">
                <a:solidFill>
                  <a:srgbClr val="002060"/>
                </a:solidFill>
                <a:effectLst/>
                <a:latin typeface="Times New Roman" panose="02020603050405020304" pitchFamily="18" charset="0"/>
                <a:ea typeface="Calibri" panose="020F0502020204030204" pitchFamily="34" charset="0"/>
              </a:rPr>
              <a:t>? </a:t>
            </a:r>
            <a:r>
              <a:rPr lang="en-US" sz="2400" i="1" dirty="0">
                <a:solidFill>
                  <a:srgbClr val="002060"/>
                </a:solidFill>
                <a:effectLst/>
                <a:latin typeface="Times New Roman" panose="02020603050405020304" pitchFamily="18" charset="0"/>
                <a:ea typeface="Calibri" panose="020F0502020204030204" pitchFamily="34" charset="0"/>
              </a:rPr>
              <a:t>(</a:t>
            </a:r>
            <a:r>
              <a:rPr lang="en-US" sz="2400" i="1" dirty="0" err="1">
                <a:solidFill>
                  <a:srgbClr val="002060"/>
                </a:solidFill>
                <a:effectLst/>
                <a:latin typeface="Times New Roman" panose="02020603050405020304" pitchFamily="18" charset="0"/>
                <a:ea typeface="Calibri" panose="020F0502020204030204" pitchFamily="34" charset="0"/>
              </a:rPr>
              <a:t>Đúng</a:t>
            </a:r>
            <a:r>
              <a:rPr lang="en-US" sz="2400" i="1" dirty="0">
                <a:solidFill>
                  <a:srgbClr val="002060"/>
                </a:solidFill>
                <a:effectLst/>
                <a:latin typeface="Times New Roman" panose="02020603050405020304" pitchFamily="18" charset="0"/>
                <a:ea typeface="Calibri" panose="020F0502020204030204" pitchFamily="34" charset="0"/>
              </a:rPr>
              <a:t> </a:t>
            </a:r>
            <a:r>
              <a:rPr lang="en-US" sz="2400" i="1" dirty="0" err="1">
                <a:solidFill>
                  <a:srgbClr val="002060"/>
                </a:solidFill>
                <a:effectLst/>
                <a:latin typeface="Times New Roman" panose="02020603050405020304" pitchFamily="18" charset="0"/>
                <a:ea typeface="Calibri" panose="020F0502020204030204" pitchFamily="34" charset="0"/>
              </a:rPr>
              <a:t>ghi</a:t>
            </a:r>
            <a:r>
              <a:rPr lang="en-US" sz="2400" i="1" dirty="0">
                <a:solidFill>
                  <a:srgbClr val="002060"/>
                </a:solidFill>
                <a:effectLst/>
                <a:latin typeface="Times New Roman" panose="02020603050405020304" pitchFamily="18" charset="0"/>
                <a:ea typeface="Calibri" panose="020F0502020204030204" pitchFamily="34" charset="0"/>
              </a:rPr>
              <a:t> Đ, </a:t>
            </a:r>
            <a:r>
              <a:rPr lang="en-US" sz="2400" i="1" dirty="0" err="1">
                <a:solidFill>
                  <a:srgbClr val="002060"/>
                </a:solidFill>
                <a:effectLst/>
                <a:latin typeface="Times New Roman" panose="02020603050405020304" pitchFamily="18" charset="0"/>
                <a:ea typeface="Calibri" panose="020F0502020204030204" pitchFamily="34" charset="0"/>
              </a:rPr>
              <a:t>sai</a:t>
            </a:r>
            <a:r>
              <a:rPr lang="en-US" sz="2400" i="1" dirty="0">
                <a:solidFill>
                  <a:srgbClr val="002060"/>
                </a:solidFill>
                <a:effectLst/>
                <a:latin typeface="Times New Roman" panose="02020603050405020304" pitchFamily="18" charset="0"/>
                <a:ea typeface="Calibri" panose="020F0502020204030204" pitchFamily="34" charset="0"/>
              </a:rPr>
              <a:t> </a:t>
            </a:r>
            <a:r>
              <a:rPr lang="en-US" sz="2400" i="1" dirty="0" err="1">
                <a:solidFill>
                  <a:srgbClr val="002060"/>
                </a:solidFill>
                <a:effectLst/>
                <a:latin typeface="Times New Roman" panose="02020603050405020304" pitchFamily="18" charset="0"/>
                <a:ea typeface="Calibri" panose="020F0502020204030204" pitchFamily="34" charset="0"/>
              </a:rPr>
              <a:t>ghi</a:t>
            </a:r>
            <a:r>
              <a:rPr lang="en-US" sz="2400" i="1" dirty="0">
                <a:solidFill>
                  <a:srgbClr val="002060"/>
                </a:solidFill>
                <a:effectLst/>
                <a:latin typeface="Times New Roman" panose="02020603050405020304" pitchFamily="18" charset="0"/>
                <a:ea typeface="Calibri" panose="020F0502020204030204" pitchFamily="34" charset="0"/>
              </a:rPr>
              <a:t> S) </a:t>
            </a:r>
            <a:endParaRPr lang="en-US" sz="2000" i="1" dirty="0">
              <a:solidFill>
                <a:srgbClr val="002060"/>
              </a:solidFill>
            </a:endParaRPr>
          </a:p>
        </p:txBody>
      </p:sp>
      <p:sp>
        <p:nvSpPr>
          <p:cNvPr id="10" name="TextBox 9"/>
          <p:cNvSpPr txBox="1"/>
          <p:nvPr/>
        </p:nvSpPr>
        <p:spPr>
          <a:xfrm>
            <a:off x="301598" y="958762"/>
            <a:ext cx="8540804" cy="3646170"/>
          </a:xfrm>
          <a:prstGeom prst="rect">
            <a:avLst/>
          </a:prstGeom>
          <a:solidFill>
            <a:schemeClr val="bg1"/>
          </a:solidFill>
        </p:spPr>
        <p:txBody>
          <a:bodyPr wrap="square">
            <a:spAutoFit/>
          </a:bodyPr>
          <a:lstStyle/>
          <a:p>
            <a:pPr lvl="1">
              <a:lnSpc>
                <a:spcPct val="150000"/>
              </a:lnSpc>
            </a:pPr>
            <a:r>
              <a:rPr lang="en-US" sz="2200" b="1" dirty="0">
                <a:latin typeface="Times New Roman" panose="02020603050405020304" pitchFamily="18" charset="0"/>
                <a:cs typeface="Times New Roman" panose="02020603050405020304" pitchFamily="18" charset="0"/>
              </a:rPr>
              <a:t>a)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khuyết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p>
          <a:p>
            <a:pPr lvl="1">
              <a:lnSpc>
                <a:spcPct val="150000"/>
              </a:lnSpc>
            </a:pPr>
            <a:r>
              <a:rPr lang="en-US" sz="2200" b="1" dirty="0">
                <a:latin typeface="Times New Roman" panose="02020603050405020304" pitchFamily="18" charset="0"/>
                <a:cs typeface="Times New Roman" panose="02020603050405020304" pitchFamily="18" charset="0"/>
              </a:rPr>
              <a:t>b)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sắt</a:t>
            </a:r>
            <a:r>
              <a:rPr lang="en-US" sz="2200" b="1" dirty="0">
                <a:latin typeface="Times New Roman" panose="02020603050405020304" pitchFamily="18" charset="0"/>
                <a:cs typeface="Times New Roman" panose="02020603050405020304" pitchFamily="18" charset="0"/>
              </a:rPr>
              <a:t> ,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ngày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nên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Tục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ngữ</a:t>
            </a:r>
            <a:r>
              <a:rPr lang="en-US" sz="2200" b="1" dirty="0">
                <a:latin typeface="Times New Roman" panose="02020603050405020304" pitchFamily="18" charset="0"/>
                <a:cs typeface="Times New Roman" panose="02020603050405020304" pitchFamily="18" charset="0"/>
              </a:rPr>
              <a:t>)</a:t>
            </a:r>
          </a:p>
          <a:p>
            <a:pPr lvl="1">
              <a:lnSpc>
                <a:spcPct val="150000"/>
              </a:lnSpc>
            </a:pPr>
            <a:r>
              <a:rPr lang="en-US" sz="2200" b="1" dirty="0">
                <a:latin typeface="Times New Roman" panose="02020603050405020304" pitchFamily="18" charset="0"/>
                <a:cs typeface="Times New Roman" panose="02020603050405020304" pitchFamily="18" charset="0"/>
              </a:rPr>
              <a:t>c)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nghèo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vượt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còn</a:t>
            </a:r>
            <a:r>
              <a:rPr lang="en-US" sz="2200" b="1" dirty="0">
                <a:latin typeface="Times New Roman" panose="02020603050405020304" pitchFamily="18" charset="0"/>
                <a:cs typeface="Times New Roman" panose="02020603050405020304" pitchFamily="18" charset="0"/>
              </a:rPr>
              <a:t> con </a:t>
            </a:r>
            <a:r>
              <a:rPr lang="en-US" sz="2200" b="1" dirty="0" err="1">
                <a:latin typeface="Times New Roman" panose="02020603050405020304" pitchFamily="18" charset="0"/>
                <a:cs typeface="Times New Roman" panose="02020603050405020304" pitchFamily="18" charset="0"/>
              </a:rPr>
              <a:t>nhà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giàu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thì</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cần</a:t>
            </a:r>
            <a:r>
              <a:rPr lang="en-US" sz="2200" b="1" dirty="0">
                <a:latin typeface="Times New Roman" panose="02020603050405020304" pitchFamily="18" charset="0"/>
                <a:cs typeface="Times New Roman" panose="02020603050405020304" pitchFamily="18" charset="0"/>
              </a:rPr>
              <a:t>.</a:t>
            </a:r>
          </a:p>
          <a:p>
            <a:pPr lvl="1">
              <a:lnSpc>
                <a:spcPct val="150000"/>
              </a:lnSpc>
            </a:pPr>
            <a:r>
              <a:rPr lang="fr-FR" sz="2200" b="1" dirty="0">
                <a:latin typeface="Times New Roman" panose="02020603050405020304" pitchFamily="18" charset="0"/>
                <a:cs typeface="Times New Roman" panose="02020603050405020304" pitchFamily="18" charset="0"/>
              </a:rPr>
              <a:t>d) Con </a:t>
            </a:r>
            <a:r>
              <a:rPr lang="fr-FR" sz="2200" b="1" dirty="0" err="1">
                <a:latin typeface="Times New Roman" panose="02020603050405020304" pitchFamily="18" charset="0"/>
                <a:cs typeface="Times New Roman" panose="02020603050405020304" pitchFamily="18" charset="0"/>
              </a:rPr>
              <a:t>trai</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mới</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cần</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có</a:t>
            </a:r>
            <a:r>
              <a:rPr lang="fr-FR" sz="2200" b="1" dirty="0">
                <a:latin typeface="Times New Roman" panose="02020603050405020304" pitchFamily="18" charset="0"/>
                <a:cs typeface="Times New Roman" panose="02020603050405020304" pitchFamily="18" charset="0"/>
              </a:rPr>
              <a:t> ý </a:t>
            </a:r>
            <a:r>
              <a:rPr lang="fr-FR" sz="2200" b="1" dirty="0" err="1">
                <a:latin typeface="Times New Roman" panose="02020603050405020304" pitchFamily="18" charset="0"/>
                <a:cs typeface="Times New Roman" panose="02020603050405020304" pitchFamily="18" charset="0"/>
              </a:rPr>
              <a:t>chí</a:t>
            </a:r>
            <a:r>
              <a:rPr lang="fr-FR" sz="2200" b="1" dirty="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a:p>
            <a:pPr lvl="1">
              <a:lnSpc>
                <a:spcPct val="150000"/>
              </a:lnSpc>
            </a:pPr>
            <a:r>
              <a:rPr lang="fr-FR" sz="2200" b="1" dirty="0">
                <a:latin typeface="Times New Roman" panose="02020603050405020304" pitchFamily="18" charset="0"/>
                <a:cs typeface="Times New Roman" panose="02020603050405020304" pitchFamily="18" charset="0"/>
              </a:rPr>
              <a:t>e) </a:t>
            </a:r>
            <a:r>
              <a:rPr lang="fr-FR" sz="2200" b="1" dirty="0" err="1">
                <a:latin typeface="Times New Roman" panose="02020603050405020304" pitchFamily="18" charset="0"/>
                <a:cs typeface="Times New Roman" panose="02020603050405020304" pitchFamily="18" charset="0"/>
              </a:rPr>
              <a:t>Kiên</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trì</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sửa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chữa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bằng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được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một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khiếm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khuyết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của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bản</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thân</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như</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nói</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ngọng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nói</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lắp</a:t>
            </a:r>
            <a:r>
              <a:rPr lang="fr-FR"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cũng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người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ý </a:t>
            </a:r>
            <a:r>
              <a:rPr lang="en-US" sz="2200" b="1" dirty="0" err="1">
                <a:latin typeface="Times New Roman" panose="02020603050405020304" pitchFamily="18" charset="0"/>
                <a:cs typeface="Times New Roman" panose="02020603050405020304" pitchFamily="18" charset="0"/>
              </a:rPr>
              <a:t>chí</a:t>
            </a:r>
            <a:r>
              <a:rPr lang="en-US" sz="2200" b="1"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8136208" y="1053828"/>
            <a:ext cx="41493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a:t>
            </a:r>
          </a:p>
        </p:txBody>
      </p:sp>
      <p:sp>
        <p:nvSpPr>
          <p:cNvPr id="9" name="TextBox 8"/>
          <p:cNvSpPr txBox="1"/>
          <p:nvPr/>
        </p:nvSpPr>
        <p:spPr>
          <a:xfrm>
            <a:off x="6499803" y="1615572"/>
            <a:ext cx="41493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a:t>
            </a:r>
          </a:p>
        </p:txBody>
      </p:sp>
      <p:sp>
        <p:nvSpPr>
          <p:cNvPr id="15" name="TextBox 14"/>
          <p:cNvSpPr txBox="1"/>
          <p:nvPr/>
        </p:nvSpPr>
        <p:spPr>
          <a:xfrm>
            <a:off x="1949579" y="2551701"/>
            <a:ext cx="41493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a:t>
            </a:r>
          </a:p>
        </p:txBody>
      </p:sp>
      <p:sp>
        <p:nvSpPr>
          <p:cNvPr id="16" name="TextBox 15"/>
          <p:cNvSpPr txBox="1"/>
          <p:nvPr/>
        </p:nvSpPr>
        <p:spPr>
          <a:xfrm>
            <a:off x="3866563" y="3116544"/>
            <a:ext cx="41493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a:t>
            </a:r>
          </a:p>
        </p:txBody>
      </p:sp>
      <p:sp>
        <p:nvSpPr>
          <p:cNvPr id="17" name="TextBox 16"/>
          <p:cNvSpPr txBox="1"/>
          <p:nvPr/>
        </p:nvSpPr>
        <p:spPr>
          <a:xfrm>
            <a:off x="5583050" y="4063610"/>
            <a:ext cx="41493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Đ</a:t>
            </a:r>
          </a:p>
        </p:txBody>
      </p:sp>
      <p:sp>
        <p:nvSpPr>
          <p:cNvPr id="11" name="Google Shape;967;p59"/>
          <p:cNvSpPr/>
          <p:nvPr/>
        </p:nvSpPr>
        <p:spPr>
          <a:xfrm>
            <a:off x="5583146" y="495300"/>
            <a:ext cx="2908300" cy="558800"/>
          </a:xfrm>
          <a:prstGeom prst="wedgeEllipseCallout">
            <a:avLst>
              <a:gd name="adj1" fmla="val -50937"/>
              <a:gd name="adj2" fmla="val 48199"/>
            </a:avLst>
          </a:prstGeom>
          <a:solidFill>
            <a:schemeClr val="accent2">
              <a:lumMod val="40000"/>
              <a:lumOff val="60000"/>
            </a:schemeClr>
          </a:solidFill>
          <a:ln w="28575">
            <a:solidFill>
              <a:schemeClr val="accent2">
                <a:lumMod val="75000"/>
              </a:schemeClr>
            </a:solidFill>
            <a:prstDash val="lgDash"/>
          </a:ln>
        </p:spPr>
        <p:txBody>
          <a:bodyPr spcFirstLastPara="1" wrap="square" lIns="91425" tIns="91425" rIns="91425" bIns="91425" anchor="ctr" anchorCtr="0">
            <a:noAutofit/>
          </a:bodyPr>
          <a:lstStyle/>
          <a:p>
            <a:pPr lvl="0"/>
            <a:r>
              <a:rPr lang="en-US" sz="3200" b="1" smtClean="0">
                <a:latin typeface="Times New Roman" panose="02020603050405020304" pitchFamily="18" charset="0"/>
                <a:cs typeface="Times New Roman" panose="02020603050405020304" pitchFamily="18" charset="0"/>
              </a:rPr>
              <a:t>Nhóm 6</a:t>
            </a:r>
            <a:endParaRPr sz="3200"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grpSp>
        <p:nvGrpSpPr>
          <p:cNvPr id="2741" name="Google Shape;2741;p85"/>
          <p:cNvGrpSpPr/>
          <p:nvPr/>
        </p:nvGrpSpPr>
        <p:grpSpPr>
          <a:xfrm>
            <a:off x="257989" y="2934143"/>
            <a:ext cx="1437772" cy="1664983"/>
            <a:chOff x="5293245" y="6083019"/>
            <a:chExt cx="1941885" cy="2248761"/>
          </a:xfrm>
        </p:grpSpPr>
        <p:sp>
          <p:nvSpPr>
            <p:cNvPr id="2742" name="Google Shape;2742;p85"/>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5"/>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85"/>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85"/>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85"/>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5"/>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85"/>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85"/>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5"/>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5"/>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85"/>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85"/>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5"/>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5"/>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85"/>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85"/>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85"/>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85"/>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5"/>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5"/>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85"/>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85"/>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5"/>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5"/>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85"/>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85"/>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5"/>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5"/>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85"/>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85"/>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5"/>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5"/>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85"/>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85"/>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85"/>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5"/>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5"/>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85"/>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85"/>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85"/>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85"/>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85"/>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85"/>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85"/>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85"/>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85"/>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85"/>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85"/>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85"/>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85"/>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85"/>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85"/>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85"/>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85"/>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85"/>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85"/>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85"/>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85"/>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85"/>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85"/>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85"/>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85"/>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85"/>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85"/>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85"/>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85"/>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85"/>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85"/>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85"/>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85"/>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85"/>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85"/>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85"/>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85"/>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85"/>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85"/>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85"/>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85"/>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85"/>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85"/>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85"/>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85"/>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85"/>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85"/>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85"/>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85"/>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85"/>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85"/>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85"/>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85"/>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85"/>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85"/>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85"/>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85"/>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85"/>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85"/>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85"/>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85"/>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85"/>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85"/>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85"/>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85"/>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85"/>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85"/>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85"/>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85"/>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85"/>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85"/>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0" name="Google Shape;2850;p85"/>
          <p:cNvGrpSpPr/>
          <p:nvPr/>
        </p:nvGrpSpPr>
        <p:grpSpPr>
          <a:xfrm>
            <a:off x="7898076" y="3089864"/>
            <a:ext cx="999959" cy="1891505"/>
            <a:chOff x="7784225" y="2854166"/>
            <a:chExt cx="1017459" cy="1924608"/>
          </a:xfrm>
        </p:grpSpPr>
        <p:sp>
          <p:nvSpPr>
            <p:cNvPr id="2851" name="Google Shape;2851;p85"/>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85"/>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85"/>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85"/>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85"/>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85"/>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85"/>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85"/>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85"/>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85"/>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85"/>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85"/>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85"/>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85"/>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85"/>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85"/>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85"/>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85"/>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85"/>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85"/>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85"/>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85"/>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85"/>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85"/>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85"/>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85"/>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85"/>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85"/>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85"/>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85"/>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85"/>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85"/>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85"/>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85"/>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85"/>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85"/>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85"/>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85"/>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85"/>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85"/>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85"/>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85"/>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85"/>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85"/>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85"/>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85"/>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85"/>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85"/>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85"/>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85"/>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85"/>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85"/>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85"/>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85"/>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2294;p79"/>
          <p:cNvGrpSpPr/>
          <p:nvPr/>
        </p:nvGrpSpPr>
        <p:grpSpPr>
          <a:xfrm flipH="1">
            <a:off x="1049482" y="1535229"/>
            <a:ext cx="2647557" cy="5022715"/>
            <a:chOff x="8947250" y="3719940"/>
            <a:chExt cx="1242450" cy="2407360"/>
          </a:xfrm>
        </p:grpSpPr>
        <p:sp>
          <p:nvSpPr>
            <p:cNvPr id="176" name="Google Shape;2295;p79"/>
            <p:cNvSpPr/>
            <p:nvPr/>
          </p:nvSpPr>
          <p:spPr>
            <a:xfrm>
              <a:off x="8947250" y="5885625"/>
              <a:ext cx="1242450" cy="241675"/>
            </a:xfrm>
            <a:custGeom>
              <a:avLst/>
              <a:gdLst/>
              <a:ahLst/>
              <a:cxnLst/>
              <a:rect l="l" t="t" r="r" b="b"/>
              <a:pathLst>
                <a:path w="49698" h="9667" extrusionOk="0">
                  <a:moveTo>
                    <a:pt x="24864" y="1"/>
                  </a:moveTo>
                  <a:cubicBezTo>
                    <a:pt x="11125" y="1"/>
                    <a:pt x="0" y="2159"/>
                    <a:pt x="0" y="4834"/>
                  </a:cubicBezTo>
                  <a:cubicBezTo>
                    <a:pt x="0" y="7509"/>
                    <a:pt x="11125" y="9667"/>
                    <a:pt x="24864" y="9667"/>
                  </a:cubicBezTo>
                  <a:cubicBezTo>
                    <a:pt x="38572" y="9667"/>
                    <a:pt x="49697" y="7509"/>
                    <a:pt x="49697" y="4834"/>
                  </a:cubicBezTo>
                  <a:cubicBezTo>
                    <a:pt x="49697" y="2159"/>
                    <a:pt x="38572" y="1"/>
                    <a:pt x="24864" y="1"/>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6;p79"/>
            <p:cNvSpPr/>
            <p:nvPr/>
          </p:nvSpPr>
          <p:spPr>
            <a:xfrm>
              <a:off x="9368975" y="5834725"/>
              <a:ext cx="102625" cy="171750"/>
            </a:xfrm>
            <a:custGeom>
              <a:avLst/>
              <a:gdLst/>
              <a:ahLst/>
              <a:cxnLst/>
              <a:rect l="l" t="t" r="r" b="b"/>
              <a:pathLst>
                <a:path w="4105" h="6870" extrusionOk="0">
                  <a:moveTo>
                    <a:pt x="244" y="0"/>
                  </a:moveTo>
                  <a:cubicBezTo>
                    <a:pt x="244" y="1551"/>
                    <a:pt x="183" y="2797"/>
                    <a:pt x="1" y="3496"/>
                  </a:cubicBezTo>
                  <a:cubicBezTo>
                    <a:pt x="2311" y="5806"/>
                    <a:pt x="1855" y="6870"/>
                    <a:pt x="1855" y="6870"/>
                  </a:cubicBezTo>
                  <a:cubicBezTo>
                    <a:pt x="1855" y="6870"/>
                    <a:pt x="3223" y="3921"/>
                    <a:pt x="4104" y="669"/>
                  </a:cubicBezTo>
                  <a:lnTo>
                    <a:pt x="4104" y="669"/>
                  </a:lnTo>
                  <a:cubicBezTo>
                    <a:pt x="3740" y="710"/>
                    <a:pt x="3401" y="728"/>
                    <a:pt x="3088" y="728"/>
                  </a:cubicBezTo>
                  <a:cubicBezTo>
                    <a:pt x="1753" y="728"/>
                    <a:pt x="859" y="394"/>
                    <a:pt x="244"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97;p79"/>
            <p:cNvSpPr/>
            <p:nvPr/>
          </p:nvSpPr>
          <p:spPr>
            <a:xfrm>
              <a:off x="9331750" y="5255650"/>
              <a:ext cx="209750" cy="597300"/>
            </a:xfrm>
            <a:custGeom>
              <a:avLst/>
              <a:gdLst/>
              <a:ahLst/>
              <a:cxnLst/>
              <a:rect l="l" t="t" r="r" b="b"/>
              <a:pathLst>
                <a:path w="8390" h="23892" extrusionOk="0">
                  <a:moveTo>
                    <a:pt x="121" y="1"/>
                  </a:moveTo>
                  <a:cubicBezTo>
                    <a:pt x="43" y="1"/>
                    <a:pt x="0" y="2"/>
                    <a:pt x="0" y="2"/>
                  </a:cubicBezTo>
                  <a:cubicBezTo>
                    <a:pt x="0" y="2"/>
                    <a:pt x="1733" y="15534"/>
                    <a:pt x="1733" y="23163"/>
                  </a:cubicBezTo>
                  <a:cubicBezTo>
                    <a:pt x="2348" y="23557"/>
                    <a:pt x="3242" y="23891"/>
                    <a:pt x="4577" y="23891"/>
                  </a:cubicBezTo>
                  <a:cubicBezTo>
                    <a:pt x="4890" y="23891"/>
                    <a:pt x="5229" y="23873"/>
                    <a:pt x="5593" y="23832"/>
                  </a:cubicBezTo>
                  <a:cubicBezTo>
                    <a:pt x="6140" y="21765"/>
                    <a:pt x="6505" y="19607"/>
                    <a:pt x="6201" y="17996"/>
                  </a:cubicBezTo>
                  <a:cubicBezTo>
                    <a:pt x="5380" y="13802"/>
                    <a:pt x="8390" y="10215"/>
                    <a:pt x="7903" y="5017"/>
                  </a:cubicBezTo>
                  <a:cubicBezTo>
                    <a:pt x="7482" y="183"/>
                    <a:pt x="1082" y="1"/>
                    <a:pt x="12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98;p79"/>
            <p:cNvSpPr/>
            <p:nvPr/>
          </p:nvSpPr>
          <p:spPr>
            <a:xfrm>
              <a:off x="9128100" y="5936550"/>
              <a:ext cx="98050" cy="47900"/>
            </a:xfrm>
            <a:custGeom>
              <a:avLst/>
              <a:gdLst/>
              <a:ahLst/>
              <a:cxnLst/>
              <a:rect l="l" t="t" r="r" b="b"/>
              <a:pathLst>
                <a:path w="3922" h="1916" extrusionOk="0">
                  <a:moveTo>
                    <a:pt x="3131" y="0"/>
                  </a:moveTo>
                  <a:cubicBezTo>
                    <a:pt x="1551" y="365"/>
                    <a:pt x="274" y="791"/>
                    <a:pt x="152" y="1125"/>
                  </a:cubicBezTo>
                  <a:cubicBezTo>
                    <a:pt x="92" y="1277"/>
                    <a:pt x="31" y="1429"/>
                    <a:pt x="0" y="1581"/>
                  </a:cubicBezTo>
                  <a:lnTo>
                    <a:pt x="3921" y="1915"/>
                  </a:lnTo>
                  <a:cubicBezTo>
                    <a:pt x="3891" y="1095"/>
                    <a:pt x="3496" y="426"/>
                    <a:pt x="3131"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99;p79"/>
            <p:cNvSpPr/>
            <p:nvPr/>
          </p:nvSpPr>
          <p:spPr>
            <a:xfrm>
              <a:off x="9207125" y="5903875"/>
              <a:ext cx="233300" cy="98800"/>
            </a:xfrm>
            <a:custGeom>
              <a:avLst/>
              <a:gdLst/>
              <a:ahLst/>
              <a:cxnLst/>
              <a:rect l="l" t="t" r="r" b="b"/>
              <a:pathLst>
                <a:path w="9332" h="3952" extrusionOk="0">
                  <a:moveTo>
                    <a:pt x="6596" y="0"/>
                  </a:moveTo>
                  <a:cubicBezTo>
                    <a:pt x="6596" y="0"/>
                    <a:pt x="2827" y="608"/>
                    <a:pt x="0" y="1307"/>
                  </a:cubicBezTo>
                  <a:cubicBezTo>
                    <a:pt x="335" y="1733"/>
                    <a:pt x="730" y="2402"/>
                    <a:pt x="760" y="3222"/>
                  </a:cubicBezTo>
                  <a:lnTo>
                    <a:pt x="9058" y="3952"/>
                  </a:lnTo>
                  <a:lnTo>
                    <a:pt x="9332" y="1642"/>
                  </a:lnTo>
                  <a:lnTo>
                    <a:pt x="9332" y="1642"/>
                  </a:lnTo>
                  <a:cubicBezTo>
                    <a:pt x="9332" y="1642"/>
                    <a:pt x="9115" y="1696"/>
                    <a:pt x="8799" y="1696"/>
                  </a:cubicBezTo>
                  <a:cubicBezTo>
                    <a:pt x="8140" y="1696"/>
                    <a:pt x="7049" y="1460"/>
                    <a:pt x="6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300;p79"/>
            <p:cNvSpPr/>
            <p:nvPr/>
          </p:nvSpPr>
          <p:spPr>
            <a:xfrm>
              <a:off x="9125825" y="5976050"/>
              <a:ext cx="307775" cy="48675"/>
            </a:xfrm>
            <a:custGeom>
              <a:avLst/>
              <a:gdLst/>
              <a:ahLst/>
              <a:cxnLst/>
              <a:rect l="l" t="t" r="r" b="b"/>
              <a:pathLst>
                <a:path w="12311" h="1947" extrusionOk="0">
                  <a:moveTo>
                    <a:pt x="122" y="1"/>
                  </a:moveTo>
                  <a:lnTo>
                    <a:pt x="122" y="1"/>
                  </a:lnTo>
                  <a:cubicBezTo>
                    <a:pt x="0" y="700"/>
                    <a:pt x="243" y="1217"/>
                    <a:pt x="243" y="1217"/>
                  </a:cubicBezTo>
                  <a:lnTo>
                    <a:pt x="12219" y="1946"/>
                  </a:lnTo>
                  <a:lnTo>
                    <a:pt x="12310" y="1065"/>
                  </a:lnTo>
                  <a:lnTo>
                    <a:pt x="122"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301;p79"/>
            <p:cNvSpPr/>
            <p:nvPr/>
          </p:nvSpPr>
          <p:spPr>
            <a:xfrm>
              <a:off x="9339350" y="5900825"/>
              <a:ext cx="25100" cy="59300"/>
            </a:xfrm>
            <a:custGeom>
              <a:avLst/>
              <a:gdLst/>
              <a:ahLst/>
              <a:cxnLst/>
              <a:rect l="l" t="t" r="r" b="b"/>
              <a:pathLst>
                <a:path w="1004" h="2372" fill="none" extrusionOk="0">
                  <a:moveTo>
                    <a:pt x="0" y="1"/>
                  </a:moveTo>
                  <a:cubicBezTo>
                    <a:pt x="0" y="1"/>
                    <a:pt x="1003" y="669"/>
                    <a:pt x="851" y="237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302;p79"/>
            <p:cNvSpPr/>
            <p:nvPr/>
          </p:nvSpPr>
          <p:spPr>
            <a:xfrm>
              <a:off x="9302100" y="5906900"/>
              <a:ext cx="25100" cy="60075"/>
            </a:xfrm>
            <a:custGeom>
              <a:avLst/>
              <a:gdLst/>
              <a:ahLst/>
              <a:cxnLst/>
              <a:rect l="l" t="t" r="r" b="b"/>
              <a:pathLst>
                <a:path w="1004" h="2403" fill="none" extrusionOk="0">
                  <a:moveTo>
                    <a:pt x="1" y="1"/>
                  </a:moveTo>
                  <a:cubicBezTo>
                    <a:pt x="1" y="1"/>
                    <a:pt x="1004" y="670"/>
                    <a:pt x="852" y="240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3;p79"/>
            <p:cNvSpPr/>
            <p:nvPr/>
          </p:nvSpPr>
          <p:spPr>
            <a:xfrm>
              <a:off x="9253475" y="5923625"/>
              <a:ext cx="25100" cy="59300"/>
            </a:xfrm>
            <a:custGeom>
              <a:avLst/>
              <a:gdLst/>
              <a:ahLst/>
              <a:cxnLst/>
              <a:rect l="l" t="t" r="r" b="b"/>
              <a:pathLst>
                <a:path w="1004" h="2372" fill="none" extrusionOk="0">
                  <a:moveTo>
                    <a:pt x="1" y="1"/>
                  </a:moveTo>
                  <a:cubicBezTo>
                    <a:pt x="1" y="1"/>
                    <a:pt x="1004" y="639"/>
                    <a:pt x="852" y="237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4;p79"/>
            <p:cNvSpPr/>
            <p:nvPr/>
          </p:nvSpPr>
          <p:spPr>
            <a:xfrm>
              <a:off x="9368975" y="5166775"/>
              <a:ext cx="177850" cy="857950"/>
            </a:xfrm>
            <a:custGeom>
              <a:avLst/>
              <a:gdLst/>
              <a:ahLst/>
              <a:cxnLst/>
              <a:rect l="l" t="t" r="r" b="b"/>
              <a:pathLst>
                <a:path w="7114" h="34318" extrusionOk="0">
                  <a:moveTo>
                    <a:pt x="4104" y="1"/>
                  </a:moveTo>
                  <a:cubicBezTo>
                    <a:pt x="4104" y="1"/>
                    <a:pt x="2463" y="13709"/>
                    <a:pt x="2858" y="18603"/>
                  </a:cubicBezTo>
                  <a:cubicBezTo>
                    <a:pt x="3253" y="23496"/>
                    <a:pt x="1" y="34317"/>
                    <a:pt x="1" y="34317"/>
                  </a:cubicBezTo>
                  <a:lnTo>
                    <a:pt x="2493" y="34317"/>
                  </a:lnTo>
                  <a:cubicBezTo>
                    <a:pt x="2493" y="34317"/>
                    <a:pt x="2797" y="31369"/>
                    <a:pt x="3071" y="30548"/>
                  </a:cubicBezTo>
                  <a:cubicBezTo>
                    <a:pt x="3375" y="29728"/>
                    <a:pt x="5046" y="24439"/>
                    <a:pt x="4803" y="22402"/>
                  </a:cubicBezTo>
                  <a:cubicBezTo>
                    <a:pt x="4317" y="19667"/>
                    <a:pt x="4651" y="17995"/>
                    <a:pt x="5624" y="14743"/>
                  </a:cubicBezTo>
                  <a:cubicBezTo>
                    <a:pt x="6597" y="11490"/>
                    <a:pt x="7113" y="7296"/>
                    <a:pt x="6779" y="5989"/>
                  </a:cubicBezTo>
                  <a:cubicBezTo>
                    <a:pt x="6414" y="4712"/>
                    <a:pt x="4104" y="1"/>
                    <a:pt x="4104" y="1"/>
                  </a:cubicBezTo>
                  <a:close/>
                </a:path>
              </a:pathLst>
            </a:custGeom>
            <a:solidFill>
              <a:srgbClr val="FF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5;p79"/>
            <p:cNvSpPr/>
            <p:nvPr/>
          </p:nvSpPr>
          <p:spPr>
            <a:xfrm>
              <a:off x="9818850" y="5757225"/>
              <a:ext cx="142875" cy="153200"/>
            </a:xfrm>
            <a:custGeom>
              <a:avLst/>
              <a:gdLst/>
              <a:ahLst/>
              <a:cxnLst/>
              <a:rect l="l" t="t" r="r" b="b"/>
              <a:pathLst>
                <a:path w="5715" h="6128" extrusionOk="0">
                  <a:moveTo>
                    <a:pt x="4742" y="0"/>
                  </a:moveTo>
                  <a:cubicBezTo>
                    <a:pt x="3252" y="2128"/>
                    <a:pt x="1277" y="2675"/>
                    <a:pt x="0" y="2796"/>
                  </a:cubicBezTo>
                  <a:cubicBezTo>
                    <a:pt x="669" y="3708"/>
                    <a:pt x="1185" y="4529"/>
                    <a:pt x="1398" y="5198"/>
                  </a:cubicBezTo>
                  <a:cubicBezTo>
                    <a:pt x="1624" y="5882"/>
                    <a:pt x="2072" y="6127"/>
                    <a:pt x="2597" y="6127"/>
                  </a:cubicBezTo>
                  <a:cubicBezTo>
                    <a:pt x="3913" y="6127"/>
                    <a:pt x="5714" y="4590"/>
                    <a:pt x="5714" y="4590"/>
                  </a:cubicBezTo>
                  <a:cubicBezTo>
                    <a:pt x="5714" y="4590"/>
                    <a:pt x="5593" y="2523"/>
                    <a:pt x="474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6;p79"/>
            <p:cNvSpPr/>
            <p:nvPr/>
          </p:nvSpPr>
          <p:spPr>
            <a:xfrm>
              <a:off x="9495875" y="5253925"/>
              <a:ext cx="441525" cy="573225"/>
            </a:xfrm>
            <a:custGeom>
              <a:avLst/>
              <a:gdLst/>
              <a:ahLst/>
              <a:cxnLst/>
              <a:rect l="l" t="t" r="r" b="b"/>
              <a:pathLst>
                <a:path w="17661" h="22929" extrusionOk="0">
                  <a:moveTo>
                    <a:pt x="8530" y="0"/>
                  </a:moveTo>
                  <a:cubicBezTo>
                    <a:pt x="6803" y="0"/>
                    <a:pt x="1" y="3323"/>
                    <a:pt x="1" y="3323"/>
                  </a:cubicBezTo>
                  <a:cubicBezTo>
                    <a:pt x="1" y="3323"/>
                    <a:pt x="2949" y="13810"/>
                    <a:pt x="5867" y="15937"/>
                  </a:cubicBezTo>
                  <a:cubicBezTo>
                    <a:pt x="8025" y="17488"/>
                    <a:pt x="11095" y="20497"/>
                    <a:pt x="12919" y="22928"/>
                  </a:cubicBezTo>
                  <a:cubicBezTo>
                    <a:pt x="14196" y="22807"/>
                    <a:pt x="16171" y="22260"/>
                    <a:pt x="17661" y="20132"/>
                  </a:cubicBezTo>
                  <a:cubicBezTo>
                    <a:pt x="16567" y="16758"/>
                    <a:pt x="14196" y="12503"/>
                    <a:pt x="9332" y="11105"/>
                  </a:cubicBezTo>
                  <a:cubicBezTo>
                    <a:pt x="10427" y="6971"/>
                    <a:pt x="9697" y="740"/>
                    <a:pt x="8846" y="71"/>
                  </a:cubicBezTo>
                  <a:cubicBezTo>
                    <a:pt x="8779" y="23"/>
                    <a:pt x="8672" y="0"/>
                    <a:pt x="8530"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7;p79"/>
            <p:cNvSpPr/>
            <p:nvPr/>
          </p:nvSpPr>
          <p:spPr>
            <a:xfrm>
              <a:off x="9747400" y="5893225"/>
              <a:ext cx="240150" cy="212050"/>
            </a:xfrm>
            <a:custGeom>
              <a:avLst/>
              <a:gdLst/>
              <a:ahLst/>
              <a:cxnLst/>
              <a:rect l="l" t="t" r="r" b="b"/>
              <a:pathLst>
                <a:path w="9606" h="8482" extrusionOk="0">
                  <a:moveTo>
                    <a:pt x="9241" y="1"/>
                  </a:moveTo>
                  <a:lnTo>
                    <a:pt x="1" y="7812"/>
                  </a:lnTo>
                  <a:cubicBezTo>
                    <a:pt x="426" y="8177"/>
                    <a:pt x="822" y="8481"/>
                    <a:pt x="822" y="8481"/>
                  </a:cubicBezTo>
                  <a:lnTo>
                    <a:pt x="9606" y="1095"/>
                  </a:lnTo>
                  <a:lnTo>
                    <a:pt x="9241"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08;p79"/>
            <p:cNvSpPr/>
            <p:nvPr/>
          </p:nvSpPr>
          <p:spPr>
            <a:xfrm>
              <a:off x="9769450" y="5826375"/>
              <a:ext cx="209000" cy="189975"/>
            </a:xfrm>
            <a:custGeom>
              <a:avLst/>
              <a:gdLst/>
              <a:ahLst/>
              <a:cxnLst/>
              <a:rect l="l" t="t" r="r" b="b"/>
              <a:pathLst>
                <a:path w="8360" h="7599" extrusionOk="0">
                  <a:moveTo>
                    <a:pt x="7447" y="0"/>
                  </a:moveTo>
                  <a:cubicBezTo>
                    <a:pt x="7447" y="0"/>
                    <a:pt x="7235" y="2167"/>
                    <a:pt x="4488" y="2167"/>
                  </a:cubicBezTo>
                  <a:cubicBezTo>
                    <a:pt x="4115" y="2167"/>
                    <a:pt x="3695" y="2127"/>
                    <a:pt x="3222" y="2037"/>
                  </a:cubicBezTo>
                  <a:cubicBezTo>
                    <a:pt x="3222" y="2037"/>
                    <a:pt x="1429" y="4347"/>
                    <a:pt x="0" y="6444"/>
                  </a:cubicBezTo>
                  <a:cubicBezTo>
                    <a:pt x="639" y="6565"/>
                    <a:pt x="1581" y="6900"/>
                    <a:pt x="2523" y="7599"/>
                  </a:cubicBezTo>
                  <a:lnTo>
                    <a:pt x="8359" y="2675"/>
                  </a:lnTo>
                  <a:lnTo>
                    <a:pt x="7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09;p79"/>
            <p:cNvSpPr/>
            <p:nvPr/>
          </p:nvSpPr>
          <p:spPr>
            <a:xfrm>
              <a:off x="9723100" y="5987450"/>
              <a:ext cx="109450" cy="101100"/>
            </a:xfrm>
            <a:custGeom>
              <a:avLst/>
              <a:gdLst/>
              <a:ahLst/>
              <a:cxnLst/>
              <a:rect l="l" t="t" r="r" b="b"/>
              <a:pathLst>
                <a:path w="4378" h="4044" extrusionOk="0">
                  <a:moveTo>
                    <a:pt x="1854" y="1"/>
                  </a:moveTo>
                  <a:cubicBezTo>
                    <a:pt x="821" y="1521"/>
                    <a:pt x="0" y="2919"/>
                    <a:pt x="243" y="3253"/>
                  </a:cubicBezTo>
                  <a:cubicBezTo>
                    <a:pt x="426" y="3527"/>
                    <a:pt x="699" y="3800"/>
                    <a:pt x="973" y="4043"/>
                  </a:cubicBezTo>
                  <a:lnTo>
                    <a:pt x="4377" y="1156"/>
                  </a:lnTo>
                  <a:cubicBezTo>
                    <a:pt x="3435" y="457"/>
                    <a:pt x="2523" y="153"/>
                    <a:pt x="1854"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0;p79"/>
            <p:cNvSpPr/>
            <p:nvPr/>
          </p:nvSpPr>
          <p:spPr>
            <a:xfrm>
              <a:off x="9783125" y="5953275"/>
              <a:ext cx="62325" cy="22800"/>
            </a:xfrm>
            <a:custGeom>
              <a:avLst/>
              <a:gdLst/>
              <a:ahLst/>
              <a:cxnLst/>
              <a:rect l="l" t="t" r="r" b="b"/>
              <a:pathLst>
                <a:path w="2493" h="912" fill="none" extrusionOk="0">
                  <a:moveTo>
                    <a:pt x="0" y="608"/>
                  </a:moveTo>
                  <a:cubicBezTo>
                    <a:pt x="0" y="608"/>
                    <a:pt x="1034" y="0"/>
                    <a:pt x="2493"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1;p79"/>
            <p:cNvSpPr/>
            <p:nvPr/>
          </p:nvSpPr>
          <p:spPr>
            <a:xfrm>
              <a:off x="9801350" y="5920600"/>
              <a:ext cx="63100" cy="22800"/>
            </a:xfrm>
            <a:custGeom>
              <a:avLst/>
              <a:gdLst/>
              <a:ahLst/>
              <a:cxnLst/>
              <a:rect l="l" t="t" r="r" b="b"/>
              <a:pathLst>
                <a:path w="2524" h="912" fill="none" extrusionOk="0">
                  <a:moveTo>
                    <a:pt x="1" y="578"/>
                  </a:moveTo>
                  <a:cubicBezTo>
                    <a:pt x="1" y="578"/>
                    <a:pt x="1034" y="0"/>
                    <a:pt x="2524"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312;p79"/>
            <p:cNvSpPr/>
            <p:nvPr/>
          </p:nvSpPr>
          <p:spPr>
            <a:xfrm>
              <a:off x="9827200" y="5894000"/>
              <a:ext cx="63100" cy="22825"/>
            </a:xfrm>
            <a:custGeom>
              <a:avLst/>
              <a:gdLst/>
              <a:ahLst/>
              <a:cxnLst/>
              <a:rect l="l" t="t" r="r" b="b"/>
              <a:pathLst>
                <a:path w="2524" h="913" fill="none" extrusionOk="0">
                  <a:moveTo>
                    <a:pt x="0" y="608"/>
                  </a:moveTo>
                  <a:cubicBezTo>
                    <a:pt x="0" y="608"/>
                    <a:pt x="1034" y="0"/>
                    <a:pt x="2523"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3;p79"/>
            <p:cNvSpPr/>
            <p:nvPr/>
          </p:nvSpPr>
          <p:spPr>
            <a:xfrm>
              <a:off x="9656225" y="5175175"/>
              <a:ext cx="332100" cy="767475"/>
            </a:xfrm>
            <a:custGeom>
              <a:avLst/>
              <a:gdLst/>
              <a:ahLst/>
              <a:cxnLst/>
              <a:rect l="l" t="t" r="r" b="b"/>
              <a:pathLst>
                <a:path w="13284" h="30699" extrusionOk="0">
                  <a:moveTo>
                    <a:pt x="1034" y="1"/>
                  </a:moveTo>
                  <a:cubicBezTo>
                    <a:pt x="281" y="1"/>
                    <a:pt x="0" y="2431"/>
                    <a:pt x="0" y="2431"/>
                  </a:cubicBezTo>
                  <a:cubicBezTo>
                    <a:pt x="213" y="4072"/>
                    <a:pt x="395" y="5713"/>
                    <a:pt x="578" y="7355"/>
                  </a:cubicBezTo>
                  <a:cubicBezTo>
                    <a:pt x="699" y="8662"/>
                    <a:pt x="821" y="9969"/>
                    <a:pt x="912" y="11276"/>
                  </a:cubicBezTo>
                  <a:cubicBezTo>
                    <a:pt x="943" y="11944"/>
                    <a:pt x="973" y="12583"/>
                    <a:pt x="973" y="13221"/>
                  </a:cubicBezTo>
                  <a:cubicBezTo>
                    <a:pt x="973" y="13707"/>
                    <a:pt x="821" y="14163"/>
                    <a:pt x="851" y="14650"/>
                  </a:cubicBezTo>
                  <a:cubicBezTo>
                    <a:pt x="912" y="15197"/>
                    <a:pt x="1125" y="15714"/>
                    <a:pt x="1429" y="16169"/>
                  </a:cubicBezTo>
                  <a:cubicBezTo>
                    <a:pt x="2219" y="17294"/>
                    <a:pt x="3283" y="18236"/>
                    <a:pt x="4225" y="19239"/>
                  </a:cubicBezTo>
                  <a:cubicBezTo>
                    <a:pt x="5441" y="20516"/>
                    <a:pt x="6657" y="21793"/>
                    <a:pt x="7812" y="23130"/>
                  </a:cubicBezTo>
                  <a:cubicBezTo>
                    <a:pt x="8846" y="24315"/>
                    <a:pt x="9818" y="25562"/>
                    <a:pt x="10669" y="26929"/>
                  </a:cubicBezTo>
                  <a:cubicBezTo>
                    <a:pt x="11034" y="27537"/>
                    <a:pt x="11368" y="28176"/>
                    <a:pt x="11642" y="28814"/>
                  </a:cubicBezTo>
                  <a:cubicBezTo>
                    <a:pt x="11733" y="29027"/>
                    <a:pt x="12402" y="30547"/>
                    <a:pt x="12219" y="30699"/>
                  </a:cubicBezTo>
                  <a:lnTo>
                    <a:pt x="13283" y="29817"/>
                  </a:lnTo>
                  <a:cubicBezTo>
                    <a:pt x="13283" y="29817"/>
                    <a:pt x="12706" y="28024"/>
                    <a:pt x="12007" y="25835"/>
                  </a:cubicBezTo>
                  <a:cubicBezTo>
                    <a:pt x="11186" y="23160"/>
                    <a:pt x="10122" y="19847"/>
                    <a:pt x="8450" y="17963"/>
                  </a:cubicBezTo>
                  <a:cubicBezTo>
                    <a:pt x="5441" y="14558"/>
                    <a:pt x="2918" y="14255"/>
                    <a:pt x="2918" y="14255"/>
                  </a:cubicBezTo>
                  <a:cubicBezTo>
                    <a:pt x="2918" y="14255"/>
                    <a:pt x="4469" y="7476"/>
                    <a:pt x="2432" y="2127"/>
                  </a:cubicBezTo>
                  <a:cubicBezTo>
                    <a:pt x="1848" y="540"/>
                    <a:pt x="1389" y="1"/>
                    <a:pt x="1034" y="1"/>
                  </a:cubicBezTo>
                  <a:close/>
                </a:path>
              </a:pathLst>
            </a:custGeom>
            <a:solidFill>
              <a:srgbClr val="FF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14;p79"/>
            <p:cNvSpPr/>
            <p:nvPr/>
          </p:nvSpPr>
          <p:spPr>
            <a:xfrm>
              <a:off x="9280825" y="5004925"/>
              <a:ext cx="391375" cy="362975"/>
            </a:xfrm>
            <a:custGeom>
              <a:avLst/>
              <a:gdLst/>
              <a:ahLst/>
              <a:cxnLst/>
              <a:rect l="l" t="t" r="r" b="b"/>
              <a:pathLst>
                <a:path w="15655" h="14519" extrusionOk="0">
                  <a:moveTo>
                    <a:pt x="5715" y="0"/>
                  </a:moveTo>
                  <a:lnTo>
                    <a:pt x="1" y="8268"/>
                  </a:lnTo>
                  <a:cubicBezTo>
                    <a:pt x="2736" y="11581"/>
                    <a:pt x="5138" y="12736"/>
                    <a:pt x="6718" y="13131"/>
                  </a:cubicBezTo>
                  <a:cubicBezTo>
                    <a:pt x="6779" y="11824"/>
                    <a:pt x="6992" y="9332"/>
                    <a:pt x="7630" y="8633"/>
                  </a:cubicBezTo>
                  <a:cubicBezTo>
                    <a:pt x="7630" y="10426"/>
                    <a:pt x="9059" y="14499"/>
                    <a:pt x="9059" y="14499"/>
                  </a:cubicBezTo>
                  <a:cubicBezTo>
                    <a:pt x="9059" y="14499"/>
                    <a:pt x="9310" y="14518"/>
                    <a:pt x="9747" y="14518"/>
                  </a:cubicBezTo>
                  <a:cubicBezTo>
                    <a:pt x="10867" y="14518"/>
                    <a:pt x="13206" y="14392"/>
                    <a:pt x="15655" y="13496"/>
                  </a:cubicBezTo>
                  <a:cubicBezTo>
                    <a:pt x="15411" y="7599"/>
                    <a:pt x="12311" y="2341"/>
                    <a:pt x="10974" y="365"/>
                  </a:cubicBezTo>
                  <a:cubicBezTo>
                    <a:pt x="8572" y="274"/>
                    <a:pt x="5715" y="0"/>
                    <a:pt x="5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15;p79"/>
            <p:cNvSpPr/>
            <p:nvPr/>
          </p:nvSpPr>
          <p:spPr>
            <a:xfrm>
              <a:off x="9555150" y="5013850"/>
              <a:ext cx="243200" cy="328500"/>
            </a:xfrm>
            <a:custGeom>
              <a:avLst/>
              <a:gdLst/>
              <a:ahLst/>
              <a:cxnLst/>
              <a:rect l="l" t="t" r="r" b="b"/>
              <a:pathLst>
                <a:path w="9728" h="13140" extrusionOk="0">
                  <a:moveTo>
                    <a:pt x="2771" y="0"/>
                  </a:moveTo>
                  <a:cubicBezTo>
                    <a:pt x="2728" y="0"/>
                    <a:pt x="2686" y="3"/>
                    <a:pt x="2645" y="8"/>
                  </a:cubicBezTo>
                  <a:cubicBezTo>
                    <a:pt x="2356" y="39"/>
                    <a:pt x="1961" y="54"/>
                    <a:pt x="1505" y="54"/>
                  </a:cubicBezTo>
                  <a:cubicBezTo>
                    <a:pt x="1049" y="54"/>
                    <a:pt x="533" y="39"/>
                    <a:pt x="1" y="8"/>
                  </a:cubicBezTo>
                  <a:lnTo>
                    <a:pt x="1" y="8"/>
                  </a:lnTo>
                  <a:cubicBezTo>
                    <a:pt x="1338" y="1984"/>
                    <a:pt x="4438" y="7273"/>
                    <a:pt x="4682" y="13139"/>
                  </a:cubicBezTo>
                  <a:cubicBezTo>
                    <a:pt x="6445" y="12501"/>
                    <a:pt x="8268" y="11437"/>
                    <a:pt x="9727" y="9765"/>
                  </a:cubicBezTo>
                  <a:cubicBezTo>
                    <a:pt x="8716" y="5451"/>
                    <a:pt x="4762" y="0"/>
                    <a:pt x="2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16;p79"/>
            <p:cNvSpPr/>
            <p:nvPr/>
          </p:nvSpPr>
          <p:spPr>
            <a:xfrm>
              <a:off x="9448775" y="5220725"/>
              <a:ext cx="59300" cy="147450"/>
            </a:xfrm>
            <a:custGeom>
              <a:avLst/>
              <a:gdLst/>
              <a:ahLst/>
              <a:cxnLst/>
              <a:rect l="l" t="t" r="r" b="b"/>
              <a:pathLst>
                <a:path w="2372" h="5898" extrusionOk="0">
                  <a:moveTo>
                    <a:pt x="912" y="1"/>
                  </a:moveTo>
                  <a:cubicBezTo>
                    <a:pt x="304" y="700"/>
                    <a:pt x="61" y="3192"/>
                    <a:pt x="0" y="4499"/>
                  </a:cubicBezTo>
                  <a:cubicBezTo>
                    <a:pt x="628" y="4644"/>
                    <a:pt x="1119" y="4678"/>
                    <a:pt x="1443" y="4678"/>
                  </a:cubicBezTo>
                  <a:cubicBezTo>
                    <a:pt x="1730" y="4678"/>
                    <a:pt x="1885" y="4651"/>
                    <a:pt x="1885" y="4651"/>
                  </a:cubicBezTo>
                  <a:lnTo>
                    <a:pt x="2371" y="5897"/>
                  </a:lnTo>
                  <a:cubicBezTo>
                    <a:pt x="2371" y="5897"/>
                    <a:pt x="912" y="1794"/>
                    <a:pt x="9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7;p79"/>
            <p:cNvSpPr/>
            <p:nvPr/>
          </p:nvSpPr>
          <p:spPr>
            <a:xfrm>
              <a:off x="9324150" y="4477250"/>
              <a:ext cx="475725" cy="596925"/>
            </a:xfrm>
            <a:custGeom>
              <a:avLst/>
              <a:gdLst/>
              <a:ahLst/>
              <a:cxnLst/>
              <a:rect l="l" t="t" r="r" b="b"/>
              <a:pathLst>
                <a:path w="19029" h="23877" extrusionOk="0">
                  <a:moveTo>
                    <a:pt x="9064" y="1"/>
                  </a:moveTo>
                  <a:cubicBezTo>
                    <a:pt x="1275" y="1"/>
                    <a:pt x="0" y="6153"/>
                    <a:pt x="0" y="6153"/>
                  </a:cubicBezTo>
                  <a:lnTo>
                    <a:pt x="304" y="12536"/>
                  </a:lnTo>
                  <a:cubicBezTo>
                    <a:pt x="304" y="12536"/>
                    <a:pt x="517" y="16214"/>
                    <a:pt x="1551" y="19648"/>
                  </a:cubicBezTo>
                  <a:cubicBezTo>
                    <a:pt x="1611" y="19831"/>
                    <a:pt x="1733" y="20013"/>
                    <a:pt x="1885" y="20165"/>
                  </a:cubicBezTo>
                  <a:cubicBezTo>
                    <a:pt x="3162" y="21563"/>
                    <a:pt x="4651" y="23296"/>
                    <a:pt x="6566" y="23691"/>
                  </a:cubicBezTo>
                  <a:cubicBezTo>
                    <a:pt x="7171" y="23818"/>
                    <a:pt x="7743" y="23877"/>
                    <a:pt x="8284" y="23877"/>
                  </a:cubicBezTo>
                  <a:cubicBezTo>
                    <a:pt x="12773" y="23877"/>
                    <a:pt x="15066" y="19865"/>
                    <a:pt x="15229" y="18129"/>
                  </a:cubicBezTo>
                  <a:cubicBezTo>
                    <a:pt x="15441" y="16153"/>
                    <a:pt x="19028" y="651"/>
                    <a:pt x="10213" y="43"/>
                  </a:cubicBezTo>
                  <a:cubicBezTo>
                    <a:pt x="9815" y="14"/>
                    <a:pt x="9432" y="1"/>
                    <a:pt x="9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8;p79"/>
            <p:cNvSpPr/>
            <p:nvPr/>
          </p:nvSpPr>
          <p:spPr>
            <a:xfrm>
              <a:off x="9201050" y="3805825"/>
              <a:ext cx="369325" cy="762250"/>
            </a:xfrm>
            <a:custGeom>
              <a:avLst/>
              <a:gdLst/>
              <a:ahLst/>
              <a:cxnLst/>
              <a:rect l="l" t="t" r="r" b="b"/>
              <a:pathLst>
                <a:path w="14773" h="30490" extrusionOk="0">
                  <a:moveTo>
                    <a:pt x="10386" y="0"/>
                  </a:moveTo>
                  <a:cubicBezTo>
                    <a:pt x="7490" y="0"/>
                    <a:pt x="4870" y="2054"/>
                    <a:pt x="4317" y="5015"/>
                  </a:cubicBezTo>
                  <a:lnTo>
                    <a:pt x="3557" y="8967"/>
                  </a:lnTo>
                  <a:lnTo>
                    <a:pt x="0" y="11399"/>
                  </a:lnTo>
                  <a:lnTo>
                    <a:pt x="2858" y="12736"/>
                  </a:lnTo>
                  <a:lnTo>
                    <a:pt x="2523" y="14438"/>
                  </a:lnTo>
                  <a:cubicBezTo>
                    <a:pt x="1885" y="17751"/>
                    <a:pt x="4104" y="21004"/>
                    <a:pt x="7447" y="21642"/>
                  </a:cubicBezTo>
                  <a:lnTo>
                    <a:pt x="9301" y="21976"/>
                  </a:lnTo>
                  <a:lnTo>
                    <a:pt x="9818" y="25867"/>
                  </a:lnTo>
                  <a:cubicBezTo>
                    <a:pt x="9818" y="25867"/>
                    <a:pt x="7873" y="29393"/>
                    <a:pt x="8542" y="30305"/>
                  </a:cubicBezTo>
                  <a:cubicBezTo>
                    <a:pt x="8633" y="30431"/>
                    <a:pt x="8830" y="30489"/>
                    <a:pt x="9106" y="30489"/>
                  </a:cubicBezTo>
                  <a:cubicBezTo>
                    <a:pt x="10020" y="30489"/>
                    <a:pt x="11793" y="29848"/>
                    <a:pt x="13405" y="28937"/>
                  </a:cubicBezTo>
                  <a:cubicBezTo>
                    <a:pt x="10152" y="22949"/>
                    <a:pt x="14773" y="15806"/>
                    <a:pt x="14165" y="10608"/>
                  </a:cubicBezTo>
                  <a:cubicBezTo>
                    <a:pt x="10730" y="7447"/>
                    <a:pt x="10700" y="3101"/>
                    <a:pt x="11247" y="61"/>
                  </a:cubicBezTo>
                  <a:cubicBezTo>
                    <a:pt x="10958" y="20"/>
                    <a:pt x="10671" y="0"/>
                    <a:pt x="10386"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9;p79"/>
            <p:cNvSpPr/>
            <p:nvPr/>
          </p:nvSpPr>
          <p:spPr>
            <a:xfrm>
              <a:off x="9439642" y="3807327"/>
              <a:ext cx="291076" cy="721925"/>
            </a:xfrm>
            <a:custGeom>
              <a:avLst/>
              <a:gdLst/>
              <a:ahLst/>
              <a:cxnLst/>
              <a:rect l="l" t="t" r="r" b="b"/>
              <a:pathLst>
                <a:path w="11035" h="28877" extrusionOk="0">
                  <a:moveTo>
                    <a:pt x="1095" y="1"/>
                  </a:moveTo>
                  <a:lnTo>
                    <a:pt x="1095" y="1"/>
                  </a:lnTo>
                  <a:cubicBezTo>
                    <a:pt x="548" y="3041"/>
                    <a:pt x="578" y="7417"/>
                    <a:pt x="4013" y="10548"/>
                  </a:cubicBezTo>
                  <a:cubicBezTo>
                    <a:pt x="1976" y="16019"/>
                    <a:pt x="0" y="22889"/>
                    <a:pt x="3253" y="28877"/>
                  </a:cubicBezTo>
                  <a:cubicBezTo>
                    <a:pt x="4803" y="27995"/>
                    <a:pt x="6201" y="26871"/>
                    <a:pt x="6627" y="25776"/>
                  </a:cubicBezTo>
                  <a:cubicBezTo>
                    <a:pt x="5958" y="24956"/>
                    <a:pt x="5806" y="23223"/>
                    <a:pt x="5776" y="22159"/>
                  </a:cubicBezTo>
                  <a:cubicBezTo>
                    <a:pt x="8055" y="21339"/>
                    <a:pt x="9879" y="19363"/>
                    <a:pt x="10365" y="16810"/>
                  </a:cubicBezTo>
                  <a:lnTo>
                    <a:pt x="11034" y="13314"/>
                  </a:lnTo>
                  <a:cubicBezTo>
                    <a:pt x="4864" y="8876"/>
                    <a:pt x="2250" y="2098"/>
                    <a:pt x="1763" y="123"/>
                  </a:cubicBezTo>
                  <a:lnTo>
                    <a:pt x="1368" y="62"/>
                  </a:lnTo>
                  <a:cubicBezTo>
                    <a:pt x="1277" y="31"/>
                    <a:pt x="1186" y="31"/>
                    <a:pt x="1095"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0;p79"/>
            <p:cNvSpPr/>
            <p:nvPr/>
          </p:nvSpPr>
          <p:spPr>
            <a:xfrm>
              <a:off x="9657750" y="4608600"/>
              <a:ext cx="219625" cy="423700"/>
            </a:xfrm>
            <a:custGeom>
              <a:avLst/>
              <a:gdLst/>
              <a:ahLst/>
              <a:cxnLst/>
              <a:rect l="l" t="t" r="r" b="b"/>
              <a:pathLst>
                <a:path w="8785" h="16948" extrusionOk="0">
                  <a:moveTo>
                    <a:pt x="4509" y="0"/>
                  </a:moveTo>
                  <a:cubicBezTo>
                    <a:pt x="3077" y="0"/>
                    <a:pt x="2037" y="716"/>
                    <a:pt x="2037" y="716"/>
                  </a:cubicBezTo>
                  <a:lnTo>
                    <a:pt x="0" y="14668"/>
                  </a:lnTo>
                  <a:cubicBezTo>
                    <a:pt x="0" y="14668"/>
                    <a:pt x="2128" y="16917"/>
                    <a:pt x="4955" y="16948"/>
                  </a:cubicBezTo>
                  <a:cubicBezTo>
                    <a:pt x="5867" y="8467"/>
                    <a:pt x="7721" y="5428"/>
                    <a:pt x="8785" y="4394"/>
                  </a:cubicBezTo>
                  <a:cubicBezTo>
                    <a:pt x="8298" y="2601"/>
                    <a:pt x="7629" y="1203"/>
                    <a:pt x="6870" y="716"/>
                  </a:cubicBezTo>
                  <a:cubicBezTo>
                    <a:pt x="6039" y="179"/>
                    <a:pt x="5225" y="0"/>
                    <a:pt x="4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1;p79"/>
            <p:cNvSpPr/>
            <p:nvPr/>
          </p:nvSpPr>
          <p:spPr>
            <a:xfrm>
              <a:off x="9387975" y="3988150"/>
              <a:ext cx="25100" cy="41900"/>
            </a:xfrm>
            <a:custGeom>
              <a:avLst/>
              <a:gdLst/>
              <a:ahLst/>
              <a:cxnLst/>
              <a:rect l="l" t="t" r="r" b="b"/>
              <a:pathLst>
                <a:path w="1004" h="1676" extrusionOk="0">
                  <a:moveTo>
                    <a:pt x="578" y="0"/>
                  </a:moveTo>
                  <a:cubicBezTo>
                    <a:pt x="345" y="0"/>
                    <a:pt x="120" y="325"/>
                    <a:pt x="61" y="762"/>
                  </a:cubicBezTo>
                  <a:cubicBezTo>
                    <a:pt x="1" y="1248"/>
                    <a:pt x="153" y="1643"/>
                    <a:pt x="396" y="1674"/>
                  </a:cubicBezTo>
                  <a:cubicBezTo>
                    <a:pt x="405" y="1675"/>
                    <a:pt x="415" y="1676"/>
                    <a:pt x="424" y="1676"/>
                  </a:cubicBezTo>
                  <a:cubicBezTo>
                    <a:pt x="658" y="1676"/>
                    <a:pt x="885" y="1322"/>
                    <a:pt x="943" y="884"/>
                  </a:cubicBezTo>
                  <a:cubicBezTo>
                    <a:pt x="1004" y="428"/>
                    <a:pt x="852" y="33"/>
                    <a:pt x="609" y="2"/>
                  </a:cubicBezTo>
                  <a:cubicBezTo>
                    <a:pt x="598" y="1"/>
                    <a:pt x="588"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2;p79"/>
            <p:cNvSpPr/>
            <p:nvPr/>
          </p:nvSpPr>
          <p:spPr>
            <a:xfrm>
              <a:off x="9351507" y="4047725"/>
              <a:ext cx="149725" cy="141000"/>
            </a:xfrm>
            <a:custGeom>
              <a:avLst/>
              <a:gdLst/>
              <a:ahLst/>
              <a:cxnLst/>
              <a:rect l="l" t="t" r="r" b="b"/>
              <a:pathLst>
                <a:path w="5989" h="5640" extrusionOk="0">
                  <a:moveTo>
                    <a:pt x="3006" y="1"/>
                  </a:moveTo>
                  <a:cubicBezTo>
                    <a:pt x="1595" y="1"/>
                    <a:pt x="380" y="1046"/>
                    <a:pt x="183" y="2482"/>
                  </a:cubicBezTo>
                  <a:cubicBezTo>
                    <a:pt x="0" y="4033"/>
                    <a:pt x="1094" y="5431"/>
                    <a:pt x="2645" y="5613"/>
                  </a:cubicBezTo>
                  <a:cubicBezTo>
                    <a:pt x="2772" y="5631"/>
                    <a:pt x="2898" y="5639"/>
                    <a:pt x="3022" y="5639"/>
                  </a:cubicBezTo>
                  <a:cubicBezTo>
                    <a:pt x="4416" y="5639"/>
                    <a:pt x="5610" y="4577"/>
                    <a:pt x="5806" y="3182"/>
                  </a:cubicBezTo>
                  <a:cubicBezTo>
                    <a:pt x="5988" y="1631"/>
                    <a:pt x="4894" y="203"/>
                    <a:pt x="3344" y="20"/>
                  </a:cubicBezTo>
                  <a:cubicBezTo>
                    <a:pt x="3230" y="7"/>
                    <a:pt x="3118" y="1"/>
                    <a:pt x="3006"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3;p79"/>
            <p:cNvSpPr/>
            <p:nvPr/>
          </p:nvSpPr>
          <p:spPr>
            <a:xfrm>
              <a:off x="9264218" y="4121369"/>
              <a:ext cx="77129" cy="83025"/>
            </a:xfrm>
            <a:custGeom>
              <a:avLst/>
              <a:gdLst/>
              <a:ahLst/>
              <a:cxnLst/>
              <a:rect l="l" t="t" r="r" b="b"/>
              <a:pathLst>
                <a:path w="4159" h="3321" extrusionOk="0">
                  <a:moveTo>
                    <a:pt x="3832" y="1"/>
                  </a:moveTo>
                  <a:cubicBezTo>
                    <a:pt x="3726" y="1"/>
                    <a:pt x="3623" y="54"/>
                    <a:pt x="3587" y="175"/>
                  </a:cubicBezTo>
                  <a:cubicBezTo>
                    <a:pt x="3184" y="1529"/>
                    <a:pt x="2098" y="2801"/>
                    <a:pt x="588" y="2801"/>
                  </a:cubicBezTo>
                  <a:cubicBezTo>
                    <a:pt x="505" y="2801"/>
                    <a:pt x="420" y="2797"/>
                    <a:pt x="334" y="2789"/>
                  </a:cubicBezTo>
                  <a:cubicBezTo>
                    <a:pt x="325" y="2788"/>
                    <a:pt x="316" y="2787"/>
                    <a:pt x="307" y="2787"/>
                  </a:cubicBezTo>
                  <a:cubicBezTo>
                    <a:pt x="0" y="2787"/>
                    <a:pt x="10" y="3276"/>
                    <a:pt x="334" y="3305"/>
                  </a:cubicBezTo>
                  <a:cubicBezTo>
                    <a:pt x="435" y="3315"/>
                    <a:pt x="534" y="3320"/>
                    <a:pt x="631" y="3320"/>
                  </a:cubicBezTo>
                  <a:cubicBezTo>
                    <a:pt x="2337" y="3320"/>
                    <a:pt x="3615" y="1851"/>
                    <a:pt x="4104" y="327"/>
                  </a:cubicBezTo>
                  <a:cubicBezTo>
                    <a:pt x="4159" y="125"/>
                    <a:pt x="3992" y="1"/>
                    <a:pt x="3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24;p79"/>
            <p:cNvSpPr/>
            <p:nvPr/>
          </p:nvSpPr>
          <p:spPr>
            <a:xfrm>
              <a:off x="9466250" y="3787575"/>
              <a:ext cx="303975" cy="352625"/>
            </a:xfrm>
            <a:custGeom>
              <a:avLst/>
              <a:gdLst/>
              <a:ahLst/>
              <a:cxnLst/>
              <a:rect l="l" t="t" r="r" b="b"/>
              <a:pathLst>
                <a:path w="12159" h="14105" extrusionOk="0">
                  <a:moveTo>
                    <a:pt x="1307" y="1"/>
                  </a:moveTo>
                  <a:lnTo>
                    <a:pt x="1307" y="1"/>
                  </a:lnTo>
                  <a:cubicBezTo>
                    <a:pt x="0" y="4834"/>
                    <a:pt x="3587" y="10822"/>
                    <a:pt x="10578" y="14104"/>
                  </a:cubicBezTo>
                  <a:lnTo>
                    <a:pt x="11520" y="9119"/>
                  </a:lnTo>
                  <a:cubicBezTo>
                    <a:pt x="12159" y="5806"/>
                    <a:pt x="9940" y="2554"/>
                    <a:pt x="6596" y="1916"/>
                  </a:cubicBezTo>
                  <a:lnTo>
                    <a:pt x="1307" y="1"/>
                  </a:ln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25;p79"/>
            <p:cNvSpPr/>
            <p:nvPr/>
          </p:nvSpPr>
          <p:spPr>
            <a:xfrm>
              <a:off x="9743600" y="3725090"/>
              <a:ext cx="256125" cy="236125"/>
            </a:xfrm>
            <a:custGeom>
              <a:avLst/>
              <a:gdLst/>
              <a:ahLst/>
              <a:cxnLst/>
              <a:rect l="l" t="t" r="r" b="b"/>
              <a:pathLst>
                <a:path w="10245" h="9445" extrusionOk="0">
                  <a:moveTo>
                    <a:pt x="6488" y="0"/>
                  </a:moveTo>
                  <a:cubicBezTo>
                    <a:pt x="5387" y="0"/>
                    <a:pt x="4237" y="262"/>
                    <a:pt x="3344" y="555"/>
                  </a:cubicBezTo>
                  <a:cubicBezTo>
                    <a:pt x="2433" y="859"/>
                    <a:pt x="1581" y="1376"/>
                    <a:pt x="1034" y="2166"/>
                  </a:cubicBezTo>
                  <a:cubicBezTo>
                    <a:pt x="1" y="3655"/>
                    <a:pt x="305" y="5905"/>
                    <a:pt x="974" y="7485"/>
                  </a:cubicBezTo>
                  <a:cubicBezTo>
                    <a:pt x="1126" y="7880"/>
                    <a:pt x="2372" y="8427"/>
                    <a:pt x="2767" y="8610"/>
                  </a:cubicBezTo>
                  <a:cubicBezTo>
                    <a:pt x="3496" y="9005"/>
                    <a:pt x="4317" y="9309"/>
                    <a:pt x="5138" y="9400"/>
                  </a:cubicBezTo>
                  <a:cubicBezTo>
                    <a:pt x="5347" y="9430"/>
                    <a:pt x="5555" y="9445"/>
                    <a:pt x="5760" y="9445"/>
                  </a:cubicBezTo>
                  <a:cubicBezTo>
                    <a:pt x="7011" y="9445"/>
                    <a:pt x="8149" y="8890"/>
                    <a:pt x="8907" y="7820"/>
                  </a:cubicBezTo>
                  <a:cubicBezTo>
                    <a:pt x="9545" y="6908"/>
                    <a:pt x="9879" y="5813"/>
                    <a:pt x="10062" y="4719"/>
                  </a:cubicBezTo>
                  <a:cubicBezTo>
                    <a:pt x="10183" y="3868"/>
                    <a:pt x="10244" y="2926"/>
                    <a:pt x="9971" y="2105"/>
                  </a:cubicBezTo>
                  <a:cubicBezTo>
                    <a:pt x="9441" y="500"/>
                    <a:pt x="8011" y="0"/>
                    <a:pt x="6488" y="0"/>
                  </a:cubicBez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26;p79"/>
            <p:cNvSpPr/>
            <p:nvPr/>
          </p:nvSpPr>
          <p:spPr>
            <a:xfrm>
              <a:off x="9583275" y="4457475"/>
              <a:ext cx="202900" cy="281500"/>
            </a:xfrm>
            <a:custGeom>
              <a:avLst/>
              <a:gdLst/>
              <a:ahLst/>
              <a:cxnLst/>
              <a:rect l="l" t="t" r="r" b="b"/>
              <a:pathLst>
                <a:path w="8116" h="11260" extrusionOk="0">
                  <a:moveTo>
                    <a:pt x="1620" y="1"/>
                  </a:moveTo>
                  <a:cubicBezTo>
                    <a:pt x="1411" y="1"/>
                    <a:pt x="1196" y="15"/>
                    <a:pt x="973" y="44"/>
                  </a:cubicBezTo>
                  <a:cubicBezTo>
                    <a:pt x="0" y="2871"/>
                    <a:pt x="760" y="10865"/>
                    <a:pt x="760" y="10865"/>
                  </a:cubicBezTo>
                  <a:lnTo>
                    <a:pt x="8116" y="11260"/>
                  </a:lnTo>
                  <a:cubicBezTo>
                    <a:pt x="8116" y="11260"/>
                    <a:pt x="7549" y="1"/>
                    <a:pt x="1620"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27;p79"/>
            <p:cNvSpPr/>
            <p:nvPr/>
          </p:nvSpPr>
          <p:spPr>
            <a:xfrm>
              <a:off x="9781600" y="4718450"/>
              <a:ext cx="129200" cy="313850"/>
            </a:xfrm>
            <a:custGeom>
              <a:avLst/>
              <a:gdLst/>
              <a:ahLst/>
              <a:cxnLst/>
              <a:rect l="l" t="t" r="r" b="b"/>
              <a:pathLst>
                <a:path w="5168" h="12554" extrusionOk="0">
                  <a:moveTo>
                    <a:pt x="3831" y="0"/>
                  </a:moveTo>
                  <a:lnTo>
                    <a:pt x="3831" y="0"/>
                  </a:lnTo>
                  <a:cubicBezTo>
                    <a:pt x="2767" y="1034"/>
                    <a:pt x="913" y="4073"/>
                    <a:pt x="1" y="12554"/>
                  </a:cubicBezTo>
                  <a:cubicBezTo>
                    <a:pt x="761" y="12554"/>
                    <a:pt x="1551" y="12402"/>
                    <a:pt x="2372" y="12037"/>
                  </a:cubicBezTo>
                  <a:cubicBezTo>
                    <a:pt x="5168" y="10730"/>
                    <a:pt x="5046" y="4286"/>
                    <a:pt x="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8;p79"/>
            <p:cNvSpPr/>
            <p:nvPr/>
          </p:nvSpPr>
          <p:spPr>
            <a:xfrm>
              <a:off x="9400900" y="3922850"/>
              <a:ext cx="65375" cy="33450"/>
            </a:xfrm>
            <a:custGeom>
              <a:avLst/>
              <a:gdLst/>
              <a:ahLst/>
              <a:cxnLst/>
              <a:rect l="l" t="t" r="r" b="b"/>
              <a:pathLst>
                <a:path w="2615" h="1338" extrusionOk="0">
                  <a:moveTo>
                    <a:pt x="1271" y="0"/>
                  </a:moveTo>
                  <a:cubicBezTo>
                    <a:pt x="1064" y="0"/>
                    <a:pt x="862" y="41"/>
                    <a:pt x="699" y="122"/>
                  </a:cubicBezTo>
                  <a:cubicBezTo>
                    <a:pt x="426" y="213"/>
                    <a:pt x="183" y="365"/>
                    <a:pt x="0" y="578"/>
                  </a:cubicBezTo>
                  <a:cubicBezTo>
                    <a:pt x="394" y="462"/>
                    <a:pt x="787" y="364"/>
                    <a:pt x="1154" y="364"/>
                  </a:cubicBezTo>
                  <a:cubicBezTo>
                    <a:pt x="1269" y="364"/>
                    <a:pt x="1381" y="373"/>
                    <a:pt x="1490" y="395"/>
                  </a:cubicBezTo>
                  <a:cubicBezTo>
                    <a:pt x="1703" y="456"/>
                    <a:pt x="1915" y="578"/>
                    <a:pt x="2098" y="760"/>
                  </a:cubicBezTo>
                  <a:cubicBezTo>
                    <a:pt x="2189" y="821"/>
                    <a:pt x="2250" y="942"/>
                    <a:pt x="2341" y="1034"/>
                  </a:cubicBezTo>
                  <a:cubicBezTo>
                    <a:pt x="2432" y="1125"/>
                    <a:pt x="2493" y="1246"/>
                    <a:pt x="2614" y="1338"/>
                  </a:cubicBezTo>
                  <a:cubicBezTo>
                    <a:pt x="2584" y="1216"/>
                    <a:pt x="2554" y="1064"/>
                    <a:pt x="2523" y="942"/>
                  </a:cubicBezTo>
                  <a:cubicBezTo>
                    <a:pt x="2462" y="821"/>
                    <a:pt x="2402" y="669"/>
                    <a:pt x="2310" y="547"/>
                  </a:cubicBezTo>
                  <a:cubicBezTo>
                    <a:pt x="2158" y="304"/>
                    <a:pt x="1885" y="122"/>
                    <a:pt x="1581" y="30"/>
                  </a:cubicBezTo>
                  <a:cubicBezTo>
                    <a:pt x="1480" y="10"/>
                    <a:pt x="137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9;p79"/>
            <p:cNvSpPr/>
            <p:nvPr/>
          </p:nvSpPr>
          <p:spPr>
            <a:xfrm>
              <a:off x="9707550" y="3719940"/>
              <a:ext cx="121750" cy="180950"/>
            </a:xfrm>
            <a:custGeom>
              <a:avLst/>
              <a:gdLst/>
              <a:ahLst/>
              <a:cxnLst/>
              <a:rect l="l" t="t" r="r" b="b"/>
              <a:pathLst>
                <a:path w="4870" h="7238" extrusionOk="0">
                  <a:moveTo>
                    <a:pt x="1455" y="1"/>
                  </a:moveTo>
                  <a:cubicBezTo>
                    <a:pt x="0" y="1"/>
                    <a:pt x="1990" y="7235"/>
                    <a:pt x="1990" y="7235"/>
                  </a:cubicBezTo>
                  <a:cubicBezTo>
                    <a:pt x="2004" y="7237"/>
                    <a:pt x="2018" y="7237"/>
                    <a:pt x="2032" y="7237"/>
                  </a:cubicBezTo>
                  <a:cubicBezTo>
                    <a:pt x="3389" y="7237"/>
                    <a:pt x="4870" y="1517"/>
                    <a:pt x="4118" y="1095"/>
                  </a:cubicBezTo>
                  <a:cubicBezTo>
                    <a:pt x="4089" y="1080"/>
                    <a:pt x="4059" y="1073"/>
                    <a:pt x="4030" y="1073"/>
                  </a:cubicBezTo>
                  <a:cubicBezTo>
                    <a:pt x="3294" y="1073"/>
                    <a:pt x="2507" y="5655"/>
                    <a:pt x="2507" y="5655"/>
                  </a:cubicBezTo>
                  <a:cubicBezTo>
                    <a:pt x="2507" y="5655"/>
                    <a:pt x="2932" y="62"/>
                    <a:pt x="1473" y="1"/>
                  </a:cubicBezTo>
                  <a:cubicBezTo>
                    <a:pt x="1467" y="1"/>
                    <a:pt x="1461"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30;p79"/>
            <p:cNvSpPr/>
            <p:nvPr/>
          </p:nvSpPr>
          <p:spPr>
            <a:xfrm>
              <a:off x="9383425" y="4963825"/>
              <a:ext cx="71450" cy="93550"/>
            </a:xfrm>
            <a:custGeom>
              <a:avLst/>
              <a:gdLst/>
              <a:ahLst/>
              <a:cxnLst/>
              <a:rect l="l" t="t" r="r" b="b"/>
              <a:pathLst>
                <a:path w="2858" h="3742" extrusionOk="0">
                  <a:moveTo>
                    <a:pt x="575" y="1"/>
                  </a:moveTo>
                  <a:cubicBezTo>
                    <a:pt x="566" y="1"/>
                    <a:pt x="557" y="2"/>
                    <a:pt x="547" y="3"/>
                  </a:cubicBezTo>
                  <a:cubicBezTo>
                    <a:pt x="0" y="125"/>
                    <a:pt x="1642" y="2374"/>
                    <a:pt x="2523" y="3529"/>
                  </a:cubicBezTo>
                  <a:cubicBezTo>
                    <a:pt x="2614" y="3590"/>
                    <a:pt x="2736" y="3651"/>
                    <a:pt x="2857" y="3742"/>
                  </a:cubicBezTo>
                  <a:cubicBezTo>
                    <a:pt x="2349" y="2606"/>
                    <a:pt x="1136" y="1"/>
                    <a:pt x="575"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1;p79"/>
            <p:cNvSpPr/>
            <p:nvPr/>
          </p:nvSpPr>
          <p:spPr>
            <a:xfrm>
              <a:off x="9538450" y="5007875"/>
              <a:ext cx="75250" cy="66225"/>
            </a:xfrm>
            <a:custGeom>
              <a:avLst/>
              <a:gdLst/>
              <a:ahLst/>
              <a:cxnLst/>
              <a:rect l="l" t="t" r="r" b="b"/>
              <a:pathLst>
                <a:path w="3010" h="2649" extrusionOk="0">
                  <a:moveTo>
                    <a:pt x="1990" y="1"/>
                  </a:moveTo>
                  <a:cubicBezTo>
                    <a:pt x="1177" y="1"/>
                    <a:pt x="394" y="1636"/>
                    <a:pt x="0" y="2648"/>
                  </a:cubicBezTo>
                  <a:cubicBezTo>
                    <a:pt x="213" y="2618"/>
                    <a:pt x="456" y="2588"/>
                    <a:pt x="699" y="2557"/>
                  </a:cubicBezTo>
                  <a:cubicBezTo>
                    <a:pt x="1702" y="1645"/>
                    <a:pt x="3009" y="278"/>
                    <a:pt x="2189" y="34"/>
                  </a:cubicBezTo>
                  <a:cubicBezTo>
                    <a:pt x="2122" y="12"/>
                    <a:pt x="2056" y="1"/>
                    <a:pt x="1990"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32;p79"/>
            <p:cNvSpPr/>
            <p:nvPr/>
          </p:nvSpPr>
          <p:spPr>
            <a:xfrm>
              <a:off x="9476875" y="5032175"/>
              <a:ext cx="30425" cy="41150"/>
            </a:xfrm>
            <a:custGeom>
              <a:avLst/>
              <a:gdLst/>
              <a:ahLst/>
              <a:cxnLst/>
              <a:rect l="l" t="t" r="r" b="b"/>
              <a:pathLst>
                <a:path w="1217" h="1646" extrusionOk="0">
                  <a:moveTo>
                    <a:pt x="562" y="1"/>
                  </a:moveTo>
                  <a:cubicBezTo>
                    <a:pt x="547" y="1"/>
                    <a:pt x="533" y="2"/>
                    <a:pt x="518" y="5"/>
                  </a:cubicBezTo>
                  <a:cubicBezTo>
                    <a:pt x="1" y="96"/>
                    <a:pt x="1034" y="1433"/>
                    <a:pt x="1217" y="1646"/>
                  </a:cubicBezTo>
                  <a:cubicBezTo>
                    <a:pt x="1217" y="1439"/>
                    <a:pt x="1045" y="1"/>
                    <a:pt x="562"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33;p79"/>
            <p:cNvSpPr/>
            <p:nvPr/>
          </p:nvSpPr>
          <p:spPr>
            <a:xfrm>
              <a:off x="9507275" y="5073325"/>
              <a:ext cx="25" cy="775"/>
            </a:xfrm>
            <a:custGeom>
              <a:avLst/>
              <a:gdLst/>
              <a:ahLst/>
              <a:cxnLst/>
              <a:rect l="l" t="t" r="r" b="b"/>
              <a:pathLst>
                <a:path w="1" h="31" extrusionOk="0">
                  <a:moveTo>
                    <a:pt x="1" y="30"/>
                  </a:moveTo>
                  <a:cubicBezTo>
                    <a:pt x="1" y="30"/>
                    <a:pt x="1" y="0"/>
                    <a:pt x="1" y="0"/>
                  </a:cubicBezTo>
                  <a:cubicBezTo>
                    <a:pt x="1" y="0"/>
                    <a:pt x="1" y="0"/>
                    <a:pt x="1" y="0"/>
                  </a:cubicBezTo>
                  <a:cubicBezTo>
                    <a:pt x="1" y="0"/>
                    <a:pt x="1" y="30"/>
                    <a:pt x="1" y="3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34;p79"/>
            <p:cNvSpPr/>
            <p:nvPr/>
          </p:nvSpPr>
          <p:spPr>
            <a:xfrm>
              <a:off x="9757275" y="4665250"/>
              <a:ext cx="101100" cy="364775"/>
            </a:xfrm>
            <a:custGeom>
              <a:avLst/>
              <a:gdLst/>
              <a:ahLst/>
              <a:cxnLst/>
              <a:rect l="l" t="t" r="r" b="b"/>
              <a:pathLst>
                <a:path w="4044" h="14591" fill="none" extrusionOk="0">
                  <a:moveTo>
                    <a:pt x="1" y="14590"/>
                  </a:moveTo>
                  <a:cubicBezTo>
                    <a:pt x="1" y="14590"/>
                    <a:pt x="31" y="4378"/>
                    <a:pt x="4044" y="1"/>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5;p79"/>
            <p:cNvSpPr/>
            <p:nvPr/>
          </p:nvSpPr>
          <p:spPr>
            <a:xfrm>
              <a:off x="9530850" y="4480600"/>
              <a:ext cx="145925" cy="494700"/>
            </a:xfrm>
            <a:custGeom>
              <a:avLst/>
              <a:gdLst/>
              <a:ahLst/>
              <a:cxnLst/>
              <a:rect l="l" t="t" r="r" b="b"/>
              <a:pathLst>
                <a:path w="5837" h="19788" extrusionOk="0">
                  <a:moveTo>
                    <a:pt x="2766" y="0"/>
                  </a:moveTo>
                  <a:cubicBezTo>
                    <a:pt x="0" y="9909"/>
                    <a:pt x="5076" y="19788"/>
                    <a:pt x="5076" y="19788"/>
                  </a:cubicBezTo>
                  <a:cubicBezTo>
                    <a:pt x="5076" y="19788"/>
                    <a:pt x="5836" y="19788"/>
                    <a:pt x="5836" y="18694"/>
                  </a:cubicBezTo>
                  <a:cubicBezTo>
                    <a:pt x="1155" y="7387"/>
                    <a:pt x="4134" y="0"/>
                    <a:pt x="4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36;p79"/>
            <p:cNvSpPr/>
            <p:nvPr/>
          </p:nvSpPr>
          <p:spPr>
            <a:xfrm>
              <a:off x="9450300" y="4425875"/>
              <a:ext cx="181625" cy="154300"/>
            </a:xfrm>
            <a:custGeom>
              <a:avLst/>
              <a:gdLst/>
              <a:ahLst/>
              <a:cxnLst/>
              <a:rect l="l" t="t" r="r" b="b"/>
              <a:pathLst>
                <a:path w="7265" h="6172" extrusionOk="0">
                  <a:moveTo>
                    <a:pt x="2158" y="1"/>
                  </a:moveTo>
                  <a:lnTo>
                    <a:pt x="0" y="4955"/>
                  </a:lnTo>
                  <a:lnTo>
                    <a:pt x="3587" y="6171"/>
                  </a:lnTo>
                  <a:cubicBezTo>
                    <a:pt x="3587" y="6171"/>
                    <a:pt x="5593" y="4591"/>
                    <a:pt x="7265" y="1338"/>
                  </a:cubicBezTo>
                  <a:lnTo>
                    <a:pt x="7265" y="1338"/>
                  </a:lnTo>
                  <a:cubicBezTo>
                    <a:pt x="6156" y="1857"/>
                    <a:pt x="5286" y="2054"/>
                    <a:pt x="4604" y="2054"/>
                  </a:cubicBezTo>
                  <a:cubicBezTo>
                    <a:pt x="2406" y="2054"/>
                    <a:pt x="2158"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37;p79"/>
            <p:cNvSpPr/>
            <p:nvPr/>
          </p:nvSpPr>
          <p:spPr>
            <a:xfrm>
              <a:off x="9226871" y="3755460"/>
              <a:ext cx="709775" cy="782884"/>
            </a:xfrm>
            <a:custGeom>
              <a:avLst/>
              <a:gdLst/>
              <a:ahLst/>
              <a:cxnLst/>
              <a:rect l="l" t="t" r="r" b="b"/>
              <a:pathLst>
                <a:path w="28391" h="32244" extrusionOk="0">
                  <a:moveTo>
                    <a:pt x="12975" y="1"/>
                  </a:moveTo>
                  <a:cubicBezTo>
                    <a:pt x="12429" y="1"/>
                    <a:pt x="11855" y="34"/>
                    <a:pt x="11247" y="101"/>
                  </a:cubicBezTo>
                  <a:lnTo>
                    <a:pt x="11217" y="101"/>
                  </a:lnTo>
                  <a:cubicBezTo>
                    <a:pt x="11034" y="101"/>
                    <a:pt x="10852" y="131"/>
                    <a:pt x="10670" y="161"/>
                  </a:cubicBezTo>
                  <a:cubicBezTo>
                    <a:pt x="10427" y="222"/>
                    <a:pt x="10214" y="252"/>
                    <a:pt x="10001" y="313"/>
                  </a:cubicBezTo>
                  <a:cubicBezTo>
                    <a:pt x="9649" y="351"/>
                    <a:pt x="9277" y="367"/>
                    <a:pt x="8893" y="367"/>
                  </a:cubicBezTo>
                  <a:cubicBezTo>
                    <a:pt x="7060" y="367"/>
                    <a:pt x="4944" y="11"/>
                    <a:pt x="3281" y="11"/>
                  </a:cubicBezTo>
                  <a:cubicBezTo>
                    <a:pt x="1926" y="11"/>
                    <a:pt x="872" y="247"/>
                    <a:pt x="518" y="1104"/>
                  </a:cubicBezTo>
                  <a:cubicBezTo>
                    <a:pt x="1" y="2380"/>
                    <a:pt x="2828" y="2836"/>
                    <a:pt x="4043" y="3110"/>
                  </a:cubicBezTo>
                  <a:cubicBezTo>
                    <a:pt x="2280" y="4538"/>
                    <a:pt x="1551" y="6119"/>
                    <a:pt x="2706" y="6970"/>
                  </a:cubicBezTo>
                  <a:cubicBezTo>
                    <a:pt x="2974" y="7180"/>
                    <a:pt x="3253" y="7272"/>
                    <a:pt x="3536" y="7272"/>
                  </a:cubicBezTo>
                  <a:cubicBezTo>
                    <a:pt x="5500" y="7272"/>
                    <a:pt x="7660" y="2837"/>
                    <a:pt x="7660" y="2836"/>
                  </a:cubicBezTo>
                  <a:lnTo>
                    <a:pt x="7660" y="2836"/>
                  </a:lnTo>
                  <a:cubicBezTo>
                    <a:pt x="7660" y="2837"/>
                    <a:pt x="6840" y="5085"/>
                    <a:pt x="7691" y="5541"/>
                  </a:cubicBezTo>
                  <a:cubicBezTo>
                    <a:pt x="7739" y="5567"/>
                    <a:pt x="7790" y="5579"/>
                    <a:pt x="7845" y="5579"/>
                  </a:cubicBezTo>
                  <a:cubicBezTo>
                    <a:pt x="8697" y="5579"/>
                    <a:pt x="10291" y="2611"/>
                    <a:pt x="11220" y="2611"/>
                  </a:cubicBezTo>
                  <a:cubicBezTo>
                    <a:pt x="11283" y="2611"/>
                    <a:pt x="11343" y="2625"/>
                    <a:pt x="11399" y="2654"/>
                  </a:cubicBezTo>
                  <a:cubicBezTo>
                    <a:pt x="12311" y="3140"/>
                    <a:pt x="19211" y="15146"/>
                    <a:pt x="19211" y="15146"/>
                  </a:cubicBezTo>
                  <a:cubicBezTo>
                    <a:pt x="19211" y="15146"/>
                    <a:pt x="9879" y="22320"/>
                    <a:pt x="14196" y="31651"/>
                  </a:cubicBezTo>
                  <a:cubicBezTo>
                    <a:pt x="14547" y="32071"/>
                    <a:pt x="14892" y="32243"/>
                    <a:pt x="15200" y="32243"/>
                  </a:cubicBezTo>
                  <a:cubicBezTo>
                    <a:pt x="16120" y="32243"/>
                    <a:pt x="16710" y="30707"/>
                    <a:pt x="16141" y="29615"/>
                  </a:cubicBezTo>
                  <a:cubicBezTo>
                    <a:pt x="15837" y="29067"/>
                    <a:pt x="14986" y="24417"/>
                    <a:pt x="18451" y="23627"/>
                  </a:cubicBezTo>
                  <a:cubicBezTo>
                    <a:pt x="21916" y="22836"/>
                    <a:pt x="28390" y="19918"/>
                    <a:pt x="24773" y="11590"/>
                  </a:cubicBezTo>
                  <a:cubicBezTo>
                    <a:pt x="21534" y="4218"/>
                    <a:pt x="19141" y="1"/>
                    <a:pt x="12975" y="1"/>
                  </a:cubicBez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38;p79"/>
            <p:cNvSpPr/>
            <p:nvPr/>
          </p:nvSpPr>
          <p:spPr>
            <a:xfrm>
              <a:off x="9584800" y="4057950"/>
              <a:ext cx="133325" cy="112900"/>
            </a:xfrm>
            <a:custGeom>
              <a:avLst/>
              <a:gdLst/>
              <a:ahLst/>
              <a:cxnLst/>
              <a:rect l="l" t="t" r="r" b="b"/>
              <a:pathLst>
                <a:path w="5333" h="4516" extrusionOk="0">
                  <a:moveTo>
                    <a:pt x="3273" y="0"/>
                  </a:moveTo>
                  <a:cubicBezTo>
                    <a:pt x="1862" y="0"/>
                    <a:pt x="152" y="1040"/>
                    <a:pt x="152" y="1040"/>
                  </a:cubicBezTo>
                  <a:cubicBezTo>
                    <a:pt x="152" y="1040"/>
                    <a:pt x="0" y="3350"/>
                    <a:pt x="152" y="4201"/>
                  </a:cubicBezTo>
                  <a:cubicBezTo>
                    <a:pt x="515" y="4351"/>
                    <a:pt x="1281" y="4515"/>
                    <a:pt x="2104" y="4515"/>
                  </a:cubicBezTo>
                  <a:cubicBezTo>
                    <a:pt x="3621" y="4515"/>
                    <a:pt x="5332" y="3955"/>
                    <a:pt x="5076" y="1709"/>
                  </a:cubicBezTo>
                  <a:cubicBezTo>
                    <a:pt x="4913" y="403"/>
                    <a:pt x="4151" y="0"/>
                    <a:pt x="327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9;p79"/>
            <p:cNvSpPr/>
            <p:nvPr/>
          </p:nvSpPr>
          <p:spPr>
            <a:xfrm>
              <a:off x="9603625" y="4080875"/>
              <a:ext cx="86050" cy="70700"/>
            </a:xfrm>
            <a:custGeom>
              <a:avLst/>
              <a:gdLst/>
              <a:ahLst/>
              <a:cxnLst/>
              <a:rect l="l" t="t" r="r" b="b"/>
              <a:pathLst>
                <a:path w="3442" h="2828" extrusionOk="0">
                  <a:moveTo>
                    <a:pt x="3142" y="1"/>
                  </a:moveTo>
                  <a:cubicBezTo>
                    <a:pt x="1619" y="1"/>
                    <a:pt x="458" y="1204"/>
                    <a:pt x="37" y="2615"/>
                  </a:cubicBezTo>
                  <a:cubicBezTo>
                    <a:pt x="1" y="2744"/>
                    <a:pt x="108" y="2828"/>
                    <a:pt x="212" y="2828"/>
                  </a:cubicBezTo>
                  <a:cubicBezTo>
                    <a:pt x="280" y="2828"/>
                    <a:pt x="348" y="2791"/>
                    <a:pt x="372" y="2707"/>
                  </a:cubicBezTo>
                  <a:cubicBezTo>
                    <a:pt x="762" y="1447"/>
                    <a:pt x="1772" y="366"/>
                    <a:pt x="3142" y="366"/>
                  </a:cubicBezTo>
                  <a:cubicBezTo>
                    <a:pt x="3161" y="366"/>
                    <a:pt x="3180" y="366"/>
                    <a:pt x="3199" y="366"/>
                  </a:cubicBezTo>
                  <a:cubicBezTo>
                    <a:pt x="3442" y="366"/>
                    <a:pt x="3442" y="1"/>
                    <a:pt x="3199" y="1"/>
                  </a:cubicBezTo>
                  <a:cubicBezTo>
                    <a:pt x="3180" y="1"/>
                    <a:pt x="3161" y="1"/>
                    <a:pt x="3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40;p79"/>
            <p:cNvSpPr/>
            <p:nvPr/>
          </p:nvSpPr>
          <p:spPr>
            <a:xfrm>
              <a:off x="9620175" y="4105500"/>
              <a:ext cx="77125" cy="17150"/>
            </a:xfrm>
            <a:custGeom>
              <a:avLst/>
              <a:gdLst/>
              <a:ahLst/>
              <a:cxnLst/>
              <a:rect l="l" t="t" r="r" b="b"/>
              <a:pathLst>
                <a:path w="3085" h="686" extrusionOk="0">
                  <a:moveTo>
                    <a:pt x="1555" y="0"/>
                  </a:moveTo>
                  <a:cubicBezTo>
                    <a:pt x="1079" y="0"/>
                    <a:pt x="597" y="82"/>
                    <a:pt x="196" y="171"/>
                  </a:cubicBezTo>
                  <a:cubicBezTo>
                    <a:pt x="1" y="227"/>
                    <a:pt x="62" y="513"/>
                    <a:pt x="237" y="513"/>
                  </a:cubicBezTo>
                  <a:cubicBezTo>
                    <a:pt x="253" y="513"/>
                    <a:pt x="270" y="511"/>
                    <a:pt x="287" y="506"/>
                  </a:cubicBezTo>
                  <a:cubicBezTo>
                    <a:pt x="652" y="430"/>
                    <a:pt x="1100" y="354"/>
                    <a:pt x="1541" y="354"/>
                  </a:cubicBezTo>
                  <a:cubicBezTo>
                    <a:pt x="1982" y="354"/>
                    <a:pt x="2415" y="430"/>
                    <a:pt x="2749" y="658"/>
                  </a:cubicBezTo>
                  <a:cubicBezTo>
                    <a:pt x="2779" y="677"/>
                    <a:pt x="2808" y="686"/>
                    <a:pt x="2836" y="686"/>
                  </a:cubicBezTo>
                  <a:cubicBezTo>
                    <a:pt x="2981" y="686"/>
                    <a:pt x="3085" y="456"/>
                    <a:pt x="2932" y="354"/>
                  </a:cubicBezTo>
                  <a:cubicBezTo>
                    <a:pt x="2543" y="90"/>
                    <a:pt x="2052"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41;p79"/>
            <p:cNvSpPr/>
            <p:nvPr/>
          </p:nvSpPr>
          <p:spPr>
            <a:xfrm>
              <a:off x="9326425" y="4501875"/>
              <a:ext cx="291075" cy="445325"/>
            </a:xfrm>
            <a:custGeom>
              <a:avLst/>
              <a:gdLst/>
              <a:ahLst/>
              <a:cxnLst/>
              <a:rect l="l" t="t" r="r" b="b"/>
              <a:pathLst>
                <a:path w="11643" h="17813" extrusionOk="0">
                  <a:moveTo>
                    <a:pt x="11642" y="1"/>
                  </a:moveTo>
                  <a:lnTo>
                    <a:pt x="761" y="2827"/>
                  </a:lnTo>
                  <a:lnTo>
                    <a:pt x="1" y="17812"/>
                  </a:lnTo>
                  <a:lnTo>
                    <a:pt x="8907" y="1404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42;p79"/>
            <p:cNvSpPr/>
            <p:nvPr/>
          </p:nvSpPr>
          <p:spPr>
            <a:xfrm>
              <a:off x="9179000" y="4483650"/>
              <a:ext cx="53225" cy="379950"/>
            </a:xfrm>
            <a:custGeom>
              <a:avLst/>
              <a:gdLst/>
              <a:ahLst/>
              <a:cxnLst/>
              <a:rect l="l" t="t" r="r" b="b"/>
              <a:pathLst>
                <a:path w="2129" h="15198" extrusionOk="0">
                  <a:moveTo>
                    <a:pt x="2129" y="0"/>
                  </a:moveTo>
                  <a:lnTo>
                    <a:pt x="487" y="517"/>
                  </a:lnTo>
                  <a:lnTo>
                    <a:pt x="1" y="15198"/>
                  </a:lnTo>
                  <a:lnTo>
                    <a:pt x="1" y="15198"/>
                  </a:lnTo>
                  <a:lnTo>
                    <a:pt x="2098" y="14408"/>
                  </a:lnTo>
                  <a:lnTo>
                    <a:pt x="2129" y="14468"/>
                  </a:lnTo>
                  <a:lnTo>
                    <a:pt x="21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43;p79"/>
            <p:cNvSpPr/>
            <p:nvPr/>
          </p:nvSpPr>
          <p:spPr>
            <a:xfrm>
              <a:off x="9099975" y="4355225"/>
              <a:ext cx="91225" cy="509900"/>
            </a:xfrm>
            <a:custGeom>
              <a:avLst/>
              <a:gdLst/>
              <a:ahLst/>
              <a:cxnLst/>
              <a:rect l="l" t="t" r="r" b="b"/>
              <a:pathLst>
                <a:path w="3649" h="20396" extrusionOk="0">
                  <a:moveTo>
                    <a:pt x="1" y="0"/>
                  </a:moveTo>
                  <a:lnTo>
                    <a:pt x="1460" y="17417"/>
                  </a:lnTo>
                  <a:lnTo>
                    <a:pt x="3040" y="20396"/>
                  </a:lnTo>
                  <a:lnTo>
                    <a:pt x="3162" y="20335"/>
                  </a:lnTo>
                  <a:lnTo>
                    <a:pt x="3648" y="5654"/>
                  </a:lnTo>
                  <a:lnTo>
                    <a:pt x="1"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44;p79"/>
            <p:cNvSpPr/>
            <p:nvPr/>
          </p:nvSpPr>
          <p:spPr>
            <a:xfrm>
              <a:off x="9232200" y="4482875"/>
              <a:ext cx="113250" cy="465075"/>
            </a:xfrm>
            <a:custGeom>
              <a:avLst/>
              <a:gdLst/>
              <a:ahLst/>
              <a:cxnLst/>
              <a:rect l="l" t="t" r="r" b="b"/>
              <a:pathLst>
                <a:path w="4530" h="18603" extrusionOk="0">
                  <a:moveTo>
                    <a:pt x="183" y="1"/>
                  </a:moveTo>
                  <a:lnTo>
                    <a:pt x="1" y="31"/>
                  </a:lnTo>
                  <a:lnTo>
                    <a:pt x="1" y="14499"/>
                  </a:lnTo>
                  <a:lnTo>
                    <a:pt x="3709" y="18603"/>
                  </a:lnTo>
                  <a:lnTo>
                    <a:pt x="3770" y="18572"/>
                  </a:lnTo>
                  <a:lnTo>
                    <a:pt x="4530" y="3587"/>
                  </a:lnTo>
                  <a:lnTo>
                    <a:pt x="183" y="1"/>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345;p79"/>
            <p:cNvSpPr/>
            <p:nvPr/>
          </p:nvSpPr>
          <p:spPr>
            <a:xfrm>
              <a:off x="9076425" y="4514700"/>
              <a:ext cx="164925" cy="195400"/>
            </a:xfrm>
            <a:custGeom>
              <a:avLst/>
              <a:gdLst/>
              <a:ahLst/>
              <a:cxnLst/>
              <a:rect l="l" t="t" r="r" b="b"/>
              <a:pathLst>
                <a:path w="6597" h="7816" extrusionOk="0">
                  <a:moveTo>
                    <a:pt x="2693" y="1"/>
                  </a:moveTo>
                  <a:cubicBezTo>
                    <a:pt x="1120" y="1"/>
                    <a:pt x="0" y="4746"/>
                    <a:pt x="0" y="4746"/>
                  </a:cubicBezTo>
                  <a:cubicBezTo>
                    <a:pt x="487" y="6782"/>
                    <a:pt x="2341" y="7816"/>
                    <a:pt x="2341" y="7816"/>
                  </a:cubicBezTo>
                  <a:cubicBezTo>
                    <a:pt x="2341" y="7816"/>
                    <a:pt x="4833" y="6752"/>
                    <a:pt x="5715" y="5658"/>
                  </a:cubicBezTo>
                  <a:cubicBezTo>
                    <a:pt x="6596" y="4533"/>
                    <a:pt x="5289" y="3074"/>
                    <a:pt x="5289" y="3074"/>
                  </a:cubicBezTo>
                  <a:cubicBezTo>
                    <a:pt x="5289" y="3074"/>
                    <a:pt x="6110" y="2588"/>
                    <a:pt x="5897" y="2162"/>
                  </a:cubicBezTo>
                  <a:cubicBezTo>
                    <a:pt x="5857" y="2068"/>
                    <a:pt x="5689" y="2026"/>
                    <a:pt x="5439" y="2026"/>
                  </a:cubicBezTo>
                  <a:cubicBezTo>
                    <a:pt x="4559" y="2026"/>
                    <a:pt x="2663" y="2550"/>
                    <a:pt x="1763" y="3165"/>
                  </a:cubicBezTo>
                  <a:cubicBezTo>
                    <a:pt x="1551" y="2953"/>
                    <a:pt x="3466" y="673"/>
                    <a:pt x="2766" y="4"/>
                  </a:cubicBezTo>
                  <a:cubicBezTo>
                    <a:pt x="2742" y="2"/>
                    <a:pt x="2717" y="1"/>
                    <a:pt x="2693"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346;p79"/>
            <p:cNvSpPr/>
            <p:nvPr/>
          </p:nvSpPr>
          <p:spPr>
            <a:xfrm>
              <a:off x="9146325" y="4591550"/>
              <a:ext cx="62350" cy="25100"/>
            </a:xfrm>
            <a:custGeom>
              <a:avLst/>
              <a:gdLst/>
              <a:ahLst/>
              <a:cxnLst/>
              <a:rect l="l" t="t" r="r" b="b"/>
              <a:pathLst>
                <a:path w="2494" h="1004" extrusionOk="0">
                  <a:moveTo>
                    <a:pt x="2493" y="0"/>
                  </a:moveTo>
                  <a:lnTo>
                    <a:pt x="1" y="1003"/>
                  </a:lnTo>
                  <a:cubicBezTo>
                    <a:pt x="700" y="942"/>
                    <a:pt x="2493" y="0"/>
                    <a:pt x="2493"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347;p79"/>
            <p:cNvSpPr/>
            <p:nvPr/>
          </p:nvSpPr>
          <p:spPr>
            <a:xfrm>
              <a:off x="9163800" y="4616625"/>
              <a:ext cx="60075" cy="28125"/>
            </a:xfrm>
            <a:custGeom>
              <a:avLst/>
              <a:gdLst/>
              <a:ahLst/>
              <a:cxnLst/>
              <a:rect l="l" t="t" r="r" b="b"/>
              <a:pathLst>
                <a:path w="2403" h="1125" extrusionOk="0">
                  <a:moveTo>
                    <a:pt x="2402" y="0"/>
                  </a:moveTo>
                  <a:lnTo>
                    <a:pt x="1" y="1125"/>
                  </a:lnTo>
                  <a:cubicBezTo>
                    <a:pt x="852" y="1125"/>
                    <a:pt x="2402" y="1"/>
                    <a:pt x="2402"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348;p79"/>
            <p:cNvSpPr/>
            <p:nvPr/>
          </p:nvSpPr>
          <p:spPr>
            <a:xfrm>
              <a:off x="9354400" y="4650409"/>
              <a:ext cx="431775" cy="312875"/>
            </a:xfrm>
            <a:custGeom>
              <a:avLst/>
              <a:gdLst/>
              <a:ahLst/>
              <a:cxnLst/>
              <a:rect l="l" t="t" r="r" b="b"/>
              <a:pathLst>
                <a:path w="17271" h="12515" extrusionOk="0">
                  <a:moveTo>
                    <a:pt x="3551" y="1"/>
                  </a:moveTo>
                  <a:cubicBezTo>
                    <a:pt x="3545" y="1"/>
                    <a:pt x="3539" y="1"/>
                    <a:pt x="3532" y="1"/>
                  </a:cubicBezTo>
                  <a:cubicBezTo>
                    <a:pt x="2681" y="32"/>
                    <a:pt x="2772" y="1369"/>
                    <a:pt x="2772" y="1369"/>
                  </a:cubicBezTo>
                  <a:cubicBezTo>
                    <a:pt x="2772" y="1369"/>
                    <a:pt x="1009" y="3193"/>
                    <a:pt x="1465" y="4713"/>
                  </a:cubicBezTo>
                  <a:cubicBezTo>
                    <a:pt x="584" y="4257"/>
                    <a:pt x="1070" y="2615"/>
                    <a:pt x="523" y="2342"/>
                  </a:cubicBezTo>
                  <a:cubicBezTo>
                    <a:pt x="502" y="2330"/>
                    <a:pt x="482" y="2325"/>
                    <a:pt x="464" y="2325"/>
                  </a:cubicBezTo>
                  <a:cubicBezTo>
                    <a:pt x="0" y="2325"/>
                    <a:pt x="311" y="5855"/>
                    <a:pt x="1101" y="7053"/>
                  </a:cubicBezTo>
                  <a:cubicBezTo>
                    <a:pt x="1724" y="8001"/>
                    <a:pt x="4650" y="12514"/>
                    <a:pt x="9863" y="12514"/>
                  </a:cubicBezTo>
                  <a:cubicBezTo>
                    <a:pt x="11507" y="12514"/>
                    <a:pt x="13379" y="12065"/>
                    <a:pt x="15478" y="10913"/>
                  </a:cubicBezTo>
                  <a:cubicBezTo>
                    <a:pt x="17271" y="7600"/>
                    <a:pt x="16602" y="3436"/>
                    <a:pt x="16602" y="3436"/>
                  </a:cubicBezTo>
                  <a:lnTo>
                    <a:pt x="12134" y="3254"/>
                  </a:lnTo>
                  <a:lnTo>
                    <a:pt x="12134" y="5929"/>
                  </a:lnTo>
                  <a:lnTo>
                    <a:pt x="7453" y="5929"/>
                  </a:lnTo>
                  <a:cubicBezTo>
                    <a:pt x="7453" y="5929"/>
                    <a:pt x="7180" y="3831"/>
                    <a:pt x="6815" y="3497"/>
                  </a:cubicBezTo>
                  <a:cubicBezTo>
                    <a:pt x="6450" y="3163"/>
                    <a:pt x="7180" y="1339"/>
                    <a:pt x="6481" y="1339"/>
                  </a:cubicBezTo>
                  <a:cubicBezTo>
                    <a:pt x="5812" y="1339"/>
                    <a:pt x="5052" y="3071"/>
                    <a:pt x="5356" y="4804"/>
                  </a:cubicBezTo>
                  <a:cubicBezTo>
                    <a:pt x="4783" y="3929"/>
                    <a:pt x="4389" y="1"/>
                    <a:pt x="355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49;p79"/>
            <p:cNvSpPr/>
            <p:nvPr/>
          </p:nvSpPr>
          <p:spPr>
            <a:xfrm>
              <a:off x="9419125" y="4685775"/>
              <a:ext cx="14475" cy="72200"/>
            </a:xfrm>
            <a:custGeom>
              <a:avLst/>
              <a:gdLst/>
              <a:ahLst/>
              <a:cxnLst/>
              <a:rect l="l" t="t" r="r" b="b"/>
              <a:pathLst>
                <a:path w="579" h="2888" extrusionOk="0">
                  <a:moveTo>
                    <a:pt x="183" y="0"/>
                  </a:moveTo>
                  <a:cubicBezTo>
                    <a:pt x="183" y="1"/>
                    <a:pt x="1" y="2098"/>
                    <a:pt x="578" y="2888"/>
                  </a:cubicBezTo>
                  <a:lnTo>
                    <a:pt x="183" y="0"/>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50;p79"/>
            <p:cNvSpPr/>
            <p:nvPr/>
          </p:nvSpPr>
          <p:spPr>
            <a:xfrm>
              <a:off x="9391775" y="4718450"/>
              <a:ext cx="16750" cy="46375"/>
            </a:xfrm>
            <a:custGeom>
              <a:avLst/>
              <a:gdLst/>
              <a:ahLst/>
              <a:cxnLst/>
              <a:rect l="l" t="t" r="r" b="b"/>
              <a:pathLst>
                <a:path w="670" h="1855" extrusionOk="0">
                  <a:moveTo>
                    <a:pt x="335" y="0"/>
                  </a:moveTo>
                  <a:cubicBezTo>
                    <a:pt x="335" y="1"/>
                    <a:pt x="1" y="1064"/>
                    <a:pt x="669" y="1854"/>
                  </a:cubicBezTo>
                  <a:lnTo>
                    <a:pt x="335" y="0"/>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51;p79"/>
            <p:cNvSpPr/>
            <p:nvPr/>
          </p:nvSpPr>
          <p:spPr>
            <a:xfrm>
              <a:off x="9536150" y="4795950"/>
              <a:ext cx="172525" cy="6875"/>
            </a:xfrm>
            <a:custGeom>
              <a:avLst/>
              <a:gdLst/>
              <a:ahLst/>
              <a:cxnLst/>
              <a:rect l="l" t="t" r="r" b="b"/>
              <a:pathLst>
                <a:path w="6901" h="275" extrusionOk="0">
                  <a:moveTo>
                    <a:pt x="183" y="1"/>
                  </a:moveTo>
                  <a:cubicBezTo>
                    <a:pt x="1" y="1"/>
                    <a:pt x="1" y="274"/>
                    <a:pt x="183" y="274"/>
                  </a:cubicBezTo>
                  <a:lnTo>
                    <a:pt x="6718" y="274"/>
                  </a:lnTo>
                  <a:cubicBezTo>
                    <a:pt x="6901" y="274"/>
                    <a:pt x="6901" y="1"/>
                    <a:pt x="6718"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52;p79"/>
            <p:cNvSpPr/>
            <p:nvPr/>
          </p:nvSpPr>
          <p:spPr>
            <a:xfrm>
              <a:off x="9120500" y="5818000"/>
              <a:ext cx="89700" cy="118825"/>
            </a:xfrm>
            <a:custGeom>
              <a:avLst/>
              <a:gdLst/>
              <a:ahLst/>
              <a:cxnLst/>
              <a:rect l="l" t="t" r="r" b="b"/>
              <a:pathLst>
                <a:path w="3588" h="4753" extrusionOk="0">
                  <a:moveTo>
                    <a:pt x="2687" y="0"/>
                  </a:moveTo>
                  <a:cubicBezTo>
                    <a:pt x="1831" y="0"/>
                    <a:pt x="2280" y="4134"/>
                    <a:pt x="2280" y="4134"/>
                  </a:cubicBezTo>
                  <a:cubicBezTo>
                    <a:pt x="2280" y="4134"/>
                    <a:pt x="1513" y="2012"/>
                    <a:pt x="870" y="2012"/>
                  </a:cubicBezTo>
                  <a:cubicBezTo>
                    <a:pt x="812" y="2012"/>
                    <a:pt x="755" y="2030"/>
                    <a:pt x="699" y="2068"/>
                  </a:cubicBezTo>
                  <a:cubicBezTo>
                    <a:pt x="0" y="2523"/>
                    <a:pt x="1885" y="4742"/>
                    <a:pt x="1885" y="4742"/>
                  </a:cubicBezTo>
                  <a:cubicBezTo>
                    <a:pt x="1885" y="4742"/>
                    <a:pt x="1935" y="4752"/>
                    <a:pt x="2011" y="4752"/>
                  </a:cubicBezTo>
                  <a:cubicBezTo>
                    <a:pt x="2263" y="4752"/>
                    <a:pt x="2799" y="4644"/>
                    <a:pt x="2706" y="3709"/>
                  </a:cubicBezTo>
                  <a:cubicBezTo>
                    <a:pt x="2706" y="3709"/>
                    <a:pt x="3587" y="61"/>
                    <a:pt x="2706" y="1"/>
                  </a:cubicBezTo>
                  <a:cubicBezTo>
                    <a:pt x="2699" y="0"/>
                    <a:pt x="2693" y="0"/>
                    <a:pt x="2687" y="0"/>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53;p79"/>
            <p:cNvSpPr/>
            <p:nvPr/>
          </p:nvSpPr>
          <p:spPr>
            <a:xfrm>
              <a:off x="10027050" y="5802050"/>
              <a:ext cx="102475" cy="156350"/>
            </a:xfrm>
            <a:custGeom>
              <a:avLst/>
              <a:gdLst/>
              <a:ahLst/>
              <a:cxnLst/>
              <a:rect l="l" t="t" r="r" b="b"/>
              <a:pathLst>
                <a:path w="4099" h="6254" extrusionOk="0">
                  <a:moveTo>
                    <a:pt x="2022" y="0"/>
                  </a:moveTo>
                  <a:cubicBezTo>
                    <a:pt x="2017" y="0"/>
                    <a:pt x="2012" y="0"/>
                    <a:pt x="2007" y="0"/>
                  </a:cubicBezTo>
                  <a:cubicBezTo>
                    <a:pt x="0" y="61"/>
                    <a:pt x="1429" y="6049"/>
                    <a:pt x="1429" y="6049"/>
                  </a:cubicBezTo>
                  <a:cubicBezTo>
                    <a:pt x="1752" y="6192"/>
                    <a:pt x="2041" y="6253"/>
                    <a:pt x="2296" y="6253"/>
                  </a:cubicBezTo>
                  <a:cubicBezTo>
                    <a:pt x="3721" y="6253"/>
                    <a:pt x="4098" y="4350"/>
                    <a:pt x="3557" y="4195"/>
                  </a:cubicBezTo>
                  <a:cubicBezTo>
                    <a:pt x="3531" y="4189"/>
                    <a:pt x="3505" y="4186"/>
                    <a:pt x="3479" y="4186"/>
                  </a:cubicBezTo>
                  <a:cubicBezTo>
                    <a:pt x="2847" y="4186"/>
                    <a:pt x="2007" y="5867"/>
                    <a:pt x="2007" y="5867"/>
                  </a:cubicBezTo>
                  <a:cubicBezTo>
                    <a:pt x="2007" y="5867"/>
                    <a:pt x="4002" y="0"/>
                    <a:pt x="2022" y="0"/>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826;p57"/>
          <p:cNvSpPr txBox="1"/>
          <p:nvPr/>
        </p:nvSpPr>
        <p:spPr>
          <a:xfrm>
            <a:off x="4142627" y="1491863"/>
            <a:ext cx="38511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trick Hand"/>
              <a:buNone/>
              <a:defRPr sz="6000" b="1"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3600"/>
              <a:buFont typeface="Arial" panose="020B0604020202020204"/>
              <a:buNone/>
              <a:defRPr sz="36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sz="4000" dirty="0">
                <a:solidFill>
                  <a:srgbClr val="002060"/>
                </a:solidFill>
              </a:rPr>
              <a:t>HOẠT ĐỘNG 3</a:t>
            </a:r>
          </a:p>
        </p:txBody>
      </p:sp>
      <p:sp>
        <p:nvSpPr>
          <p:cNvPr id="236" name="Google Shape;925;p57"/>
          <p:cNvSpPr txBox="1"/>
          <p:nvPr/>
        </p:nvSpPr>
        <p:spPr>
          <a:xfrm>
            <a:off x="3306196" y="2271388"/>
            <a:ext cx="5523963" cy="7675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b="1" dirty="0">
                <a:solidFill>
                  <a:srgbClr val="FF0000"/>
                </a:solidFill>
              </a:rPr>
              <a:t>XỬ </a:t>
            </a:r>
            <a:r>
              <a:rPr lang="en-US" sz="4000" b="1">
                <a:solidFill>
                  <a:srgbClr val="FF0000"/>
                </a:solidFill>
              </a:rPr>
              <a:t>LÝ </a:t>
            </a:r>
            <a:r>
              <a:rPr lang="en-US" sz="4000" b="1" smtClean="0">
                <a:solidFill>
                  <a:srgbClr val="FF0000"/>
                </a:solidFill>
              </a:rPr>
              <a:t>TÌNH HUỐNG</a:t>
            </a:r>
            <a:endParaRPr lang="en-US"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65"/>
          <p:cNvSpPr/>
          <p:nvPr/>
        </p:nvSpPr>
        <p:spPr>
          <a:xfrm>
            <a:off x="3225635" y="1267444"/>
            <a:ext cx="5291026" cy="3304747"/>
          </a:xfrm>
          <a:prstGeom prst="wedgeEllipseCallout">
            <a:avLst>
              <a:gd name="adj1" fmla="val -58990"/>
              <a:gd name="adj2" fmla="val 15258"/>
            </a:avLst>
          </a:prstGeom>
          <a:solidFill>
            <a:schemeClr val="accent2"/>
          </a:solidFill>
          <a:ln w="38100">
            <a:solidFill>
              <a:schemeClr val="accent2">
                <a:lumMod val="75000"/>
              </a:schemeClr>
            </a:solidFill>
            <a:prstDash val="dash"/>
          </a:ln>
        </p:spPr>
        <p:txBody>
          <a:bodyPr spcFirstLastPara="1" wrap="square" lIns="91425" tIns="91425" rIns="91425" bIns="91425" anchor="ctr" anchorCtr="0">
            <a:noAutofit/>
          </a:bodyPr>
          <a:lstStyle/>
          <a:p>
            <a:pPr algn="just">
              <a:lnSpc>
                <a:spcPct val="115000"/>
              </a:lnSpc>
              <a:spcAft>
                <a:spcPts val="1000"/>
              </a:spcAft>
            </a:pP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Quang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đợt</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Covid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ngờ</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cướp</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vĩnh</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viễn</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Quang, Quang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Quang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Quang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l" rtl="0">
              <a:spcBef>
                <a:spcPts val="0"/>
              </a:spcBef>
              <a:spcAft>
                <a:spcPts val="0"/>
              </a:spcAft>
              <a:buNone/>
            </a:pPr>
            <a:endParaRPr dirty="0"/>
          </a:p>
        </p:txBody>
      </p:sp>
      <p:sp>
        <p:nvSpPr>
          <p:cNvPr id="1267" name="Google Shape;1267;p65"/>
          <p:cNvSpPr/>
          <p:nvPr/>
        </p:nvSpPr>
        <p:spPr>
          <a:xfrm>
            <a:off x="8226666" y="35264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5"/>
          <p:cNvSpPr/>
          <p:nvPr/>
        </p:nvSpPr>
        <p:spPr>
          <a:xfrm>
            <a:off x="-299892" y="163565"/>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65"/>
          <p:cNvGrpSpPr/>
          <p:nvPr/>
        </p:nvGrpSpPr>
        <p:grpSpPr>
          <a:xfrm>
            <a:off x="825100" y="1475011"/>
            <a:ext cx="1791999" cy="4461654"/>
            <a:chOff x="1866537" y="1554935"/>
            <a:chExt cx="1719439" cy="4280996"/>
          </a:xfrm>
        </p:grpSpPr>
        <p:sp>
          <p:nvSpPr>
            <p:cNvPr id="1271" name="Google Shape;1271;p65"/>
            <p:cNvSpPr/>
            <p:nvPr/>
          </p:nvSpPr>
          <p:spPr>
            <a:xfrm flipH="1">
              <a:off x="2895338" y="3644991"/>
              <a:ext cx="359583" cy="477917"/>
            </a:xfrm>
            <a:custGeom>
              <a:avLst/>
              <a:gdLst/>
              <a:ahLst/>
              <a:cxnLst/>
              <a:rect l="l" t="t" r="r" b="b"/>
              <a:pathLst>
                <a:path w="7296" h="9697" extrusionOk="0">
                  <a:moveTo>
                    <a:pt x="1824" y="0"/>
                  </a:moveTo>
                  <a:cubicBezTo>
                    <a:pt x="943" y="4347"/>
                    <a:pt x="1" y="8967"/>
                    <a:pt x="1" y="8967"/>
                  </a:cubicBezTo>
                  <a:lnTo>
                    <a:pt x="7296" y="9697"/>
                  </a:lnTo>
                  <a:lnTo>
                    <a:pt x="6201" y="1064"/>
                  </a:lnTo>
                  <a:cubicBezTo>
                    <a:pt x="5989" y="1003"/>
                    <a:pt x="3466" y="244"/>
                    <a:pt x="1824"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5"/>
            <p:cNvSpPr/>
            <p:nvPr/>
          </p:nvSpPr>
          <p:spPr>
            <a:xfrm flipH="1">
              <a:off x="1915594" y="3065293"/>
              <a:ext cx="1047208" cy="1081559"/>
            </a:xfrm>
            <a:custGeom>
              <a:avLst/>
              <a:gdLst/>
              <a:ahLst/>
              <a:cxnLst/>
              <a:rect l="l" t="t" r="r" b="b"/>
              <a:pathLst>
                <a:path w="21248" h="21945" extrusionOk="0">
                  <a:moveTo>
                    <a:pt x="6411" y="1"/>
                  </a:moveTo>
                  <a:cubicBezTo>
                    <a:pt x="3877" y="1"/>
                    <a:pt x="1623" y="537"/>
                    <a:pt x="1" y="1489"/>
                  </a:cubicBezTo>
                  <a:lnTo>
                    <a:pt x="274" y="12826"/>
                  </a:lnTo>
                  <a:lnTo>
                    <a:pt x="1369" y="21459"/>
                  </a:lnTo>
                  <a:lnTo>
                    <a:pt x="6354" y="21945"/>
                  </a:lnTo>
                  <a:lnTo>
                    <a:pt x="17174" y="21033"/>
                  </a:lnTo>
                  <a:cubicBezTo>
                    <a:pt x="17144" y="21033"/>
                    <a:pt x="21247" y="12006"/>
                    <a:pt x="18755" y="6929"/>
                  </a:cubicBezTo>
                  <a:cubicBezTo>
                    <a:pt x="16232" y="1853"/>
                    <a:pt x="9606" y="273"/>
                    <a:pt x="9606" y="273"/>
                  </a:cubicBezTo>
                  <a:cubicBezTo>
                    <a:pt x="8510" y="89"/>
                    <a:pt x="7438" y="1"/>
                    <a:pt x="6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5"/>
            <p:cNvSpPr/>
            <p:nvPr/>
          </p:nvSpPr>
          <p:spPr>
            <a:xfrm flipH="1">
              <a:off x="2940620" y="3138625"/>
              <a:ext cx="224405" cy="558843"/>
            </a:xfrm>
            <a:custGeom>
              <a:avLst/>
              <a:gdLst/>
              <a:ahLst/>
              <a:cxnLst/>
              <a:rect l="l" t="t" r="r" b="b"/>
              <a:pathLst>
                <a:path w="4378" h="11339" extrusionOk="0">
                  <a:moveTo>
                    <a:pt x="4104" y="1"/>
                  </a:moveTo>
                  <a:cubicBezTo>
                    <a:pt x="2766" y="761"/>
                    <a:pt x="1855" y="1824"/>
                    <a:pt x="1551" y="3131"/>
                  </a:cubicBezTo>
                  <a:cubicBezTo>
                    <a:pt x="1307" y="4043"/>
                    <a:pt x="669" y="7083"/>
                    <a:pt x="0" y="10274"/>
                  </a:cubicBezTo>
                  <a:cubicBezTo>
                    <a:pt x="1703" y="10518"/>
                    <a:pt x="4377" y="11338"/>
                    <a:pt x="4377" y="11338"/>
                  </a:cubicBezTo>
                  <a:lnTo>
                    <a:pt x="41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5"/>
            <p:cNvSpPr/>
            <p:nvPr/>
          </p:nvSpPr>
          <p:spPr>
            <a:xfrm flipH="1">
              <a:off x="2962761" y="5150520"/>
              <a:ext cx="353571" cy="480627"/>
            </a:xfrm>
            <a:custGeom>
              <a:avLst/>
              <a:gdLst/>
              <a:ahLst/>
              <a:cxnLst/>
              <a:rect l="l" t="t" r="r" b="b"/>
              <a:pathLst>
                <a:path w="7174" h="9752" extrusionOk="0">
                  <a:moveTo>
                    <a:pt x="3800" y="1"/>
                  </a:moveTo>
                  <a:cubicBezTo>
                    <a:pt x="3800" y="1"/>
                    <a:pt x="1" y="6840"/>
                    <a:pt x="1004" y="9332"/>
                  </a:cubicBezTo>
                  <a:cubicBezTo>
                    <a:pt x="1122" y="9624"/>
                    <a:pt x="1299" y="9752"/>
                    <a:pt x="1519" y="9752"/>
                  </a:cubicBezTo>
                  <a:cubicBezTo>
                    <a:pt x="3156" y="9752"/>
                    <a:pt x="7174" y="2615"/>
                    <a:pt x="7174" y="2615"/>
                  </a:cubicBezTo>
                  <a:lnTo>
                    <a:pt x="38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5"/>
            <p:cNvSpPr/>
            <p:nvPr/>
          </p:nvSpPr>
          <p:spPr>
            <a:xfrm flipH="1">
              <a:off x="3049303" y="5301827"/>
              <a:ext cx="169639" cy="95711"/>
            </a:xfrm>
            <a:custGeom>
              <a:avLst/>
              <a:gdLst/>
              <a:ahLst/>
              <a:cxnLst/>
              <a:rect l="l" t="t" r="r" b="b"/>
              <a:pathLst>
                <a:path w="3442" h="1942" extrusionOk="0">
                  <a:moveTo>
                    <a:pt x="183" y="1"/>
                  </a:moveTo>
                  <a:cubicBezTo>
                    <a:pt x="9" y="1"/>
                    <a:pt x="1" y="277"/>
                    <a:pt x="158" y="277"/>
                  </a:cubicBezTo>
                  <a:cubicBezTo>
                    <a:pt x="166" y="277"/>
                    <a:pt x="174" y="276"/>
                    <a:pt x="183" y="274"/>
                  </a:cubicBezTo>
                  <a:cubicBezTo>
                    <a:pt x="234" y="273"/>
                    <a:pt x="285" y="272"/>
                    <a:pt x="336" y="272"/>
                  </a:cubicBezTo>
                  <a:cubicBezTo>
                    <a:pt x="1115" y="272"/>
                    <a:pt x="1953" y="489"/>
                    <a:pt x="2523" y="974"/>
                  </a:cubicBezTo>
                  <a:cubicBezTo>
                    <a:pt x="2797" y="1217"/>
                    <a:pt x="3009" y="1490"/>
                    <a:pt x="3131" y="1855"/>
                  </a:cubicBezTo>
                  <a:cubicBezTo>
                    <a:pt x="3155" y="1914"/>
                    <a:pt x="3211" y="1941"/>
                    <a:pt x="3267" y="1941"/>
                  </a:cubicBezTo>
                  <a:cubicBezTo>
                    <a:pt x="3354" y="1941"/>
                    <a:pt x="3442" y="1875"/>
                    <a:pt x="3405" y="1764"/>
                  </a:cubicBezTo>
                  <a:cubicBezTo>
                    <a:pt x="3009" y="548"/>
                    <a:pt x="1702" y="62"/>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5"/>
            <p:cNvSpPr/>
            <p:nvPr/>
          </p:nvSpPr>
          <p:spPr>
            <a:xfrm flipH="1">
              <a:off x="3092773" y="5343769"/>
              <a:ext cx="169639" cy="96451"/>
            </a:xfrm>
            <a:custGeom>
              <a:avLst/>
              <a:gdLst/>
              <a:ahLst/>
              <a:cxnLst/>
              <a:rect l="l" t="t" r="r" b="b"/>
              <a:pathLst>
                <a:path w="3442" h="1957" extrusionOk="0">
                  <a:moveTo>
                    <a:pt x="214" y="1"/>
                  </a:moveTo>
                  <a:cubicBezTo>
                    <a:pt x="1" y="31"/>
                    <a:pt x="1" y="305"/>
                    <a:pt x="214" y="305"/>
                  </a:cubicBezTo>
                  <a:cubicBezTo>
                    <a:pt x="263" y="303"/>
                    <a:pt x="312" y="302"/>
                    <a:pt x="362" y="302"/>
                  </a:cubicBezTo>
                  <a:cubicBezTo>
                    <a:pt x="1116" y="302"/>
                    <a:pt x="1953" y="519"/>
                    <a:pt x="2524" y="1004"/>
                  </a:cubicBezTo>
                  <a:cubicBezTo>
                    <a:pt x="2828" y="1217"/>
                    <a:pt x="3010" y="1521"/>
                    <a:pt x="3132" y="1855"/>
                  </a:cubicBezTo>
                  <a:cubicBezTo>
                    <a:pt x="3155" y="1927"/>
                    <a:pt x="3212" y="1956"/>
                    <a:pt x="3269" y="1956"/>
                  </a:cubicBezTo>
                  <a:cubicBezTo>
                    <a:pt x="3356" y="1956"/>
                    <a:pt x="3442" y="1886"/>
                    <a:pt x="3405" y="1794"/>
                  </a:cubicBezTo>
                  <a:cubicBezTo>
                    <a:pt x="3010" y="578"/>
                    <a:pt x="1703" y="92"/>
                    <a:pt x="548" y="31"/>
                  </a:cubicBezTo>
                  <a:cubicBezTo>
                    <a:pt x="426" y="1"/>
                    <a:pt x="305" y="1"/>
                    <a:pt x="2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5"/>
            <p:cNvSpPr/>
            <p:nvPr/>
          </p:nvSpPr>
          <p:spPr>
            <a:xfrm flipH="1">
              <a:off x="2797952" y="5472601"/>
              <a:ext cx="524392" cy="363329"/>
            </a:xfrm>
            <a:custGeom>
              <a:avLst/>
              <a:gdLst/>
              <a:ahLst/>
              <a:cxnLst/>
              <a:rect l="l" t="t" r="r" b="b"/>
              <a:pathLst>
                <a:path w="10640" h="7372" extrusionOk="0">
                  <a:moveTo>
                    <a:pt x="10639" y="1"/>
                  </a:moveTo>
                  <a:cubicBezTo>
                    <a:pt x="7509" y="427"/>
                    <a:pt x="6050" y="4256"/>
                    <a:pt x="3527" y="4955"/>
                  </a:cubicBezTo>
                  <a:cubicBezTo>
                    <a:pt x="3175" y="5049"/>
                    <a:pt x="2851" y="5090"/>
                    <a:pt x="2553" y="5090"/>
                  </a:cubicBezTo>
                  <a:cubicBezTo>
                    <a:pt x="1303" y="5090"/>
                    <a:pt x="509" y="4376"/>
                    <a:pt x="92" y="3861"/>
                  </a:cubicBezTo>
                  <a:cubicBezTo>
                    <a:pt x="62" y="4074"/>
                    <a:pt x="31" y="4287"/>
                    <a:pt x="31" y="4530"/>
                  </a:cubicBezTo>
                  <a:cubicBezTo>
                    <a:pt x="1" y="5047"/>
                    <a:pt x="31" y="5624"/>
                    <a:pt x="274" y="6110"/>
                  </a:cubicBezTo>
                  <a:cubicBezTo>
                    <a:pt x="655" y="6939"/>
                    <a:pt x="1812" y="7372"/>
                    <a:pt x="2844" y="7372"/>
                  </a:cubicBezTo>
                  <a:cubicBezTo>
                    <a:pt x="3213" y="7372"/>
                    <a:pt x="3565" y="7317"/>
                    <a:pt x="3861" y="7205"/>
                  </a:cubicBezTo>
                  <a:cubicBezTo>
                    <a:pt x="5776" y="6475"/>
                    <a:pt x="6962" y="2676"/>
                    <a:pt x="10244" y="1855"/>
                  </a:cubicBezTo>
                  <a:cubicBezTo>
                    <a:pt x="10457" y="1247"/>
                    <a:pt x="10579" y="578"/>
                    <a:pt x="10639"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5"/>
            <p:cNvSpPr/>
            <p:nvPr/>
          </p:nvSpPr>
          <p:spPr>
            <a:xfrm flipH="1">
              <a:off x="3066112" y="5496603"/>
              <a:ext cx="251698" cy="226859"/>
            </a:xfrm>
            <a:custGeom>
              <a:avLst/>
              <a:gdLst/>
              <a:ahLst/>
              <a:cxnLst/>
              <a:rect l="l" t="t" r="r" b="b"/>
              <a:pathLst>
                <a:path w="5107" h="4603" extrusionOk="0">
                  <a:moveTo>
                    <a:pt x="1581" y="0"/>
                  </a:moveTo>
                  <a:cubicBezTo>
                    <a:pt x="1246" y="365"/>
                    <a:pt x="912" y="791"/>
                    <a:pt x="669" y="1277"/>
                  </a:cubicBezTo>
                  <a:cubicBezTo>
                    <a:pt x="304" y="1915"/>
                    <a:pt x="91" y="2645"/>
                    <a:pt x="0" y="3374"/>
                  </a:cubicBezTo>
                  <a:cubicBezTo>
                    <a:pt x="417" y="3889"/>
                    <a:pt x="1211" y="4603"/>
                    <a:pt x="2461" y="4603"/>
                  </a:cubicBezTo>
                  <a:cubicBezTo>
                    <a:pt x="2759" y="4603"/>
                    <a:pt x="3083" y="4562"/>
                    <a:pt x="3435" y="4468"/>
                  </a:cubicBezTo>
                  <a:cubicBezTo>
                    <a:pt x="4043" y="4316"/>
                    <a:pt x="4590" y="3952"/>
                    <a:pt x="5107" y="3526"/>
                  </a:cubicBezTo>
                  <a:cubicBezTo>
                    <a:pt x="4438" y="760"/>
                    <a:pt x="2766" y="122"/>
                    <a:pt x="1581"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5"/>
            <p:cNvSpPr/>
            <p:nvPr/>
          </p:nvSpPr>
          <p:spPr>
            <a:xfrm flipH="1">
              <a:off x="2790459" y="5295863"/>
              <a:ext cx="449479" cy="374566"/>
            </a:xfrm>
            <a:custGeom>
              <a:avLst/>
              <a:gdLst/>
              <a:ahLst/>
              <a:cxnLst/>
              <a:rect l="l" t="t" r="r" b="b"/>
              <a:pathLst>
                <a:path w="9120" h="7600" extrusionOk="0">
                  <a:moveTo>
                    <a:pt x="3891" y="0"/>
                  </a:moveTo>
                  <a:cubicBezTo>
                    <a:pt x="3162" y="1003"/>
                    <a:pt x="2432" y="1976"/>
                    <a:pt x="1490" y="2736"/>
                  </a:cubicBezTo>
                  <a:cubicBezTo>
                    <a:pt x="973" y="3131"/>
                    <a:pt x="457" y="3587"/>
                    <a:pt x="1" y="4073"/>
                  </a:cubicBezTo>
                  <a:cubicBezTo>
                    <a:pt x="1186" y="4164"/>
                    <a:pt x="2858" y="4833"/>
                    <a:pt x="3527" y="7599"/>
                  </a:cubicBezTo>
                  <a:cubicBezTo>
                    <a:pt x="5198" y="6201"/>
                    <a:pt x="6597" y="3921"/>
                    <a:pt x="8967" y="3587"/>
                  </a:cubicBezTo>
                  <a:cubicBezTo>
                    <a:pt x="9119" y="2310"/>
                    <a:pt x="9089" y="1277"/>
                    <a:pt x="9089" y="1277"/>
                  </a:cubicBezTo>
                  <a:lnTo>
                    <a:pt x="3891" y="0"/>
                  </a:ln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5"/>
            <p:cNvSpPr/>
            <p:nvPr/>
          </p:nvSpPr>
          <p:spPr>
            <a:xfrm flipH="1">
              <a:off x="2856404" y="4161603"/>
              <a:ext cx="452436" cy="1068499"/>
            </a:xfrm>
            <a:custGeom>
              <a:avLst/>
              <a:gdLst/>
              <a:ahLst/>
              <a:cxnLst/>
              <a:rect l="l" t="t" r="r" b="b"/>
              <a:pathLst>
                <a:path w="9180" h="21680" extrusionOk="0">
                  <a:moveTo>
                    <a:pt x="7682" y="0"/>
                  </a:moveTo>
                  <a:cubicBezTo>
                    <a:pt x="7515" y="0"/>
                    <a:pt x="4920" y="1284"/>
                    <a:pt x="4773" y="1373"/>
                  </a:cubicBezTo>
                  <a:cubicBezTo>
                    <a:pt x="3222" y="2285"/>
                    <a:pt x="1611" y="3622"/>
                    <a:pt x="821" y="5294"/>
                  </a:cubicBezTo>
                  <a:cubicBezTo>
                    <a:pt x="0" y="7117"/>
                    <a:pt x="0" y="9215"/>
                    <a:pt x="365" y="11160"/>
                  </a:cubicBezTo>
                  <a:cubicBezTo>
                    <a:pt x="760" y="13166"/>
                    <a:pt x="1429" y="15203"/>
                    <a:pt x="2067" y="17148"/>
                  </a:cubicBezTo>
                  <a:cubicBezTo>
                    <a:pt x="2584" y="18668"/>
                    <a:pt x="3557" y="20339"/>
                    <a:pt x="4925" y="21251"/>
                  </a:cubicBezTo>
                  <a:cubicBezTo>
                    <a:pt x="5237" y="21479"/>
                    <a:pt x="5630" y="21680"/>
                    <a:pt x="6028" y="21680"/>
                  </a:cubicBezTo>
                  <a:cubicBezTo>
                    <a:pt x="6055" y="21680"/>
                    <a:pt x="6083" y="21679"/>
                    <a:pt x="6110" y="21677"/>
                  </a:cubicBezTo>
                  <a:cubicBezTo>
                    <a:pt x="7721" y="21555"/>
                    <a:pt x="8116" y="16874"/>
                    <a:pt x="8299" y="15689"/>
                  </a:cubicBezTo>
                  <a:cubicBezTo>
                    <a:pt x="8633" y="13318"/>
                    <a:pt x="8876" y="10917"/>
                    <a:pt x="9028" y="8516"/>
                  </a:cubicBezTo>
                  <a:cubicBezTo>
                    <a:pt x="9089" y="7604"/>
                    <a:pt x="9150" y="6661"/>
                    <a:pt x="9180" y="5719"/>
                  </a:cubicBezTo>
                  <a:cubicBezTo>
                    <a:pt x="9180" y="5719"/>
                    <a:pt x="7691" y="5"/>
                    <a:pt x="7691" y="5"/>
                  </a:cubicBezTo>
                  <a:cubicBezTo>
                    <a:pt x="7691" y="2"/>
                    <a:pt x="7688" y="0"/>
                    <a:pt x="7682"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5"/>
            <p:cNvSpPr/>
            <p:nvPr/>
          </p:nvSpPr>
          <p:spPr>
            <a:xfrm flipH="1">
              <a:off x="2878875" y="4984279"/>
              <a:ext cx="331097" cy="274271"/>
            </a:xfrm>
            <a:custGeom>
              <a:avLst/>
              <a:gdLst/>
              <a:ahLst/>
              <a:cxnLst/>
              <a:rect l="l" t="t" r="r" b="b"/>
              <a:pathLst>
                <a:path w="6718" h="5565" extrusionOk="0">
                  <a:moveTo>
                    <a:pt x="6475" y="0"/>
                  </a:moveTo>
                  <a:cubicBezTo>
                    <a:pt x="5483" y="1221"/>
                    <a:pt x="3187" y="1448"/>
                    <a:pt x="1614" y="1448"/>
                  </a:cubicBezTo>
                  <a:cubicBezTo>
                    <a:pt x="680" y="1448"/>
                    <a:pt x="1" y="1368"/>
                    <a:pt x="1" y="1368"/>
                  </a:cubicBezTo>
                  <a:lnTo>
                    <a:pt x="1" y="1368"/>
                  </a:lnTo>
                  <a:cubicBezTo>
                    <a:pt x="1" y="1368"/>
                    <a:pt x="1745" y="5565"/>
                    <a:pt x="3717" y="5565"/>
                  </a:cubicBezTo>
                  <a:cubicBezTo>
                    <a:pt x="3744" y="5565"/>
                    <a:pt x="3772" y="5564"/>
                    <a:pt x="3800" y="5562"/>
                  </a:cubicBezTo>
                  <a:cubicBezTo>
                    <a:pt x="5806" y="5441"/>
                    <a:pt x="6718" y="3070"/>
                    <a:pt x="6475"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5"/>
            <p:cNvSpPr/>
            <p:nvPr/>
          </p:nvSpPr>
          <p:spPr>
            <a:xfrm flipH="1">
              <a:off x="1963552" y="4006008"/>
              <a:ext cx="1152037" cy="1386239"/>
            </a:xfrm>
            <a:custGeom>
              <a:avLst/>
              <a:gdLst/>
              <a:ahLst/>
              <a:cxnLst/>
              <a:rect l="l" t="t" r="r" b="b"/>
              <a:pathLst>
                <a:path w="23375" h="28127" extrusionOk="0">
                  <a:moveTo>
                    <a:pt x="19697" y="1"/>
                  </a:moveTo>
                  <a:cubicBezTo>
                    <a:pt x="19697" y="1"/>
                    <a:pt x="10700" y="2463"/>
                    <a:pt x="4833" y="5381"/>
                  </a:cubicBezTo>
                  <a:cubicBezTo>
                    <a:pt x="821" y="7387"/>
                    <a:pt x="1" y="12706"/>
                    <a:pt x="578" y="16718"/>
                  </a:cubicBezTo>
                  <a:cubicBezTo>
                    <a:pt x="882" y="18724"/>
                    <a:pt x="1490" y="20670"/>
                    <a:pt x="1308" y="22706"/>
                  </a:cubicBezTo>
                  <a:cubicBezTo>
                    <a:pt x="1216" y="23618"/>
                    <a:pt x="1216" y="24530"/>
                    <a:pt x="1125" y="25411"/>
                  </a:cubicBezTo>
                  <a:cubicBezTo>
                    <a:pt x="1125" y="25533"/>
                    <a:pt x="943" y="26597"/>
                    <a:pt x="1034" y="26658"/>
                  </a:cubicBezTo>
                  <a:cubicBezTo>
                    <a:pt x="2068" y="27414"/>
                    <a:pt x="3572" y="28126"/>
                    <a:pt x="4948" y="28126"/>
                  </a:cubicBezTo>
                  <a:cubicBezTo>
                    <a:pt x="5838" y="28126"/>
                    <a:pt x="6675" y="27829"/>
                    <a:pt x="7296" y="27053"/>
                  </a:cubicBezTo>
                  <a:cubicBezTo>
                    <a:pt x="7721" y="26536"/>
                    <a:pt x="7995" y="25898"/>
                    <a:pt x="8177" y="25229"/>
                  </a:cubicBezTo>
                  <a:cubicBezTo>
                    <a:pt x="8603" y="23800"/>
                    <a:pt x="8724" y="22281"/>
                    <a:pt x="8633" y="20791"/>
                  </a:cubicBezTo>
                  <a:cubicBezTo>
                    <a:pt x="8572" y="19788"/>
                    <a:pt x="8390" y="18846"/>
                    <a:pt x="8116" y="17904"/>
                  </a:cubicBezTo>
                  <a:cubicBezTo>
                    <a:pt x="7873" y="16961"/>
                    <a:pt x="8086" y="16506"/>
                    <a:pt x="8633" y="15715"/>
                  </a:cubicBezTo>
                  <a:cubicBezTo>
                    <a:pt x="8724" y="15563"/>
                    <a:pt x="9180" y="14803"/>
                    <a:pt x="9393" y="14773"/>
                  </a:cubicBezTo>
                  <a:cubicBezTo>
                    <a:pt x="9393" y="14773"/>
                    <a:pt x="17569" y="14317"/>
                    <a:pt x="20487" y="10214"/>
                  </a:cubicBezTo>
                  <a:cubicBezTo>
                    <a:pt x="23375" y="6110"/>
                    <a:pt x="19697" y="1"/>
                    <a:pt x="19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5"/>
            <p:cNvSpPr/>
            <p:nvPr/>
          </p:nvSpPr>
          <p:spPr>
            <a:xfrm flipH="1">
              <a:off x="2678085" y="5150520"/>
              <a:ext cx="401525" cy="255592"/>
            </a:xfrm>
            <a:custGeom>
              <a:avLst/>
              <a:gdLst/>
              <a:ahLst/>
              <a:cxnLst/>
              <a:rect l="l" t="t" r="r" b="b"/>
              <a:pathLst>
                <a:path w="8147" h="5186" extrusionOk="0">
                  <a:moveTo>
                    <a:pt x="0" y="1"/>
                  </a:moveTo>
                  <a:lnTo>
                    <a:pt x="0" y="3101"/>
                  </a:lnTo>
                  <a:cubicBezTo>
                    <a:pt x="1184" y="4801"/>
                    <a:pt x="2970" y="5185"/>
                    <a:pt x="4343" y="5185"/>
                  </a:cubicBezTo>
                  <a:cubicBezTo>
                    <a:pt x="5473" y="5185"/>
                    <a:pt x="6322" y="4925"/>
                    <a:pt x="6322" y="4925"/>
                  </a:cubicBezTo>
                  <a:cubicBezTo>
                    <a:pt x="6322" y="4925"/>
                    <a:pt x="7873" y="2098"/>
                    <a:pt x="8146" y="578"/>
                  </a:cubicBezTo>
                  <a:lnTo>
                    <a:pt x="8146" y="578"/>
                  </a:lnTo>
                  <a:cubicBezTo>
                    <a:pt x="7161" y="1438"/>
                    <a:pt x="6050" y="1741"/>
                    <a:pt x="4973" y="1741"/>
                  </a:cubicBezTo>
                  <a:cubicBezTo>
                    <a:pt x="2391" y="1741"/>
                    <a:pt x="0" y="1"/>
                    <a:pt x="0"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5"/>
            <p:cNvSpPr/>
            <p:nvPr/>
          </p:nvSpPr>
          <p:spPr>
            <a:xfrm flipH="1">
              <a:off x="3040333" y="5451655"/>
              <a:ext cx="169590" cy="95662"/>
            </a:xfrm>
            <a:custGeom>
              <a:avLst/>
              <a:gdLst/>
              <a:ahLst/>
              <a:cxnLst/>
              <a:rect l="l" t="t" r="r" b="b"/>
              <a:pathLst>
                <a:path w="3441" h="1941" extrusionOk="0">
                  <a:moveTo>
                    <a:pt x="182" y="0"/>
                  </a:moveTo>
                  <a:cubicBezTo>
                    <a:pt x="8" y="0"/>
                    <a:pt x="0" y="276"/>
                    <a:pt x="157" y="276"/>
                  </a:cubicBezTo>
                  <a:cubicBezTo>
                    <a:pt x="165" y="276"/>
                    <a:pt x="173" y="275"/>
                    <a:pt x="182" y="274"/>
                  </a:cubicBezTo>
                  <a:cubicBezTo>
                    <a:pt x="231" y="272"/>
                    <a:pt x="281" y="271"/>
                    <a:pt x="331" y="271"/>
                  </a:cubicBezTo>
                  <a:cubicBezTo>
                    <a:pt x="1088" y="271"/>
                    <a:pt x="1952" y="488"/>
                    <a:pt x="2522" y="973"/>
                  </a:cubicBezTo>
                  <a:cubicBezTo>
                    <a:pt x="2796" y="1186"/>
                    <a:pt x="3009" y="1490"/>
                    <a:pt x="3130" y="1855"/>
                  </a:cubicBezTo>
                  <a:cubicBezTo>
                    <a:pt x="3154" y="1914"/>
                    <a:pt x="3210" y="1941"/>
                    <a:pt x="3266" y="1941"/>
                  </a:cubicBezTo>
                  <a:cubicBezTo>
                    <a:pt x="3354" y="1941"/>
                    <a:pt x="3441" y="1875"/>
                    <a:pt x="3404" y="1763"/>
                  </a:cubicBezTo>
                  <a:cubicBezTo>
                    <a:pt x="3009" y="548"/>
                    <a:pt x="1702" y="61"/>
                    <a:pt x="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5"/>
            <p:cNvSpPr/>
            <p:nvPr/>
          </p:nvSpPr>
          <p:spPr>
            <a:xfrm flipH="1">
              <a:off x="2995384" y="5406706"/>
              <a:ext cx="168160" cy="95662"/>
            </a:xfrm>
            <a:custGeom>
              <a:avLst/>
              <a:gdLst/>
              <a:ahLst/>
              <a:cxnLst/>
              <a:rect l="l" t="t" r="r" b="b"/>
              <a:pathLst>
                <a:path w="3412" h="1941" extrusionOk="0">
                  <a:moveTo>
                    <a:pt x="183" y="1"/>
                  </a:moveTo>
                  <a:cubicBezTo>
                    <a:pt x="1" y="1"/>
                    <a:pt x="1" y="305"/>
                    <a:pt x="183" y="305"/>
                  </a:cubicBezTo>
                  <a:cubicBezTo>
                    <a:pt x="271" y="298"/>
                    <a:pt x="359" y="294"/>
                    <a:pt x="449" y="294"/>
                  </a:cubicBezTo>
                  <a:cubicBezTo>
                    <a:pt x="1172" y="294"/>
                    <a:pt x="1956" y="514"/>
                    <a:pt x="2524" y="973"/>
                  </a:cubicBezTo>
                  <a:cubicBezTo>
                    <a:pt x="2797" y="1216"/>
                    <a:pt x="3010" y="1520"/>
                    <a:pt x="3101" y="1855"/>
                  </a:cubicBezTo>
                  <a:cubicBezTo>
                    <a:pt x="3125" y="1914"/>
                    <a:pt x="3181" y="1941"/>
                    <a:pt x="3237" y="1941"/>
                  </a:cubicBezTo>
                  <a:cubicBezTo>
                    <a:pt x="3324" y="1941"/>
                    <a:pt x="3412" y="1875"/>
                    <a:pt x="3375" y="1764"/>
                  </a:cubicBezTo>
                  <a:cubicBezTo>
                    <a:pt x="2980" y="548"/>
                    <a:pt x="1703" y="92"/>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5"/>
            <p:cNvSpPr/>
            <p:nvPr/>
          </p:nvSpPr>
          <p:spPr>
            <a:xfrm flipH="1">
              <a:off x="2955019" y="5364764"/>
              <a:ext cx="168062" cy="96845"/>
            </a:xfrm>
            <a:custGeom>
              <a:avLst/>
              <a:gdLst/>
              <a:ahLst/>
              <a:cxnLst/>
              <a:rect l="l" t="t" r="r" b="b"/>
              <a:pathLst>
                <a:path w="3410" h="1965" extrusionOk="0">
                  <a:moveTo>
                    <a:pt x="183" y="0"/>
                  </a:moveTo>
                  <a:cubicBezTo>
                    <a:pt x="1" y="31"/>
                    <a:pt x="1" y="304"/>
                    <a:pt x="183" y="304"/>
                  </a:cubicBezTo>
                  <a:cubicBezTo>
                    <a:pt x="232" y="303"/>
                    <a:pt x="281" y="302"/>
                    <a:pt x="331" y="302"/>
                  </a:cubicBezTo>
                  <a:cubicBezTo>
                    <a:pt x="1085" y="302"/>
                    <a:pt x="1925" y="519"/>
                    <a:pt x="2523" y="1004"/>
                  </a:cubicBezTo>
                  <a:cubicBezTo>
                    <a:pt x="2797" y="1216"/>
                    <a:pt x="3010" y="1520"/>
                    <a:pt x="3101" y="1855"/>
                  </a:cubicBezTo>
                  <a:cubicBezTo>
                    <a:pt x="3126" y="1931"/>
                    <a:pt x="3189" y="1965"/>
                    <a:pt x="3249" y="1965"/>
                  </a:cubicBezTo>
                  <a:cubicBezTo>
                    <a:pt x="3332" y="1965"/>
                    <a:pt x="3410" y="1900"/>
                    <a:pt x="3374" y="1794"/>
                  </a:cubicBezTo>
                  <a:cubicBezTo>
                    <a:pt x="2979" y="578"/>
                    <a:pt x="1672" y="92"/>
                    <a:pt x="517" y="31"/>
                  </a:cubicBezTo>
                  <a:cubicBezTo>
                    <a:pt x="396" y="0"/>
                    <a:pt x="27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5"/>
            <p:cNvSpPr/>
            <p:nvPr/>
          </p:nvSpPr>
          <p:spPr>
            <a:xfrm flipH="1">
              <a:off x="3072124" y="2609155"/>
              <a:ext cx="224395" cy="202364"/>
            </a:xfrm>
            <a:custGeom>
              <a:avLst/>
              <a:gdLst/>
              <a:ahLst/>
              <a:cxnLst/>
              <a:rect l="l" t="t" r="r" b="b"/>
              <a:pathLst>
                <a:path w="4553" h="4106" extrusionOk="0">
                  <a:moveTo>
                    <a:pt x="2092" y="1"/>
                  </a:moveTo>
                  <a:cubicBezTo>
                    <a:pt x="1700" y="1"/>
                    <a:pt x="1306" y="117"/>
                    <a:pt x="966" y="440"/>
                  </a:cubicBezTo>
                  <a:cubicBezTo>
                    <a:pt x="1" y="1381"/>
                    <a:pt x="742" y="4106"/>
                    <a:pt x="2747" y="4106"/>
                  </a:cubicBezTo>
                  <a:cubicBezTo>
                    <a:pt x="3267" y="4106"/>
                    <a:pt x="3871" y="3923"/>
                    <a:pt x="4553" y="3479"/>
                  </a:cubicBezTo>
                  <a:cubicBezTo>
                    <a:pt x="4553" y="2051"/>
                    <a:pt x="4097" y="774"/>
                    <a:pt x="4097" y="774"/>
                  </a:cubicBezTo>
                  <a:cubicBezTo>
                    <a:pt x="4097" y="774"/>
                    <a:pt x="3103" y="1"/>
                    <a:pt x="2092"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5"/>
            <p:cNvSpPr/>
            <p:nvPr/>
          </p:nvSpPr>
          <p:spPr>
            <a:xfrm flipH="1">
              <a:off x="2261630" y="1986628"/>
              <a:ext cx="966331" cy="1261745"/>
            </a:xfrm>
            <a:custGeom>
              <a:avLst/>
              <a:gdLst/>
              <a:ahLst/>
              <a:cxnLst/>
              <a:rect l="l" t="t" r="r" b="b"/>
              <a:pathLst>
                <a:path w="19607" h="25601" extrusionOk="0">
                  <a:moveTo>
                    <a:pt x="17904" y="3040"/>
                  </a:moveTo>
                  <a:lnTo>
                    <a:pt x="17904" y="3040"/>
                  </a:lnTo>
                  <a:cubicBezTo>
                    <a:pt x="17903" y="3040"/>
                    <a:pt x="17903" y="3041"/>
                    <a:pt x="17902" y="3041"/>
                  </a:cubicBezTo>
                  <a:lnTo>
                    <a:pt x="17902" y="3041"/>
                  </a:lnTo>
                  <a:cubicBezTo>
                    <a:pt x="17903" y="3041"/>
                    <a:pt x="17903" y="3040"/>
                    <a:pt x="17904" y="3040"/>
                  </a:cubicBezTo>
                  <a:close/>
                  <a:moveTo>
                    <a:pt x="18542" y="23344"/>
                  </a:moveTo>
                  <a:lnTo>
                    <a:pt x="18542" y="23344"/>
                  </a:lnTo>
                  <a:cubicBezTo>
                    <a:pt x="18257" y="23376"/>
                    <a:pt x="18269" y="23597"/>
                    <a:pt x="18277" y="23798"/>
                  </a:cubicBezTo>
                  <a:lnTo>
                    <a:pt x="18277" y="23798"/>
                  </a:lnTo>
                  <a:cubicBezTo>
                    <a:pt x="18383" y="23653"/>
                    <a:pt x="18470" y="23501"/>
                    <a:pt x="18542" y="23344"/>
                  </a:cubicBezTo>
                  <a:close/>
                  <a:moveTo>
                    <a:pt x="3588" y="0"/>
                  </a:moveTo>
                  <a:cubicBezTo>
                    <a:pt x="1247" y="1855"/>
                    <a:pt x="1" y="4955"/>
                    <a:pt x="761" y="8055"/>
                  </a:cubicBezTo>
                  <a:lnTo>
                    <a:pt x="2645" y="15989"/>
                  </a:lnTo>
                  <a:cubicBezTo>
                    <a:pt x="3436" y="19302"/>
                    <a:pt x="6080" y="21490"/>
                    <a:pt x="9272" y="21855"/>
                  </a:cubicBezTo>
                  <a:lnTo>
                    <a:pt x="8664" y="22159"/>
                  </a:lnTo>
                  <a:cubicBezTo>
                    <a:pt x="8664" y="22159"/>
                    <a:pt x="8013" y="25601"/>
                    <a:pt x="12700" y="25601"/>
                  </a:cubicBezTo>
                  <a:cubicBezTo>
                    <a:pt x="12977" y="25601"/>
                    <a:pt x="13272" y="25589"/>
                    <a:pt x="13588" y="25563"/>
                  </a:cubicBezTo>
                  <a:cubicBezTo>
                    <a:pt x="15938" y="25381"/>
                    <a:pt x="17260" y="24856"/>
                    <a:pt x="17992" y="24129"/>
                  </a:cubicBezTo>
                  <a:lnTo>
                    <a:pt x="17992" y="24129"/>
                  </a:lnTo>
                  <a:cubicBezTo>
                    <a:pt x="18013" y="24131"/>
                    <a:pt x="18035" y="24133"/>
                    <a:pt x="18056" y="24135"/>
                  </a:cubicBezTo>
                  <a:cubicBezTo>
                    <a:pt x="18065" y="24135"/>
                    <a:pt x="18075" y="24135"/>
                    <a:pt x="18083" y="24135"/>
                  </a:cubicBezTo>
                  <a:cubicBezTo>
                    <a:pt x="18289" y="24135"/>
                    <a:pt x="18284" y="23975"/>
                    <a:pt x="18277" y="23798"/>
                  </a:cubicBezTo>
                  <a:lnTo>
                    <a:pt x="18277" y="23798"/>
                  </a:lnTo>
                  <a:cubicBezTo>
                    <a:pt x="18194" y="23912"/>
                    <a:pt x="18100" y="24023"/>
                    <a:pt x="17992" y="24129"/>
                  </a:cubicBezTo>
                  <a:lnTo>
                    <a:pt x="17992" y="24129"/>
                  </a:lnTo>
                  <a:cubicBezTo>
                    <a:pt x="16423" y="23988"/>
                    <a:pt x="15617" y="23052"/>
                    <a:pt x="15047" y="21642"/>
                  </a:cubicBezTo>
                  <a:cubicBezTo>
                    <a:pt x="14804" y="21065"/>
                    <a:pt x="14104" y="19150"/>
                    <a:pt x="14712" y="18724"/>
                  </a:cubicBezTo>
                  <a:cubicBezTo>
                    <a:pt x="14925" y="18572"/>
                    <a:pt x="15199" y="18511"/>
                    <a:pt x="15472" y="18481"/>
                  </a:cubicBezTo>
                  <a:cubicBezTo>
                    <a:pt x="16354" y="18299"/>
                    <a:pt x="17235" y="17995"/>
                    <a:pt x="17904" y="17387"/>
                  </a:cubicBezTo>
                  <a:cubicBezTo>
                    <a:pt x="19606" y="15776"/>
                    <a:pt x="19424" y="12827"/>
                    <a:pt x="19272" y="10700"/>
                  </a:cubicBezTo>
                  <a:cubicBezTo>
                    <a:pt x="19150" y="9393"/>
                    <a:pt x="18968" y="8086"/>
                    <a:pt x="18725" y="6779"/>
                  </a:cubicBezTo>
                  <a:cubicBezTo>
                    <a:pt x="18634" y="6415"/>
                    <a:pt x="17727" y="3180"/>
                    <a:pt x="17902" y="3041"/>
                  </a:cubicBezTo>
                  <a:lnTo>
                    <a:pt x="17902" y="3041"/>
                  </a:lnTo>
                  <a:cubicBezTo>
                    <a:pt x="16092" y="4360"/>
                    <a:pt x="13863" y="5150"/>
                    <a:pt x="11609" y="5150"/>
                  </a:cubicBezTo>
                  <a:cubicBezTo>
                    <a:pt x="11215" y="5150"/>
                    <a:pt x="10820" y="5126"/>
                    <a:pt x="10427" y="5077"/>
                  </a:cubicBezTo>
                  <a:cubicBezTo>
                    <a:pt x="7752" y="4742"/>
                    <a:pt x="5229" y="3162"/>
                    <a:pt x="3952" y="821"/>
                  </a:cubicBezTo>
                  <a:cubicBezTo>
                    <a:pt x="3831" y="548"/>
                    <a:pt x="3709" y="274"/>
                    <a:pt x="3588"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5"/>
            <p:cNvSpPr/>
            <p:nvPr/>
          </p:nvSpPr>
          <p:spPr>
            <a:xfrm flipH="1">
              <a:off x="2026438" y="1842714"/>
              <a:ext cx="1024734" cy="1333455"/>
            </a:xfrm>
            <a:custGeom>
              <a:avLst/>
              <a:gdLst/>
              <a:ahLst/>
              <a:cxnLst/>
              <a:rect l="l" t="t" r="r" b="b"/>
              <a:pathLst>
                <a:path w="20792" h="27056" extrusionOk="0">
                  <a:moveTo>
                    <a:pt x="10233" y="1"/>
                  </a:moveTo>
                  <a:cubicBezTo>
                    <a:pt x="9634" y="1"/>
                    <a:pt x="9026" y="70"/>
                    <a:pt x="8420" y="215"/>
                  </a:cubicBezTo>
                  <a:lnTo>
                    <a:pt x="3010" y="1492"/>
                  </a:lnTo>
                  <a:cubicBezTo>
                    <a:pt x="1885" y="1765"/>
                    <a:pt x="882" y="2252"/>
                    <a:pt x="1" y="2920"/>
                  </a:cubicBezTo>
                  <a:cubicBezTo>
                    <a:pt x="122" y="3194"/>
                    <a:pt x="244" y="3468"/>
                    <a:pt x="365" y="3711"/>
                  </a:cubicBezTo>
                  <a:cubicBezTo>
                    <a:pt x="1642" y="6082"/>
                    <a:pt x="4165" y="7662"/>
                    <a:pt x="6840" y="7997"/>
                  </a:cubicBezTo>
                  <a:cubicBezTo>
                    <a:pt x="7233" y="8046"/>
                    <a:pt x="7628" y="8070"/>
                    <a:pt x="8022" y="8070"/>
                  </a:cubicBezTo>
                  <a:cubicBezTo>
                    <a:pt x="10276" y="8070"/>
                    <a:pt x="12505" y="7280"/>
                    <a:pt x="14315" y="5961"/>
                  </a:cubicBezTo>
                  <a:lnTo>
                    <a:pt x="14315" y="5961"/>
                  </a:lnTo>
                  <a:cubicBezTo>
                    <a:pt x="14140" y="6100"/>
                    <a:pt x="15047" y="9335"/>
                    <a:pt x="15138" y="9699"/>
                  </a:cubicBezTo>
                  <a:cubicBezTo>
                    <a:pt x="15381" y="11006"/>
                    <a:pt x="15563" y="12313"/>
                    <a:pt x="15685" y="13620"/>
                  </a:cubicBezTo>
                  <a:cubicBezTo>
                    <a:pt x="15837" y="15747"/>
                    <a:pt x="16019" y="18696"/>
                    <a:pt x="14317" y="20276"/>
                  </a:cubicBezTo>
                  <a:cubicBezTo>
                    <a:pt x="13648" y="20915"/>
                    <a:pt x="12767" y="21219"/>
                    <a:pt x="11885" y="21371"/>
                  </a:cubicBezTo>
                  <a:cubicBezTo>
                    <a:pt x="11612" y="21431"/>
                    <a:pt x="11338" y="21462"/>
                    <a:pt x="11125" y="21644"/>
                  </a:cubicBezTo>
                  <a:cubicBezTo>
                    <a:pt x="10517" y="22070"/>
                    <a:pt x="11217" y="23985"/>
                    <a:pt x="11460" y="24562"/>
                  </a:cubicBezTo>
                  <a:cubicBezTo>
                    <a:pt x="12037" y="25991"/>
                    <a:pt x="12858" y="26933"/>
                    <a:pt x="14469" y="27055"/>
                  </a:cubicBezTo>
                  <a:cubicBezTo>
                    <a:pt x="14478" y="27055"/>
                    <a:pt x="14488" y="27055"/>
                    <a:pt x="14496" y="27055"/>
                  </a:cubicBezTo>
                  <a:cubicBezTo>
                    <a:pt x="14934" y="27055"/>
                    <a:pt x="14419" y="26324"/>
                    <a:pt x="14955" y="26295"/>
                  </a:cubicBezTo>
                  <a:cubicBezTo>
                    <a:pt x="11723" y="24130"/>
                    <a:pt x="12984" y="24076"/>
                    <a:pt x="13120" y="24076"/>
                  </a:cubicBezTo>
                  <a:cubicBezTo>
                    <a:pt x="13127" y="24076"/>
                    <a:pt x="13131" y="24076"/>
                    <a:pt x="13131" y="24076"/>
                  </a:cubicBezTo>
                  <a:lnTo>
                    <a:pt x="13071" y="23681"/>
                  </a:lnTo>
                  <a:lnTo>
                    <a:pt x="13952" y="23468"/>
                  </a:lnTo>
                  <a:cubicBezTo>
                    <a:pt x="18147" y="22465"/>
                    <a:pt x="20791" y="18209"/>
                    <a:pt x="19788" y="13984"/>
                  </a:cubicBezTo>
                  <a:lnTo>
                    <a:pt x="17873" y="6021"/>
                  </a:lnTo>
                  <a:cubicBezTo>
                    <a:pt x="17015" y="2433"/>
                    <a:pt x="13777" y="1"/>
                    <a:pt x="10233" y="1"/>
                  </a:cubicBez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5"/>
            <p:cNvSpPr/>
            <p:nvPr/>
          </p:nvSpPr>
          <p:spPr>
            <a:xfrm flipH="1">
              <a:off x="1933568" y="3278651"/>
              <a:ext cx="374566" cy="604579"/>
            </a:xfrm>
            <a:custGeom>
              <a:avLst/>
              <a:gdLst/>
              <a:ahLst/>
              <a:cxnLst/>
              <a:rect l="l" t="t" r="r" b="b"/>
              <a:pathLst>
                <a:path w="7600" h="12267" extrusionOk="0">
                  <a:moveTo>
                    <a:pt x="3388" y="0"/>
                  </a:moveTo>
                  <a:cubicBezTo>
                    <a:pt x="1847" y="0"/>
                    <a:pt x="1" y="6035"/>
                    <a:pt x="1" y="6035"/>
                  </a:cubicBezTo>
                  <a:lnTo>
                    <a:pt x="1" y="10807"/>
                  </a:lnTo>
                  <a:cubicBezTo>
                    <a:pt x="426" y="10762"/>
                    <a:pt x="928" y="10727"/>
                    <a:pt x="1468" y="10727"/>
                  </a:cubicBezTo>
                  <a:cubicBezTo>
                    <a:pt x="3090" y="10727"/>
                    <a:pt x="5062" y="11035"/>
                    <a:pt x="6384" y="12266"/>
                  </a:cubicBezTo>
                  <a:cubicBezTo>
                    <a:pt x="7600" y="2084"/>
                    <a:pt x="3618" y="47"/>
                    <a:pt x="3618" y="47"/>
                  </a:cubicBezTo>
                  <a:cubicBezTo>
                    <a:pt x="3542" y="15"/>
                    <a:pt x="3466" y="0"/>
                    <a:pt x="3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5"/>
            <p:cNvSpPr/>
            <p:nvPr/>
          </p:nvSpPr>
          <p:spPr>
            <a:xfrm flipH="1">
              <a:off x="2703559" y="2658490"/>
              <a:ext cx="103400" cy="204533"/>
            </a:xfrm>
            <a:custGeom>
              <a:avLst/>
              <a:gdLst/>
              <a:ahLst/>
              <a:cxnLst/>
              <a:rect l="l" t="t" r="r" b="b"/>
              <a:pathLst>
                <a:path w="2098" h="4150" extrusionOk="0">
                  <a:moveTo>
                    <a:pt x="137" y="1"/>
                  </a:moveTo>
                  <a:cubicBezTo>
                    <a:pt x="68" y="1"/>
                    <a:pt x="0" y="46"/>
                    <a:pt x="0" y="138"/>
                  </a:cubicBezTo>
                  <a:lnTo>
                    <a:pt x="0" y="3512"/>
                  </a:lnTo>
                  <a:lnTo>
                    <a:pt x="0" y="3998"/>
                  </a:lnTo>
                  <a:cubicBezTo>
                    <a:pt x="0" y="4059"/>
                    <a:pt x="61" y="4150"/>
                    <a:pt x="122" y="4150"/>
                  </a:cubicBezTo>
                  <a:lnTo>
                    <a:pt x="1915" y="4150"/>
                  </a:lnTo>
                  <a:cubicBezTo>
                    <a:pt x="2097" y="4150"/>
                    <a:pt x="2097" y="3846"/>
                    <a:pt x="1915" y="3846"/>
                  </a:cubicBezTo>
                  <a:lnTo>
                    <a:pt x="274" y="3846"/>
                  </a:lnTo>
                  <a:lnTo>
                    <a:pt x="274" y="624"/>
                  </a:lnTo>
                  <a:lnTo>
                    <a:pt x="274" y="138"/>
                  </a:lnTo>
                  <a:cubicBezTo>
                    <a:pt x="274" y="46"/>
                    <a:pt x="20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5"/>
            <p:cNvSpPr/>
            <p:nvPr/>
          </p:nvSpPr>
          <p:spPr>
            <a:xfrm flipH="1">
              <a:off x="2463879" y="2648682"/>
              <a:ext cx="49482" cy="87087"/>
            </a:xfrm>
            <a:custGeom>
              <a:avLst/>
              <a:gdLst/>
              <a:ahLst/>
              <a:cxnLst/>
              <a:rect l="l" t="t" r="r" b="b"/>
              <a:pathLst>
                <a:path w="1004" h="1767" extrusionOk="0">
                  <a:moveTo>
                    <a:pt x="486" y="1"/>
                  </a:moveTo>
                  <a:cubicBezTo>
                    <a:pt x="476" y="1"/>
                    <a:pt x="466" y="1"/>
                    <a:pt x="457" y="2"/>
                  </a:cubicBezTo>
                  <a:cubicBezTo>
                    <a:pt x="213" y="2"/>
                    <a:pt x="1" y="397"/>
                    <a:pt x="31" y="914"/>
                  </a:cubicBezTo>
                  <a:cubicBezTo>
                    <a:pt x="31" y="1383"/>
                    <a:pt x="257" y="1767"/>
                    <a:pt x="518" y="1767"/>
                  </a:cubicBezTo>
                  <a:cubicBezTo>
                    <a:pt x="528" y="1767"/>
                    <a:pt x="538" y="1766"/>
                    <a:pt x="548" y="1765"/>
                  </a:cubicBezTo>
                  <a:cubicBezTo>
                    <a:pt x="791" y="1765"/>
                    <a:pt x="1004" y="1370"/>
                    <a:pt x="973" y="853"/>
                  </a:cubicBezTo>
                  <a:cubicBezTo>
                    <a:pt x="944" y="385"/>
                    <a:pt x="745"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5"/>
            <p:cNvSpPr/>
            <p:nvPr/>
          </p:nvSpPr>
          <p:spPr>
            <a:xfrm flipH="1">
              <a:off x="2943286" y="2672635"/>
              <a:ext cx="50961" cy="87136"/>
            </a:xfrm>
            <a:custGeom>
              <a:avLst/>
              <a:gdLst/>
              <a:ahLst/>
              <a:cxnLst/>
              <a:rect l="l" t="t" r="r" b="b"/>
              <a:pathLst>
                <a:path w="1034" h="1768" extrusionOk="0">
                  <a:moveTo>
                    <a:pt x="458" y="1"/>
                  </a:moveTo>
                  <a:cubicBezTo>
                    <a:pt x="447" y="1"/>
                    <a:pt x="437" y="1"/>
                    <a:pt x="426" y="3"/>
                  </a:cubicBezTo>
                  <a:cubicBezTo>
                    <a:pt x="153" y="33"/>
                    <a:pt x="1" y="459"/>
                    <a:pt x="61" y="945"/>
                  </a:cubicBezTo>
                  <a:cubicBezTo>
                    <a:pt x="91" y="1412"/>
                    <a:pt x="344" y="1767"/>
                    <a:pt x="580" y="1767"/>
                  </a:cubicBezTo>
                  <a:cubicBezTo>
                    <a:pt x="589" y="1767"/>
                    <a:pt x="599" y="1767"/>
                    <a:pt x="609" y="1766"/>
                  </a:cubicBezTo>
                  <a:cubicBezTo>
                    <a:pt x="882" y="1735"/>
                    <a:pt x="1034" y="1340"/>
                    <a:pt x="1004" y="823"/>
                  </a:cubicBezTo>
                  <a:cubicBezTo>
                    <a:pt x="945" y="356"/>
                    <a:pt x="718"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5"/>
            <p:cNvSpPr/>
            <p:nvPr/>
          </p:nvSpPr>
          <p:spPr>
            <a:xfrm flipH="1">
              <a:off x="2863890" y="2803094"/>
              <a:ext cx="214242" cy="221733"/>
            </a:xfrm>
            <a:custGeom>
              <a:avLst/>
              <a:gdLst/>
              <a:ahLst/>
              <a:cxnLst/>
              <a:rect l="l" t="t" r="r" b="b"/>
              <a:pathLst>
                <a:path w="4347" h="4499" extrusionOk="0">
                  <a:moveTo>
                    <a:pt x="1733" y="0"/>
                  </a:moveTo>
                  <a:cubicBezTo>
                    <a:pt x="1064" y="0"/>
                    <a:pt x="456" y="243"/>
                    <a:pt x="0" y="669"/>
                  </a:cubicBezTo>
                  <a:cubicBezTo>
                    <a:pt x="700" y="2371"/>
                    <a:pt x="1976" y="3678"/>
                    <a:pt x="3526" y="4499"/>
                  </a:cubicBezTo>
                  <a:cubicBezTo>
                    <a:pt x="4043" y="4012"/>
                    <a:pt x="4347" y="3344"/>
                    <a:pt x="4347" y="2584"/>
                  </a:cubicBezTo>
                  <a:cubicBezTo>
                    <a:pt x="4347" y="1155"/>
                    <a:pt x="3192" y="0"/>
                    <a:pt x="1733"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5"/>
            <p:cNvSpPr/>
            <p:nvPr/>
          </p:nvSpPr>
          <p:spPr>
            <a:xfrm flipH="1">
              <a:off x="2255650" y="2722167"/>
              <a:ext cx="256183" cy="256233"/>
            </a:xfrm>
            <a:custGeom>
              <a:avLst/>
              <a:gdLst/>
              <a:ahLst/>
              <a:cxnLst/>
              <a:rect l="l" t="t" r="r" b="b"/>
              <a:pathLst>
                <a:path w="5198" h="5199" extrusionOk="0">
                  <a:moveTo>
                    <a:pt x="2584" y="1"/>
                  </a:moveTo>
                  <a:cubicBezTo>
                    <a:pt x="1155" y="1"/>
                    <a:pt x="0" y="1156"/>
                    <a:pt x="0" y="2584"/>
                  </a:cubicBezTo>
                  <a:cubicBezTo>
                    <a:pt x="0" y="4043"/>
                    <a:pt x="1155" y="5198"/>
                    <a:pt x="2584" y="5198"/>
                  </a:cubicBezTo>
                  <a:cubicBezTo>
                    <a:pt x="4043" y="5198"/>
                    <a:pt x="5198" y="4043"/>
                    <a:pt x="5198" y="2584"/>
                  </a:cubicBezTo>
                  <a:cubicBezTo>
                    <a:pt x="5198" y="1156"/>
                    <a:pt x="4043" y="1"/>
                    <a:pt x="2584"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5"/>
            <p:cNvSpPr/>
            <p:nvPr/>
          </p:nvSpPr>
          <p:spPr>
            <a:xfrm flipH="1">
              <a:off x="2536431" y="2814134"/>
              <a:ext cx="170181" cy="127106"/>
            </a:xfrm>
            <a:custGeom>
              <a:avLst/>
              <a:gdLst/>
              <a:ahLst/>
              <a:cxnLst/>
              <a:rect l="l" t="t" r="r" b="b"/>
              <a:pathLst>
                <a:path w="3453" h="2579" extrusionOk="0">
                  <a:moveTo>
                    <a:pt x="3288" y="0"/>
                  </a:moveTo>
                  <a:cubicBezTo>
                    <a:pt x="3230" y="0"/>
                    <a:pt x="3174" y="34"/>
                    <a:pt x="3162" y="110"/>
                  </a:cubicBezTo>
                  <a:cubicBezTo>
                    <a:pt x="3071" y="840"/>
                    <a:pt x="2675" y="1478"/>
                    <a:pt x="2007" y="1873"/>
                  </a:cubicBezTo>
                  <a:cubicBezTo>
                    <a:pt x="1551" y="2117"/>
                    <a:pt x="1034" y="2238"/>
                    <a:pt x="517" y="2299"/>
                  </a:cubicBezTo>
                  <a:lnTo>
                    <a:pt x="183" y="2299"/>
                  </a:lnTo>
                  <a:cubicBezTo>
                    <a:pt x="1" y="2299"/>
                    <a:pt x="1" y="2572"/>
                    <a:pt x="183" y="2572"/>
                  </a:cubicBezTo>
                  <a:cubicBezTo>
                    <a:pt x="252" y="2577"/>
                    <a:pt x="323" y="2579"/>
                    <a:pt x="393" y="2579"/>
                  </a:cubicBezTo>
                  <a:cubicBezTo>
                    <a:pt x="1314" y="2579"/>
                    <a:pt x="2324" y="2212"/>
                    <a:pt x="2888" y="1478"/>
                  </a:cubicBezTo>
                  <a:cubicBezTo>
                    <a:pt x="3192" y="1113"/>
                    <a:pt x="3374" y="658"/>
                    <a:pt x="3435" y="171"/>
                  </a:cubicBezTo>
                  <a:cubicBezTo>
                    <a:pt x="3453" y="65"/>
                    <a:pt x="3368" y="0"/>
                    <a:pt x="3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5"/>
            <p:cNvSpPr/>
            <p:nvPr/>
          </p:nvSpPr>
          <p:spPr>
            <a:xfrm flipH="1">
              <a:off x="2465360" y="2486483"/>
              <a:ext cx="127402" cy="46969"/>
            </a:xfrm>
            <a:custGeom>
              <a:avLst/>
              <a:gdLst/>
              <a:ahLst/>
              <a:cxnLst/>
              <a:rect l="l" t="t" r="r" b="b"/>
              <a:pathLst>
                <a:path w="2585" h="953" extrusionOk="0">
                  <a:moveTo>
                    <a:pt x="1401" y="0"/>
                  </a:moveTo>
                  <a:cubicBezTo>
                    <a:pt x="1339" y="0"/>
                    <a:pt x="1278" y="4"/>
                    <a:pt x="1216" y="11"/>
                  </a:cubicBezTo>
                  <a:cubicBezTo>
                    <a:pt x="943" y="71"/>
                    <a:pt x="669" y="193"/>
                    <a:pt x="457" y="345"/>
                  </a:cubicBezTo>
                  <a:cubicBezTo>
                    <a:pt x="274" y="527"/>
                    <a:pt x="92" y="710"/>
                    <a:pt x="1" y="953"/>
                  </a:cubicBezTo>
                  <a:cubicBezTo>
                    <a:pt x="426" y="679"/>
                    <a:pt x="821" y="467"/>
                    <a:pt x="1247" y="406"/>
                  </a:cubicBezTo>
                  <a:cubicBezTo>
                    <a:pt x="1328" y="383"/>
                    <a:pt x="1414" y="373"/>
                    <a:pt x="1501" y="373"/>
                  </a:cubicBezTo>
                  <a:cubicBezTo>
                    <a:pt x="1641" y="373"/>
                    <a:pt x="1784" y="399"/>
                    <a:pt x="1916" y="436"/>
                  </a:cubicBezTo>
                  <a:cubicBezTo>
                    <a:pt x="2128" y="497"/>
                    <a:pt x="2341" y="588"/>
                    <a:pt x="2584" y="679"/>
                  </a:cubicBezTo>
                  <a:cubicBezTo>
                    <a:pt x="2432" y="467"/>
                    <a:pt x="2250" y="284"/>
                    <a:pt x="2007" y="163"/>
                  </a:cubicBezTo>
                  <a:cubicBezTo>
                    <a:pt x="1818" y="45"/>
                    <a:pt x="1611"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5"/>
            <p:cNvSpPr/>
            <p:nvPr/>
          </p:nvSpPr>
          <p:spPr>
            <a:xfrm flipH="1">
              <a:off x="2934267" y="2541831"/>
              <a:ext cx="86939" cy="48546"/>
            </a:xfrm>
            <a:custGeom>
              <a:avLst/>
              <a:gdLst/>
              <a:ahLst/>
              <a:cxnLst/>
              <a:rect l="l" t="t" r="r" b="b"/>
              <a:pathLst>
                <a:path w="1764" h="985" extrusionOk="0">
                  <a:moveTo>
                    <a:pt x="1015" y="0"/>
                  </a:moveTo>
                  <a:cubicBezTo>
                    <a:pt x="903" y="0"/>
                    <a:pt x="786" y="23"/>
                    <a:pt x="669" y="73"/>
                  </a:cubicBezTo>
                  <a:cubicBezTo>
                    <a:pt x="487" y="134"/>
                    <a:pt x="304" y="286"/>
                    <a:pt x="213" y="438"/>
                  </a:cubicBezTo>
                  <a:cubicBezTo>
                    <a:pt x="92" y="590"/>
                    <a:pt x="0" y="772"/>
                    <a:pt x="0" y="985"/>
                  </a:cubicBezTo>
                  <a:cubicBezTo>
                    <a:pt x="304" y="742"/>
                    <a:pt x="548" y="529"/>
                    <a:pt x="821" y="438"/>
                  </a:cubicBezTo>
                  <a:cubicBezTo>
                    <a:pt x="943" y="377"/>
                    <a:pt x="1064" y="347"/>
                    <a:pt x="1247" y="347"/>
                  </a:cubicBezTo>
                  <a:cubicBezTo>
                    <a:pt x="1399" y="347"/>
                    <a:pt x="1551" y="377"/>
                    <a:pt x="1763" y="407"/>
                  </a:cubicBezTo>
                  <a:cubicBezTo>
                    <a:pt x="1642" y="255"/>
                    <a:pt x="1490" y="103"/>
                    <a:pt x="1277" y="43"/>
                  </a:cubicBezTo>
                  <a:cubicBezTo>
                    <a:pt x="1195" y="15"/>
                    <a:pt x="1107"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5"/>
            <p:cNvSpPr/>
            <p:nvPr/>
          </p:nvSpPr>
          <p:spPr>
            <a:xfrm flipH="1">
              <a:off x="2059389" y="1568685"/>
              <a:ext cx="101921" cy="221733"/>
            </a:xfrm>
            <a:custGeom>
              <a:avLst/>
              <a:gdLst/>
              <a:ahLst/>
              <a:cxnLst/>
              <a:rect l="l" t="t" r="r" b="b"/>
              <a:pathLst>
                <a:path w="2068" h="4499" extrusionOk="0">
                  <a:moveTo>
                    <a:pt x="1034" y="0"/>
                  </a:moveTo>
                  <a:cubicBezTo>
                    <a:pt x="1" y="0"/>
                    <a:pt x="61" y="4499"/>
                    <a:pt x="61" y="4499"/>
                  </a:cubicBezTo>
                  <a:cubicBezTo>
                    <a:pt x="61" y="4499"/>
                    <a:pt x="2068" y="0"/>
                    <a:pt x="1034"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5"/>
            <p:cNvSpPr/>
            <p:nvPr/>
          </p:nvSpPr>
          <p:spPr>
            <a:xfrm flipH="1">
              <a:off x="2146282" y="1554935"/>
              <a:ext cx="148348" cy="211531"/>
            </a:xfrm>
            <a:custGeom>
              <a:avLst/>
              <a:gdLst/>
              <a:ahLst/>
              <a:cxnLst/>
              <a:rect l="l" t="t" r="r" b="b"/>
              <a:pathLst>
                <a:path w="3010" h="4292" extrusionOk="0">
                  <a:moveTo>
                    <a:pt x="1030" y="0"/>
                  </a:moveTo>
                  <a:cubicBezTo>
                    <a:pt x="1011" y="0"/>
                    <a:pt x="992" y="2"/>
                    <a:pt x="973" y="6"/>
                  </a:cubicBezTo>
                  <a:cubicBezTo>
                    <a:pt x="0" y="158"/>
                    <a:pt x="3010" y="4291"/>
                    <a:pt x="3010" y="4291"/>
                  </a:cubicBezTo>
                  <a:cubicBezTo>
                    <a:pt x="3010" y="4291"/>
                    <a:pt x="1959" y="0"/>
                    <a:pt x="1030"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5"/>
            <p:cNvSpPr/>
            <p:nvPr/>
          </p:nvSpPr>
          <p:spPr>
            <a:xfrm flipH="1">
              <a:off x="2517810" y="3719905"/>
              <a:ext cx="531884" cy="650168"/>
            </a:xfrm>
            <a:custGeom>
              <a:avLst/>
              <a:gdLst/>
              <a:ahLst/>
              <a:cxnLst/>
              <a:rect l="l" t="t" r="r" b="b"/>
              <a:pathLst>
                <a:path w="10792" h="13192" extrusionOk="0">
                  <a:moveTo>
                    <a:pt x="10487" y="0"/>
                  </a:moveTo>
                  <a:lnTo>
                    <a:pt x="1" y="2645"/>
                  </a:lnTo>
                  <a:lnTo>
                    <a:pt x="1065" y="13192"/>
                  </a:lnTo>
                  <a:lnTo>
                    <a:pt x="10791" y="9605"/>
                  </a:lnTo>
                  <a:cubicBezTo>
                    <a:pt x="10731" y="9453"/>
                    <a:pt x="10487" y="0"/>
                    <a:pt x="10487" y="0"/>
                  </a:cubicBez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5"/>
            <p:cNvSpPr/>
            <p:nvPr/>
          </p:nvSpPr>
          <p:spPr>
            <a:xfrm flipH="1">
              <a:off x="2532792" y="3684321"/>
              <a:ext cx="509410" cy="165943"/>
            </a:xfrm>
            <a:custGeom>
              <a:avLst/>
              <a:gdLst/>
              <a:ahLst/>
              <a:cxnLst/>
              <a:rect l="l" t="t" r="r" b="b"/>
              <a:pathLst>
                <a:path w="10336" h="3367" extrusionOk="0">
                  <a:moveTo>
                    <a:pt x="6438" y="1"/>
                  </a:moveTo>
                  <a:cubicBezTo>
                    <a:pt x="2356" y="1"/>
                    <a:pt x="1" y="2485"/>
                    <a:pt x="1" y="2485"/>
                  </a:cubicBezTo>
                  <a:lnTo>
                    <a:pt x="153" y="3367"/>
                  </a:lnTo>
                  <a:cubicBezTo>
                    <a:pt x="153" y="3367"/>
                    <a:pt x="7083" y="1543"/>
                    <a:pt x="10335" y="722"/>
                  </a:cubicBezTo>
                  <a:cubicBezTo>
                    <a:pt x="8906" y="203"/>
                    <a:pt x="7601" y="1"/>
                    <a:pt x="643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5"/>
            <p:cNvSpPr/>
            <p:nvPr/>
          </p:nvSpPr>
          <p:spPr>
            <a:xfrm flipH="1">
              <a:off x="2997211" y="3459233"/>
              <a:ext cx="305616" cy="912364"/>
            </a:xfrm>
            <a:custGeom>
              <a:avLst/>
              <a:gdLst/>
              <a:ahLst/>
              <a:cxnLst/>
              <a:rect l="l" t="t" r="r" b="b"/>
              <a:pathLst>
                <a:path w="6201" h="18512" extrusionOk="0">
                  <a:moveTo>
                    <a:pt x="0" y="0"/>
                  </a:moveTo>
                  <a:lnTo>
                    <a:pt x="2128" y="13952"/>
                  </a:lnTo>
                  <a:lnTo>
                    <a:pt x="6201" y="18511"/>
                  </a:lnTo>
                  <a:lnTo>
                    <a:pt x="5441" y="7934"/>
                  </a:lnTo>
                  <a:lnTo>
                    <a:pt x="4833" y="6900"/>
                  </a:lnTo>
                  <a:lnTo>
                    <a:pt x="0" y="0"/>
                  </a:lnTo>
                  <a:close/>
                </a:path>
              </a:pathLst>
            </a:custGeom>
            <a:solidFill>
              <a:srgbClr val="F48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5"/>
            <p:cNvSpPr/>
            <p:nvPr/>
          </p:nvSpPr>
          <p:spPr>
            <a:xfrm flipH="1">
              <a:off x="3027176" y="3459233"/>
              <a:ext cx="275651" cy="391027"/>
            </a:xfrm>
            <a:custGeom>
              <a:avLst/>
              <a:gdLst/>
              <a:ahLst/>
              <a:cxnLst/>
              <a:rect l="l" t="t" r="r" b="b"/>
              <a:pathLst>
                <a:path w="5593" h="7934" extrusionOk="0">
                  <a:moveTo>
                    <a:pt x="0" y="0"/>
                  </a:moveTo>
                  <a:cubicBezTo>
                    <a:pt x="1" y="1"/>
                    <a:pt x="4012" y="5897"/>
                    <a:pt x="5441" y="7934"/>
                  </a:cubicBezTo>
                  <a:cubicBezTo>
                    <a:pt x="5593" y="3435"/>
                    <a:pt x="1" y="1"/>
                    <a:pt x="0"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5"/>
            <p:cNvSpPr/>
            <p:nvPr/>
          </p:nvSpPr>
          <p:spPr>
            <a:xfrm flipH="1">
              <a:off x="3049653" y="3599353"/>
              <a:ext cx="359583" cy="640606"/>
            </a:xfrm>
            <a:custGeom>
              <a:avLst/>
              <a:gdLst/>
              <a:ahLst/>
              <a:cxnLst/>
              <a:rect l="l" t="t" r="r" b="b"/>
              <a:pathLst>
                <a:path w="7296" h="12998" extrusionOk="0">
                  <a:moveTo>
                    <a:pt x="3564" y="1"/>
                  </a:moveTo>
                  <a:cubicBezTo>
                    <a:pt x="3120" y="1"/>
                    <a:pt x="1907" y="214"/>
                    <a:pt x="791" y="2325"/>
                  </a:cubicBezTo>
                  <a:cubicBezTo>
                    <a:pt x="761" y="2355"/>
                    <a:pt x="730" y="2416"/>
                    <a:pt x="730" y="2446"/>
                  </a:cubicBezTo>
                  <a:cubicBezTo>
                    <a:pt x="1" y="3905"/>
                    <a:pt x="1" y="5577"/>
                    <a:pt x="275" y="7127"/>
                  </a:cubicBezTo>
                  <a:cubicBezTo>
                    <a:pt x="487" y="8191"/>
                    <a:pt x="609" y="9285"/>
                    <a:pt x="1156" y="10197"/>
                  </a:cubicBezTo>
                  <a:cubicBezTo>
                    <a:pt x="1794" y="11291"/>
                    <a:pt x="3041" y="11899"/>
                    <a:pt x="4165" y="12386"/>
                  </a:cubicBezTo>
                  <a:cubicBezTo>
                    <a:pt x="4252" y="12415"/>
                    <a:pt x="5780" y="12998"/>
                    <a:pt x="5945" y="12998"/>
                  </a:cubicBezTo>
                  <a:cubicBezTo>
                    <a:pt x="5952" y="12998"/>
                    <a:pt x="5957" y="12996"/>
                    <a:pt x="5959" y="12993"/>
                  </a:cubicBezTo>
                  <a:cubicBezTo>
                    <a:pt x="7296" y="8920"/>
                    <a:pt x="3588" y="5729"/>
                    <a:pt x="3588" y="5729"/>
                  </a:cubicBezTo>
                  <a:lnTo>
                    <a:pt x="4895" y="4787"/>
                  </a:lnTo>
                  <a:cubicBezTo>
                    <a:pt x="5290" y="4513"/>
                    <a:pt x="5381" y="3936"/>
                    <a:pt x="5077" y="3571"/>
                  </a:cubicBezTo>
                  <a:cubicBezTo>
                    <a:pt x="4986" y="3480"/>
                    <a:pt x="4925" y="3388"/>
                    <a:pt x="4834" y="3388"/>
                  </a:cubicBezTo>
                  <a:cubicBezTo>
                    <a:pt x="5266" y="3334"/>
                    <a:pt x="5266" y="2367"/>
                    <a:pt x="4598" y="2367"/>
                  </a:cubicBezTo>
                  <a:cubicBezTo>
                    <a:pt x="4515" y="2367"/>
                    <a:pt x="4422" y="2382"/>
                    <a:pt x="4317" y="2416"/>
                  </a:cubicBezTo>
                  <a:cubicBezTo>
                    <a:pt x="4530" y="1990"/>
                    <a:pt x="4591" y="1352"/>
                    <a:pt x="3740" y="1261"/>
                  </a:cubicBezTo>
                  <a:cubicBezTo>
                    <a:pt x="4408" y="258"/>
                    <a:pt x="3740" y="15"/>
                    <a:pt x="3740" y="15"/>
                  </a:cubicBezTo>
                  <a:cubicBezTo>
                    <a:pt x="3740" y="15"/>
                    <a:pt x="3677" y="1"/>
                    <a:pt x="3564" y="1"/>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5"/>
            <p:cNvSpPr/>
            <p:nvPr/>
          </p:nvSpPr>
          <p:spPr>
            <a:xfrm flipH="1">
              <a:off x="2997205" y="3799304"/>
              <a:ext cx="71956" cy="572297"/>
            </a:xfrm>
            <a:custGeom>
              <a:avLst/>
              <a:gdLst/>
              <a:ahLst/>
              <a:cxnLst/>
              <a:rect l="l" t="t" r="r" b="b"/>
              <a:pathLst>
                <a:path w="1460" h="11612" extrusionOk="0">
                  <a:moveTo>
                    <a:pt x="1" y="0"/>
                  </a:moveTo>
                  <a:lnTo>
                    <a:pt x="791" y="10851"/>
                  </a:lnTo>
                  <a:lnTo>
                    <a:pt x="1460" y="11611"/>
                  </a:lnTo>
                  <a:lnTo>
                    <a:pt x="700" y="1034"/>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5"/>
            <p:cNvSpPr/>
            <p:nvPr/>
          </p:nvSpPr>
          <p:spPr>
            <a:xfrm flipH="1">
              <a:off x="2116337" y="1639076"/>
              <a:ext cx="934838" cy="341406"/>
            </a:xfrm>
            <a:custGeom>
              <a:avLst/>
              <a:gdLst/>
              <a:ahLst/>
              <a:cxnLst/>
              <a:rect l="l" t="t" r="r" b="b"/>
              <a:pathLst>
                <a:path w="18968" h="6610" extrusionOk="0">
                  <a:moveTo>
                    <a:pt x="730" y="1"/>
                  </a:moveTo>
                  <a:cubicBezTo>
                    <a:pt x="426" y="305"/>
                    <a:pt x="244" y="669"/>
                    <a:pt x="153" y="1065"/>
                  </a:cubicBezTo>
                  <a:cubicBezTo>
                    <a:pt x="1" y="1855"/>
                    <a:pt x="213" y="2676"/>
                    <a:pt x="608" y="3375"/>
                  </a:cubicBezTo>
                  <a:cubicBezTo>
                    <a:pt x="1551" y="5077"/>
                    <a:pt x="3405" y="6141"/>
                    <a:pt x="5320" y="6475"/>
                  </a:cubicBezTo>
                  <a:cubicBezTo>
                    <a:pt x="5852" y="6568"/>
                    <a:pt x="6390" y="6609"/>
                    <a:pt x="6928" y="6609"/>
                  </a:cubicBezTo>
                  <a:cubicBezTo>
                    <a:pt x="8324" y="6609"/>
                    <a:pt x="9726" y="6331"/>
                    <a:pt x="11065" y="5958"/>
                  </a:cubicBezTo>
                  <a:cubicBezTo>
                    <a:pt x="12341" y="5563"/>
                    <a:pt x="13557" y="5107"/>
                    <a:pt x="14864" y="4894"/>
                  </a:cubicBezTo>
                  <a:cubicBezTo>
                    <a:pt x="15266" y="4829"/>
                    <a:pt x="15676" y="4792"/>
                    <a:pt x="16086" y="4792"/>
                  </a:cubicBezTo>
                  <a:cubicBezTo>
                    <a:pt x="17008" y="4792"/>
                    <a:pt x="17924" y="4978"/>
                    <a:pt x="18724" y="5442"/>
                  </a:cubicBezTo>
                  <a:cubicBezTo>
                    <a:pt x="18815" y="5502"/>
                    <a:pt x="18876" y="5563"/>
                    <a:pt x="18967" y="5624"/>
                  </a:cubicBezTo>
                  <a:lnTo>
                    <a:pt x="18785" y="4317"/>
                  </a:lnTo>
                  <a:cubicBezTo>
                    <a:pt x="18724" y="3739"/>
                    <a:pt x="18633" y="3162"/>
                    <a:pt x="18542" y="2584"/>
                  </a:cubicBezTo>
                  <a:cubicBezTo>
                    <a:pt x="18451" y="1916"/>
                    <a:pt x="18572" y="1703"/>
                    <a:pt x="17934" y="1612"/>
                  </a:cubicBezTo>
                  <a:cubicBezTo>
                    <a:pt x="17296" y="1520"/>
                    <a:pt x="16627" y="1551"/>
                    <a:pt x="15989" y="1520"/>
                  </a:cubicBezTo>
                  <a:cubicBezTo>
                    <a:pt x="14925" y="1460"/>
                    <a:pt x="13770" y="1520"/>
                    <a:pt x="12706" y="1308"/>
                  </a:cubicBezTo>
                  <a:cubicBezTo>
                    <a:pt x="10122" y="1004"/>
                    <a:pt x="7569" y="548"/>
                    <a:pt x="4985" y="274"/>
                  </a:cubicBezTo>
                  <a:cubicBezTo>
                    <a:pt x="3587" y="122"/>
                    <a:pt x="2159" y="1"/>
                    <a:pt x="730"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5"/>
            <p:cNvSpPr/>
            <p:nvPr/>
          </p:nvSpPr>
          <p:spPr>
            <a:xfrm flipH="1">
              <a:off x="2033942" y="1639065"/>
              <a:ext cx="1552034" cy="891418"/>
            </a:xfrm>
            <a:custGeom>
              <a:avLst/>
              <a:gdLst/>
              <a:ahLst/>
              <a:cxnLst/>
              <a:rect l="l" t="t" r="r" b="b"/>
              <a:pathLst>
                <a:path w="31491" h="18087" extrusionOk="0">
                  <a:moveTo>
                    <a:pt x="11581" y="1"/>
                  </a:moveTo>
                  <a:cubicBezTo>
                    <a:pt x="10943" y="1"/>
                    <a:pt x="10335" y="1"/>
                    <a:pt x="9697" y="61"/>
                  </a:cubicBezTo>
                  <a:cubicBezTo>
                    <a:pt x="8754" y="122"/>
                    <a:pt x="4256" y="274"/>
                    <a:pt x="4256" y="1642"/>
                  </a:cubicBezTo>
                  <a:cubicBezTo>
                    <a:pt x="4256" y="2514"/>
                    <a:pt x="5310" y="2748"/>
                    <a:pt x="6443" y="2748"/>
                  </a:cubicBezTo>
                  <a:cubicBezTo>
                    <a:pt x="7758" y="2748"/>
                    <a:pt x="9179" y="2432"/>
                    <a:pt x="9180" y="2432"/>
                  </a:cubicBezTo>
                  <a:lnTo>
                    <a:pt x="9180" y="2432"/>
                  </a:lnTo>
                  <a:cubicBezTo>
                    <a:pt x="9179" y="2433"/>
                    <a:pt x="1611" y="4864"/>
                    <a:pt x="2432" y="5958"/>
                  </a:cubicBezTo>
                  <a:cubicBezTo>
                    <a:pt x="2644" y="6252"/>
                    <a:pt x="2984" y="6360"/>
                    <a:pt x="3367" y="6360"/>
                  </a:cubicBezTo>
                  <a:cubicBezTo>
                    <a:pt x="4410" y="6360"/>
                    <a:pt x="5775" y="5564"/>
                    <a:pt x="5775" y="5563"/>
                  </a:cubicBezTo>
                  <a:lnTo>
                    <a:pt x="5775" y="5563"/>
                  </a:lnTo>
                  <a:cubicBezTo>
                    <a:pt x="5774" y="5564"/>
                    <a:pt x="0" y="9849"/>
                    <a:pt x="1338" y="10457"/>
                  </a:cubicBezTo>
                  <a:cubicBezTo>
                    <a:pt x="1460" y="10510"/>
                    <a:pt x="1600" y="10534"/>
                    <a:pt x="1752" y="10534"/>
                  </a:cubicBezTo>
                  <a:cubicBezTo>
                    <a:pt x="3255" y="10534"/>
                    <a:pt x="5988" y="8178"/>
                    <a:pt x="5988" y="8177"/>
                  </a:cubicBezTo>
                  <a:lnTo>
                    <a:pt x="5988" y="8177"/>
                  </a:lnTo>
                  <a:cubicBezTo>
                    <a:pt x="5988" y="8178"/>
                    <a:pt x="2797" y="13466"/>
                    <a:pt x="3678" y="13740"/>
                  </a:cubicBezTo>
                  <a:cubicBezTo>
                    <a:pt x="3704" y="13748"/>
                    <a:pt x="3733" y="13752"/>
                    <a:pt x="3765" y="13752"/>
                  </a:cubicBezTo>
                  <a:cubicBezTo>
                    <a:pt x="4751" y="13752"/>
                    <a:pt x="8176" y="9728"/>
                    <a:pt x="8177" y="9727"/>
                  </a:cubicBezTo>
                  <a:lnTo>
                    <a:pt x="8177" y="9727"/>
                  </a:lnTo>
                  <a:cubicBezTo>
                    <a:pt x="8176" y="9728"/>
                    <a:pt x="5988" y="13800"/>
                    <a:pt x="6900" y="14226"/>
                  </a:cubicBezTo>
                  <a:cubicBezTo>
                    <a:pt x="6931" y="14241"/>
                    <a:pt x="6967" y="14248"/>
                    <a:pt x="7006" y="14248"/>
                  </a:cubicBezTo>
                  <a:cubicBezTo>
                    <a:pt x="8151" y="14248"/>
                    <a:pt x="12554" y="8056"/>
                    <a:pt x="12554" y="8056"/>
                  </a:cubicBezTo>
                  <a:cubicBezTo>
                    <a:pt x="12554" y="8056"/>
                    <a:pt x="15290" y="10933"/>
                    <a:pt x="18559" y="10933"/>
                  </a:cubicBezTo>
                  <a:cubicBezTo>
                    <a:pt x="19001" y="10933"/>
                    <a:pt x="19453" y="10880"/>
                    <a:pt x="19909" y="10761"/>
                  </a:cubicBezTo>
                  <a:cubicBezTo>
                    <a:pt x="23645" y="9812"/>
                    <a:pt x="24691" y="7504"/>
                    <a:pt x="26518" y="7504"/>
                  </a:cubicBezTo>
                  <a:cubicBezTo>
                    <a:pt x="26564" y="7504"/>
                    <a:pt x="26610" y="7505"/>
                    <a:pt x="26657" y="7508"/>
                  </a:cubicBezTo>
                  <a:cubicBezTo>
                    <a:pt x="28572" y="7630"/>
                    <a:pt x="29484" y="18086"/>
                    <a:pt x="29484" y="18086"/>
                  </a:cubicBezTo>
                  <a:lnTo>
                    <a:pt x="31490" y="17600"/>
                  </a:lnTo>
                  <a:cubicBezTo>
                    <a:pt x="30943" y="13618"/>
                    <a:pt x="30396" y="9606"/>
                    <a:pt x="29818" y="5593"/>
                  </a:cubicBezTo>
                  <a:cubicBezTo>
                    <a:pt x="29727" y="5533"/>
                    <a:pt x="29666" y="5472"/>
                    <a:pt x="29575" y="5442"/>
                  </a:cubicBezTo>
                  <a:cubicBezTo>
                    <a:pt x="29180" y="5198"/>
                    <a:pt x="28785" y="5046"/>
                    <a:pt x="28359" y="4955"/>
                  </a:cubicBezTo>
                  <a:cubicBezTo>
                    <a:pt x="27843" y="5046"/>
                    <a:pt x="27326" y="5198"/>
                    <a:pt x="26840" y="5411"/>
                  </a:cubicBezTo>
                  <a:cubicBezTo>
                    <a:pt x="24712" y="6353"/>
                    <a:pt x="23131" y="8329"/>
                    <a:pt x="20943" y="9028"/>
                  </a:cubicBezTo>
                  <a:cubicBezTo>
                    <a:pt x="20542" y="9162"/>
                    <a:pt x="20117" y="9248"/>
                    <a:pt x="19698" y="9248"/>
                  </a:cubicBezTo>
                  <a:cubicBezTo>
                    <a:pt x="19450" y="9248"/>
                    <a:pt x="19204" y="9218"/>
                    <a:pt x="18967" y="9150"/>
                  </a:cubicBezTo>
                  <a:cubicBezTo>
                    <a:pt x="18329" y="8998"/>
                    <a:pt x="17721" y="8572"/>
                    <a:pt x="17447" y="7934"/>
                  </a:cubicBezTo>
                  <a:cubicBezTo>
                    <a:pt x="17295" y="7508"/>
                    <a:pt x="17295" y="7022"/>
                    <a:pt x="17508" y="6597"/>
                  </a:cubicBezTo>
                  <a:cubicBezTo>
                    <a:pt x="17052" y="6597"/>
                    <a:pt x="16596" y="6536"/>
                    <a:pt x="16171" y="6475"/>
                  </a:cubicBezTo>
                  <a:cubicBezTo>
                    <a:pt x="14256" y="6141"/>
                    <a:pt x="12402" y="5077"/>
                    <a:pt x="11459" y="3375"/>
                  </a:cubicBezTo>
                  <a:cubicBezTo>
                    <a:pt x="11064" y="2676"/>
                    <a:pt x="10852" y="1855"/>
                    <a:pt x="11004" y="1065"/>
                  </a:cubicBezTo>
                  <a:cubicBezTo>
                    <a:pt x="11095" y="669"/>
                    <a:pt x="11277" y="305"/>
                    <a:pt x="1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5"/>
            <p:cNvSpPr/>
            <p:nvPr/>
          </p:nvSpPr>
          <p:spPr>
            <a:xfrm flipH="1">
              <a:off x="2188233" y="1874996"/>
              <a:ext cx="545339" cy="219220"/>
            </a:xfrm>
            <a:custGeom>
              <a:avLst/>
              <a:gdLst/>
              <a:ahLst/>
              <a:cxnLst/>
              <a:rect l="l" t="t" r="r" b="b"/>
              <a:pathLst>
                <a:path w="11065" h="4448" extrusionOk="0">
                  <a:moveTo>
                    <a:pt x="9642" y="0"/>
                  </a:moveTo>
                  <a:cubicBezTo>
                    <a:pt x="9234" y="0"/>
                    <a:pt x="8824" y="38"/>
                    <a:pt x="8420" y="107"/>
                  </a:cubicBezTo>
                  <a:cubicBezTo>
                    <a:pt x="7113" y="320"/>
                    <a:pt x="5897" y="776"/>
                    <a:pt x="4621" y="1141"/>
                  </a:cubicBezTo>
                  <a:cubicBezTo>
                    <a:pt x="3264" y="1545"/>
                    <a:pt x="1853" y="1812"/>
                    <a:pt x="439" y="1812"/>
                  </a:cubicBezTo>
                  <a:cubicBezTo>
                    <a:pt x="364" y="1812"/>
                    <a:pt x="289" y="1811"/>
                    <a:pt x="213" y="1810"/>
                  </a:cubicBezTo>
                  <a:cubicBezTo>
                    <a:pt x="0" y="2205"/>
                    <a:pt x="0" y="2721"/>
                    <a:pt x="152" y="3147"/>
                  </a:cubicBezTo>
                  <a:cubicBezTo>
                    <a:pt x="426" y="3755"/>
                    <a:pt x="1034" y="4211"/>
                    <a:pt x="1672" y="4363"/>
                  </a:cubicBezTo>
                  <a:cubicBezTo>
                    <a:pt x="1913" y="4420"/>
                    <a:pt x="2163" y="4447"/>
                    <a:pt x="2415" y="4447"/>
                  </a:cubicBezTo>
                  <a:cubicBezTo>
                    <a:pt x="2830" y="4447"/>
                    <a:pt x="3251" y="4374"/>
                    <a:pt x="3648" y="4241"/>
                  </a:cubicBezTo>
                  <a:cubicBezTo>
                    <a:pt x="5836" y="3542"/>
                    <a:pt x="7417" y="1566"/>
                    <a:pt x="9545" y="655"/>
                  </a:cubicBezTo>
                  <a:cubicBezTo>
                    <a:pt x="10031" y="442"/>
                    <a:pt x="10548" y="290"/>
                    <a:pt x="11064" y="168"/>
                  </a:cubicBezTo>
                  <a:cubicBezTo>
                    <a:pt x="10603" y="53"/>
                    <a:pt x="10124" y="0"/>
                    <a:pt x="9642"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5"/>
            <p:cNvSpPr/>
            <p:nvPr/>
          </p:nvSpPr>
          <p:spPr>
            <a:xfrm flipH="1">
              <a:off x="1866537" y="2424038"/>
              <a:ext cx="323211" cy="289944"/>
            </a:xfrm>
            <a:custGeom>
              <a:avLst/>
              <a:gdLst/>
              <a:ahLst/>
              <a:cxnLst/>
              <a:rect l="l" t="t" r="r" b="b"/>
              <a:pathLst>
                <a:path w="6558" h="5883" extrusionOk="0">
                  <a:moveTo>
                    <a:pt x="2689" y="1"/>
                  </a:moveTo>
                  <a:cubicBezTo>
                    <a:pt x="1162" y="1"/>
                    <a:pt x="182" y="1855"/>
                    <a:pt x="182" y="1855"/>
                  </a:cubicBezTo>
                  <a:cubicBezTo>
                    <a:pt x="182" y="1855"/>
                    <a:pt x="0" y="3831"/>
                    <a:pt x="942" y="5867"/>
                  </a:cubicBezTo>
                  <a:cubicBezTo>
                    <a:pt x="1078" y="5878"/>
                    <a:pt x="1211" y="5883"/>
                    <a:pt x="1341" y="5883"/>
                  </a:cubicBezTo>
                  <a:cubicBezTo>
                    <a:pt x="5064" y="5883"/>
                    <a:pt x="6557" y="1802"/>
                    <a:pt x="3708" y="275"/>
                  </a:cubicBezTo>
                  <a:cubicBezTo>
                    <a:pt x="3347" y="81"/>
                    <a:pt x="3006" y="1"/>
                    <a:pt x="2689"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5"/>
            <p:cNvSpPr/>
            <p:nvPr/>
          </p:nvSpPr>
          <p:spPr>
            <a:xfrm flipH="1">
              <a:off x="2004435" y="2485349"/>
              <a:ext cx="102956" cy="186692"/>
            </a:xfrm>
            <a:custGeom>
              <a:avLst/>
              <a:gdLst/>
              <a:ahLst/>
              <a:cxnLst/>
              <a:rect l="l" t="t" r="r" b="b"/>
              <a:pathLst>
                <a:path w="2089" h="3788" extrusionOk="0">
                  <a:moveTo>
                    <a:pt x="1853" y="1"/>
                  </a:moveTo>
                  <a:cubicBezTo>
                    <a:pt x="1843" y="1"/>
                    <a:pt x="1834" y="2"/>
                    <a:pt x="1825" y="3"/>
                  </a:cubicBezTo>
                  <a:cubicBezTo>
                    <a:pt x="396" y="246"/>
                    <a:pt x="31" y="1857"/>
                    <a:pt x="1" y="3104"/>
                  </a:cubicBezTo>
                  <a:cubicBezTo>
                    <a:pt x="1" y="3286"/>
                    <a:pt x="31" y="3468"/>
                    <a:pt x="31" y="3651"/>
                  </a:cubicBezTo>
                  <a:cubicBezTo>
                    <a:pt x="31" y="3742"/>
                    <a:pt x="100" y="3787"/>
                    <a:pt x="168" y="3787"/>
                  </a:cubicBezTo>
                  <a:cubicBezTo>
                    <a:pt x="236" y="3787"/>
                    <a:pt x="305" y="3742"/>
                    <a:pt x="305" y="3651"/>
                  </a:cubicBezTo>
                  <a:cubicBezTo>
                    <a:pt x="305" y="2708"/>
                    <a:pt x="274" y="1553"/>
                    <a:pt x="943" y="793"/>
                  </a:cubicBezTo>
                  <a:cubicBezTo>
                    <a:pt x="1186" y="520"/>
                    <a:pt x="1521" y="338"/>
                    <a:pt x="1916" y="277"/>
                  </a:cubicBezTo>
                  <a:cubicBezTo>
                    <a:pt x="2089" y="248"/>
                    <a:pt x="2016" y="1"/>
                    <a:pt x="1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5"/>
            <p:cNvSpPr/>
            <p:nvPr/>
          </p:nvSpPr>
          <p:spPr>
            <a:xfrm flipH="1">
              <a:off x="1967274" y="2554103"/>
              <a:ext cx="137456" cy="43272"/>
            </a:xfrm>
            <a:custGeom>
              <a:avLst/>
              <a:gdLst/>
              <a:ahLst/>
              <a:cxnLst/>
              <a:rect l="l" t="t" r="r" b="b"/>
              <a:pathLst>
                <a:path w="2789" h="878" extrusionOk="0">
                  <a:moveTo>
                    <a:pt x="1873" y="1"/>
                  </a:moveTo>
                  <a:cubicBezTo>
                    <a:pt x="1548" y="1"/>
                    <a:pt x="1220" y="72"/>
                    <a:pt x="920" y="189"/>
                  </a:cubicBezTo>
                  <a:cubicBezTo>
                    <a:pt x="646" y="280"/>
                    <a:pt x="372" y="402"/>
                    <a:pt x="129" y="584"/>
                  </a:cubicBezTo>
                  <a:cubicBezTo>
                    <a:pt x="0" y="687"/>
                    <a:pt x="90" y="877"/>
                    <a:pt x="213" y="877"/>
                  </a:cubicBezTo>
                  <a:cubicBezTo>
                    <a:pt x="235" y="877"/>
                    <a:pt x="258" y="871"/>
                    <a:pt x="281" y="857"/>
                  </a:cubicBezTo>
                  <a:cubicBezTo>
                    <a:pt x="726" y="519"/>
                    <a:pt x="1289" y="298"/>
                    <a:pt x="1846" y="298"/>
                  </a:cubicBezTo>
                  <a:cubicBezTo>
                    <a:pt x="2089" y="298"/>
                    <a:pt x="2330" y="340"/>
                    <a:pt x="2561" y="432"/>
                  </a:cubicBezTo>
                  <a:cubicBezTo>
                    <a:pt x="2579" y="438"/>
                    <a:pt x="2596" y="441"/>
                    <a:pt x="2611" y="441"/>
                  </a:cubicBezTo>
                  <a:cubicBezTo>
                    <a:pt x="2753" y="441"/>
                    <a:pt x="2789" y="213"/>
                    <a:pt x="2652" y="158"/>
                  </a:cubicBezTo>
                  <a:cubicBezTo>
                    <a:pt x="2405" y="49"/>
                    <a:pt x="2140" y="1"/>
                    <a:pt x="1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5"/>
            <p:cNvSpPr/>
            <p:nvPr/>
          </p:nvSpPr>
          <p:spPr>
            <a:xfrm flipH="1">
              <a:off x="2543289" y="3758841"/>
              <a:ext cx="453964" cy="572297"/>
            </a:xfrm>
            <a:custGeom>
              <a:avLst/>
              <a:gdLst/>
              <a:ahLst/>
              <a:cxnLst/>
              <a:rect l="l" t="t" r="r" b="b"/>
              <a:pathLst>
                <a:path w="9211" h="11612" extrusionOk="0">
                  <a:moveTo>
                    <a:pt x="8846" y="0"/>
                  </a:moveTo>
                  <a:lnTo>
                    <a:pt x="1" y="2371"/>
                  </a:lnTo>
                  <a:lnTo>
                    <a:pt x="548" y="11612"/>
                  </a:lnTo>
                  <a:lnTo>
                    <a:pt x="9211" y="8815"/>
                  </a:lnTo>
                  <a:lnTo>
                    <a:pt x="88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5"/>
            <p:cNvSpPr/>
            <p:nvPr/>
          </p:nvSpPr>
          <p:spPr>
            <a:xfrm flipH="1">
              <a:off x="2495333" y="3892159"/>
              <a:ext cx="443466" cy="471953"/>
            </a:xfrm>
            <a:custGeom>
              <a:avLst/>
              <a:gdLst/>
              <a:ahLst/>
              <a:cxnLst/>
              <a:rect l="l" t="t" r="r" b="b"/>
              <a:pathLst>
                <a:path w="8998" h="9576" extrusionOk="0">
                  <a:moveTo>
                    <a:pt x="5988" y="1"/>
                  </a:moveTo>
                  <a:cubicBezTo>
                    <a:pt x="5289" y="1"/>
                    <a:pt x="5988" y="3192"/>
                    <a:pt x="5988" y="3192"/>
                  </a:cubicBezTo>
                  <a:cubicBezTo>
                    <a:pt x="5988" y="3192"/>
                    <a:pt x="2385" y="1764"/>
                    <a:pt x="982" y="1764"/>
                  </a:cubicBezTo>
                  <a:cubicBezTo>
                    <a:pt x="710" y="1764"/>
                    <a:pt x="520" y="1818"/>
                    <a:pt x="456" y="1946"/>
                  </a:cubicBezTo>
                  <a:cubicBezTo>
                    <a:pt x="183" y="2493"/>
                    <a:pt x="2584" y="4074"/>
                    <a:pt x="2584" y="4074"/>
                  </a:cubicBezTo>
                  <a:lnTo>
                    <a:pt x="730" y="3952"/>
                  </a:lnTo>
                  <a:cubicBezTo>
                    <a:pt x="213" y="4043"/>
                    <a:pt x="0" y="4621"/>
                    <a:pt x="395" y="5046"/>
                  </a:cubicBezTo>
                  <a:cubicBezTo>
                    <a:pt x="183" y="5441"/>
                    <a:pt x="152" y="5928"/>
                    <a:pt x="395" y="6384"/>
                  </a:cubicBezTo>
                  <a:cubicBezTo>
                    <a:pt x="1003" y="7630"/>
                    <a:pt x="2310" y="9089"/>
                    <a:pt x="4833" y="9575"/>
                  </a:cubicBezTo>
                  <a:cubicBezTo>
                    <a:pt x="8997" y="9575"/>
                    <a:pt x="7751" y="3435"/>
                    <a:pt x="7751" y="3435"/>
                  </a:cubicBezTo>
                  <a:cubicBezTo>
                    <a:pt x="7751" y="3435"/>
                    <a:pt x="6687" y="1"/>
                    <a:pt x="5988" y="1"/>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5"/>
            <p:cNvSpPr/>
            <p:nvPr/>
          </p:nvSpPr>
          <p:spPr>
            <a:xfrm flipH="1">
              <a:off x="1991980" y="3807338"/>
              <a:ext cx="708620" cy="557265"/>
            </a:xfrm>
            <a:custGeom>
              <a:avLst/>
              <a:gdLst/>
              <a:ahLst/>
              <a:cxnLst/>
              <a:rect l="l" t="t" r="r" b="b"/>
              <a:pathLst>
                <a:path w="14378" h="11307" extrusionOk="0">
                  <a:moveTo>
                    <a:pt x="9445" y="0"/>
                  </a:moveTo>
                  <a:cubicBezTo>
                    <a:pt x="8902" y="0"/>
                    <a:pt x="8397" y="35"/>
                    <a:pt x="7964" y="80"/>
                  </a:cubicBezTo>
                  <a:lnTo>
                    <a:pt x="7964" y="1387"/>
                  </a:lnTo>
                  <a:lnTo>
                    <a:pt x="2918" y="5156"/>
                  </a:lnTo>
                  <a:lnTo>
                    <a:pt x="0" y="11296"/>
                  </a:lnTo>
                  <a:cubicBezTo>
                    <a:pt x="0" y="11296"/>
                    <a:pt x="149" y="11307"/>
                    <a:pt x="422" y="11307"/>
                  </a:cubicBezTo>
                  <a:cubicBezTo>
                    <a:pt x="2140" y="11307"/>
                    <a:pt x="8763" y="10899"/>
                    <a:pt x="13800" y="4944"/>
                  </a:cubicBezTo>
                  <a:cubicBezTo>
                    <a:pt x="14043" y="3728"/>
                    <a:pt x="14225" y="2603"/>
                    <a:pt x="14377" y="1539"/>
                  </a:cubicBezTo>
                  <a:cubicBezTo>
                    <a:pt x="13032" y="308"/>
                    <a:pt x="11072" y="0"/>
                    <a:pt x="9445" y="0"/>
                  </a:cubicBezTo>
                  <a:close/>
                </a:path>
              </a:pathLst>
            </a:custGeom>
            <a:solidFill>
              <a:srgbClr val="FF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5"/>
            <p:cNvSpPr/>
            <p:nvPr/>
          </p:nvSpPr>
          <p:spPr>
            <a:xfrm flipH="1">
              <a:off x="1991980" y="3841246"/>
              <a:ext cx="714633" cy="523210"/>
            </a:xfrm>
            <a:custGeom>
              <a:avLst/>
              <a:gdLst/>
              <a:ahLst/>
              <a:cxnLst/>
              <a:rect l="l" t="t" r="r" b="b"/>
              <a:pathLst>
                <a:path w="14500" h="10616" extrusionOk="0">
                  <a:moveTo>
                    <a:pt x="13162" y="0"/>
                  </a:moveTo>
                  <a:lnTo>
                    <a:pt x="13162" y="0"/>
                  </a:lnTo>
                  <a:cubicBezTo>
                    <a:pt x="13375" y="6566"/>
                    <a:pt x="1" y="10578"/>
                    <a:pt x="1" y="10578"/>
                  </a:cubicBezTo>
                  <a:cubicBezTo>
                    <a:pt x="350" y="10603"/>
                    <a:pt x="696" y="10616"/>
                    <a:pt x="1036" y="10616"/>
                  </a:cubicBezTo>
                  <a:cubicBezTo>
                    <a:pt x="8789" y="10616"/>
                    <a:pt x="13922" y="4256"/>
                    <a:pt x="13922" y="4256"/>
                  </a:cubicBezTo>
                  <a:cubicBezTo>
                    <a:pt x="13922" y="4256"/>
                    <a:pt x="14378" y="1794"/>
                    <a:pt x="14499" y="851"/>
                  </a:cubicBezTo>
                  <a:cubicBezTo>
                    <a:pt x="13983" y="335"/>
                    <a:pt x="13162" y="0"/>
                    <a:pt x="13162" y="0"/>
                  </a:cubicBez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5"/>
            <p:cNvSpPr/>
            <p:nvPr/>
          </p:nvSpPr>
          <p:spPr>
            <a:xfrm flipH="1">
              <a:off x="2788973" y="4146817"/>
              <a:ext cx="133365" cy="59980"/>
            </a:xfrm>
            <a:custGeom>
              <a:avLst/>
              <a:gdLst/>
              <a:ahLst/>
              <a:cxnLst/>
              <a:rect l="l" t="t" r="r" b="b"/>
              <a:pathLst>
                <a:path w="2706" h="1217" extrusionOk="0">
                  <a:moveTo>
                    <a:pt x="1" y="1"/>
                  </a:moveTo>
                  <a:cubicBezTo>
                    <a:pt x="1" y="1"/>
                    <a:pt x="1247" y="822"/>
                    <a:pt x="2706" y="1217"/>
                  </a:cubicBezTo>
                  <a:lnTo>
                    <a:pt x="1" y="1"/>
                  </a:lnTo>
                  <a:close/>
                </a:path>
              </a:pathLst>
            </a:custGeom>
            <a:solidFill>
              <a:srgbClr val="F89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5"/>
            <p:cNvSpPr/>
            <p:nvPr/>
          </p:nvSpPr>
          <p:spPr>
            <a:xfrm flipH="1">
              <a:off x="2607705" y="3697431"/>
              <a:ext cx="417986" cy="127352"/>
            </a:xfrm>
            <a:custGeom>
              <a:avLst/>
              <a:gdLst/>
              <a:ahLst/>
              <a:cxnLst/>
              <a:rect l="l" t="t" r="r" b="b"/>
              <a:pathLst>
                <a:path w="8481" h="2584" extrusionOk="0">
                  <a:moveTo>
                    <a:pt x="8481" y="0"/>
                  </a:moveTo>
                  <a:lnTo>
                    <a:pt x="8481" y="0"/>
                  </a:lnTo>
                  <a:cubicBezTo>
                    <a:pt x="7052" y="365"/>
                    <a:pt x="5623" y="791"/>
                    <a:pt x="4195" y="1216"/>
                  </a:cubicBezTo>
                  <a:cubicBezTo>
                    <a:pt x="2797" y="1642"/>
                    <a:pt x="1368" y="2098"/>
                    <a:pt x="0" y="2584"/>
                  </a:cubicBezTo>
                  <a:cubicBezTo>
                    <a:pt x="1429" y="2219"/>
                    <a:pt x="2857" y="1824"/>
                    <a:pt x="4256" y="1398"/>
                  </a:cubicBezTo>
                  <a:cubicBezTo>
                    <a:pt x="5684" y="942"/>
                    <a:pt x="7082" y="517"/>
                    <a:pt x="8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5"/>
            <p:cNvSpPr/>
            <p:nvPr/>
          </p:nvSpPr>
          <p:spPr>
            <a:xfrm flipH="1">
              <a:off x="2616674" y="3712414"/>
              <a:ext cx="385064" cy="121389"/>
            </a:xfrm>
            <a:custGeom>
              <a:avLst/>
              <a:gdLst/>
              <a:ahLst/>
              <a:cxnLst/>
              <a:rect l="l" t="t" r="r" b="b"/>
              <a:pathLst>
                <a:path w="7813" h="2463" extrusionOk="0">
                  <a:moveTo>
                    <a:pt x="7812" y="0"/>
                  </a:moveTo>
                  <a:cubicBezTo>
                    <a:pt x="6475" y="335"/>
                    <a:pt x="5168" y="760"/>
                    <a:pt x="3861" y="1155"/>
                  </a:cubicBezTo>
                  <a:cubicBezTo>
                    <a:pt x="2584" y="1550"/>
                    <a:pt x="1277" y="1976"/>
                    <a:pt x="1" y="2462"/>
                  </a:cubicBezTo>
                  <a:cubicBezTo>
                    <a:pt x="1308" y="2128"/>
                    <a:pt x="2615" y="1733"/>
                    <a:pt x="3922" y="1338"/>
                  </a:cubicBezTo>
                  <a:cubicBezTo>
                    <a:pt x="5229" y="912"/>
                    <a:pt x="6536" y="487"/>
                    <a:pt x="7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5"/>
            <p:cNvSpPr/>
            <p:nvPr/>
          </p:nvSpPr>
          <p:spPr>
            <a:xfrm flipH="1">
              <a:off x="2300593" y="3579835"/>
              <a:ext cx="15032" cy="302659"/>
            </a:xfrm>
            <a:custGeom>
              <a:avLst/>
              <a:gdLst/>
              <a:ahLst/>
              <a:cxnLst/>
              <a:rect l="l" t="t" r="r" b="b"/>
              <a:pathLst>
                <a:path w="305" h="6141" extrusionOk="0">
                  <a:moveTo>
                    <a:pt x="153" y="0"/>
                  </a:moveTo>
                  <a:cubicBezTo>
                    <a:pt x="77" y="0"/>
                    <a:pt x="1" y="46"/>
                    <a:pt x="1" y="137"/>
                  </a:cubicBezTo>
                  <a:lnTo>
                    <a:pt x="1" y="5274"/>
                  </a:lnTo>
                  <a:lnTo>
                    <a:pt x="1" y="6003"/>
                  </a:lnTo>
                  <a:cubicBezTo>
                    <a:pt x="1" y="6094"/>
                    <a:pt x="77" y="6140"/>
                    <a:pt x="153" y="6140"/>
                  </a:cubicBezTo>
                  <a:cubicBezTo>
                    <a:pt x="229" y="6140"/>
                    <a:pt x="305" y="6094"/>
                    <a:pt x="305" y="6003"/>
                  </a:cubicBezTo>
                  <a:lnTo>
                    <a:pt x="305" y="866"/>
                  </a:lnTo>
                  <a:lnTo>
                    <a:pt x="305" y="137"/>
                  </a:lnTo>
                  <a:cubicBezTo>
                    <a:pt x="305" y="46"/>
                    <a:pt x="229"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5"/>
            <p:cNvSpPr/>
            <p:nvPr/>
          </p:nvSpPr>
          <p:spPr>
            <a:xfrm flipH="1">
              <a:off x="3224908" y="3661452"/>
              <a:ext cx="77920" cy="62986"/>
            </a:xfrm>
            <a:custGeom>
              <a:avLst/>
              <a:gdLst/>
              <a:ahLst/>
              <a:cxnLst/>
              <a:rect l="l" t="t" r="r" b="b"/>
              <a:pathLst>
                <a:path w="1581" h="1278" extrusionOk="0">
                  <a:moveTo>
                    <a:pt x="1581" y="1"/>
                  </a:moveTo>
                  <a:cubicBezTo>
                    <a:pt x="1580" y="1"/>
                    <a:pt x="456" y="274"/>
                    <a:pt x="0" y="1277"/>
                  </a:cubicBezTo>
                  <a:lnTo>
                    <a:pt x="1581"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5"/>
            <p:cNvSpPr/>
            <p:nvPr/>
          </p:nvSpPr>
          <p:spPr>
            <a:xfrm flipH="1">
              <a:off x="3196420" y="3718377"/>
              <a:ext cx="67471" cy="49482"/>
            </a:xfrm>
            <a:custGeom>
              <a:avLst/>
              <a:gdLst/>
              <a:ahLst/>
              <a:cxnLst/>
              <a:rect l="l" t="t" r="r" b="b"/>
              <a:pathLst>
                <a:path w="1369" h="1004" extrusionOk="0">
                  <a:moveTo>
                    <a:pt x="1368" y="1"/>
                  </a:moveTo>
                  <a:lnTo>
                    <a:pt x="1368" y="1"/>
                  </a:lnTo>
                  <a:cubicBezTo>
                    <a:pt x="1368" y="1"/>
                    <a:pt x="517" y="335"/>
                    <a:pt x="0" y="1004"/>
                  </a:cubicBezTo>
                  <a:lnTo>
                    <a:pt x="1368"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5"/>
            <p:cNvSpPr/>
            <p:nvPr/>
          </p:nvSpPr>
          <p:spPr>
            <a:xfrm flipH="1">
              <a:off x="3170988" y="3767811"/>
              <a:ext cx="58452" cy="36027"/>
            </a:xfrm>
            <a:custGeom>
              <a:avLst/>
              <a:gdLst/>
              <a:ahLst/>
              <a:cxnLst/>
              <a:rect l="l" t="t" r="r" b="b"/>
              <a:pathLst>
                <a:path w="1186" h="731" extrusionOk="0">
                  <a:moveTo>
                    <a:pt x="1186" y="1"/>
                  </a:moveTo>
                  <a:lnTo>
                    <a:pt x="1186" y="1"/>
                  </a:lnTo>
                  <a:cubicBezTo>
                    <a:pt x="1186" y="1"/>
                    <a:pt x="456" y="214"/>
                    <a:pt x="0" y="730"/>
                  </a:cubicBezTo>
                  <a:lnTo>
                    <a:pt x="1186" y="1"/>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5"/>
            <p:cNvSpPr/>
            <p:nvPr/>
          </p:nvSpPr>
          <p:spPr>
            <a:xfrm flipH="1">
              <a:off x="2934268" y="3418935"/>
              <a:ext cx="15032" cy="302659"/>
            </a:xfrm>
            <a:custGeom>
              <a:avLst/>
              <a:gdLst/>
              <a:ahLst/>
              <a:cxnLst/>
              <a:rect l="l" t="t" r="r" b="b"/>
              <a:pathLst>
                <a:path w="305" h="6141" extrusionOk="0">
                  <a:moveTo>
                    <a:pt x="153" y="0"/>
                  </a:moveTo>
                  <a:cubicBezTo>
                    <a:pt x="77" y="0"/>
                    <a:pt x="1" y="46"/>
                    <a:pt x="1" y="137"/>
                  </a:cubicBezTo>
                  <a:lnTo>
                    <a:pt x="1" y="5274"/>
                  </a:lnTo>
                  <a:lnTo>
                    <a:pt x="1" y="6003"/>
                  </a:lnTo>
                  <a:cubicBezTo>
                    <a:pt x="1" y="6094"/>
                    <a:pt x="77" y="6140"/>
                    <a:pt x="153" y="6140"/>
                  </a:cubicBezTo>
                  <a:cubicBezTo>
                    <a:pt x="229" y="6140"/>
                    <a:pt x="305" y="6094"/>
                    <a:pt x="305" y="6003"/>
                  </a:cubicBezTo>
                  <a:lnTo>
                    <a:pt x="305" y="866"/>
                  </a:lnTo>
                  <a:lnTo>
                    <a:pt x="305" y="137"/>
                  </a:lnTo>
                  <a:cubicBezTo>
                    <a:pt x="305" y="46"/>
                    <a:pt x="229"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967;p59"/>
          <p:cNvSpPr/>
          <p:nvPr/>
        </p:nvSpPr>
        <p:spPr>
          <a:xfrm>
            <a:off x="894960" y="836627"/>
            <a:ext cx="2169872" cy="410578"/>
          </a:xfrm>
          <a:prstGeom prst="wedgeEllipseCallout">
            <a:avLst>
              <a:gd name="adj1" fmla="val -29820"/>
              <a:gd name="adj2" fmla="val 122231"/>
            </a:avLst>
          </a:prstGeom>
          <a:solidFill>
            <a:schemeClr val="accent2">
              <a:lumMod val="40000"/>
              <a:lumOff val="60000"/>
            </a:schemeClr>
          </a:solidFill>
          <a:ln w="28575">
            <a:solidFill>
              <a:schemeClr val="accent2">
                <a:lumMod val="75000"/>
              </a:schemeClr>
            </a:solidFill>
            <a:prstDash val="lgDash"/>
          </a:ln>
        </p:spPr>
        <p:txBody>
          <a:bodyPr spcFirstLastPara="1" wrap="square" lIns="91425" tIns="91425" rIns="91425" bIns="91425" anchor="ctr" anchorCtr="0">
            <a:noAutofit/>
          </a:bodyPr>
          <a:lstStyle/>
          <a:p>
            <a:pPr lvl="0"/>
            <a:r>
              <a:rPr lang="en-US" sz="2800" b="1" smtClean="0">
                <a:latin typeface="Times New Roman" panose="02020603050405020304" pitchFamily="18" charset="0"/>
                <a:cs typeface="Times New Roman" panose="02020603050405020304" pitchFamily="18" charset="0"/>
              </a:rPr>
              <a:t>Cá nhân</a:t>
            </a:r>
            <a:endParaRPr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wipe(right)">
                                      <p:cBhvr>
                                        <p:cTn id="7" dur="5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65"/>
          <p:cNvSpPr/>
          <p:nvPr/>
        </p:nvSpPr>
        <p:spPr>
          <a:xfrm>
            <a:off x="39919" y="854195"/>
            <a:ext cx="5360447" cy="3148894"/>
          </a:xfrm>
          <a:prstGeom prst="wedgeEllipseCallout">
            <a:avLst>
              <a:gd name="adj1" fmla="val 54489"/>
              <a:gd name="adj2" fmla="val 31235"/>
            </a:avLst>
          </a:prstGeom>
          <a:solidFill>
            <a:schemeClr val="accent1">
              <a:lumMod val="60000"/>
              <a:lumOff val="40000"/>
            </a:schemeClr>
          </a:solidFill>
          <a:ln w="38100">
            <a:solidFill>
              <a:schemeClr val="accent1">
                <a:lumMod val="75000"/>
              </a:schemeClr>
            </a:solidFill>
            <a:prstDash val="dash"/>
          </a:ln>
        </p:spPr>
        <p:txBody>
          <a:bodyPr spcFirstLastPara="1" wrap="square" lIns="91425" tIns="91425" rIns="91425" bIns="91425" anchor="ctr" anchorCtr="0">
            <a:noAutofit/>
          </a:bodyPr>
          <a:lstStyle/>
          <a:p>
            <a:pPr algn="just">
              <a:lnSpc>
                <a:spcPct val="115000"/>
              </a:lnSpc>
              <a:spcAft>
                <a:spcPts val="1000"/>
              </a:spcAft>
            </a:pPr>
            <a:r>
              <a:rPr lang="en-US" sz="2800" b="1" u="sng"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Tình </a:t>
            </a:r>
            <a:r>
              <a:rPr lang="en-US" sz="2800" b="1" u="sng"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b="1" u="sng">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Sắm</a:t>
            </a:r>
            <a:r>
              <a:rPr lang="en-US" sz="2800" b="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 của</a:t>
            </a:r>
            <a:r>
              <a:rPr lang="en-US"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i="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Bố</a:t>
            </a:r>
            <a:r>
              <a:rPr lang="en-US" sz="2400" b="1" i="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t>
            </a:r>
            <a:r>
              <a:rPr lang="en-US" sz="2400" b="1" i="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ẹ, Lan</a:t>
            </a:r>
            <a:endPar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800" b="1" dirty="0"/>
          </a:p>
        </p:txBody>
      </p:sp>
      <p:sp>
        <p:nvSpPr>
          <p:cNvPr id="1267" name="Google Shape;1267;p65"/>
          <p:cNvSpPr/>
          <p:nvPr/>
        </p:nvSpPr>
        <p:spPr>
          <a:xfrm>
            <a:off x="8226666" y="35264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3928;p94"/>
          <p:cNvGrpSpPr/>
          <p:nvPr/>
        </p:nvGrpSpPr>
        <p:grpSpPr>
          <a:xfrm>
            <a:off x="7855527" y="1656525"/>
            <a:ext cx="1185918" cy="3486975"/>
            <a:chOff x="-1254075" y="6362388"/>
            <a:chExt cx="982525" cy="1754400"/>
          </a:xfrm>
        </p:grpSpPr>
        <p:sp>
          <p:nvSpPr>
            <p:cNvPr id="196" name="Google Shape;3929;p94"/>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930;p94"/>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931;p94"/>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932;p94"/>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933;p94"/>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934;p94"/>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935;p94"/>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936;p94"/>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937;p94"/>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938;p94"/>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939;p94"/>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940;p94"/>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941;p94"/>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942;p94"/>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943;p94"/>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944;p94"/>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945;p94"/>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946;p94"/>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947;p94"/>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948;p94"/>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949;p94"/>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950;p94"/>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951;p94"/>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952;p94"/>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953;p94"/>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954;p94"/>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955;p94"/>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956;p94"/>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957;p94"/>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958;p94"/>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959;p94"/>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960;p94"/>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961;p94"/>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962;p94"/>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963;p94"/>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964;p94"/>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965;p94"/>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966;p94"/>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967;p94"/>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968;p94"/>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969;p94"/>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970;p94"/>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971;p94"/>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972;p94"/>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973;p94"/>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974;p94"/>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975;p94"/>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976;p94"/>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977;p94"/>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978;p94"/>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979;p94"/>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980;p94"/>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981;p94"/>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982;p94"/>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983;p94"/>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984;p94"/>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985;p94"/>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986;p94"/>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987;p94"/>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988;p94"/>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989;p94"/>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990;p94"/>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991;p94"/>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992;p94"/>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993;p94"/>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994;p94"/>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995;p94"/>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996;p94"/>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997;p94"/>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967;p59"/>
          <p:cNvSpPr/>
          <p:nvPr/>
        </p:nvSpPr>
        <p:spPr>
          <a:xfrm>
            <a:off x="6957155" y="733799"/>
            <a:ext cx="2169872" cy="410578"/>
          </a:xfrm>
          <a:prstGeom prst="wedgeEllipseCallout">
            <a:avLst>
              <a:gd name="adj1" fmla="val -29820"/>
              <a:gd name="adj2" fmla="val 122231"/>
            </a:avLst>
          </a:prstGeom>
          <a:solidFill>
            <a:schemeClr val="accent2">
              <a:lumMod val="40000"/>
              <a:lumOff val="60000"/>
            </a:schemeClr>
          </a:solidFill>
          <a:ln w="28575">
            <a:solidFill>
              <a:schemeClr val="accent2">
                <a:lumMod val="75000"/>
              </a:schemeClr>
            </a:solidFill>
            <a:prstDash val="lgDash"/>
          </a:ln>
        </p:spPr>
        <p:txBody>
          <a:bodyPr spcFirstLastPara="1" wrap="square" lIns="91425" tIns="91425" rIns="91425" bIns="91425" anchor="ctr" anchorCtr="0">
            <a:noAutofit/>
          </a:bodyPr>
          <a:lstStyle/>
          <a:p>
            <a:pPr lvl="0"/>
            <a:r>
              <a:rPr lang="en-US" sz="2800" b="1" smtClean="0">
                <a:latin typeface="Times New Roman" panose="02020603050405020304" pitchFamily="18" charset="0"/>
                <a:cs typeface="Times New Roman" panose="02020603050405020304" pitchFamily="18" charset="0"/>
              </a:rPr>
              <a:t>Nhóm 3</a:t>
            </a:r>
            <a:endParaRPr sz="2800" b="1" dirty="0">
              <a:latin typeface="Times New Roman" panose="02020603050405020304" pitchFamily="18" charset="0"/>
              <a:cs typeface="Times New Roman" panose="02020603050405020304" pitchFamily="18" charset="0"/>
            </a:endParaRPr>
          </a:p>
        </p:txBody>
      </p:sp>
      <p:grpSp>
        <p:nvGrpSpPr>
          <p:cNvPr id="75" name="Google Shape;2294;p79"/>
          <p:cNvGrpSpPr/>
          <p:nvPr/>
        </p:nvGrpSpPr>
        <p:grpSpPr>
          <a:xfrm flipH="1">
            <a:off x="5496069" y="2731268"/>
            <a:ext cx="1203238" cy="2031691"/>
            <a:chOff x="8947250" y="3719940"/>
            <a:chExt cx="1242450" cy="2407360"/>
          </a:xfrm>
        </p:grpSpPr>
        <p:sp>
          <p:nvSpPr>
            <p:cNvPr id="76" name="Google Shape;2295;p79"/>
            <p:cNvSpPr/>
            <p:nvPr/>
          </p:nvSpPr>
          <p:spPr>
            <a:xfrm>
              <a:off x="8947250" y="5885625"/>
              <a:ext cx="1242450" cy="241675"/>
            </a:xfrm>
            <a:custGeom>
              <a:avLst/>
              <a:gdLst/>
              <a:ahLst/>
              <a:cxnLst/>
              <a:rect l="l" t="t" r="r" b="b"/>
              <a:pathLst>
                <a:path w="49698" h="9667" extrusionOk="0">
                  <a:moveTo>
                    <a:pt x="24864" y="1"/>
                  </a:moveTo>
                  <a:cubicBezTo>
                    <a:pt x="11125" y="1"/>
                    <a:pt x="0" y="2159"/>
                    <a:pt x="0" y="4834"/>
                  </a:cubicBezTo>
                  <a:cubicBezTo>
                    <a:pt x="0" y="7509"/>
                    <a:pt x="11125" y="9667"/>
                    <a:pt x="24864" y="9667"/>
                  </a:cubicBezTo>
                  <a:cubicBezTo>
                    <a:pt x="38572" y="9667"/>
                    <a:pt x="49697" y="7509"/>
                    <a:pt x="49697" y="4834"/>
                  </a:cubicBezTo>
                  <a:cubicBezTo>
                    <a:pt x="49697" y="2159"/>
                    <a:pt x="38572" y="1"/>
                    <a:pt x="24864" y="1"/>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96;p79"/>
            <p:cNvSpPr/>
            <p:nvPr/>
          </p:nvSpPr>
          <p:spPr>
            <a:xfrm>
              <a:off x="9368975" y="5834725"/>
              <a:ext cx="102625" cy="171750"/>
            </a:xfrm>
            <a:custGeom>
              <a:avLst/>
              <a:gdLst/>
              <a:ahLst/>
              <a:cxnLst/>
              <a:rect l="l" t="t" r="r" b="b"/>
              <a:pathLst>
                <a:path w="4105" h="6870" extrusionOk="0">
                  <a:moveTo>
                    <a:pt x="244" y="0"/>
                  </a:moveTo>
                  <a:cubicBezTo>
                    <a:pt x="244" y="1551"/>
                    <a:pt x="183" y="2797"/>
                    <a:pt x="1" y="3496"/>
                  </a:cubicBezTo>
                  <a:cubicBezTo>
                    <a:pt x="2311" y="5806"/>
                    <a:pt x="1855" y="6870"/>
                    <a:pt x="1855" y="6870"/>
                  </a:cubicBezTo>
                  <a:cubicBezTo>
                    <a:pt x="1855" y="6870"/>
                    <a:pt x="3223" y="3921"/>
                    <a:pt x="4104" y="669"/>
                  </a:cubicBezTo>
                  <a:lnTo>
                    <a:pt x="4104" y="669"/>
                  </a:lnTo>
                  <a:cubicBezTo>
                    <a:pt x="3740" y="710"/>
                    <a:pt x="3401" y="728"/>
                    <a:pt x="3088" y="728"/>
                  </a:cubicBezTo>
                  <a:cubicBezTo>
                    <a:pt x="1753" y="728"/>
                    <a:pt x="859" y="394"/>
                    <a:pt x="244"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97;p79"/>
            <p:cNvSpPr/>
            <p:nvPr/>
          </p:nvSpPr>
          <p:spPr>
            <a:xfrm>
              <a:off x="9331750" y="5255650"/>
              <a:ext cx="209750" cy="597300"/>
            </a:xfrm>
            <a:custGeom>
              <a:avLst/>
              <a:gdLst/>
              <a:ahLst/>
              <a:cxnLst/>
              <a:rect l="l" t="t" r="r" b="b"/>
              <a:pathLst>
                <a:path w="8390" h="23892" extrusionOk="0">
                  <a:moveTo>
                    <a:pt x="121" y="1"/>
                  </a:moveTo>
                  <a:cubicBezTo>
                    <a:pt x="43" y="1"/>
                    <a:pt x="0" y="2"/>
                    <a:pt x="0" y="2"/>
                  </a:cubicBezTo>
                  <a:cubicBezTo>
                    <a:pt x="0" y="2"/>
                    <a:pt x="1733" y="15534"/>
                    <a:pt x="1733" y="23163"/>
                  </a:cubicBezTo>
                  <a:cubicBezTo>
                    <a:pt x="2348" y="23557"/>
                    <a:pt x="3242" y="23891"/>
                    <a:pt x="4577" y="23891"/>
                  </a:cubicBezTo>
                  <a:cubicBezTo>
                    <a:pt x="4890" y="23891"/>
                    <a:pt x="5229" y="23873"/>
                    <a:pt x="5593" y="23832"/>
                  </a:cubicBezTo>
                  <a:cubicBezTo>
                    <a:pt x="6140" y="21765"/>
                    <a:pt x="6505" y="19607"/>
                    <a:pt x="6201" y="17996"/>
                  </a:cubicBezTo>
                  <a:cubicBezTo>
                    <a:pt x="5380" y="13802"/>
                    <a:pt x="8390" y="10215"/>
                    <a:pt x="7903" y="5017"/>
                  </a:cubicBezTo>
                  <a:cubicBezTo>
                    <a:pt x="7482" y="183"/>
                    <a:pt x="1082" y="1"/>
                    <a:pt x="12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98;p79"/>
            <p:cNvSpPr/>
            <p:nvPr/>
          </p:nvSpPr>
          <p:spPr>
            <a:xfrm>
              <a:off x="9128100" y="5936550"/>
              <a:ext cx="98050" cy="47900"/>
            </a:xfrm>
            <a:custGeom>
              <a:avLst/>
              <a:gdLst/>
              <a:ahLst/>
              <a:cxnLst/>
              <a:rect l="l" t="t" r="r" b="b"/>
              <a:pathLst>
                <a:path w="3922" h="1916" extrusionOk="0">
                  <a:moveTo>
                    <a:pt x="3131" y="0"/>
                  </a:moveTo>
                  <a:cubicBezTo>
                    <a:pt x="1551" y="365"/>
                    <a:pt x="274" y="791"/>
                    <a:pt x="152" y="1125"/>
                  </a:cubicBezTo>
                  <a:cubicBezTo>
                    <a:pt x="92" y="1277"/>
                    <a:pt x="31" y="1429"/>
                    <a:pt x="0" y="1581"/>
                  </a:cubicBezTo>
                  <a:lnTo>
                    <a:pt x="3921" y="1915"/>
                  </a:lnTo>
                  <a:cubicBezTo>
                    <a:pt x="3891" y="1095"/>
                    <a:pt x="3496" y="426"/>
                    <a:pt x="3131"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99;p79"/>
            <p:cNvSpPr/>
            <p:nvPr/>
          </p:nvSpPr>
          <p:spPr>
            <a:xfrm>
              <a:off x="9207125" y="5903875"/>
              <a:ext cx="233300" cy="98800"/>
            </a:xfrm>
            <a:custGeom>
              <a:avLst/>
              <a:gdLst/>
              <a:ahLst/>
              <a:cxnLst/>
              <a:rect l="l" t="t" r="r" b="b"/>
              <a:pathLst>
                <a:path w="9332" h="3952" extrusionOk="0">
                  <a:moveTo>
                    <a:pt x="6596" y="0"/>
                  </a:moveTo>
                  <a:cubicBezTo>
                    <a:pt x="6596" y="0"/>
                    <a:pt x="2827" y="608"/>
                    <a:pt x="0" y="1307"/>
                  </a:cubicBezTo>
                  <a:cubicBezTo>
                    <a:pt x="335" y="1733"/>
                    <a:pt x="730" y="2402"/>
                    <a:pt x="760" y="3222"/>
                  </a:cubicBezTo>
                  <a:lnTo>
                    <a:pt x="9058" y="3952"/>
                  </a:lnTo>
                  <a:lnTo>
                    <a:pt x="9332" y="1642"/>
                  </a:lnTo>
                  <a:lnTo>
                    <a:pt x="9332" y="1642"/>
                  </a:lnTo>
                  <a:cubicBezTo>
                    <a:pt x="9332" y="1642"/>
                    <a:pt x="9115" y="1696"/>
                    <a:pt x="8799" y="1696"/>
                  </a:cubicBezTo>
                  <a:cubicBezTo>
                    <a:pt x="8140" y="1696"/>
                    <a:pt x="7049" y="1460"/>
                    <a:pt x="6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00;p79"/>
            <p:cNvSpPr/>
            <p:nvPr/>
          </p:nvSpPr>
          <p:spPr>
            <a:xfrm>
              <a:off x="9125825" y="5976050"/>
              <a:ext cx="307775" cy="48675"/>
            </a:xfrm>
            <a:custGeom>
              <a:avLst/>
              <a:gdLst/>
              <a:ahLst/>
              <a:cxnLst/>
              <a:rect l="l" t="t" r="r" b="b"/>
              <a:pathLst>
                <a:path w="12311" h="1947" extrusionOk="0">
                  <a:moveTo>
                    <a:pt x="122" y="1"/>
                  </a:moveTo>
                  <a:lnTo>
                    <a:pt x="122" y="1"/>
                  </a:lnTo>
                  <a:cubicBezTo>
                    <a:pt x="0" y="700"/>
                    <a:pt x="243" y="1217"/>
                    <a:pt x="243" y="1217"/>
                  </a:cubicBezTo>
                  <a:lnTo>
                    <a:pt x="12219" y="1946"/>
                  </a:lnTo>
                  <a:lnTo>
                    <a:pt x="12310" y="1065"/>
                  </a:lnTo>
                  <a:lnTo>
                    <a:pt x="122"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01;p79"/>
            <p:cNvSpPr/>
            <p:nvPr/>
          </p:nvSpPr>
          <p:spPr>
            <a:xfrm>
              <a:off x="9339350" y="5900825"/>
              <a:ext cx="25100" cy="59300"/>
            </a:xfrm>
            <a:custGeom>
              <a:avLst/>
              <a:gdLst/>
              <a:ahLst/>
              <a:cxnLst/>
              <a:rect l="l" t="t" r="r" b="b"/>
              <a:pathLst>
                <a:path w="1004" h="2372" fill="none" extrusionOk="0">
                  <a:moveTo>
                    <a:pt x="0" y="1"/>
                  </a:moveTo>
                  <a:cubicBezTo>
                    <a:pt x="0" y="1"/>
                    <a:pt x="1003" y="669"/>
                    <a:pt x="851" y="237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02;p79"/>
            <p:cNvSpPr/>
            <p:nvPr/>
          </p:nvSpPr>
          <p:spPr>
            <a:xfrm>
              <a:off x="9302100" y="5906900"/>
              <a:ext cx="25100" cy="60075"/>
            </a:xfrm>
            <a:custGeom>
              <a:avLst/>
              <a:gdLst/>
              <a:ahLst/>
              <a:cxnLst/>
              <a:rect l="l" t="t" r="r" b="b"/>
              <a:pathLst>
                <a:path w="1004" h="2403" fill="none" extrusionOk="0">
                  <a:moveTo>
                    <a:pt x="1" y="1"/>
                  </a:moveTo>
                  <a:cubicBezTo>
                    <a:pt x="1" y="1"/>
                    <a:pt x="1004" y="670"/>
                    <a:pt x="852" y="240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03;p79"/>
            <p:cNvSpPr/>
            <p:nvPr/>
          </p:nvSpPr>
          <p:spPr>
            <a:xfrm>
              <a:off x="9253475" y="5923625"/>
              <a:ext cx="25100" cy="59300"/>
            </a:xfrm>
            <a:custGeom>
              <a:avLst/>
              <a:gdLst/>
              <a:ahLst/>
              <a:cxnLst/>
              <a:rect l="l" t="t" r="r" b="b"/>
              <a:pathLst>
                <a:path w="1004" h="2372" fill="none" extrusionOk="0">
                  <a:moveTo>
                    <a:pt x="1" y="1"/>
                  </a:moveTo>
                  <a:cubicBezTo>
                    <a:pt x="1" y="1"/>
                    <a:pt x="1004" y="639"/>
                    <a:pt x="852" y="237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04;p79"/>
            <p:cNvSpPr/>
            <p:nvPr/>
          </p:nvSpPr>
          <p:spPr>
            <a:xfrm>
              <a:off x="9368975" y="5166775"/>
              <a:ext cx="177850" cy="857950"/>
            </a:xfrm>
            <a:custGeom>
              <a:avLst/>
              <a:gdLst/>
              <a:ahLst/>
              <a:cxnLst/>
              <a:rect l="l" t="t" r="r" b="b"/>
              <a:pathLst>
                <a:path w="7114" h="34318" extrusionOk="0">
                  <a:moveTo>
                    <a:pt x="4104" y="1"/>
                  </a:moveTo>
                  <a:cubicBezTo>
                    <a:pt x="4104" y="1"/>
                    <a:pt x="2463" y="13709"/>
                    <a:pt x="2858" y="18603"/>
                  </a:cubicBezTo>
                  <a:cubicBezTo>
                    <a:pt x="3253" y="23496"/>
                    <a:pt x="1" y="34317"/>
                    <a:pt x="1" y="34317"/>
                  </a:cubicBezTo>
                  <a:lnTo>
                    <a:pt x="2493" y="34317"/>
                  </a:lnTo>
                  <a:cubicBezTo>
                    <a:pt x="2493" y="34317"/>
                    <a:pt x="2797" y="31369"/>
                    <a:pt x="3071" y="30548"/>
                  </a:cubicBezTo>
                  <a:cubicBezTo>
                    <a:pt x="3375" y="29728"/>
                    <a:pt x="5046" y="24439"/>
                    <a:pt x="4803" y="22402"/>
                  </a:cubicBezTo>
                  <a:cubicBezTo>
                    <a:pt x="4317" y="19667"/>
                    <a:pt x="4651" y="17995"/>
                    <a:pt x="5624" y="14743"/>
                  </a:cubicBezTo>
                  <a:cubicBezTo>
                    <a:pt x="6597" y="11490"/>
                    <a:pt x="7113" y="7296"/>
                    <a:pt x="6779" y="5989"/>
                  </a:cubicBezTo>
                  <a:cubicBezTo>
                    <a:pt x="6414" y="4712"/>
                    <a:pt x="4104" y="1"/>
                    <a:pt x="4104" y="1"/>
                  </a:cubicBezTo>
                  <a:close/>
                </a:path>
              </a:pathLst>
            </a:custGeom>
            <a:solidFill>
              <a:srgbClr val="FF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05;p79"/>
            <p:cNvSpPr/>
            <p:nvPr/>
          </p:nvSpPr>
          <p:spPr>
            <a:xfrm>
              <a:off x="9818850" y="5757225"/>
              <a:ext cx="142875" cy="153200"/>
            </a:xfrm>
            <a:custGeom>
              <a:avLst/>
              <a:gdLst/>
              <a:ahLst/>
              <a:cxnLst/>
              <a:rect l="l" t="t" r="r" b="b"/>
              <a:pathLst>
                <a:path w="5715" h="6128" extrusionOk="0">
                  <a:moveTo>
                    <a:pt x="4742" y="0"/>
                  </a:moveTo>
                  <a:cubicBezTo>
                    <a:pt x="3252" y="2128"/>
                    <a:pt x="1277" y="2675"/>
                    <a:pt x="0" y="2796"/>
                  </a:cubicBezTo>
                  <a:cubicBezTo>
                    <a:pt x="669" y="3708"/>
                    <a:pt x="1185" y="4529"/>
                    <a:pt x="1398" y="5198"/>
                  </a:cubicBezTo>
                  <a:cubicBezTo>
                    <a:pt x="1624" y="5882"/>
                    <a:pt x="2072" y="6127"/>
                    <a:pt x="2597" y="6127"/>
                  </a:cubicBezTo>
                  <a:cubicBezTo>
                    <a:pt x="3913" y="6127"/>
                    <a:pt x="5714" y="4590"/>
                    <a:pt x="5714" y="4590"/>
                  </a:cubicBezTo>
                  <a:cubicBezTo>
                    <a:pt x="5714" y="4590"/>
                    <a:pt x="5593" y="2523"/>
                    <a:pt x="474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06;p79"/>
            <p:cNvSpPr/>
            <p:nvPr/>
          </p:nvSpPr>
          <p:spPr>
            <a:xfrm>
              <a:off x="9495875" y="5253925"/>
              <a:ext cx="441525" cy="573225"/>
            </a:xfrm>
            <a:custGeom>
              <a:avLst/>
              <a:gdLst/>
              <a:ahLst/>
              <a:cxnLst/>
              <a:rect l="l" t="t" r="r" b="b"/>
              <a:pathLst>
                <a:path w="17661" h="22929" extrusionOk="0">
                  <a:moveTo>
                    <a:pt x="8530" y="0"/>
                  </a:moveTo>
                  <a:cubicBezTo>
                    <a:pt x="6803" y="0"/>
                    <a:pt x="1" y="3323"/>
                    <a:pt x="1" y="3323"/>
                  </a:cubicBezTo>
                  <a:cubicBezTo>
                    <a:pt x="1" y="3323"/>
                    <a:pt x="2949" y="13810"/>
                    <a:pt x="5867" y="15937"/>
                  </a:cubicBezTo>
                  <a:cubicBezTo>
                    <a:pt x="8025" y="17488"/>
                    <a:pt x="11095" y="20497"/>
                    <a:pt x="12919" y="22928"/>
                  </a:cubicBezTo>
                  <a:cubicBezTo>
                    <a:pt x="14196" y="22807"/>
                    <a:pt x="16171" y="22260"/>
                    <a:pt x="17661" y="20132"/>
                  </a:cubicBezTo>
                  <a:cubicBezTo>
                    <a:pt x="16567" y="16758"/>
                    <a:pt x="14196" y="12503"/>
                    <a:pt x="9332" y="11105"/>
                  </a:cubicBezTo>
                  <a:cubicBezTo>
                    <a:pt x="10427" y="6971"/>
                    <a:pt x="9697" y="740"/>
                    <a:pt x="8846" y="71"/>
                  </a:cubicBezTo>
                  <a:cubicBezTo>
                    <a:pt x="8779" y="23"/>
                    <a:pt x="8672" y="0"/>
                    <a:pt x="8530"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07;p79"/>
            <p:cNvSpPr/>
            <p:nvPr/>
          </p:nvSpPr>
          <p:spPr>
            <a:xfrm>
              <a:off x="9747400" y="5893225"/>
              <a:ext cx="240150" cy="212050"/>
            </a:xfrm>
            <a:custGeom>
              <a:avLst/>
              <a:gdLst/>
              <a:ahLst/>
              <a:cxnLst/>
              <a:rect l="l" t="t" r="r" b="b"/>
              <a:pathLst>
                <a:path w="9606" h="8482" extrusionOk="0">
                  <a:moveTo>
                    <a:pt x="9241" y="1"/>
                  </a:moveTo>
                  <a:lnTo>
                    <a:pt x="1" y="7812"/>
                  </a:lnTo>
                  <a:cubicBezTo>
                    <a:pt x="426" y="8177"/>
                    <a:pt x="822" y="8481"/>
                    <a:pt x="822" y="8481"/>
                  </a:cubicBezTo>
                  <a:lnTo>
                    <a:pt x="9606" y="1095"/>
                  </a:lnTo>
                  <a:lnTo>
                    <a:pt x="9241" y="1"/>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08;p79"/>
            <p:cNvSpPr/>
            <p:nvPr/>
          </p:nvSpPr>
          <p:spPr>
            <a:xfrm>
              <a:off x="9769450" y="5826375"/>
              <a:ext cx="209000" cy="189975"/>
            </a:xfrm>
            <a:custGeom>
              <a:avLst/>
              <a:gdLst/>
              <a:ahLst/>
              <a:cxnLst/>
              <a:rect l="l" t="t" r="r" b="b"/>
              <a:pathLst>
                <a:path w="8360" h="7599" extrusionOk="0">
                  <a:moveTo>
                    <a:pt x="7447" y="0"/>
                  </a:moveTo>
                  <a:cubicBezTo>
                    <a:pt x="7447" y="0"/>
                    <a:pt x="7235" y="2167"/>
                    <a:pt x="4488" y="2167"/>
                  </a:cubicBezTo>
                  <a:cubicBezTo>
                    <a:pt x="4115" y="2167"/>
                    <a:pt x="3695" y="2127"/>
                    <a:pt x="3222" y="2037"/>
                  </a:cubicBezTo>
                  <a:cubicBezTo>
                    <a:pt x="3222" y="2037"/>
                    <a:pt x="1429" y="4347"/>
                    <a:pt x="0" y="6444"/>
                  </a:cubicBezTo>
                  <a:cubicBezTo>
                    <a:pt x="639" y="6565"/>
                    <a:pt x="1581" y="6900"/>
                    <a:pt x="2523" y="7599"/>
                  </a:cubicBezTo>
                  <a:lnTo>
                    <a:pt x="8359" y="2675"/>
                  </a:lnTo>
                  <a:lnTo>
                    <a:pt x="7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09;p79"/>
            <p:cNvSpPr/>
            <p:nvPr/>
          </p:nvSpPr>
          <p:spPr>
            <a:xfrm>
              <a:off x="9723100" y="5987450"/>
              <a:ext cx="109450" cy="101100"/>
            </a:xfrm>
            <a:custGeom>
              <a:avLst/>
              <a:gdLst/>
              <a:ahLst/>
              <a:cxnLst/>
              <a:rect l="l" t="t" r="r" b="b"/>
              <a:pathLst>
                <a:path w="4378" h="4044" extrusionOk="0">
                  <a:moveTo>
                    <a:pt x="1854" y="1"/>
                  </a:moveTo>
                  <a:cubicBezTo>
                    <a:pt x="821" y="1521"/>
                    <a:pt x="0" y="2919"/>
                    <a:pt x="243" y="3253"/>
                  </a:cubicBezTo>
                  <a:cubicBezTo>
                    <a:pt x="426" y="3527"/>
                    <a:pt x="699" y="3800"/>
                    <a:pt x="973" y="4043"/>
                  </a:cubicBezTo>
                  <a:lnTo>
                    <a:pt x="4377" y="1156"/>
                  </a:lnTo>
                  <a:cubicBezTo>
                    <a:pt x="3435" y="457"/>
                    <a:pt x="2523" y="153"/>
                    <a:pt x="1854"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10;p79"/>
            <p:cNvSpPr/>
            <p:nvPr/>
          </p:nvSpPr>
          <p:spPr>
            <a:xfrm>
              <a:off x="9783125" y="5953275"/>
              <a:ext cx="62325" cy="22800"/>
            </a:xfrm>
            <a:custGeom>
              <a:avLst/>
              <a:gdLst/>
              <a:ahLst/>
              <a:cxnLst/>
              <a:rect l="l" t="t" r="r" b="b"/>
              <a:pathLst>
                <a:path w="2493" h="912" fill="none" extrusionOk="0">
                  <a:moveTo>
                    <a:pt x="0" y="608"/>
                  </a:moveTo>
                  <a:cubicBezTo>
                    <a:pt x="0" y="608"/>
                    <a:pt x="1034" y="0"/>
                    <a:pt x="2493"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11;p79"/>
            <p:cNvSpPr/>
            <p:nvPr/>
          </p:nvSpPr>
          <p:spPr>
            <a:xfrm>
              <a:off x="9801350" y="5920600"/>
              <a:ext cx="63100" cy="22800"/>
            </a:xfrm>
            <a:custGeom>
              <a:avLst/>
              <a:gdLst/>
              <a:ahLst/>
              <a:cxnLst/>
              <a:rect l="l" t="t" r="r" b="b"/>
              <a:pathLst>
                <a:path w="2524" h="912" fill="none" extrusionOk="0">
                  <a:moveTo>
                    <a:pt x="1" y="578"/>
                  </a:moveTo>
                  <a:cubicBezTo>
                    <a:pt x="1" y="578"/>
                    <a:pt x="1034" y="0"/>
                    <a:pt x="2524"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12;p79"/>
            <p:cNvSpPr/>
            <p:nvPr/>
          </p:nvSpPr>
          <p:spPr>
            <a:xfrm>
              <a:off x="9827200" y="5894000"/>
              <a:ext cx="63100" cy="22825"/>
            </a:xfrm>
            <a:custGeom>
              <a:avLst/>
              <a:gdLst/>
              <a:ahLst/>
              <a:cxnLst/>
              <a:rect l="l" t="t" r="r" b="b"/>
              <a:pathLst>
                <a:path w="2524" h="913" fill="none" extrusionOk="0">
                  <a:moveTo>
                    <a:pt x="0" y="608"/>
                  </a:moveTo>
                  <a:cubicBezTo>
                    <a:pt x="0" y="608"/>
                    <a:pt x="1034" y="0"/>
                    <a:pt x="2523" y="912"/>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13;p79"/>
            <p:cNvSpPr/>
            <p:nvPr/>
          </p:nvSpPr>
          <p:spPr>
            <a:xfrm>
              <a:off x="9656225" y="5175175"/>
              <a:ext cx="332100" cy="767475"/>
            </a:xfrm>
            <a:custGeom>
              <a:avLst/>
              <a:gdLst/>
              <a:ahLst/>
              <a:cxnLst/>
              <a:rect l="l" t="t" r="r" b="b"/>
              <a:pathLst>
                <a:path w="13284" h="30699" extrusionOk="0">
                  <a:moveTo>
                    <a:pt x="1034" y="1"/>
                  </a:moveTo>
                  <a:cubicBezTo>
                    <a:pt x="281" y="1"/>
                    <a:pt x="0" y="2431"/>
                    <a:pt x="0" y="2431"/>
                  </a:cubicBezTo>
                  <a:cubicBezTo>
                    <a:pt x="213" y="4072"/>
                    <a:pt x="395" y="5713"/>
                    <a:pt x="578" y="7355"/>
                  </a:cubicBezTo>
                  <a:cubicBezTo>
                    <a:pt x="699" y="8662"/>
                    <a:pt x="821" y="9969"/>
                    <a:pt x="912" y="11276"/>
                  </a:cubicBezTo>
                  <a:cubicBezTo>
                    <a:pt x="943" y="11944"/>
                    <a:pt x="973" y="12583"/>
                    <a:pt x="973" y="13221"/>
                  </a:cubicBezTo>
                  <a:cubicBezTo>
                    <a:pt x="973" y="13707"/>
                    <a:pt x="821" y="14163"/>
                    <a:pt x="851" y="14650"/>
                  </a:cubicBezTo>
                  <a:cubicBezTo>
                    <a:pt x="912" y="15197"/>
                    <a:pt x="1125" y="15714"/>
                    <a:pt x="1429" y="16169"/>
                  </a:cubicBezTo>
                  <a:cubicBezTo>
                    <a:pt x="2219" y="17294"/>
                    <a:pt x="3283" y="18236"/>
                    <a:pt x="4225" y="19239"/>
                  </a:cubicBezTo>
                  <a:cubicBezTo>
                    <a:pt x="5441" y="20516"/>
                    <a:pt x="6657" y="21793"/>
                    <a:pt x="7812" y="23130"/>
                  </a:cubicBezTo>
                  <a:cubicBezTo>
                    <a:pt x="8846" y="24315"/>
                    <a:pt x="9818" y="25562"/>
                    <a:pt x="10669" y="26929"/>
                  </a:cubicBezTo>
                  <a:cubicBezTo>
                    <a:pt x="11034" y="27537"/>
                    <a:pt x="11368" y="28176"/>
                    <a:pt x="11642" y="28814"/>
                  </a:cubicBezTo>
                  <a:cubicBezTo>
                    <a:pt x="11733" y="29027"/>
                    <a:pt x="12402" y="30547"/>
                    <a:pt x="12219" y="30699"/>
                  </a:cubicBezTo>
                  <a:lnTo>
                    <a:pt x="13283" y="29817"/>
                  </a:lnTo>
                  <a:cubicBezTo>
                    <a:pt x="13283" y="29817"/>
                    <a:pt x="12706" y="28024"/>
                    <a:pt x="12007" y="25835"/>
                  </a:cubicBezTo>
                  <a:cubicBezTo>
                    <a:pt x="11186" y="23160"/>
                    <a:pt x="10122" y="19847"/>
                    <a:pt x="8450" y="17963"/>
                  </a:cubicBezTo>
                  <a:cubicBezTo>
                    <a:pt x="5441" y="14558"/>
                    <a:pt x="2918" y="14255"/>
                    <a:pt x="2918" y="14255"/>
                  </a:cubicBezTo>
                  <a:cubicBezTo>
                    <a:pt x="2918" y="14255"/>
                    <a:pt x="4469" y="7476"/>
                    <a:pt x="2432" y="2127"/>
                  </a:cubicBezTo>
                  <a:cubicBezTo>
                    <a:pt x="1848" y="540"/>
                    <a:pt x="1389" y="1"/>
                    <a:pt x="1034" y="1"/>
                  </a:cubicBezTo>
                  <a:close/>
                </a:path>
              </a:pathLst>
            </a:custGeom>
            <a:solidFill>
              <a:srgbClr val="FF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14;p79"/>
            <p:cNvSpPr/>
            <p:nvPr/>
          </p:nvSpPr>
          <p:spPr>
            <a:xfrm>
              <a:off x="9280825" y="5004925"/>
              <a:ext cx="391375" cy="362975"/>
            </a:xfrm>
            <a:custGeom>
              <a:avLst/>
              <a:gdLst/>
              <a:ahLst/>
              <a:cxnLst/>
              <a:rect l="l" t="t" r="r" b="b"/>
              <a:pathLst>
                <a:path w="15655" h="14519" extrusionOk="0">
                  <a:moveTo>
                    <a:pt x="5715" y="0"/>
                  </a:moveTo>
                  <a:lnTo>
                    <a:pt x="1" y="8268"/>
                  </a:lnTo>
                  <a:cubicBezTo>
                    <a:pt x="2736" y="11581"/>
                    <a:pt x="5138" y="12736"/>
                    <a:pt x="6718" y="13131"/>
                  </a:cubicBezTo>
                  <a:cubicBezTo>
                    <a:pt x="6779" y="11824"/>
                    <a:pt x="6992" y="9332"/>
                    <a:pt x="7630" y="8633"/>
                  </a:cubicBezTo>
                  <a:cubicBezTo>
                    <a:pt x="7630" y="10426"/>
                    <a:pt x="9059" y="14499"/>
                    <a:pt x="9059" y="14499"/>
                  </a:cubicBezTo>
                  <a:cubicBezTo>
                    <a:pt x="9059" y="14499"/>
                    <a:pt x="9310" y="14518"/>
                    <a:pt x="9747" y="14518"/>
                  </a:cubicBezTo>
                  <a:cubicBezTo>
                    <a:pt x="10867" y="14518"/>
                    <a:pt x="13206" y="14392"/>
                    <a:pt x="15655" y="13496"/>
                  </a:cubicBezTo>
                  <a:cubicBezTo>
                    <a:pt x="15411" y="7599"/>
                    <a:pt x="12311" y="2341"/>
                    <a:pt x="10974" y="365"/>
                  </a:cubicBezTo>
                  <a:cubicBezTo>
                    <a:pt x="8572" y="274"/>
                    <a:pt x="5715" y="0"/>
                    <a:pt x="5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15;p79"/>
            <p:cNvSpPr/>
            <p:nvPr/>
          </p:nvSpPr>
          <p:spPr>
            <a:xfrm>
              <a:off x="9555150" y="5013850"/>
              <a:ext cx="243200" cy="328500"/>
            </a:xfrm>
            <a:custGeom>
              <a:avLst/>
              <a:gdLst/>
              <a:ahLst/>
              <a:cxnLst/>
              <a:rect l="l" t="t" r="r" b="b"/>
              <a:pathLst>
                <a:path w="9728" h="13140" extrusionOk="0">
                  <a:moveTo>
                    <a:pt x="2771" y="0"/>
                  </a:moveTo>
                  <a:cubicBezTo>
                    <a:pt x="2728" y="0"/>
                    <a:pt x="2686" y="3"/>
                    <a:pt x="2645" y="8"/>
                  </a:cubicBezTo>
                  <a:cubicBezTo>
                    <a:pt x="2356" y="39"/>
                    <a:pt x="1961" y="54"/>
                    <a:pt x="1505" y="54"/>
                  </a:cubicBezTo>
                  <a:cubicBezTo>
                    <a:pt x="1049" y="54"/>
                    <a:pt x="533" y="39"/>
                    <a:pt x="1" y="8"/>
                  </a:cubicBezTo>
                  <a:lnTo>
                    <a:pt x="1" y="8"/>
                  </a:lnTo>
                  <a:cubicBezTo>
                    <a:pt x="1338" y="1984"/>
                    <a:pt x="4438" y="7273"/>
                    <a:pt x="4682" y="13139"/>
                  </a:cubicBezTo>
                  <a:cubicBezTo>
                    <a:pt x="6445" y="12501"/>
                    <a:pt x="8268" y="11437"/>
                    <a:pt x="9727" y="9765"/>
                  </a:cubicBezTo>
                  <a:cubicBezTo>
                    <a:pt x="8716" y="5451"/>
                    <a:pt x="4762" y="0"/>
                    <a:pt x="2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16;p79"/>
            <p:cNvSpPr/>
            <p:nvPr/>
          </p:nvSpPr>
          <p:spPr>
            <a:xfrm>
              <a:off x="9448775" y="5220725"/>
              <a:ext cx="59300" cy="147450"/>
            </a:xfrm>
            <a:custGeom>
              <a:avLst/>
              <a:gdLst/>
              <a:ahLst/>
              <a:cxnLst/>
              <a:rect l="l" t="t" r="r" b="b"/>
              <a:pathLst>
                <a:path w="2372" h="5898" extrusionOk="0">
                  <a:moveTo>
                    <a:pt x="912" y="1"/>
                  </a:moveTo>
                  <a:cubicBezTo>
                    <a:pt x="304" y="700"/>
                    <a:pt x="61" y="3192"/>
                    <a:pt x="0" y="4499"/>
                  </a:cubicBezTo>
                  <a:cubicBezTo>
                    <a:pt x="628" y="4644"/>
                    <a:pt x="1119" y="4678"/>
                    <a:pt x="1443" y="4678"/>
                  </a:cubicBezTo>
                  <a:cubicBezTo>
                    <a:pt x="1730" y="4678"/>
                    <a:pt x="1885" y="4651"/>
                    <a:pt x="1885" y="4651"/>
                  </a:cubicBezTo>
                  <a:lnTo>
                    <a:pt x="2371" y="5897"/>
                  </a:lnTo>
                  <a:cubicBezTo>
                    <a:pt x="2371" y="5897"/>
                    <a:pt x="912" y="1794"/>
                    <a:pt x="9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17;p79"/>
            <p:cNvSpPr/>
            <p:nvPr/>
          </p:nvSpPr>
          <p:spPr>
            <a:xfrm>
              <a:off x="9324150" y="4477250"/>
              <a:ext cx="475725" cy="596925"/>
            </a:xfrm>
            <a:custGeom>
              <a:avLst/>
              <a:gdLst/>
              <a:ahLst/>
              <a:cxnLst/>
              <a:rect l="l" t="t" r="r" b="b"/>
              <a:pathLst>
                <a:path w="19029" h="23877" extrusionOk="0">
                  <a:moveTo>
                    <a:pt x="9064" y="1"/>
                  </a:moveTo>
                  <a:cubicBezTo>
                    <a:pt x="1275" y="1"/>
                    <a:pt x="0" y="6153"/>
                    <a:pt x="0" y="6153"/>
                  </a:cubicBezTo>
                  <a:lnTo>
                    <a:pt x="304" y="12536"/>
                  </a:lnTo>
                  <a:cubicBezTo>
                    <a:pt x="304" y="12536"/>
                    <a:pt x="517" y="16214"/>
                    <a:pt x="1551" y="19648"/>
                  </a:cubicBezTo>
                  <a:cubicBezTo>
                    <a:pt x="1611" y="19831"/>
                    <a:pt x="1733" y="20013"/>
                    <a:pt x="1885" y="20165"/>
                  </a:cubicBezTo>
                  <a:cubicBezTo>
                    <a:pt x="3162" y="21563"/>
                    <a:pt x="4651" y="23296"/>
                    <a:pt x="6566" y="23691"/>
                  </a:cubicBezTo>
                  <a:cubicBezTo>
                    <a:pt x="7171" y="23818"/>
                    <a:pt x="7743" y="23877"/>
                    <a:pt x="8284" y="23877"/>
                  </a:cubicBezTo>
                  <a:cubicBezTo>
                    <a:pt x="12773" y="23877"/>
                    <a:pt x="15066" y="19865"/>
                    <a:pt x="15229" y="18129"/>
                  </a:cubicBezTo>
                  <a:cubicBezTo>
                    <a:pt x="15441" y="16153"/>
                    <a:pt x="19028" y="651"/>
                    <a:pt x="10213" y="43"/>
                  </a:cubicBezTo>
                  <a:cubicBezTo>
                    <a:pt x="9815" y="14"/>
                    <a:pt x="9432" y="1"/>
                    <a:pt x="90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18;p79"/>
            <p:cNvSpPr/>
            <p:nvPr/>
          </p:nvSpPr>
          <p:spPr>
            <a:xfrm>
              <a:off x="9201050" y="3805825"/>
              <a:ext cx="369325" cy="762250"/>
            </a:xfrm>
            <a:custGeom>
              <a:avLst/>
              <a:gdLst/>
              <a:ahLst/>
              <a:cxnLst/>
              <a:rect l="l" t="t" r="r" b="b"/>
              <a:pathLst>
                <a:path w="14773" h="30490" extrusionOk="0">
                  <a:moveTo>
                    <a:pt x="10386" y="0"/>
                  </a:moveTo>
                  <a:cubicBezTo>
                    <a:pt x="7490" y="0"/>
                    <a:pt x="4870" y="2054"/>
                    <a:pt x="4317" y="5015"/>
                  </a:cubicBezTo>
                  <a:lnTo>
                    <a:pt x="3557" y="8967"/>
                  </a:lnTo>
                  <a:lnTo>
                    <a:pt x="0" y="11399"/>
                  </a:lnTo>
                  <a:lnTo>
                    <a:pt x="2858" y="12736"/>
                  </a:lnTo>
                  <a:lnTo>
                    <a:pt x="2523" y="14438"/>
                  </a:lnTo>
                  <a:cubicBezTo>
                    <a:pt x="1885" y="17751"/>
                    <a:pt x="4104" y="21004"/>
                    <a:pt x="7447" y="21642"/>
                  </a:cubicBezTo>
                  <a:lnTo>
                    <a:pt x="9301" y="21976"/>
                  </a:lnTo>
                  <a:lnTo>
                    <a:pt x="9818" y="25867"/>
                  </a:lnTo>
                  <a:cubicBezTo>
                    <a:pt x="9818" y="25867"/>
                    <a:pt x="7873" y="29393"/>
                    <a:pt x="8542" y="30305"/>
                  </a:cubicBezTo>
                  <a:cubicBezTo>
                    <a:pt x="8633" y="30431"/>
                    <a:pt x="8830" y="30489"/>
                    <a:pt x="9106" y="30489"/>
                  </a:cubicBezTo>
                  <a:cubicBezTo>
                    <a:pt x="10020" y="30489"/>
                    <a:pt x="11793" y="29848"/>
                    <a:pt x="13405" y="28937"/>
                  </a:cubicBezTo>
                  <a:cubicBezTo>
                    <a:pt x="10152" y="22949"/>
                    <a:pt x="14773" y="15806"/>
                    <a:pt x="14165" y="10608"/>
                  </a:cubicBezTo>
                  <a:cubicBezTo>
                    <a:pt x="10730" y="7447"/>
                    <a:pt x="10700" y="3101"/>
                    <a:pt x="11247" y="61"/>
                  </a:cubicBezTo>
                  <a:cubicBezTo>
                    <a:pt x="10958" y="20"/>
                    <a:pt x="10671" y="0"/>
                    <a:pt x="10386"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19;p79"/>
            <p:cNvSpPr/>
            <p:nvPr/>
          </p:nvSpPr>
          <p:spPr>
            <a:xfrm>
              <a:off x="9439642" y="3807327"/>
              <a:ext cx="291076" cy="721925"/>
            </a:xfrm>
            <a:custGeom>
              <a:avLst/>
              <a:gdLst/>
              <a:ahLst/>
              <a:cxnLst/>
              <a:rect l="l" t="t" r="r" b="b"/>
              <a:pathLst>
                <a:path w="11035" h="28877" extrusionOk="0">
                  <a:moveTo>
                    <a:pt x="1095" y="1"/>
                  </a:moveTo>
                  <a:lnTo>
                    <a:pt x="1095" y="1"/>
                  </a:lnTo>
                  <a:cubicBezTo>
                    <a:pt x="548" y="3041"/>
                    <a:pt x="578" y="7417"/>
                    <a:pt x="4013" y="10548"/>
                  </a:cubicBezTo>
                  <a:cubicBezTo>
                    <a:pt x="1976" y="16019"/>
                    <a:pt x="0" y="22889"/>
                    <a:pt x="3253" y="28877"/>
                  </a:cubicBezTo>
                  <a:cubicBezTo>
                    <a:pt x="4803" y="27995"/>
                    <a:pt x="6201" y="26871"/>
                    <a:pt x="6627" y="25776"/>
                  </a:cubicBezTo>
                  <a:cubicBezTo>
                    <a:pt x="5958" y="24956"/>
                    <a:pt x="5806" y="23223"/>
                    <a:pt x="5776" y="22159"/>
                  </a:cubicBezTo>
                  <a:cubicBezTo>
                    <a:pt x="8055" y="21339"/>
                    <a:pt x="9879" y="19363"/>
                    <a:pt x="10365" y="16810"/>
                  </a:cubicBezTo>
                  <a:lnTo>
                    <a:pt x="11034" y="13314"/>
                  </a:lnTo>
                  <a:cubicBezTo>
                    <a:pt x="4864" y="8876"/>
                    <a:pt x="2250" y="2098"/>
                    <a:pt x="1763" y="123"/>
                  </a:cubicBezTo>
                  <a:lnTo>
                    <a:pt x="1368" y="62"/>
                  </a:lnTo>
                  <a:cubicBezTo>
                    <a:pt x="1277" y="31"/>
                    <a:pt x="1186" y="31"/>
                    <a:pt x="1095"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20;p79"/>
            <p:cNvSpPr/>
            <p:nvPr/>
          </p:nvSpPr>
          <p:spPr>
            <a:xfrm>
              <a:off x="9657750" y="4608600"/>
              <a:ext cx="219625" cy="423700"/>
            </a:xfrm>
            <a:custGeom>
              <a:avLst/>
              <a:gdLst/>
              <a:ahLst/>
              <a:cxnLst/>
              <a:rect l="l" t="t" r="r" b="b"/>
              <a:pathLst>
                <a:path w="8785" h="16948" extrusionOk="0">
                  <a:moveTo>
                    <a:pt x="4509" y="0"/>
                  </a:moveTo>
                  <a:cubicBezTo>
                    <a:pt x="3077" y="0"/>
                    <a:pt x="2037" y="716"/>
                    <a:pt x="2037" y="716"/>
                  </a:cubicBezTo>
                  <a:lnTo>
                    <a:pt x="0" y="14668"/>
                  </a:lnTo>
                  <a:cubicBezTo>
                    <a:pt x="0" y="14668"/>
                    <a:pt x="2128" y="16917"/>
                    <a:pt x="4955" y="16948"/>
                  </a:cubicBezTo>
                  <a:cubicBezTo>
                    <a:pt x="5867" y="8467"/>
                    <a:pt x="7721" y="5428"/>
                    <a:pt x="8785" y="4394"/>
                  </a:cubicBezTo>
                  <a:cubicBezTo>
                    <a:pt x="8298" y="2601"/>
                    <a:pt x="7629" y="1203"/>
                    <a:pt x="6870" y="716"/>
                  </a:cubicBezTo>
                  <a:cubicBezTo>
                    <a:pt x="6039" y="179"/>
                    <a:pt x="5225" y="0"/>
                    <a:pt x="4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21;p79"/>
            <p:cNvSpPr/>
            <p:nvPr/>
          </p:nvSpPr>
          <p:spPr>
            <a:xfrm>
              <a:off x="9387975" y="3988150"/>
              <a:ext cx="25100" cy="41900"/>
            </a:xfrm>
            <a:custGeom>
              <a:avLst/>
              <a:gdLst/>
              <a:ahLst/>
              <a:cxnLst/>
              <a:rect l="l" t="t" r="r" b="b"/>
              <a:pathLst>
                <a:path w="1004" h="1676" extrusionOk="0">
                  <a:moveTo>
                    <a:pt x="578" y="0"/>
                  </a:moveTo>
                  <a:cubicBezTo>
                    <a:pt x="345" y="0"/>
                    <a:pt x="120" y="325"/>
                    <a:pt x="61" y="762"/>
                  </a:cubicBezTo>
                  <a:cubicBezTo>
                    <a:pt x="1" y="1248"/>
                    <a:pt x="153" y="1643"/>
                    <a:pt x="396" y="1674"/>
                  </a:cubicBezTo>
                  <a:cubicBezTo>
                    <a:pt x="405" y="1675"/>
                    <a:pt x="415" y="1676"/>
                    <a:pt x="424" y="1676"/>
                  </a:cubicBezTo>
                  <a:cubicBezTo>
                    <a:pt x="658" y="1676"/>
                    <a:pt x="885" y="1322"/>
                    <a:pt x="943" y="884"/>
                  </a:cubicBezTo>
                  <a:cubicBezTo>
                    <a:pt x="1004" y="428"/>
                    <a:pt x="852" y="33"/>
                    <a:pt x="609" y="2"/>
                  </a:cubicBezTo>
                  <a:cubicBezTo>
                    <a:pt x="598" y="1"/>
                    <a:pt x="588"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22;p79"/>
            <p:cNvSpPr/>
            <p:nvPr/>
          </p:nvSpPr>
          <p:spPr>
            <a:xfrm>
              <a:off x="9351507" y="4047725"/>
              <a:ext cx="149725" cy="141000"/>
            </a:xfrm>
            <a:custGeom>
              <a:avLst/>
              <a:gdLst/>
              <a:ahLst/>
              <a:cxnLst/>
              <a:rect l="l" t="t" r="r" b="b"/>
              <a:pathLst>
                <a:path w="5989" h="5640" extrusionOk="0">
                  <a:moveTo>
                    <a:pt x="3006" y="1"/>
                  </a:moveTo>
                  <a:cubicBezTo>
                    <a:pt x="1595" y="1"/>
                    <a:pt x="380" y="1046"/>
                    <a:pt x="183" y="2482"/>
                  </a:cubicBezTo>
                  <a:cubicBezTo>
                    <a:pt x="0" y="4033"/>
                    <a:pt x="1094" y="5431"/>
                    <a:pt x="2645" y="5613"/>
                  </a:cubicBezTo>
                  <a:cubicBezTo>
                    <a:pt x="2772" y="5631"/>
                    <a:pt x="2898" y="5639"/>
                    <a:pt x="3022" y="5639"/>
                  </a:cubicBezTo>
                  <a:cubicBezTo>
                    <a:pt x="4416" y="5639"/>
                    <a:pt x="5610" y="4577"/>
                    <a:pt x="5806" y="3182"/>
                  </a:cubicBezTo>
                  <a:cubicBezTo>
                    <a:pt x="5988" y="1631"/>
                    <a:pt x="4894" y="203"/>
                    <a:pt x="3344" y="20"/>
                  </a:cubicBezTo>
                  <a:cubicBezTo>
                    <a:pt x="3230" y="7"/>
                    <a:pt x="3118" y="1"/>
                    <a:pt x="3006"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23;p79"/>
            <p:cNvSpPr/>
            <p:nvPr/>
          </p:nvSpPr>
          <p:spPr>
            <a:xfrm>
              <a:off x="9264218" y="4121369"/>
              <a:ext cx="77129" cy="83025"/>
            </a:xfrm>
            <a:custGeom>
              <a:avLst/>
              <a:gdLst/>
              <a:ahLst/>
              <a:cxnLst/>
              <a:rect l="l" t="t" r="r" b="b"/>
              <a:pathLst>
                <a:path w="4159" h="3321" extrusionOk="0">
                  <a:moveTo>
                    <a:pt x="3832" y="1"/>
                  </a:moveTo>
                  <a:cubicBezTo>
                    <a:pt x="3726" y="1"/>
                    <a:pt x="3623" y="54"/>
                    <a:pt x="3587" y="175"/>
                  </a:cubicBezTo>
                  <a:cubicBezTo>
                    <a:pt x="3184" y="1529"/>
                    <a:pt x="2098" y="2801"/>
                    <a:pt x="588" y="2801"/>
                  </a:cubicBezTo>
                  <a:cubicBezTo>
                    <a:pt x="505" y="2801"/>
                    <a:pt x="420" y="2797"/>
                    <a:pt x="334" y="2789"/>
                  </a:cubicBezTo>
                  <a:cubicBezTo>
                    <a:pt x="325" y="2788"/>
                    <a:pt x="316" y="2787"/>
                    <a:pt x="307" y="2787"/>
                  </a:cubicBezTo>
                  <a:cubicBezTo>
                    <a:pt x="0" y="2787"/>
                    <a:pt x="10" y="3276"/>
                    <a:pt x="334" y="3305"/>
                  </a:cubicBezTo>
                  <a:cubicBezTo>
                    <a:pt x="435" y="3315"/>
                    <a:pt x="534" y="3320"/>
                    <a:pt x="631" y="3320"/>
                  </a:cubicBezTo>
                  <a:cubicBezTo>
                    <a:pt x="2337" y="3320"/>
                    <a:pt x="3615" y="1851"/>
                    <a:pt x="4104" y="327"/>
                  </a:cubicBezTo>
                  <a:cubicBezTo>
                    <a:pt x="4159" y="125"/>
                    <a:pt x="3992" y="1"/>
                    <a:pt x="3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24;p79"/>
            <p:cNvSpPr/>
            <p:nvPr/>
          </p:nvSpPr>
          <p:spPr>
            <a:xfrm>
              <a:off x="9466250" y="3787575"/>
              <a:ext cx="303975" cy="352625"/>
            </a:xfrm>
            <a:custGeom>
              <a:avLst/>
              <a:gdLst/>
              <a:ahLst/>
              <a:cxnLst/>
              <a:rect l="l" t="t" r="r" b="b"/>
              <a:pathLst>
                <a:path w="12159" h="14105" extrusionOk="0">
                  <a:moveTo>
                    <a:pt x="1307" y="1"/>
                  </a:moveTo>
                  <a:lnTo>
                    <a:pt x="1307" y="1"/>
                  </a:lnTo>
                  <a:cubicBezTo>
                    <a:pt x="0" y="4834"/>
                    <a:pt x="3587" y="10822"/>
                    <a:pt x="10578" y="14104"/>
                  </a:cubicBezTo>
                  <a:lnTo>
                    <a:pt x="11520" y="9119"/>
                  </a:lnTo>
                  <a:cubicBezTo>
                    <a:pt x="12159" y="5806"/>
                    <a:pt x="9940" y="2554"/>
                    <a:pt x="6596" y="1916"/>
                  </a:cubicBezTo>
                  <a:lnTo>
                    <a:pt x="1307" y="1"/>
                  </a:ln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25;p79"/>
            <p:cNvSpPr/>
            <p:nvPr/>
          </p:nvSpPr>
          <p:spPr>
            <a:xfrm>
              <a:off x="9743600" y="3725090"/>
              <a:ext cx="256125" cy="236125"/>
            </a:xfrm>
            <a:custGeom>
              <a:avLst/>
              <a:gdLst/>
              <a:ahLst/>
              <a:cxnLst/>
              <a:rect l="l" t="t" r="r" b="b"/>
              <a:pathLst>
                <a:path w="10245" h="9445" extrusionOk="0">
                  <a:moveTo>
                    <a:pt x="6488" y="0"/>
                  </a:moveTo>
                  <a:cubicBezTo>
                    <a:pt x="5387" y="0"/>
                    <a:pt x="4237" y="262"/>
                    <a:pt x="3344" y="555"/>
                  </a:cubicBezTo>
                  <a:cubicBezTo>
                    <a:pt x="2433" y="859"/>
                    <a:pt x="1581" y="1376"/>
                    <a:pt x="1034" y="2166"/>
                  </a:cubicBezTo>
                  <a:cubicBezTo>
                    <a:pt x="1" y="3655"/>
                    <a:pt x="305" y="5905"/>
                    <a:pt x="974" y="7485"/>
                  </a:cubicBezTo>
                  <a:cubicBezTo>
                    <a:pt x="1126" y="7880"/>
                    <a:pt x="2372" y="8427"/>
                    <a:pt x="2767" y="8610"/>
                  </a:cubicBezTo>
                  <a:cubicBezTo>
                    <a:pt x="3496" y="9005"/>
                    <a:pt x="4317" y="9309"/>
                    <a:pt x="5138" y="9400"/>
                  </a:cubicBezTo>
                  <a:cubicBezTo>
                    <a:pt x="5347" y="9430"/>
                    <a:pt x="5555" y="9445"/>
                    <a:pt x="5760" y="9445"/>
                  </a:cubicBezTo>
                  <a:cubicBezTo>
                    <a:pt x="7011" y="9445"/>
                    <a:pt x="8149" y="8890"/>
                    <a:pt x="8907" y="7820"/>
                  </a:cubicBezTo>
                  <a:cubicBezTo>
                    <a:pt x="9545" y="6908"/>
                    <a:pt x="9879" y="5813"/>
                    <a:pt x="10062" y="4719"/>
                  </a:cubicBezTo>
                  <a:cubicBezTo>
                    <a:pt x="10183" y="3868"/>
                    <a:pt x="10244" y="2926"/>
                    <a:pt x="9971" y="2105"/>
                  </a:cubicBezTo>
                  <a:cubicBezTo>
                    <a:pt x="9441" y="500"/>
                    <a:pt x="8011" y="0"/>
                    <a:pt x="6488" y="0"/>
                  </a:cubicBez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26;p79"/>
            <p:cNvSpPr/>
            <p:nvPr/>
          </p:nvSpPr>
          <p:spPr>
            <a:xfrm>
              <a:off x="9583275" y="4457475"/>
              <a:ext cx="202900" cy="281500"/>
            </a:xfrm>
            <a:custGeom>
              <a:avLst/>
              <a:gdLst/>
              <a:ahLst/>
              <a:cxnLst/>
              <a:rect l="l" t="t" r="r" b="b"/>
              <a:pathLst>
                <a:path w="8116" h="11260" extrusionOk="0">
                  <a:moveTo>
                    <a:pt x="1620" y="1"/>
                  </a:moveTo>
                  <a:cubicBezTo>
                    <a:pt x="1411" y="1"/>
                    <a:pt x="1196" y="15"/>
                    <a:pt x="973" y="44"/>
                  </a:cubicBezTo>
                  <a:cubicBezTo>
                    <a:pt x="0" y="2871"/>
                    <a:pt x="760" y="10865"/>
                    <a:pt x="760" y="10865"/>
                  </a:cubicBezTo>
                  <a:lnTo>
                    <a:pt x="8116" y="11260"/>
                  </a:lnTo>
                  <a:cubicBezTo>
                    <a:pt x="8116" y="11260"/>
                    <a:pt x="7549" y="1"/>
                    <a:pt x="1620"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27;p79"/>
            <p:cNvSpPr/>
            <p:nvPr/>
          </p:nvSpPr>
          <p:spPr>
            <a:xfrm>
              <a:off x="9781600" y="4718450"/>
              <a:ext cx="129200" cy="313850"/>
            </a:xfrm>
            <a:custGeom>
              <a:avLst/>
              <a:gdLst/>
              <a:ahLst/>
              <a:cxnLst/>
              <a:rect l="l" t="t" r="r" b="b"/>
              <a:pathLst>
                <a:path w="5168" h="12554" extrusionOk="0">
                  <a:moveTo>
                    <a:pt x="3831" y="0"/>
                  </a:moveTo>
                  <a:lnTo>
                    <a:pt x="3831" y="0"/>
                  </a:lnTo>
                  <a:cubicBezTo>
                    <a:pt x="2767" y="1034"/>
                    <a:pt x="913" y="4073"/>
                    <a:pt x="1" y="12554"/>
                  </a:cubicBezTo>
                  <a:cubicBezTo>
                    <a:pt x="761" y="12554"/>
                    <a:pt x="1551" y="12402"/>
                    <a:pt x="2372" y="12037"/>
                  </a:cubicBezTo>
                  <a:cubicBezTo>
                    <a:pt x="5168" y="10730"/>
                    <a:pt x="5046" y="4286"/>
                    <a:pt x="3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28;p79"/>
            <p:cNvSpPr/>
            <p:nvPr/>
          </p:nvSpPr>
          <p:spPr>
            <a:xfrm>
              <a:off x="9400900" y="3922850"/>
              <a:ext cx="65375" cy="33450"/>
            </a:xfrm>
            <a:custGeom>
              <a:avLst/>
              <a:gdLst/>
              <a:ahLst/>
              <a:cxnLst/>
              <a:rect l="l" t="t" r="r" b="b"/>
              <a:pathLst>
                <a:path w="2615" h="1338" extrusionOk="0">
                  <a:moveTo>
                    <a:pt x="1271" y="0"/>
                  </a:moveTo>
                  <a:cubicBezTo>
                    <a:pt x="1064" y="0"/>
                    <a:pt x="862" y="41"/>
                    <a:pt x="699" y="122"/>
                  </a:cubicBezTo>
                  <a:cubicBezTo>
                    <a:pt x="426" y="213"/>
                    <a:pt x="183" y="365"/>
                    <a:pt x="0" y="578"/>
                  </a:cubicBezTo>
                  <a:cubicBezTo>
                    <a:pt x="394" y="462"/>
                    <a:pt x="787" y="364"/>
                    <a:pt x="1154" y="364"/>
                  </a:cubicBezTo>
                  <a:cubicBezTo>
                    <a:pt x="1269" y="364"/>
                    <a:pt x="1381" y="373"/>
                    <a:pt x="1490" y="395"/>
                  </a:cubicBezTo>
                  <a:cubicBezTo>
                    <a:pt x="1703" y="456"/>
                    <a:pt x="1915" y="578"/>
                    <a:pt x="2098" y="760"/>
                  </a:cubicBezTo>
                  <a:cubicBezTo>
                    <a:pt x="2189" y="821"/>
                    <a:pt x="2250" y="942"/>
                    <a:pt x="2341" y="1034"/>
                  </a:cubicBezTo>
                  <a:cubicBezTo>
                    <a:pt x="2432" y="1125"/>
                    <a:pt x="2493" y="1246"/>
                    <a:pt x="2614" y="1338"/>
                  </a:cubicBezTo>
                  <a:cubicBezTo>
                    <a:pt x="2584" y="1216"/>
                    <a:pt x="2554" y="1064"/>
                    <a:pt x="2523" y="942"/>
                  </a:cubicBezTo>
                  <a:cubicBezTo>
                    <a:pt x="2462" y="821"/>
                    <a:pt x="2402" y="669"/>
                    <a:pt x="2310" y="547"/>
                  </a:cubicBezTo>
                  <a:cubicBezTo>
                    <a:pt x="2158" y="304"/>
                    <a:pt x="1885" y="122"/>
                    <a:pt x="1581" y="30"/>
                  </a:cubicBezTo>
                  <a:cubicBezTo>
                    <a:pt x="1480" y="10"/>
                    <a:pt x="1375" y="0"/>
                    <a:pt x="1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29;p79"/>
            <p:cNvSpPr/>
            <p:nvPr/>
          </p:nvSpPr>
          <p:spPr>
            <a:xfrm>
              <a:off x="9707550" y="3719940"/>
              <a:ext cx="121750" cy="180950"/>
            </a:xfrm>
            <a:custGeom>
              <a:avLst/>
              <a:gdLst/>
              <a:ahLst/>
              <a:cxnLst/>
              <a:rect l="l" t="t" r="r" b="b"/>
              <a:pathLst>
                <a:path w="4870" h="7238" extrusionOk="0">
                  <a:moveTo>
                    <a:pt x="1455" y="1"/>
                  </a:moveTo>
                  <a:cubicBezTo>
                    <a:pt x="0" y="1"/>
                    <a:pt x="1990" y="7235"/>
                    <a:pt x="1990" y="7235"/>
                  </a:cubicBezTo>
                  <a:cubicBezTo>
                    <a:pt x="2004" y="7237"/>
                    <a:pt x="2018" y="7237"/>
                    <a:pt x="2032" y="7237"/>
                  </a:cubicBezTo>
                  <a:cubicBezTo>
                    <a:pt x="3389" y="7237"/>
                    <a:pt x="4870" y="1517"/>
                    <a:pt x="4118" y="1095"/>
                  </a:cubicBezTo>
                  <a:cubicBezTo>
                    <a:pt x="4089" y="1080"/>
                    <a:pt x="4059" y="1073"/>
                    <a:pt x="4030" y="1073"/>
                  </a:cubicBezTo>
                  <a:cubicBezTo>
                    <a:pt x="3294" y="1073"/>
                    <a:pt x="2507" y="5655"/>
                    <a:pt x="2507" y="5655"/>
                  </a:cubicBezTo>
                  <a:cubicBezTo>
                    <a:pt x="2507" y="5655"/>
                    <a:pt x="2932" y="62"/>
                    <a:pt x="1473" y="1"/>
                  </a:cubicBezTo>
                  <a:cubicBezTo>
                    <a:pt x="1467" y="1"/>
                    <a:pt x="1461"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30;p79"/>
            <p:cNvSpPr/>
            <p:nvPr/>
          </p:nvSpPr>
          <p:spPr>
            <a:xfrm>
              <a:off x="9383425" y="4963825"/>
              <a:ext cx="71450" cy="93550"/>
            </a:xfrm>
            <a:custGeom>
              <a:avLst/>
              <a:gdLst/>
              <a:ahLst/>
              <a:cxnLst/>
              <a:rect l="l" t="t" r="r" b="b"/>
              <a:pathLst>
                <a:path w="2858" h="3742" extrusionOk="0">
                  <a:moveTo>
                    <a:pt x="575" y="1"/>
                  </a:moveTo>
                  <a:cubicBezTo>
                    <a:pt x="566" y="1"/>
                    <a:pt x="557" y="2"/>
                    <a:pt x="547" y="3"/>
                  </a:cubicBezTo>
                  <a:cubicBezTo>
                    <a:pt x="0" y="125"/>
                    <a:pt x="1642" y="2374"/>
                    <a:pt x="2523" y="3529"/>
                  </a:cubicBezTo>
                  <a:cubicBezTo>
                    <a:pt x="2614" y="3590"/>
                    <a:pt x="2736" y="3651"/>
                    <a:pt x="2857" y="3742"/>
                  </a:cubicBezTo>
                  <a:cubicBezTo>
                    <a:pt x="2349" y="2606"/>
                    <a:pt x="1136" y="1"/>
                    <a:pt x="575"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31;p79"/>
            <p:cNvSpPr/>
            <p:nvPr/>
          </p:nvSpPr>
          <p:spPr>
            <a:xfrm>
              <a:off x="9538450" y="5007875"/>
              <a:ext cx="75250" cy="66225"/>
            </a:xfrm>
            <a:custGeom>
              <a:avLst/>
              <a:gdLst/>
              <a:ahLst/>
              <a:cxnLst/>
              <a:rect l="l" t="t" r="r" b="b"/>
              <a:pathLst>
                <a:path w="3010" h="2649" extrusionOk="0">
                  <a:moveTo>
                    <a:pt x="1990" y="1"/>
                  </a:moveTo>
                  <a:cubicBezTo>
                    <a:pt x="1177" y="1"/>
                    <a:pt x="394" y="1636"/>
                    <a:pt x="0" y="2648"/>
                  </a:cubicBezTo>
                  <a:cubicBezTo>
                    <a:pt x="213" y="2618"/>
                    <a:pt x="456" y="2588"/>
                    <a:pt x="699" y="2557"/>
                  </a:cubicBezTo>
                  <a:cubicBezTo>
                    <a:pt x="1702" y="1645"/>
                    <a:pt x="3009" y="278"/>
                    <a:pt x="2189" y="34"/>
                  </a:cubicBezTo>
                  <a:cubicBezTo>
                    <a:pt x="2122" y="12"/>
                    <a:pt x="2056" y="1"/>
                    <a:pt x="1990"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32;p79"/>
            <p:cNvSpPr/>
            <p:nvPr/>
          </p:nvSpPr>
          <p:spPr>
            <a:xfrm>
              <a:off x="9476875" y="5032175"/>
              <a:ext cx="30425" cy="41150"/>
            </a:xfrm>
            <a:custGeom>
              <a:avLst/>
              <a:gdLst/>
              <a:ahLst/>
              <a:cxnLst/>
              <a:rect l="l" t="t" r="r" b="b"/>
              <a:pathLst>
                <a:path w="1217" h="1646" extrusionOk="0">
                  <a:moveTo>
                    <a:pt x="562" y="1"/>
                  </a:moveTo>
                  <a:cubicBezTo>
                    <a:pt x="547" y="1"/>
                    <a:pt x="533" y="2"/>
                    <a:pt x="518" y="5"/>
                  </a:cubicBezTo>
                  <a:cubicBezTo>
                    <a:pt x="1" y="96"/>
                    <a:pt x="1034" y="1433"/>
                    <a:pt x="1217" y="1646"/>
                  </a:cubicBezTo>
                  <a:cubicBezTo>
                    <a:pt x="1217" y="1439"/>
                    <a:pt x="1045" y="1"/>
                    <a:pt x="562"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33;p79"/>
            <p:cNvSpPr/>
            <p:nvPr/>
          </p:nvSpPr>
          <p:spPr>
            <a:xfrm>
              <a:off x="9507275" y="5073325"/>
              <a:ext cx="25" cy="775"/>
            </a:xfrm>
            <a:custGeom>
              <a:avLst/>
              <a:gdLst/>
              <a:ahLst/>
              <a:cxnLst/>
              <a:rect l="l" t="t" r="r" b="b"/>
              <a:pathLst>
                <a:path w="1" h="31" extrusionOk="0">
                  <a:moveTo>
                    <a:pt x="1" y="30"/>
                  </a:moveTo>
                  <a:cubicBezTo>
                    <a:pt x="1" y="30"/>
                    <a:pt x="1" y="0"/>
                    <a:pt x="1" y="0"/>
                  </a:cubicBezTo>
                  <a:cubicBezTo>
                    <a:pt x="1" y="0"/>
                    <a:pt x="1" y="0"/>
                    <a:pt x="1" y="0"/>
                  </a:cubicBezTo>
                  <a:cubicBezTo>
                    <a:pt x="1" y="0"/>
                    <a:pt x="1" y="30"/>
                    <a:pt x="1" y="3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34;p79"/>
            <p:cNvSpPr/>
            <p:nvPr/>
          </p:nvSpPr>
          <p:spPr>
            <a:xfrm>
              <a:off x="9757275" y="4665250"/>
              <a:ext cx="101100" cy="364775"/>
            </a:xfrm>
            <a:custGeom>
              <a:avLst/>
              <a:gdLst/>
              <a:ahLst/>
              <a:cxnLst/>
              <a:rect l="l" t="t" r="r" b="b"/>
              <a:pathLst>
                <a:path w="4044" h="14591" fill="none" extrusionOk="0">
                  <a:moveTo>
                    <a:pt x="1" y="14590"/>
                  </a:moveTo>
                  <a:cubicBezTo>
                    <a:pt x="1" y="14590"/>
                    <a:pt x="31" y="4378"/>
                    <a:pt x="4044" y="1"/>
                  </a:cubicBez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35;p79"/>
            <p:cNvSpPr/>
            <p:nvPr/>
          </p:nvSpPr>
          <p:spPr>
            <a:xfrm>
              <a:off x="9530850" y="4480600"/>
              <a:ext cx="145925" cy="494700"/>
            </a:xfrm>
            <a:custGeom>
              <a:avLst/>
              <a:gdLst/>
              <a:ahLst/>
              <a:cxnLst/>
              <a:rect l="l" t="t" r="r" b="b"/>
              <a:pathLst>
                <a:path w="5837" h="19788" extrusionOk="0">
                  <a:moveTo>
                    <a:pt x="2766" y="0"/>
                  </a:moveTo>
                  <a:cubicBezTo>
                    <a:pt x="0" y="9909"/>
                    <a:pt x="5076" y="19788"/>
                    <a:pt x="5076" y="19788"/>
                  </a:cubicBezTo>
                  <a:cubicBezTo>
                    <a:pt x="5076" y="19788"/>
                    <a:pt x="5836" y="19788"/>
                    <a:pt x="5836" y="18694"/>
                  </a:cubicBezTo>
                  <a:cubicBezTo>
                    <a:pt x="1155" y="7387"/>
                    <a:pt x="4134" y="0"/>
                    <a:pt x="4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36;p79"/>
            <p:cNvSpPr/>
            <p:nvPr/>
          </p:nvSpPr>
          <p:spPr>
            <a:xfrm>
              <a:off x="9450300" y="4425875"/>
              <a:ext cx="181625" cy="154300"/>
            </a:xfrm>
            <a:custGeom>
              <a:avLst/>
              <a:gdLst/>
              <a:ahLst/>
              <a:cxnLst/>
              <a:rect l="l" t="t" r="r" b="b"/>
              <a:pathLst>
                <a:path w="7265" h="6172" extrusionOk="0">
                  <a:moveTo>
                    <a:pt x="2158" y="1"/>
                  </a:moveTo>
                  <a:lnTo>
                    <a:pt x="0" y="4955"/>
                  </a:lnTo>
                  <a:lnTo>
                    <a:pt x="3587" y="6171"/>
                  </a:lnTo>
                  <a:cubicBezTo>
                    <a:pt x="3587" y="6171"/>
                    <a:pt x="5593" y="4591"/>
                    <a:pt x="7265" y="1338"/>
                  </a:cubicBezTo>
                  <a:lnTo>
                    <a:pt x="7265" y="1338"/>
                  </a:lnTo>
                  <a:cubicBezTo>
                    <a:pt x="6156" y="1857"/>
                    <a:pt x="5286" y="2054"/>
                    <a:pt x="4604" y="2054"/>
                  </a:cubicBezTo>
                  <a:cubicBezTo>
                    <a:pt x="2406" y="2054"/>
                    <a:pt x="2158"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37;p79"/>
            <p:cNvSpPr/>
            <p:nvPr/>
          </p:nvSpPr>
          <p:spPr>
            <a:xfrm>
              <a:off x="9226871" y="3755460"/>
              <a:ext cx="709775" cy="782884"/>
            </a:xfrm>
            <a:custGeom>
              <a:avLst/>
              <a:gdLst/>
              <a:ahLst/>
              <a:cxnLst/>
              <a:rect l="l" t="t" r="r" b="b"/>
              <a:pathLst>
                <a:path w="28391" h="32244" extrusionOk="0">
                  <a:moveTo>
                    <a:pt x="12975" y="1"/>
                  </a:moveTo>
                  <a:cubicBezTo>
                    <a:pt x="12429" y="1"/>
                    <a:pt x="11855" y="34"/>
                    <a:pt x="11247" y="101"/>
                  </a:cubicBezTo>
                  <a:lnTo>
                    <a:pt x="11217" y="101"/>
                  </a:lnTo>
                  <a:cubicBezTo>
                    <a:pt x="11034" y="101"/>
                    <a:pt x="10852" y="131"/>
                    <a:pt x="10670" y="161"/>
                  </a:cubicBezTo>
                  <a:cubicBezTo>
                    <a:pt x="10427" y="222"/>
                    <a:pt x="10214" y="252"/>
                    <a:pt x="10001" y="313"/>
                  </a:cubicBezTo>
                  <a:cubicBezTo>
                    <a:pt x="9649" y="351"/>
                    <a:pt x="9277" y="367"/>
                    <a:pt x="8893" y="367"/>
                  </a:cubicBezTo>
                  <a:cubicBezTo>
                    <a:pt x="7060" y="367"/>
                    <a:pt x="4944" y="11"/>
                    <a:pt x="3281" y="11"/>
                  </a:cubicBezTo>
                  <a:cubicBezTo>
                    <a:pt x="1926" y="11"/>
                    <a:pt x="872" y="247"/>
                    <a:pt x="518" y="1104"/>
                  </a:cubicBezTo>
                  <a:cubicBezTo>
                    <a:pt x="1" y="2380"/>
                    <a:pt x="2828" y="2836"/>
                    <a:pt x="4043" y="3110"/>
                  </a:cubicBezTo>
                  <a:cubicBezTo>
                    <a:pt x="2280" y="4538"/>
                    <a:pt x="1551" y="6119"/>
                    <a:pt x="2706" y="6970"/>
                  </a:cubicBezTo>
                  <a:cubicBezTo>
                    <a:pt x="2974" y="7180"/>
                    <a:pt x="3253" y="7272"/>
                    <a:pt x="3536" y="7272"/>
                  </a:cubicBezTo>
                  <a:cubicBezTo>
                    <a:pt x="5500" y="7272"/>
                    <a:pt x="7660" y="2837"/>
                    <a:pt x="7660" y="2836"/>
                  </a:cubicBezTo>
                  <a:lnTo>
                    <a:pt x="7660" y="2836"/>
                  </a:lnTo>
                  <a:cubicBezTo>
                    <a:pt x="7660" y="2837"/>
                    <a:pt x="6840" y="5085"/>
                    <a:pt x="7691" y="5541"/>
                  </a:cubicBezTo>
                  <a:cubicBezTo>
                    <a:pt x="7739" y="5567"/>
                    <a:pt x="7790" y="5579"/>
                    <a:pt x="7845" y="5579"/>
                  </a:cubicBezTo>
                  <a:cubicBezTo>
                    <a:pt x="8697" y="5579"/>
                    <a:pt x="10291" y="2611"/>
                    <a:pt x="11220" y="2611"/>
                  </a:cubicBezTo>
                  <a:cubicBezTo>
                    <a:pt x="11283" y="2611"/>
                    <a:pt x="11343" y="2625"/>
                    <a:pt x="11399" y="2654"/>
                  </a:cubicBezTo>
                  <a:cubicBezTo>
                    <a:pt x="12311" y="3140"/>
                    <a:pt x="19211" y="15146"/>
                    <a:pt x="19211" y="15146"/>
                  </a:cubicBezTo>
                  <a:cubicBezTo>
                    <a:pt x="19211" y="15146"/>
                    <a:pt x="9879" y="22320"/>
                    <a:pt x="14196" y="31651"/>
                  </a:cubicBezTo>
                  <a:cubicBezTo>
                    <a:pt x="14547" y="32071"/>
                    <a:pt x="14892" y="32243"/>
                    <a:pt x="15200" y="32243"/>
                  </a:cubicBezTo>
                  <a:cubicBezTo>
                    <a:pt x="16120" y="32243"/>
                    <a:pt x="16710" y="30707"/>
                    <a:pt x="16141" y="29615"/>
                  </a:cubicBezTo>
                  <a:cubicBezTo>
                    <a:pt x="15837" y="29067"/>
                    <a:pt x="14986" y="24417"/>
                    <a:pt x="18451" y="23627"/>
                  </a:cubicBezTo>
                  <a:cubicBezTo>
                    <a:pt x="21916" y="22836"/>
                    <a:pt x="28390" y="19918"/>
                    <a:pt x="24773" y="11590"/>
                  </a:cubicBezTo>
                  <a:cubicBezTo>
                    <a:pt x="21534" y="4218"/>
                    <a:pt x="19141" y="1"/>
                    <a:pt x="12975" y="1"/>
                  </a:cubicBezTo>
                  <a:close/>
                </a:path>
              </a:pathLst>
            </a:custGeom>
            <a:solidFill>
              <a:srgbClr val="FF6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38;p79"/>
            <p:cNvSpPr/>
            <p:nvPr/>
          </p:nvSpPr>
          <p:spPr>
            <a:xfrm>
              <a:off x="9584800" y="4057950"/>
              <a:ext cx="133325" cy="112900"/>
            </a:xfrm>
            <a:custGeom>
              <a:avLst/>
              <a:gdLst/>
              <a:ahLst/>
              <a:cxnLst/>
              <a:rect l="l" t="t" r="r" b="b"/>
              <a:pathLst>
                <a:path w="5333" h="4516" extrusionOk="0">
                  <a:moveTo>
                    <a:pt x="3273" y="0"/>
                  </a:moveTo>
                  <a:cubicBezTo>
                    <a:pt x="1862" y="0"/>
                    <a:pt x="152" y="1040"/>
                    <a:pt x="152" y="1040"/>
                  </a:cubicBezTo>
                  <a:cubicBezTo>
                    <a:pt x="152" y="1040"/>
                    <a:pt x="0" y="3350"/>
                    <a:pt x="152" y="4201"/>
                  </a:cubicBezTo>
                  <a:cubicBezTo>
                    <a:pt x="515" y="4351"/>
                    <a:pt x="1281" y="4515"/>
                    <a:pt x="2104" y="4515"/>
                  </a:cubicBezTo>
                  <a:cubicBezTo>
                    <a:pt x="3621" y="4515"/>
                    <a:pt x="5332" y="3955"/>
                    <a:pt x="5076" y="1709"/>
                  </a:cubicBezTo>
                  <a:cubicBezTo>
                    <a:pt x="4913" y="403"/>
                    <a:pt x="4151" y="0"/>
                    <a:pt x="3273" y="0"/>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39;p79"/>
            <p:cNvSpPr/>
            <p:nvPr/>
          </p:nvSpPr>
          <p:spPr>
            <a:xfrm>
              <a:off x="9603625" y="4080875"/>
              <a:ext cx="86050" cy="70700"/>
            </a:xfrm>
            <a:custGeom>
              <a:avLst/>
              <a:gdLst/>
              <a:ahLst/>
              <a:cxnLst/>
              <a:rect l="l" t="t" r="r" b="b"/>
              <a:pathLst>
                <a:path w="3442" h="2828" extrusionOk="0">
                  <a:moveTo>
                    <a:pt x="3142" y="1"/>
                  </a:moveTo>
                  <a:cubicBezTo>
                    <a:pt x="1619" y="1"/>
                    <a:pt x="458" y="1204"/>
                    <a:pt x="37" y="2615"/>
                  </a:cubicBezTo>
                  <a:cubicBezTo>
                    <a:pt x="1" y="2744"/>
                    <a:pt x="108" y="2828"/>
                    <a:pt x="212" y="2828"/>
                  </a:cubicBezTo>
                  <a:cubicBezTo>
                    <a:pt x="280" y="2828"/>
                    <a:pt x="348" y="2791"/>
                    <a:pt x="372" y="2707"/>
                  </a:cubicBezTo>
                  <a:cubicBezTo>
                    <a:pt x="762" y="1447"/>
                    <a:pt x="1772" y="366"/>
                    <a:pt x="3142" y="366"/>
                  </a:cubicBezTo>
                  <a:cubicBezTo>
                    <a:pt x="3161" y="366"/>
                    <a:pt x="3180" y="366"/>
                    <a:pt x="3199" y="366"/>
                  </a:cubicBezTo>
                  <a:cubicBezTo>
                    <a:pt x="3442" y="366"/>
                    <a:pt x="3442" y="1"/>
                    <a:pt x="3199" y="1"/>
                  </a:cubicBezTo>
                  <a:cubicBezTo>
                    <a:pt x="3180" y="1"/>
                    <a:pt x="3161" y="1"/>
                    <a:pt x="3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40;p79"/>
            <p:cNvSpPr/>
            <p:nvPr/>
          </p:nvSpPr>
          <p:spPr>
            <a:xfrm>
              <a:off x="9620175" y="4105500"/>
              <a:ext cx="77125" cy="17150"/>
            </a:xfrm>
            <a:custGeom>
              <a:avLst/>
              <a:gdLst/>
              <a:ahLst/>
              <a:cxnLst/>
              <a:rect l="l" t="t" r="r" b="b"/>
              <a:pathLst>
                <a:path w="3085" h="686" extrusionOk="0">
                  <a:moveTo>
                    <a:pt x="1555" y="0"/>
                  </a:moveTo>
                  <a:cubicBezTo>
                    <a:pt x="1079" y="0"/>
                    <a:pt x="597" y="82"/>
                    <a:pt x="196" y="171"/>
                  </a:cubicBezTo>
                  <a:cubicBezTo>
                    <a:pt x="1" y="227"/>
                    <a:pt x="62" y="513"/>
                    <a:pt x="237" y="513"/>
                  </a:cubicBezTo>
                  <a:cubicBezTo>
                    <a:pt x="253" y="513"/>
                    <a:pt x="270" y="511"/>
                    <a:pt x="287" y="506"/>
                  </a:cubicBezTo>
                  <a:cubicBezTo>
                    <a:pt x="652" y="430"/>
                    <a:pt x="1100" y="354"/>
                    <a:pt x="1541" y="354"/>
                  </a:cubicBezTo>
                  <a:cubicBezTo>
                    <a:pt x="1982" y="354"/>
                    <a:pt x="2415" y="430"/>
                    <a:pt x="2749" y="658"/>
                  </a:cubicBezTo>
                  <a:cubicBezTo>
                    <a:pt x="2779" y="677"/>
                    <a:pt x="2808" y="686"/>
                    <a:pt x="2836" y="686"/>
                  </a:cubicBezTo>
                  <a:cubicBezTo>
                    <a:pt x="2981" y="686"/>
                    <a:pt x="3085" y="456"/>
                    <a:pt x="2932" y="354"/>
                  </a:cubicBezTo>
                  <a:cubicBezTo>
                    <a:pt x="2543" y="90"/>
                    <a:pt x="2052"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41;p79"/>
            <p:cNvSpPr/>
            <p:nvPr/>
          </p:nvSpPr>
          <p:spPr>
            <a:xfrm>
              <a:off x="9326425" y="4501875"/>
              <a:ext cx="291075" cy="445325"/>
            </a:xfrm>
            <a:custGeom>
              <a:avLst/>
              <a:gdLst/>
              <a:ahLst/>
              <a:cxnLst/>
              <a:rect l="l" t="t" r="r" b="b"/>
              <a:pathLst>
                <a:path w="11643" h="17813" extrusionOk="0">
                  <a:moveTo>
                    <a:pt x="11642" y="1"/>
                  </a:moveTo>
                  <a:lnTo>
                    <a:pt x="761" y="2827"/>
                  </a:lnTo>
                  <a:lnTo>
                    <a:pt x="1" y="17812"/>
                  </a:lnTo>
                  <a:lnTo>
                    <a:pt x="8907" y="14043"/>
                  </a:lnTo>
                  <a:lnTo>
                    <a:pt x="1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42;p79"/>
            <p:cNvSpPr/>
            <p:nvPr/>
          </p:nvSpPr>
          <p:spPr>
            <a:xfrm>
              <a:off x="9179000" y="4483650"/>
              <a:ext cx="53225" cy="379950"/>
            </a:xfrm>
            <a:custGeom>
              <a:avLst/>
              <a:gdLst/>
              <a:ahLst/>
              <a:cxnLst/>
              <a:rect l="l" t="t" r="r" b="b"/>
              <a:pathLst>
                <a:path w="2129" h="15198" extrusionOk="0">
                  <a:moveTo>
                    <a:pt x="2129" y="0"/>
                  </a:moveTo>
                  <a:lnTo>
                    <a:pt x="487" y="517"/>
                  </a:lnTo>
                  <a:lnTo>
                    <a:pt x="1" y="15198"/>
                  </a:lnTo>
                  <a:lnTo>
                    <a:pt x="1" y="15198"/>
                  </a:lnTo>
                  <a:lnTo>
                    <a:pt x="2098" y="14408"/>
                  </a:lnTo>
                  <a:lnTo>
                    <a:pt x="2129" y="14468"/>
                  </a:lnTo>
                  <a:lnTo>
                    <a:pt x="21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43;p79"/>
            <p:cNvSpPr/>
            <p:nvPr/>
          </p:nvSpPr>
          <p:spPr>
            <a:xfrm>
              <a:off x="9099975" y="4355225"/>
              <a:ext cx="91225" cy="509900"/>
            </a:xfrm>
            <a:custGeom>
              <a:avLst/>
              <a:gdLst/>
              <a:ahLst/>
              <a:cxnLst/>
              <a:rect l="l" t="t" r="r" b="b"/>
              <a:pathLst>
                <a:path w="3649" h="20396" extrusionOk="0">
                  <a:moveTo>
                    <a:pt x="1" y="0"/>
                  </a:moveTo>
                  <a:lnTo>
                    <a:pt x="1460" y="17417"/>
                  </a:lnTo>
                  <a:lnTo>
                    <a:pt x="3040" y="20396"/>
                  </a:lnTo>
                  <a:lnTo>
                    <a:pt x="3162" y="20335"/>
                  </a:lnTo>
                  <a:lnTo>
                    <a:pt x="3648" y="5654"/>
                  </a:lnTo>
                  <a:lnTo>
                    <a:pt x="1"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44;p79"/>
            <p:cNvSpPr/>
            <p:nvPr/>
          </p:nvSpPr>
          <p:spPr>
            <a:xfrm>
              <a:off x="9232200" y="4482875"/>
              <a:ext cx="113250" cy="465075"/>
            </a:xfrm>
            <a:custGeom>
              <a:avLst/>
              <a:gdLst/>
              <a:ahLst/>
              <a:cxnLst/>
              <a:rect l="l" t="t" r="r" b="b"/>
              <a:pathLst>
                <a:path w="4530" h="18603" extrusionOk="0">
                  <a:moveTo>
                    <a:pt x="183" y="1"/>
                  </a:moveTo>
                  <a:lnTo>
                    <a:pt x="1" y="31"/>
                  </a:lnTo>
                  <a:lnTo>
                    <a:pt x="1" y="14499"/>
                  </a:lnTo>
                  <a:lnTo>
                    <a:pt x="3709" y="18603"/>
                  </a:lnTo>
                  <a:lnTo>
                    <a:pt x="3770" y="18572"/>
                  </a:lnTo>
                  <a:lnTo>
                    <a:pt x="4530" y="3587"/>
                  </a:lnTo>
                  <a:lnTo>
                    <a:pt x="183" y="1"/>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45;p79"/>
            <p:cNvSpPr/>
            <p:nvPr/>
          </p:nvSpPr>
          <p:spPr>
            <a:xfrm>
              <a:off x="9076425" y="4514700"/>
              <a:ext cx="164925" cy="195400"/>
            </a:xfrm>
            <a:custGeom>
              <a:avLst/>
              <a:gdLst/>
              <a:ahLst/>
              <a:cxnLst/>
              <a:rect l="l" t="t" r="r" b="b"/>
              <a:pathLst>
                <a:path w="6597" h="7816" extrusionOk="0">
                  <a:moveTo>
                    <a:pt x="2693" y="1"/>
                  </a:moveTo>
                  <a:cubicBezTo>
                    <a:pt x="1120" y="1"/>
                    <a:pt x="0" y="4746"/>
                    <a:pt x="0" y="4746"/>
                  </a:cubicBezTo>
                  <a:cubicBezTo>
                    <a:pt x="487" y="6782"/>
                    <a:pt x="2341" y="7816"/>
                    <a:pt x="2341" y="7816"/>
                  </a:cubicBezTo>
                  <a:cubicBezTo>
                    <a:pt x="2341" y="7816"/>
                    <a:pt x="4833" y="6752"/>
                    <a:pt x="5715" y="5658"/>
                  </a:cubicBezTo>
                  <a:cubicBezTo>
                    <a:pt x="6596" y="4533"/>
                    <a:pt x="5289" y="3074"/>
                    <a:pt x="5289" y="3074"/>
                  </a:cubicBezTo>
                  <a:cubicBezTo>
                    <a:pt x="5289" y="3074"/>
                    <a:pt x="6110" y="2588"/>
                    <a:pt x="5897" y="2162"/>
                  </a:cubicBezTo>
                  <a:cubicBezTo>
                    <a:pt x="5857" y="2068"/>
                    <a:pt x="5689" y="2026"/>
                    <a:pt x="5439" y="2026"/>
                  </a:cubicBezTo>
                  <a:cubicBezTo>
                    <a:pt x="4559" y="2026"/>
                    <a:pt x="2663" y="2550"/>
                    <a:pt x="1763" y="3165"/>
                  </a:cubicBezTo>
                  <a:cubicBezTo>
                    <a:pt x="1551" y="2953"/>
                    <a:pt x="3466" y="673"/>
                    <a:pt x="2766" y="4"/>
                  </a:cubicBezTo>
                  <a:cubicBezTo>
                    <a:pt x="2742" y="2"/>
                    <a:pt x="2717" y="1"/>
                    <a:pt x="2693"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46;p79"/>
            <p:cNvSpPr/>
            <p:nvPr/>
          </p:nvSpPr>
          <p:spPr>
            <a:xfrm>
              <a:off x="9146325" y="4591550"/>
              <a:ext cx="62350" cy="25100"/>
            </a:xfrm>
            <a:custGeom>
              <a:avLst/>
              <a:gdLst/>
              <a:ahLst/>
              <a:cxnLst/>
              <a:rect l="l" t="t" r="r" b="b"/>
              <a:pathLst>
                <a:path w="2494" h="1004" extrusionOk="0">
                  <a:moveTo>
                    <a:pt x="2493" y="0"/>
                  </a:moveTo>
                  <a:lnTo>
                    <a:pt x="1" y="1003"/>
                  </a:lnTo>
                  <a:cubicBezTo>
                    <a:pt x="700" y="942"/>
                    <a:pt x="2493" y="0"/>
                    <a:pt x="2493"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47;p79"/>
            <p:cNvSpPr/>
            <p:nvPr/>
          </p:nvSpPr>
          <p:spPr>
            <a:xfrm>
              <a:off x="9163800" y="4616625"/>
              <a:ext cx="60075" cy="28125"/>
            </a:xfrm>
            <a:custGeom>
              <a:avLst/>
              <a:gdLst/>
              <a:ahLst/>
              <a:cxnLst/>
              <a:rect l="l" t="t" r="r" b="b"/>
              <a:pathLst>
                <a:path w="2403" h="1125" extrusionOk="0">
                  <a:moveTo>
                    <a:pt x="2402" y="0"/>
                  </a:moveTo>
                  <a:lnTo>
                    <a:pt x="1" y="1125"/>
                  </a:lnTo>
                  <a:cubicBezTo>
                    <a:pt x="852" y="1125"/>
                    <a:pt x="2402" y="1"/>
                    <a:pt x="2402"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48;p79"/>
            <p:cNvSpPr/>
            <p:nvPr/>
          </p:nvSpPr>
          <p:spPr>
            <a:xfrm>
              <a:off x="9354400" y="4650409"/>
              <a:ext cx="431775" cy="312875"/>
            </a:xfrm>
            <a:custGeom>
              <a:avLst/>
              <a:gdLst/>
              <a:ahLst/>
              <a:cxnLst/>
              <a:rect l="l" t="t" r="r" b="b"/>
              <a:pathLst>
                <a:path w="17271" h="12515" extrusionOk="0">
                  <a:moveTo>
                    <a:pt x="3551" y="1"/>
                  </a:moveTo>
                  <a:cubicBezTo>
                    <a:pt x="3545" y="1"/>
                    <a:pt x="3539" y="1"/>
                    <a:pt x="3532" y="1"/>
                  </a:cubicBezTo>
                  <a:cubicBezTo>
                    <a:pt x="2681" y="32"/>
                    <a:pt x="2772" y="1369"/>
                    <a:pt x="2772" y="1369"/>
                  </a:cubicBezTo>
                  <a:cubicBezTo>
                    <a:pt x="2772" y="1369"/>
                    <a:pt x="1009" y="3193"/>
                    <a:pt x="1465" y="4713"/>
                  </a:cubicBezTo>
                  <a:cubicBezTo>
                    <a:pt x="584" y="4257"/>
                    <a:pt x="1070" y="2615"/>
                    <a:pt x="523" y="2342"/>
                  </a:cubicBezTo>
                  <a:cubicBezTo>
                    <a:pt x="502" y="2330"/>
                    <a:pt x="482" y="2325"/>
                    <a:pt x="464" y="2325"/>
                  </a:cubicBezTo>
                  <a:cubicBezTo>
                    <a:pt x="0" y="2325"/>
                    <a:pt x="311" y="5855"/>
                    <a:pt x="1101" y="7053"/>
                  </a:cubicBezTo>
                  <a:cubicBezTo>
                    <a:pt x="1724" y="8001"/>
                    <a:pt x="4650" y="12514"/>
                    <a:pt x="9863" y="12514"/>
                  </a:cubicBezTo>
                  <a:cubicBezTo>
                    <a:pt x="11507" y="12514"/>
                    <a:pt x="13379" y="12065"/>
                    <a:pt x="15478" y="10913"/>
                  </a:cubicBezTo>
                  <a:cubicBezTo>
                    <a:pt x="17271" y="7600"/>
                    <a:pt x="16602" y="3436"/>
                    <a:pt x="16602" y="3436"/>
                  </a:cubicBezTo>
                  <a:lnTo>
                    <a:pt x="12134" y="3254"/>
                  </a:lnTo>
                  <a:lnTo>
                    <a:pt x="12134" y="5929"/>
                  </a:lnTo>
                  <a:lnTo>
                    <a:pt x="7453" y="5929"/>
                  </a:lnTo>
                  <a:cubicBezTo>
                    <a:pt x="7453" y="5929"/>
                    <a:pt x="7180" y="3831"/>
                    <a:pt x="6815" y="3497"/>
                  </a:cubicBezTo>
                  <a:cubicBezTo>
                    <a:pt x="6450" y="3163"/>
                    <a:pt x="7180" y="1339"/>
                    <a:pt x="6481" y="1339"/>
                  </a:cubicBezTo>
                  <a:cubicBezTo>
                    <a:pt x="5812" y="1339"/>
                    <a:pt x="5052" y="3071"/>
                    <a:pt x="5356" y="4804"/>
                  </a:cubicBezTo>
                  <a:cubicBezTo>
                    <a:pt x="4783" y="3929"/>
                    <a:pt x="4389" y="1"/>
                    <a:pt x="3551" y="1"/>
                  </a:cubicBezTo>
                  <a:close/>
                </a:path>
              </a:pathLst>
            </a:custGeom>
            <a:solidFill>
              <a:srgbClr val="FFB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49;p79"/>
            <p:cNvSpPr/>
            <p:nvPr/>
          </p:nvSpPr>
          <p:spPr>
            <a:xfrm>
              <a:off x="9419125" y="4685775"/>
              <a:ext cx="14475" cy="72200"/>
            </a:xfrm>
            <a:custGeom>
              <a:avLst/>
              <a:gdLst/>
              <a:ahLst/>
              <a:cxnLst/>
              <a:rect l="l" t="t" r="r" b="b"/>
              <a:pathLst>
                <a:path w="579" h="2888" extrusionOk="0">
                  <a:moveTo>
                    <a:pt x="183" y="0"/>
                  </a:moveTo>
                  <a:cubicBezTo>
                    <a:pt x="183" y="1"/>
                    <a:pt x="1" y="2098"/>
                    <a:pt x="578" y="2888"/>
                  </a:cubicBezTo>
                  <a:lnTo>
                    <a:pt x="183" y="0"/>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50;p79"/>
            <p:cNvSpPr/>
            <p:nvPr/>
          </p:nvSpPr>
          <p:spPr>
            <a:xfrm>
              <a:off x="9391775" y="4718450"/>
              <a:ext cx="16750" cy="46375"/>
            </a:xfrm>
            <a:custGeom>
              <a:avLst/>
              <a:gdLst/>
              <a:ahLst/>
              <a:cxnLst/>
              <a:rect l="l" t="t" r="r" b="b"/>
              <a:pathLst>
                <a:path w="670" h="1855" extrusionOk="0">
                  <a:moveTo>
                    <a:pt x="335" y="0"/>
                  </a:moveTo>
                  <a:cubicBezTo>
                    <a:pt x="335" y="1"/>
                    <a:pt x="1" y="1064"/>
                    <a:pt x="669" y="1854"/>
                  </a:cubicBezTo>
                  <a:lnTo>
                    <a:pt x="335" y="0"/>
                  </a:ln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51;p79"/>
            <p:cNvSpPr/>
            <p:nvPr/>
          </p:nvSpPr>
          <p:spPr>
            <a:xfrm>
              <a:off x="9536150" y="4795950"/>
              <a:ext cx="172525" cy="6875"/>
            </a:xfrm>
            <a:custGeom>
              <a:avLst/>
              <a:gdLst/>
              <a:ahLst/>
              <a:cxnLst/>
              <a:rect l="l" t="t" r="r" b="b"/>
              <a:pathLst>
                <a:path w="6901" h="275" extrusionOk="0">
                  <a:moveTo>
                    <a:pt x="183" y="1"/>
                  </a:moveTo>
                  <a:cubicBezTo>
                    <a:pt x="1" y="1"/>
                    <a:pt x="1" y="274"/>
                    <a:pt x="183" y="274"/>
                  </a:cubicBezTo>
                  <a:lnTo>
                    <a:pt x="6718" y="274"/>
                  </a:lnTo>
                  <a:cubicBezTo>
                    <a:pt x="6901" y="274"/>
                    <a:pt x="6901" y="1"/>
                    <a:pt x="6718" y="1"/>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52;p79"/>
            <p:cNvSpPr/>
            <p:nvPr/>
          </p:nvSpPr>
          <p:spPr>
            <a:xfrm>
              <a:off x="9120500" y="5818000"/>
              <a:ext cx="89700" cy="118825"/>
            </a:xfrm>
            <a:custGeom>
              <a:avLst/>
              <a:gdLst/>
              <a:ahLst/>
              <a:cxnLst/>
              <a:rect l="l" t="t" r="r" b="b"/>
              <a:pathLst>
                <a:path w="3588" h="4753" extrusionOk="0">
                  <a:moveTo>
                    <a:pt x="2687" y="0"/>
                  </a:moveTo>
                  <a:cubicBezTo>
                    <a:pt x="1831" y="0"/>
                    <a:pt x="2280" y="4134"/>
                    <a:pt x="2280" y="4134"/>
                  </a:cubicBezTo>
                  <a:cubicBezTo>
                    <a:pt x="2280" y="4134"/>
                    <a:pt x="1513" y="2012"/>
                    <a:pt x="870" y="2012"/>
                  </a:cubicBezTo>
                  <a:cubicBezTo>
                    <a:pt x="812" y="2012"/>
                    <a:pt x="755" y="2030"/>
                    <a:pt x="699" y="2068"/>
                  </a:cubicBezTo>
                  <a:cubicBezTo>
                    <a:pt x="0" y="2523"/>
                    <a:pt x="1885" y="4742"/>
                    <a:pt x="1885" y="4742"/>
                  </a:cubicBezTo>
                  <a:cubicBezTo>
                    <a:pt x="1885" y="4742"/>
                    <a:pt x="1935" y="4752"/>
                    <a:pt x="2011" y="4752"/>
                  </a:cubicBezTo>
                  <a:cubicBezTo>
                    <a:pt x="2263" y="4752"/>
                    <a:pt x="2799" y="4644"/>
                    <a:pt x="2706" y="3709"/>
                  </a:cubicBezTo>
                  <a:cubicBezTo>
                    <a:pt x="2706" y="3709"/>
                    <a:pt x="3587" y="61"/>
                    <a:pt x="2706" y="1"/>
                  </a:cubicBezTo>
                  <a:cubicBezTo>
                    <a:pt x="2699" y="0"/>
                    <a:pt x="2693" y="0"/>
                    <a:pt x="2687" y="0"/>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53;p79"/>
            <p:cNvSpPr/>
            <p:nvPr/>
          </p:nvSpPr>
          <p:spPr>
            <a:xfrm>
              <a:off x="10027050" y="5802050"/>
              <a:ext cx="102475" cy="156350"/>
            </a:xfrm>
            <a:custGeom>
              <a:avLst/>
              <a:gdLst/>
              <a:ahLst/>
              <a:cxnLst/>
              <a:rect l="l" t="t" r="r" b="b"/>
              <a:pathLst>
                <a:path w="4099" h="6254" extrusionOk="0">
                  <a:moveTo>
                    <a:pt x="2022" y="0"/>
                  </a:moveTo>
                  <a:cubicBezTo>
                    <a:pt x="2017" y="0"/>
                    <a:pt x="2012" y="0"/>
                    <a:pt x="2007" y="0"/>
                  </a:cubicBezTo>
                  <a:cubicBezTo>
                    <a:pt x="0" y="61"/>
                    <a:pt x="1429" y="6049"/>
                    <a:pt x="1429" y="6049"/>
                  </a:cubicBezTo>
                  <a:cubicBezTo>
                    <a:pt x="1752" y="6192"/>
                    <a:pt x="2041" y="6253"/>
                    <a:pt x="2296" y="6253"/>
                  </a:cubicBezTo>
                  <a:cubicBezTo>
                    <a:pt x="3721" y="6253"/>
                    <a:pt x="4098" y="4350"/>
                    <a:pt x="3557" y="4195"/>
                  </a:cubicBezTo>
                  <a:cubicBezTo>
                    <a:pt x="3531" y="4189"/>
                    <a:pt x="3505" y="4186"/>
                    <a:pt x="3479" y="4186"/>
                  </a:cubicBezTo>
                  <a:cubicBezTo>
                    <a:pt x="2847" y="4186"/>
                    <a:pt x="2007" y="5867"/>
                    <a:pt x="2007" y="5867"/>
                  </a:cubicBezTo>
                  <a:cubicBezTo>
                    <a:pt x="2007" y="5867"/>
                    <a:pt x="4002" y="0"/>
                    <a:pt x="2022" y="0"/>
                  </a:cubicBezTo>
                  <a:close/>
                </a:path>
              </a:pathLst>
            </a:custGeom>
            <a:solidFill>
              <a:srgbClr val="B3D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898;p75"/>
          <p:cNvGrpSpPr/>
          <p:nvPr/>
        </p:nvGrpSpPr>
        <p:grpSpPr>
          <a:xfrm>
            <a:off x="6619176" y="1446675"/>
            <a:ext cx="1580686" cy="3475898"/>
            <a:chOff x="5935827" y="724913"/>
            <a:chExt cx="2395220" cy="3697695"/>
          </a:xfrm>
        </p:grpSpPr>
        <p:sp>
          <p:nvSpPr>
            <p:cNvPr id="136" name="Google Shape;1899;p75"/>
            <p:cNvSpPr/>
            <p:nvPr/>
          </p:nvSpPr>
          <p:spPr>
            <a:xfrm>
              <a:off x="6717393" y="2212159"/>
              <a:ext cx="835100" cy="509909"/>
            </a:xfrm>
            <a:custGeom>
              <a:avLst/>
              <a:gdLst/>
              <a:ahLst/>
              <a:cxnLst/>
              <a:rect l="l" t="t" r="r" b="b"/>
              <a:pathLst>
                <a:path w="16628" h="10153" extrusionOk="0">
                  <a:moveTo>
                    <a:pt x="16627" y="0"/>
                  </a:moveTo>
                  <a:lnTo>
                    <a:pt x="1" y="61"/>
                  </a:lnTo>
                  <a:lnTo>
                    <a:pt x="1" y="10152"/>
                  </a:lnTo>
                  <a:lnTo>
                    <a:pt x="16019" y="10092"/>
                  </a:lnTo>
                  <a:lnTo>
                    <a:pt x="1662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00;p75"/>
            <p:cNvSpPr/>
            <p:nvPr/>
          </p:nvSpPr>
          <p:spPr>
            <a:xfrm>
              <a:off x="6564766" y="1966369"/>
              <a:ext cx="117571" cy="996866"/>
            </a:xfrm>
            <a:custGeom>
              <a:avLst/>
              <a:gdLst/>
              <a:ahLst/>
              <a:cxnLst/>
              <a:rect l="l" t="t" r="r" b="b"/>
              <a:pathLst>
                <a:path w="2341" h="19849" extrusionOk="0">
                  <a:moveTo>
                    <a:pt x="2189" y="1"/>
                  </a:moveTo>
                  <a:lnTo>
                    <a:pt x="304" y="61"/>
                  </a:lnTo>
                  <a:lnTo>
                    <a:pt x="0" y="19849"/>
                  </a:lnTo>
                  <a:lnTo>
                    <a:pt x="2341" y="19758"/>
                  </a:lnTo>
                  <a:lnTo>
                    <a:pt x="218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01;p75"/>
            <p:cNvSpPr/>
            <p:nvPr/>
          </p:nvSpPr>
          <p:spPr>
            <a:xfrm>
              <a:off x="6674654" y="1966369"/>
              <a:ext cx="68755" cy="992296"/>
            </a:xfrm>
            <a:custGeom>
              <a:avLst/>
              <a:gdLst/>
              <a:ahLst/>
              <a:cxnLst/>
              <a:rect l="l" t="t" r="r" b="b"/>
              <a:pathLst>
                <a:path w="1369" h="19758" extrusionOk="0">
                  <a:moveTo>
                    <a:pt x="1" y="1"/>
                  </a:moveTo>
                  <a:lnTo>
                    <a:pt x="153" y="19758"/>
                  </a:lnTo>
                  <a:lnTo>
                    <a:pt x="1369" y="19697"/>
                  </a:lnTo>
                  <a:lnTo>
                    <a:pt x="133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02;p75"/>
            <p:cNvSpPr/>
            <p:nvPr/>
          </p:nvSpPr>
          <p:spPr>
            <a:xfrm>
              <a:off x="7468474" y="1990777"/>
              <a:ext cx="142029" cy="992296"/>
            </a:xfrm>
            <a:custGeom>
              <a:avLst/>
              <a:gdLst/>
              <a:ahLst/>
              <a:cxnLst/>
              <a:rect l="l" t="t" r="r" b="b"/>
              <a:pathLst>
                <a:path w="2828" h="19758" extrusionOk="0">
                  <a:moveTo>
                    <a:pt x="973" y="1"/>
                  </a:moveTo>
                  <a:lnTo>
                    <a:pt x="1" y="19758"/>
                  </a:lnTo>
                  <a:lnTo>
                    <a:pt x="231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03;p75"/>
            <p:cNvSpPr/>
            <p:nvPr/>
          </p:nvSpPr>
          <p:spPr>
            <a:xfrm>
              <a:off x="7584489" y="1990777"/>
              <a:ext cx="91656" cy="992296"/>
            </a:xfrm>
            <a:custGeom>
              <a:avLst/>
              <a:gdLst/>
              <a:ahLst/>
              <a:cxnLst/>
              <a:rect l="l" t="t" r="r" b="b"/>
              <a:pathLst>
                <a:path w="1825" h="19758" extrusionOk="0">
                  <a:moveTo>
                    <a:pt x="517" y="1"/>
                  </a:moveTo>
                  <a:lnTo>
                    <a:pt x="1" y="19758"/>
                  </a:lnTo>
                  <a:lnTo>
                    <a:pt x="1247" y="19758"/>
                  </a:lnTo>
                  <a:lnTo>
                    <a:pt x="1824" y="1034"/>
                  </a:lnTo>
                  <a:lnTo>
                    <a:pt x="51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04;p75"/>
            <p:cNvSpPr/>
            <p:nvPr/>
          </p:nvSpPr>
          <p:spPr>
            <a:xfrm>
              <a:off x="6714380" y="3025818"/>
              <a:ext cx="116064" cy="972458"/>
            </a:xfrm>
            <a:custGeom>
              <a:avLst/>
              <a:gdLst/>
              <a:ahLst/>
              <a:cxnLst/>
              <a:rect l="l" t="t" r="r" b="b"/>
              <a:pathLst>
                <a:path w="2311" h="19363" extrusionOk="0">
                  <a:moveTo>
                    <a:pt x="0" y="0"/>
                  </a:moveTo>
                  <a:lnTo>
                    <a:pt x="517" y="19332"/>
                  </a:lnTo>
                  <a:lnTo>
                    <a:pt x="2310" y="19362"/>
                  </a:lnTo>
                  <a:lnTo>
                    <a:pt x="2249" y="61"/>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05;p75"/>
            <p:cNvSpPr/>
            <p:nvPr/>
          </p:nvSpPr>
          <p:spPr>
            <a:xfrm>
              <a:off x="6827331" y="3028831"/>
              <a:ext cx="70261" cy="969445"/>
            </a:xfrm>
            <a:custGeom>
              <a:avLst/>
              <a:gdLst/>
              <a:ahLst/>
              <a:cxnLst/>
              <a:rect l="l" t="t" r="r" b="b"/>
              <a:pathLst>
                <a:path w="1399" h="19303" extrusionOk="0">
                  <a:moveTo>
                    <a:pt x="0" y="1"/>
                  </a:moveTo>
                  <a:lnTo>
                    <a:pt x="61" y="19302"/>
                  </a:lnTo>
                  <a:lnTo>
                    <a:pt x="1399" y="18329"/>
                  </a:lnTo>
                  <a:lnTo>
                    <a:pt x="1186" y="31"/>
                  </a:lnTo>
                  <a:lnTo>
                    <a:pt x="0"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906;p75"/>
            <p:cNvSpPr/>
            <p:nvPr/>
          </p:nvSpPr>
          <p:spPr>
            <a:xfrm>
              <a:off x="7503580" y="3073127"/>
              <a:ext cx="135902" cy="972458"/>
            </a:xfrm>
            <a:custGeom>
              <a:avLst/>
              <a:gdLst/>
              <a:ahLst/>
              <a:cxnLst/>
              <a:rect l="l" t="t" r="r" b="b"/>
              <a:pathLst>
                <a:path w="2706" h="19363" extrusionOk="0">
                  <a:moveTo>
                    <a:pt x="1" y="0"/>
                  </a:moveTo>
                  <a:lnTo>
                    <a:pt x="882" y="19332"/>
                  </a:lnTo>
                  <a:lnTo>
                    <a:pt x="2706" y="19362"/>
                  </a:lnTo>
                  <a:lnTo>
                    <a:pt x="2280"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907;p75"/>
            <p:cNvSpPr/>
            <p:nvPr/>
          </p:nvSpPr>
          <p:spPr>
            <a:xfrm>
              <a:off x="7618088" y="3074634"/>
              <a:ext cx="87036" cy="970952"/>
            </a:xfrm>
            <a:custGeom>
              <a:avLst/>
              <a:gdLst/>
              <a:ahLst/>
              <a:cxnLst/>
              <a:rect l="l" t="t" r="r" b="b"/>
              <a:pathLst>
                <a:path w="1733" h="19333" extrusionOk="0">
                  <a:moveTo>
                    <a:pt x="0" y="1"/>
                  </a:moveTo>
                  <a:lnTo>
                    <a:pt x="426" y="19332"/>
                  </a:lnTo>
                  <a:lnTo>
                    <a:pt x="173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908;p75"/>
            <p:cNvSpPr/>
            <p:nvPr/>
          </p:nvSpPr>
          <p:spPr>
            <a:xfrm>
              <a:off x="7207416" y="3079204"/>
              <a:ext cx="134395" cy="970952"/>
            </a:xfrm>
            <a:custGeom>
              <a:avLst/>
              <a:gdLst/>
              <a:ahLst/>
              <a:cxnLst/>
              <a:rect l="l" t="t" r="r" b="b"/>
              <a:pathLst>
                <a:path w="2676" h="19333" extrusionOk="0">
                  <a:moveTo>
                    <a:pt x="1" y="1"/>
                  </a:moveTo>
                  <a:lnTo>
                    <a:pt x="882" y="19332"/>
                  </a:lnTo>
                  <a:lnTo>
                    <a:pt x="2676" y="19332"/>
                  </a:lnTo>
                  <a:lnTo>
                    <a:pt x="2281" y="31"/>
                  </a:lnTo>
                  <a:lnTo>
                    <a:pt x="1"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909;p75"/>
            <p:cNvSpPr/>
            <p:nvPr/>
          </p:nvSpPr>
          <p:spPr>
            <a:xfrm>
              <a:off x="7321924" y="3080761"/>
              <a:ext cx="85529" cy="969395"/>
            </a:xfrm>
            <a:custGeom>
              <a:avLst/>
              <a:gdLst/>
              <a:ahLst/>
              <a:cxnLst/>
              <a:rect l="l" t="t" r="r" b="b"/>
              <a:pathLst>
                <a:path w="1703" h="19302" extrusionOk="0">
                  <a:moveTo>
                    <a:pt x="1" y="0"/>
                  </a:moveTo>
                  <a:lnTo>
                    <a:pt x="396" y="19301"/>
                  </a:lnTo>
                  <a:lnTo>
                    <a:pt x="1703" y="18298"/>
                  </a:lnTo>
                  <a:lnTo>
                    <a:pt x="1186"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910;p75"/>
            <p:cNvSpPr/>
            <p:nvPr/>
          </p:nvSpPr>
          <p:spPr>
            <a:xfrm>
              <a:off x="6656372" y="2126680"/>
              <a:ext cx="859458" cy="537381"/>
            </a:xfrm>
            <a:custGeom>
              <a:avLst/>
              <a:gdLst/>
              <a:ahLst/>
              <a:cxnLst/>
              <a:rect l="l" t="t" r="r" b="b"/>
              <a:pathLst>
                <a:path w="17113" h="10700" extrusionOk="0">
                  <a:moveTo>
                    <a:pt x="0" y="0"/>
                  </a:moveTo>
                  <a:lnTo>
                    <a:pt x="456" y="10699"/>
                  </a:lnTo>
                  <a:lnTo>
                    <a:pt x="16475" y="10669"/>
                  </a:lnTo>
                  <a:lnTo>
                    <a:pt x="17113" y="578"/>
                  </a:lnTo>
                  <a:lnTo>
                    <a:pt x="0"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911;p75"/>
            <p:cNvSpPr/>
            <p:nvPr/>
          </p:nvSpPr>
          <p:spPr>
            <a:xfrm>
              <a:off x="7850117" y="1317591"/>
              <a:ext cx="1557" cy="3114"/>
            </a:xfrm>
            <a:custGeom>
              <a:avLst/>
              <a:gdLst/>
              <a:ahLst/>
              <a:cxnLst/>
              <a:rect l="l" t="t" r="r" b="b"/>
              <a:pathLst>
                <a:path w="31" h="62" extrusionOk="0">
                  <a:moveTo>
                    <a:pt x="31" y="0"/>
                  </a:moveTo>
                  <a:cubicBezTo>
                    <a:pt x="31" y="31"/>
                    <a:pt x="1" y="61"/>
                    <a:pt x="1" y="61"/>
                  </a:cubicBezTo>
                  <a:cubicBezTo>
                    <a:pt x="1" y="61"/>
                    <a:pt x="31" y="31"/>
                    <a:pt x="3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912;p75"/>
            <p:cNvSpPr/>
            <p:nvPr/>
          </p:nvSpPr>
          <p:spPr>
            <a:xfrm>
              <a:off x="6886845" y="2041150"/>
              <a:ext cx="50" cy="50"/>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913;p75"/>
            <p:cNvSpPr/>
            <p:nvPr/>
          </p:nvSpPr>
          <p:spPr>
            <a:xfrm>
              <a:off x="6299138" y="1463991"/>
              <a:ext cx="216811" cy="137760"/>
            </a:xfrm>
            <a:custGeom>
              <a:avLst/>
              <a:gdLst/>
              <a:ahLst/>
              <a:cxnLst/>
              <a:rect l="l" t="t" r="r" b="b"/>
              <a:pathLst>
                <a:path w="4317" h="2743" extrusionOk="0">
                  <a:moveTo>
                    <a:pt x="2347" y="1"/>
                  </a:moveTo>
                  <a:cubicBezTo>
                    <a:pt x="1515" y="1"/>
                    <a:pt x="688" y="246"/>
                    <a:pt x="1" y="733"/>
                  </a:cubicBezTo>
                  <a:cubicBezTo>
                    <a:pt x="139" y="1746"/>
                    <a:pt x="975" y="2742"/>
                    <a:pt x="2562" y="2742"/>
                  </a:cubicBezTo>
                  <a:cubicBezTo>
                    <a:pt x="3070" y="2742"/>
                    <a:pt x="3654" y="2640"/>
                    <a:pt x="4317" y="2405"/>
                  </a:cubicBezTo>
                  <a:lnTo>
                    <a:pt x="4317" y="490"/>
                  </a:lnTo>
                  <a:cubicBezTo>
                    <a:pt x="3704" y="163"/>
                    <a:pt x="3024" y="1"/>
                    <a:pt x="2347"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914;p75"/>
            <p:cNvSpPr/>
            <p:nvPr/>
          </p:nvSpPr>
          <p:spPr>
            <a:xfrm>
              <a:off x="6293011" y="1386145"/>
              <a:ext cx="222938" cy="114658"/>
            </a:xfrm>
            <a:custGeom>
              <a:avLst/>
              <a:gdLst/>
              <a:ahLst/>
              <a:cxnLst/>
              <a:rect l="l" t="t" r="r" b="b"/>
              <a:pathLst>
                <a:path w="4439" h="2283" extrusionOk="0">
                  <a:moveTo>
                    <a:pt x="2298" y="0"/>
                  </a:moveTo>
                  <a:cubicBezTo>
                    <a:pt x="1859" y="0"/>
                    <a:pt x="1386" y="99"/>
                    <a:pt x="913" y="368"/>
                  </a:cubicBezTo>
                  <a:cubicBezTo>
                    <a:pt x="275" y="733"/>
                    <a:pt x="1" y="1523"/>
                    <a:pt x="123" y="2283"/>
                  </a:cubicBezTo>
                  <a:cubicBezTo>
                    <a:pt x="810" y="1796"/>
                    <a:pt x="1637" y="1551"/>
                    <a:pt x="2469" y="1551"/>
                  </a:cubicBezTo>
                  <a:cubicBezTo>
                    <a:pt x="3146" y="1551"/>
                    <a:pt x="3826" y="1713"/>
                    <a:pt x="4439" y="2040"/>
                  </a:cubicBezTo>
                  <a:lnTo>
                    <a:pt x="4439" y="733"/>
                  </a:lnTo>
                  <a:cubicBezTo>
                    <a:pt x="4439" y="733"/>
                    <a:pt x="3495" y="0"/>
                    <a:pt x="229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915;p75"/>
            <p:cNvSpPr/>
            <p:nvPr/>
          </p:nvSpPr>
          <p:spPr>
            <a:xfrm>
              <a:off x="6363273" y="1470068"/>
              <a:ext cx="134345" cy="114708"/>
            </a:xfrm>
            <a:custGeom>
              <a:avLst/>
              <a:gdLst/>
              <a:ahLst/>
              <a:cxnLst/>
              <a:rect l="l" t="t" r="r" b="b"/>
              <a:pathLst>
                <a:path w="2675" h="2284" extrusionOk="0">
                  <a:moveTo>
                    <a:pt x="1133" y="0"/>
                  </a:moveTo>
                  <a:cubicBezTo>
                    <a:pt x="750" y="0"/>
                    <a:pt x="358" y="82"/>
                    <a:pt x="31" y="156"/>
                  </a:cubicBezTo>
                  <a:cubicBezTo>
                    <a:pt x="0" y="186"/>
                    <a:pt x="0" y="217"/>
                    <a:pt x="31" y="217"/>
                  </a:cubicBezTo>
                  <a:cubicBezTo>
                    <a:pt x="387" y="217"/>
                    <a:pt x="795" y="137"/>
                    <a:pt x="1178" y="137"/>
                  </a:cubicBezTo>
                  <a:cubicBezTo>
                    <a:pt x="1580" y="137"/>
                    <a:pt x="1955" y="224"/>
                    <a:pt x="2219" y="581"/>
                  </a:cubicBezTo>
                  <a:cubicBezTo>
                    <a:pt x="2553" y="1037"/>
                    <a:pt x="2493" y="1676"/>
                    <a:pt x="2523" y="2192"/>
                  </a:cubicBezTo>
                  <a:cubicBezTo>
                    <a:pt x="2523" y="2253"/>
                    <a:pt x="2561" y="2284"/>
                    <a:pt x="2599" y="2284"/>
                  </a:cubicBezTo>
                  <a:cubicBezTo>
                    <a:pt x="2637" y="2284"/>
                    <a:pt x="2675" y="2253"/>
                    <a:pt x="2675" y="2192"/>
                  </a:cubicBezTo>
                  <a:cubicBezTo>
                    <a:pt x="2675" y="1585"/>
                    <a:pt x="2675" y="825"/>
                    <a:pt x="2219" y="369"/>
                  </a:cubicBezTo>
                  <a:cubicBezTo>
                    <a:pt x="1924" y="89"/>
                    <a:pt x="1534" y="0"/>
                    <a:pt x="113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916;p75"/>
            <p:cNvSpPr/>
            <p:nvPr/>
          </p:nvSpPr>
          <p:spPr>
            <a:xfrm>
              <a:off x="6420275" y="1501758"/>
              <a:ext cx="78548" cy="47360"/>
            </a:xfrm>
            <a:custGeom>
              <a:avLst/>
              <a:gdLst/>
              <a:ahLst/>
              <a:cxnLst/>
              <a:rect l="l" t="t" r="r" b="b"/>
              <a:pathLst>
                <a:path w="1564" h="943" extrusionOk="0">
                  <a:moveTo>
                    <a:pt x="552" y="0"/>
                  </a:moveTo>
                  <a:cubicBezTo>
                    <a:pt x="390" y="0"/>
                    <a:pt x="220" y="58"/>
                    <a:pt x="51" y="194"/>
                  </a:cubicBezTo>
                  <a:cubicBezTo>
                    <a:pt x="1" y="243"/>
                    <a:pt x="32" y="293"/>
                    <a:pt x="79" y="293"/>
                  </a:cubicBezTo>
                  <a:cubicBezTo>
                    <a:pt x="89" y="293"/>
                    <a:pt x="100" y="290"/>
                    <a:pt x="111" y="285"/>
                  </a:cubicBezTo>
                  <a:cubicBezTo>
                    <a:pt x="250" y="229"/>
                    <a:pt x="383" y="193"/>
                    <a:pt x="512" y="193"/>
                  </a:cubicBezTo>
                  <a:cubicBezTo>
                    <a:pt x="666" y="193"/>
                    <a:pt x="814" y="244"/>
                    <a:pt x="962" y="376"/>
                  </a:cubicBezTo>
                  <a:cubicBezTo>
                    <a:pt x="1145" y="528"/>
                    <a:pt x="1236" y="741"/>
                    <a:pt x="1388" y="923"/>
                  </a:cubicBezTo>
                  <a:cubicBezTo>
                    <a:pt x="1402" y="937"/>
                    <a:pt x="1418" y="943"/>
                    <a:pt x="1436" y="943"/>
                  </a:cubicBezTo>
                  <a:cubicBezTo>
                    <a:pt x="1496" y="943"/>
                    <a:pt x="1564" y="872"/>
                    <a:pt x="1540" y="802"/>
                  </a:cubicBezTo>
                  <a:cubicBezTo>
                    <a:pt x="1343" y="385"/>
                    <a:pt x="972" y="0"/>
                    <a:pt x="55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917;p75"/>
            <p:cNvSpPr/>
            <p:nvPr/>
          </p:nvSpPr>
          <p:spPr>
            <a:xfrm>
              <a:off x="7500516" y="1463991"/>
              <a:ext cx="216861" cy="137760"/>
            </a:xfrm>
            <a:custGeom>
              <a:avLst/>
              <a:gdLst/>
              <a:ahLst/>
              <a:cxnLst/>
              <a:rect l="l" t="t" r="r" b="b"/>
              <a:pathLst>
                <a:path w="4318" h="2743" extrusionOk="0">
                  <a:moveTo>
                    <a:pt x="1948" y="1"/>
                  </a:moveTo>
                  <a:cubicBezTo>
                    <a:pt x="1273" y="1"/>
                    <a:pt x="600" y="163"/>
                    <a:pt x="1" y="490"/>
                  </a:cubicBezTo>
                  <a:lnTo>
                    <a:pt x="1" y="2405"/>
                  </a:lnTo>
                  <a:cubicBezTo>
                    <a:pt x="656" y="2640"/>
                    <a:pt x="1235" y="2742"/>
                    <a:pt x="1739" y="2742"/>
                  </a:cubicBezTo>
                  <a:cubicBezTo>
                    <a:pt x="3314" y="2742"/>
                    <a:pt x="4156" y="1746"/>
                    <a:pt x="4317" y="733"/>
                  </a:cubicBezTo>
                  <a:cubicBezTo>
                    <a:pt x="3613" y="246"/>
                    <a:pt x="2779" y="1"/>
                    <a:pt x="1948"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918;p75"/>
            <p:cNvSpPr/>
            <p:nvPr/>
          </p:nvSpPr>
          <p:spPr>
            <a:xfrm>
              <a:off x="7500516" y="1386145"/>
              <a:ext cx="222938" cy="114658"/>
            </a:xfrm>
            <a:custGeom>
              <a:avLst/>
              <a:gdLst/>
              <a:ahLst/>
              <a:cxnLst/>
              <a:rect l="l" t="t" r="r" b="b"/>
              <a:pathLst>
                <a:path w="4439" h="2283" extrusionOk="0">
                  <a:moveTo>
                    <a:pt x="2142" y="0"/>
                  </a:moveTo>
                  <a:cubicBezTo>
                    <a:pt x="945" y="0"/>
                    <a:pt x="1" y="733"/>
                    <a:pt x="1" y="733"/>
                  </a:cubicBezTo>
                  <a:lnTo>
                    <a:pt x="1" y="2040"/>
                  </a:lnTo>
                  <a:cubicBezTo>
                    <a:pt x="600" y="1713"/>
                    <a:pt x="1273" y="1551"/>
                    <a:pt x="1948" y="1551"/>
                  </a:cubicBezTo>
                  <a:cubicBezTo>
                    <a:pt x="2779" y="1551"/>
                    <a:pt x="3613" y="1796"/>
                    <a:pt x="4317" y="2283"/>
                  </a:cubicBezTo>
                  <a:cubicBezTo>
                    <a:pt x="4439" y="1523"/>
                    <a:pt x="4165" y="733"/>
                    <a:pt x="3527" y="368"/>
                  </a:cubicBezTo>
                  <a:cubicBezTo>
                    <a:pt x="3054" y="99"/>
                    <a:pt x="2581" y="0"/>
                    <a:pt x="214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919;p75"/>
            <p:cNvSpPr/>
            <p:nvPr/>
          </p:nvSpPr>
          <p:spPr>
            <a:xfrm>
              <a:off x="7517341" y="1470068"/>
              <a:ext cx="134395" cy="114708"/>
            </a:xfrm>
            <a:custGeom>
              <a:avLst/>
              <a:gdLst/>
              <a:ahLst/>
              <a:cxnLst/>
              <a:rect l="l" t="t" r="r" b="b"/>
              <a:pathLst>
                <a:path w="2676" h="2284" extrusionOk="0">
                  <a:moveTo>
                    <a:pt x="1546" y="0"/>
                  </a:moveTo>
                  <a:cubicBezTo>
                    <a:pt x="1142" y="0"/>
                    <a:pt x="751" y="89"/>
                    <a:pt x="456" y="369"/>
                  </a:cubicBezTo>
                  <a:cubicBezTo>
                    <a:pt x="0" y="855"/>
                    <a:pt x="0" y="1585"/>
                    <a:pt x="31" y="2192"/>
                  </a:cubicBezTo>
                  <a:cubicBezTo>
                    <a:pt x="31" y="2253"/>
                    <a:pt x="69" y="2284"/>
                    <a:pt x="107" y="2284"/>
                  </a:cubicBezTo>
                  <a:cubicBezTo>
                    <a:pt x="145" y="2284"/>
                    <a:pt x="183" y="2253"/>
                    <a:pt x="183" y="2192"/>
                  </a:cubicBezTo>
                  <a:cubicBezTo>
                    <a:pt x="183" y="1676"/>
                    <a:pt x="152" y="1037"/>
                    <a:pt x="456" y="581"/>
                  </a:cubicBezTo>
                  <a:cubicBezTo>
                    <a:pt x="715" y="217"/>
                    <a:pt x="1087" y="126"/>
                    <a:pt x="1482" y="126"/>
                  </a:cubicBezTo>
                  <a:cubicBezTo>
                    <a:pt x="1877" y="126"/>
                    <a:pt x="2295" y="217"/>
                    <a:pt x="2645" y="217"/>
                  </a:cubicBezTo>
                  <a:cubicBezTo>
                    <a:pt x="2675" y="217"/>
                    <a:pt x="2675" y="186"/>
                    <a:pt x="2675" y="156"/>
                  </a:cubicBezTo>
                  <a:cubicBezTo>
                    <a:pt x="2333" y="82"/>
                    <a:pt x="1933" y="0"/>
                    <a:pt x="15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920;p75"/>
            <p:cNvSpPr/>
            <p:nvPr/>
          </p:nvSpPr>
          <p:spPr>
            <a:xfrm>
              <a:off x="7517693" y="1502411"/>
              <a:ext cx="77242" cy="46707"/>
            </a:xfrm>
            <a:custGeom>
              <a:avLst/>
              <a:gdLst/>
              <a:ahLst/>
              <a:cxnLst/>
              <a:rect l="l" t="t" r="r" b="b"/>
              <a:pathLst>
                <a:path w="1538" h="930" extrusionOk="0">
                  <a:moveTo>
                    <a:pt x="1016" y="1"/>
                  </a:moveTo>
                  <a:cubicBezTo>
                    <a:pt x="595" y="1"/>
                    <a:pt x="222" y="371"/>
                    <a:pt x="24" y="789"/>
                  </a:cubicBezTo>
                  <a:cubicBezTo>
                    <a:pt x="0" y="859"/>
                    <a:pt x="50" y="930"/>
                    <a:pt x="101" y="930"/>
                  </a:cubicBezTo>
                  <a:cubicBezTo>
                    <a:pt x="116" y="930"/>
                    <a:pt x="132" y="924"/>
                    <a:pt x="145" y="910"/>
                  </a:cubicBezTo>
                  <a:cubicBezTo>
                    <a:pt x="297" y="728"/>
                    <a:pt x="388" y="515"/>
                    <a:pt x="571" y="363"/>
                  </a:cubicBezTo>
                  <a:cubicBezTo>
                    <a:pt x="719" y="231"/>
                    <a:pt x="868" y="180"/>
                    <a:pt x="1021" y="180"/>
                  </a:cubicBezTo>
                  <a:cubicBezTo>
                    <a:pt x="1150" y="180"/>
                    <a:pt x="1283" y="216"/>
                    <a:pt x="1422" y="272"/>
                  </a:cubicBezTo>
                  <a:cubicBezTo>
                    <a:pt x="1433" y="277"/>
                    <a:pt x="1444" y="280"/>
                    <a:pt x="1455" y="280"/>
                  </a:cubicBezTo>
                  <a:cubicBezTo>
                    <a:pt x="1502" y="280"/>
                    <a:pt x="1538" y="230"/>
                    <a:pt x="1513" y="181"/>
                  </a:cubicBezTo>
                  <a:cubicBezTo>
                    <a:pt x="1345" y="55"/>
                    <a:pt x="1177" y="1"/>
                    <a:pt x="10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921;p75"/>
            <p:cNvSpPr/>
            <p:nvPr/>
          </p:nvSpPr>
          <p:spPr>
            <a:xfrm>
              <a:off x="6905176" y="1951101"/>
              <a:ext cx="253473" cy="118525"/>
            </a:xfrm>
            <a:custGeom>
              <a:avLst/>
              <a:gdLst/>
              <a:ahLst/>
              <a:cxnLst/>
              <a:rect l="l" t="t" r="r" b="b"/>
              <a:pathLst>
                <a:path w="5047" h="2360" extrusionOk="0">
                  <a:moveTo>
                    <a:pt x="5046" y="1"/>
                  </a:moveTo>
                  <a:lnTo>
                    <a:pt x="5046" y="1"/>
                  </a:lnTo>
                  <a:cubicBezTo>
                    <a:pt x="3375" y="122"/>
                    <a:pt x="1764" y="396"/>
                    <a:pt x="183" y="943"/>
                  </a:cubicBezTo>
                  <a:cubicBezTo>
                    <a:pt x="122" y="1125"/>
                    <a:pt x="92" y="1277"/>
                    <a:pt x="1" y="1429"/>
                  </a:cubicBezTo>
                  <a:cubicBezTo>
                    <a:pt x="1" y="1429"/>
                    <a:pt x="792" y="2360"/>
                    <a:pt x="2506" y="2360"/>
                  </a:cubicBezTo>
                  <a:cubicBezTo>
                    <a:pt x="3192" y="2360"/>
                    <a:pt x="4026" y="221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922;p75"/>
            <p:cNvSpPr/>
            <p:nvPr/>
          </p:nvSpPr>
          <p:spPr>
            <a:xfrm>
              <a:off x="6905176" y="1856481"/>
              <a:ext cx="271804" cy="141979"/>
            </a:xfrm>
            <a:custGeom>
              <a:avLst/>
              <a:gdLst/>
              <a:ahLst/>
              <a:cxnLst/>
              <a:rect l="l" t="t" r="r" b="b"/>
              <a:pathLst>
                <a:path w="5412" h="2827" extrusionOk="0">
                  <a:moveTo>
                    <a:pt x="5411" y="0"/>
                  </a:moveTo>
                  <a:lnTo>
                    <a:pt x="1" y="426"/>
                  </a:lnTo>
                  <a:cubicBezTo>
                    <a:pt x="1" y="426"/>
                    <a:pt x="426" y="1763"/>
                    <a:pt x="183" y="2827"/>
                  </a:cubicBezTo>
                  <a:cubicBezTo>
                    <a:pt x="1764" y="2280"/>
                    <a:pt x="3375"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923;p75"/>
            <p:cNvSpPr/>
            <p:nvPr/>
          </p:nvSpPr>
          <p:spPr>
            <a:xfrm>
              <a:off x="6492797" y="891100"/>
              <a:ext cx="1050504" cy="989835"/>
            </a:xfrm>
            <a:custGeom>
              <a:avLst/>
              <a:gdLst/>
              <a:ahLst/>
              <a:cxnLst/>
              <a:rect l="l" t="t" r="r" b="b"/>
              <a:pathLst>
                <a:path w="20917" h="19709" extrusionOk="0">
                  <a:moveTo>
                    <a:pt x="7883" y="1"/>
                  </a:moveTo>
                  <a:cubicBezTo>
                    <a:pt x="3784" y="1"/>
                    <a:pt x="0" y="2091"/>
                    <a:pt x="187" y="9921"/>
                  </a:cubicBezTo>
                  <a:cubicBezTo>
                    <a:pt x="187" y="9921"/>
                    <a:pt x="66" y="13599"/>
                    <a:pt x="947" y="15423"/>
                  </a:cubicBezTo>
                  <a:cubicBezTo>
                    <a:pt x="1859" y="17246"/>
                    <a:pt x="4807" y="19283"/>
                    <a:pt x="8789" y="19648"/>
                  </a:cubicBezTo>
                  <a:cubicBezTo>
                    <a:pt x="9232" y="19688"/>
                    <a:pt x="9691" y="19708"/>
                    <a:pt x="10158" y="19708"/>
                  </a:cubicBezTo>
                  <a:cubicBezTo>
                    <a:pt x="13891" y="19708"/>
                    <a:pt x="18165" y="18415"/>
                    <a:pt x="19245" y="15848"/>
                  </a:cubicBezTo>
                  <a:cubicBezTo>
                    <a:pt x="20431" y="12991"/>
                    <a:pt x="20917" y="10985"/>
                    <a:pt x="20552" y="8067"/>
                  </a:cubicBezTo>
                  <a:cubicBezTo>
                    <a:pt x="20188" y="5149"/>
                    <a:pt x="20005" y="3842"/>
                    <a:pt x="17300" y="2535"/>
                  </a:cubicBezTo>
                  <a:cubicBezTo>
                    <a:pt x="15980" y="1897"/>
                    <a:pt x="11788" y="1"/>
                    <a:pt x="788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924;p75"/>
            <p:cNvSpPr/>
            <p:nvPr/>
          </p:nvSpPr>
          <p:spPr>
            <a:xfrm>
              <a:off x="6972374" y="1388204"/>
              <a:ext cx="73275" cy="126510"/>
            </a:xfrm>
            <a:custGeom>
              <a:avLst/>
              <a:gdLst/>
              <a:ahLst/>
              <a:cxnLst/>
              <a:rect l="l" t="t" r="r" b="b"/>
              <a:pathLst>
                <a:path w="1459" h="2519" extrusionOk="0">
                  <a:moveTo>
                    <a:pt x="334" y="0"/>
                  </a:moveTo>
                  <a:cubicBezTo>
                    <a:pt x="319" y="0"/>
                    <a:pt x="304" y="8"/>
                    <a:pt x="304" y="23"/>
                  </a:cubicBezTo>
                  <a:cubicBezTo>
                    <a:pt x="213" y="327"/>
                    <a:pt x="182" y="692"/>
                    <a:pt x="91" y="1026"/>
                  </a:cubicBezTo>
                  <a:cubicBezTo>
                    <a:pt x="61" y="1239"/>
                    <a:pt x="0" y="1482"/>
                    <a:pt x="122" y="1695"/>
                  </a:cubicBezTo>
                  <a:cubicBezTo>
                    <a:pt x="176" y="1831"/>
                    <a:pt x="304" y="1943"/>
                    <a:pt x="439" y="1943"/>
                  </a:cubicBezTo>
                  <a:cubicBezTo>
                    <a:pt x="455" y="1943"/>
                    <a:pt x="471" y="1941"/>
                    <a:pt x="486" y="1938"/>
                  </a:cubicBezTo>
                  <a:cubicBezTo>
                    <a:pt x="578" y="1938"/>
                    <a:pt x="669" y="1877"/>
                    <a:pt x="730" y="1847"/>
                  </a:cubicBezTo>
                  <a:cubicBezTo>
                    <a:pt x="760" y="1816"/>
                    <a:pt x="821" y="1756"/>
                    <a:pt x="851" y="1756"/>
                  </a:cubicBezTo>
                  <a:cubicBezTo>
                    <a:pt x="902" y="1715"/>
                    <a:pt x="942" y="1695"/>
                    <a:pt x="974" y="1695"/>
                  </a:cubicBezTo>
                  <a:cubicBezTo>
                    <a:pt x="1037" y="1695"/>
                    <a:pt x="1064" y="1776"/>
                    <a:pt x="1064" y="1938"/>
                  </a:cubicBezTo>
                  <a:cubicBezTo>
                    <a:pt x="1216" y="2151"/>
                    <a:pt x="1185" y="2272"/>
                    <a:pt x="942" y="2333"/>
                  </a:cubicBezTo>
                  <a:cubicBezTo>
                    <a:pt x="830" y="2361"/>
                    <a:pt x="873" y="2519"/>
                    <a:pt x="952" y="2519"/>
                  </a:cubicBezTo>
                  <a:cubicBezTo>
                    <a:pt x="959" y="2519"/>
                    <a:pt x="966" y="2518"/>
                    <a:pt x="973" y="2515"/>
                  </a:cubicBezTo>
                  <a:cubicBezTo>
                    <a:pt x="1216" y="2424"/>
                    <a:pt x="1459" y="2181"/>
                    <a:pt x="1459" y="1908"/>
                  </a:cubicBezTo>
                  <a:cubicBezTo>
                    <a:pt x="1429" y="1664"/>
                    <a:pt x="1216" y="1512"/>
                    <a:pt x="1003" y="1512"/>
                  </a:cubicBezTo>
                  <a:cubicBezTo>
                    <a:pt x="851" y="1512"/>
                    <a:pt x="790" y="1634"/>
                    <a:pt x="638" y="1695"/>
                  </a:cubicBezTo>
                  <a:cubicBezTo>
                    <a:pt x="562" y="1724"/>
                    <a:pt x="499" y="1737"/>
                    <a:pt x="447" y="1737"/>
                  </a:cubicBezTo>
                  <a:cubicBezTo>
                    <a:pt x="124" y="1737"/>
                    <a:pt x="221" y="1231"/>
                    <a:pt x="274" y="996"/>
                  </a:cubicBezTo>
                  <a:cubicBezTo>
                    <a:pt x="304" y="722"/>
                    <a:pt x="517" y="297"/>
                    <a:pt x="365" y="23"/>
                  </a:cubicBezTo>
                  <a:cubicBezTo>
                    <a:pt x="365" y="8"/>
                    <a:pt x="350" y="0"/>
                    <a:pt x="33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925;p75"/>
            <p:cNvSpPr/>
            <p:nvPr/>
          </p:nvSpPr>
          <p:spPr>
            <a:xfrm>
              <a:off x="6961677" y="1589698"/>
              <a:ext cx="108430" cy="51629"/>
            </a:xfrm>
            <a:custGeom>
              <a:avLst/>
              <a:gdLst/>
              <a:ahLst/>
              <a:cxnLst/>
              <a:rect l="l" t="t" r="r" b="b"/>
              <a:pathLst>
                <a:path w="2159" h="1028" extrusionOk="0">
                  <a:moveTo>
                    <a:pt x="2048" y="0"/>
                  </a:moveTo>
                  <a:cubicBezTo>
                    <a:pt x="1991" y="0"/>
                    <a:pt x="1930" y="38"/>
                    <a:pt x="1915" y="114"/>
                  </a:cubicBezTo>
                  <a:cubicBezTo>
                    <a:pt x="1857" y="547"/>
                    <a:pt x="1581" y="816"/>
                    <a:pt x="1162" y="816"/>
                  </a:cubicBezTo>
                  <a:cubicBezTo>
                    <a:pt x="1140" y="816"/>
                    <a:pt x="1118" y="815"/>
                    <a:pt x="1095" y="814"/>
                  </a:cubicBezTo>
                  <a:cubicBezTo>
                    <a:pt x="882" y="814"/>
                    <a:pt x="669" y="753"/>
                    <a:pt x="517" y="601"/>
                  </a:cubicBezTo>
                  <a:cubicBezTo>
                    <a:pt x="365" y="479"/>
                    <a:pt x="335" y="297"/>
                    <a:pt x="213" y="175"/>
                  </a:cubicBezTo>
                  <a:cubicBezTo>
                    <a:pt x="213" y="160"/>
                    <a:pt x="205" y="152"/>
                    <a:pt x="194" y="152"/>
                  </a:cubicBezTo>
                  <a:cubicBezTo>
                    <a:pt x="183" y="152"/>
                    <a:pt x="167" y="160"/>
                    <a:pt x="152" y="175"/>
                  </a:cubicBezTo>
                  <a:cubicBezTo>
                    <a:pt x="0" y="662"/>
                    <a:pt x="730" y="1026"/>
                    <a:pt x="1125" y="1026"/>
                  </a:cubicBezTo>
                  <a:cubicBezTo>
                    <a:pt x="1145" y="1027"/>
                    <a:pt x="1164" y="1028"/>
                    <a:pt x="1184" y="1028"/>
                  </a:cubicBezTo>
                  <a:cubicBezTo>
                    <a:pt x="1707" y="1028"/>
                    <a:pt x="2158" y="642"/>
                    <a:pt x="2158" y="114"/>
                  </a:cubicBezTo>
                  <a:cubicBezTo>
                    <a:pt x="2158" y="38"/>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926;p75"/>
            <p:cNvSpPr/>
            <p:nvPr/>
          </p:nvSpPr>
          <p:spPr>
            <a:xfrm>
              <a:off x="6641657" y="1253256"/>
              <a:ext cx="98687" cy="69106"/>
            </a:xfrm>
            <a:custGeom>
              <a:avLst/>
              <a:gdLst/>
              <a:ahLst/>
              <a:cxnLst/>
              <a:rect l="l" t="t" r="r" b="b"/>
              <a:pathLst>
                <a:path w="1965" h="1376" extrusionOk="0">
                  <a:moveTo>
                    <a:pt x="1756" y="1"/>
                  </a:moveTo>
                  <a:cubicBezTo>
                    <a:pt x="1088" y="1"/>
                    <a:pt x="136" y="642"/>
                    <a:pt x="20" y="1312"/>
                  </a:cubicBezTo>
                  <a:cubicBezTo>
                    <a:pt x="1" y="1349"/>
                    <a:pt x="17" y="1375"/>
                    <a:pt x="39" y="1375"/>
                  </a:cubicBezTo>
                  <a:cubicBezTo>
                    <a:pt x="53" y="1375"/>
                    <a:pt x="69" y="1365"/>
                    <a:pt x="80" y="1342"/>
                  </a:cubicBezTo>
                  <a:cubicBezTo>
                    <a:pt x="567" y="704"/>
                    <a:pt x="1083" y="309"/>
                    <a:pt x="1874" y="157"/>
                  </a:cubicBezTo>
                  <a:cubicBezTo>
                    <a:pt x="1965" y="126"/>
                    <a:pt x="1934" y="5"/>
                    <a:pt x="1843" y="5"/>
                  </a:cubicBezTo>
                  <a:cubicBezTo>
                    <a:pt x="1815" y="2"/>
                    <a:pt x="1786" y="1"/>
                    <a:pt x="175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927;p75"/>
            <p:cNvSpPr/>
            <p:nvPr/>
          </p:nvSpPr>
          <p:spPr>
            <a:xfrm>
              <a:off x="7228811" y="1241554"/>
              <a:ext cx="105718" cy="47812"/>
            </a:xfrm>
            <a:custGeom>
              <a:avLst/>
              <a:gdLst/>
              <a:ahLst/>
              <a:cxnLst/>
              <a:rect l="l" t="t" r="r" b="b"/>
              <a:pathLst>
                <a:path w="2105" h="952" extrusionOk="0">
                  <a:moveTo>
                    <a:pt x="343" y="0"/>
                  </a:moveTo>
                  <a:cubicBezTo>
                    <a:pt x="245" y="0"/>
                    <a:pt x="150" y="8"/>
                    <a:pt x="61" y="25"/>
                  </a:cubicBezTo>
                  <a:cubicBezTo>
                    <a:pt x="1" y="25"/>
                    <a:pt x="1" y="116"/>
                    <a:pt x="61" y="116"/>
                  </a:cubicBezTo>
                  <a:cubicBezTo>
                    <a:pt x="730" y="299"/>
                    <a:pt x="1368" y="390"/>
                    <a:pt x="1885" y="907"/>
                  </a:cubicBezTo>
                  <a:cubicBezTo>
                    <a:pt x="1917" y="938"/>
                    <a:pt x="1948" y="951"/>
                    <a:pt x="1976" y="951"/>
                  </a:cubicBezTo>
                  <a:cubicBezTo>
                    <a:pt x="2055" y="951"/>
                    <a:pt x="2105" y="845"/>
                    <a:pt x="2037" y="755"/>
                  </a:cubicBezTo>
                  <a:cubicBezTo>
                    <a:pt x="1697" y="310"/>
                    <a:pt x="951" y="0"/>
                    <a:pt x="34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928;p75"/>
            <p:cNvSpPr/>
            <p:nvPr/>
          </p:nvSpPr>
          <p:spPr>
            <a:xfrm>
              <a:off x="6644118" y="1545050"/>
              <a:ext cx="195466" cy="183212"/>
            </a:xfrm>
            <a:custGeom>
              <a:avLst/>
              <a:gdLst/>
              <a:ahLst/>
              <a:cxnLst/>
              <a:rect l="l" t="t" r="r" b="b"/>
              <a:pathLst>
                <a:path w="3892" h="3648" extrusionOk="0">
                  <a:moveTo>
                    <a:pt x="1946" y="0"/>
                  </a:moveTo>
                  <a:cubicBezTo>
                    <a:pt x="882" y="0"/>
                    <a:pt x="1" y="821"/>
                    <a:pt x="1" y="1824"/>
                  </a:cubicBezTo>
                  <a:cubicBezTo>
                    <a:pt x="1" y="2827"/>
                    <a:pt x="882" y="3648"/>
                    <a:pt x="1946" y="3648"/>
                  </a:cubicBezTo>
                  <a:cubicBezTo>
                    <a:pt x="3041" y="3648"/>
                    <a:pt x="3892" y="2827"/>
                    <a:pt x="3892" y="1824"/>
                  </a:cubicBezTo>
                  <a:cubicBezTo>
                    <a:pt x="3892" y="821"/>
                    <a:pt x="3041"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29;p75"/>
            <p:cNvSpPr/>
            <p:nvPr/>
          </p:nvSpPr>
          <p:spPr>
            <a:xfrm>
              <a:off x="7178438" y="1545050"/>
              <a:ext cx="195466" cy="183212"/>
            </a:xfrm>
            <a:custGeom>
              <a:avLst/>
              <a:gdLst/>
              <a:ahLst/>
              <a:cxnLst/>
              <a:rect l="l" t="t" r="r" b="b"/>
              <a:pathLst>
                <a:path w="3892" h="3648" extrusionOk="0">
                  <a:moveTo>
                    <a:pt x="1946" y="0"/>
                  </a:moveTo>
                  <a:cubicBezTo>
                    <a:pt x="882" y="0"/>
                    <a:pt x="0" y="821"/>
                    <a:pt x="0" y="1824"/>
                  </a:cubicBezTo>
                  <a:cubicBezTo>
                    <a:pt x="0" y="2827"/>
                    <a:pt x="882" y="3648"/>
                    <a:pt x="1946" y="3648"/>
                  </a:cubicBezTo>
                  <a:cubicBezTo>
                    <a:pt x="3040" y="3648"/>
                    <a:pt x="3891" y="2827"/>
                    <a:pt x="3891" y="1824"/>
                  </a:cubicBezTo>
                  <a:cubicBezTo>
                    <a:pt x="3891" y="821"/>
                    <a:pt x="3040" y="0"/>
                    <a:pt x="1946"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30;p75"/>
            <p:cNvSpPr/>
            <p:nvPr/>
          </p:nvSpPr>
          <p:spPr>
            <a:xfrm>
              <a:off x="6434991" y="948153"/>
              <a:ext cx="1215184" cy="474804"/>
            </a:xfrm>
            <a:custGeom>
              <a:avLst/>
              <a:gdLst/>
              <a:ahLst/>
              <a:cxnLst/>
              <a:rect l="l" t="t" r="r" b="b"/>
              <a:pathLst>
                <a:path w="24196" h="9454" extrusionOk="0">
                  <a:moveTo>
                    <a:pt x="17448" y="1"/>
                  </a:moveTo>
                  <a:cubicBezTo>
                    <a:pt x="17448" y="1369"/>
                    <a:pt x="16713" y="3235"/>
                    <a:pt x="15475" y="3235"/>
                  </a:cubicBezTo>
                  <a:cubicBezTo>
                    <a:pt x="15310" y="3235"/>
                    <a:pt x="15137" y="3203"/>
                    <a:pt x="14955" y="3131"/>
                  </a:cubicBezTo>
                  <a:cubicBezTo>
                    <a:pt x="14013" y="2493"/>
                    <a:pt x="13375" y="1247"/>
                    <a:pt x="12433" y="305"/>
                  </a:cubicBezTo>
                  <a:cubicBezTo>
                    <a:pt x="12062" y="2650"/>
                    <a:pt x="10866" y="3441"/>
                    <a:pt x="9380" y="3441"/>
                  </a:cubicBezTo>
                  <a:cubicBezTo>
                    <a:pt x="7092" y="3441"/>
                    <a:pt x="4116" y="1567"/>
                    <a:pt x="2402" y="609"/>
                  </a:cubicBezTo>
                  <a:cubicBezTo>
                    <a:pt x="1369" y="3223"/>
                    <a:pt x="1399" y="6262"/>
                    <a:pt x="1" y="8846"/>
                  </a:cubicBezTo>
                  <a:cubicBezTo>
                    <a:pt x="913" y="9028"/>
                    <a:pt x="1612" y="9454"/>
                    <a:pt x="1612" y="9454"/>
                  </a:cubicBezTo>
                  <a:cubicBezTo>
                    <a:pt x="3709" y="9028"/>
                    <a:pt x="3344" y="1825"/>
                    <a:pt x="3344" y="1824"/>
                  </a:cubicBezTo>
                  <a:lnTo>
                    <a:pt x="3344" y="1824"/>
                  </a:lnTo>
                  <a:cubicBezTo>
                    <a:pt x="3345" y="1825"/>
                    <a:pt x="7965" y="4834"/>
                    <a:pt x="10305" y="5046"/>
                  </a:cubicBezTo>
                  <a:cubicBezTo>
                    <a:pt x="10409" y="5056"/>
                    <a:pt x="10510" y="5060"/>
                    <a:pt x="10606" y="5060"/>
                  </a:cubicBezTo>
                  <a:cubicBezTo>
                    <a:pt x="12677" y="5060"/>
                    <a:pt x="13010" y="2979"/>
                    <a:pt x="13010" y="2979"/>
                  </a:cubicBezTo>
                  <a:cubicBezTo>
                    <a:pt x="13010" y="2979"/>
                    <a:pt x="13952" y="4530"/>
                    <a:pt x="15685" y="4682"/>
                  </a:cubicBezTo>
                  <a:cubicBezTo>
                    <a:pt x="15753" y="4688"/>
                    <a:pt x="15818" y="4690"/>
                    <a:pt x="15881" y="4690"/>
                  </a:cubicBezTo>
                  <a:cubicBezTo>
                    <a:pt x="17408" y="4690"/>
                    <a:pt x="17296" y="2980"/>
                    <a:pt x="17296" y="2979"/>
                  </a:cubicBezTo>
                  <a:lnTo>
                    <a:pt x="17296" y="2979"/>
                  </a:lnTo>
                  <a:cubicBezTo>
                    <a:pt x="18222" y="4147"/>
                    <a:pt x="18935" y="4473"/>
                    <a:pt x="19442" y="4473"/>
                  </a:cubicBezTo>
                  <a:cubicBezTo>
                    <a:pt x="20084" y="4473"/>
                    <a:pt x="20396" y="3952"/>
                    <a:pt x="20396" y="3952"/>
                  </a:cubicBezTo>
                  <a:cubicBezTo>
                    <a:pt x="20396" y="3952"/>
                    <a:pt x="20396" y="8815"/>
                    <a:pt x="22038" y="8998"/>
                  </a:cubicBezTo>
                  <a:cubicBezTo>
                    <a:pt x="22123" y="9007"/>
                    <a:pt x="22203" y="9012"/>
                    <a:pt x="22280" y="9012"/>
                  </a:cubicBezTo>
                  <a:cubicBezTo>
                    <a:pt x="23682" y="9012"/>
                    <a:pt x="23709" y="7508"/>
                    <a:pt x="23709" y="7508"/>
                  </a:cubicBezTo>
                  <a:cubicBezTo>
                    <a:pt x="23801" y="7539"/>
                    <a:pt x="23884" y="7554"/>
                    <a:pt x="23964" y="7554"/>
                  </a:cubicBezTo>
                  <a:cubicBezTo>
                    <a:pt x="24044" y="7554"/>
                    <a:pt x="24120" y="7539"/>
                    <a:pt x="24196" y="7508"/>
                  </a:cubicBezTo>
                  <a:cubicBezTo>
                    <a:pt x="22676" y="6353"/>
                    <a:pt x="22129" y="3831"/>
                    <a:pt x="21855" y="1551"/>
                  </a:cubicBezTo>
                  <a:cubicBezTo>
                    <a:pt x="21559" y="2284"/>
                    <a:pt x="21067" y="2540"/>
                    <a:pt x="20531" y="2540"/>
                  </a:cubicBezTo>
                  <a:cubicBezTo>
                    <a:pt x="19910" y="2540"/>
                    <a:pt x="19230" y="2197"/>
                    <a:pt x="18724" y="1855"/>
                  </a:cubicBezTo>
                  <a:cubicBezTo>
                    <a:pt x="18390" y="1247"/>
                    <a:pt x="17448" y="943"/>
                    <a:pt x="1744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31;p75"/>
            <p:cNvSpPr/>
            <p:nvPr/>
          </p:nvSpPr>
          <p:spPr>
            <a:xfrm>
              <a:off x="6305265" y="724913"/>
              <a:ext cx="1459416" cy="667507"/>
            </a:xfrm>
            <a:custGeom>
              <a:avLst/>
              <a:gdLst/>
              <a:ahLst/>
              <a:cxnLst/>
              <a:rect l="l" t="t" r="r" b="b"/>
              <a:pathLst>
                <a:path w="29059" h="13291" extrusionOk="0">
                  <a:moveTo>
                    <a:pt x="14078" y="1"/>
                  </a:moveTo>
                  <a:cubicBezTo>
                    <a:pt x="9972" y="1"/>
                    <a:pt x="5532" y="3230"/>
                    <a:pt x="5532" y="3230"/>
                  </a:cubicBezTo>
                  <a:cubicBezTo>
                    <a:pt x="5532" y="3230"/>
                    <a:pt x="6262" y="616"/>
                    <a:pt x="4955" y="525"/>
                  </a:cubicBezTo>
                  <a:cubicBezTo>
                    <a:pt x="4930" y="522"/>
                    <a:pt x="4906" y="521"/>
                    <a:pt x="4883" y="521"/>
                  </a:cubicBezTo>
                  <a:cubicBezTo>
                    <a:pt x="3676" y="521"/>
                    <a:pt x="4407" y="3595"/>
                    <a:pt x="4407" y="3595"/>
                  </a:cubicBezTo>
                  <a:cubicBezTo>
                    <a:pt x="4407" y="3595"/>
                    <a:pt x="3460" y="2182"/>
                    <a:pt x="2675" y="2182"/>
                  </a:cubicBezTo>
                  <a:cubicBezTo>
                    <a:pt x="2437" y="2182"/>
                    <a:pt x="2214" y="2312"/>
                    <a:pt x="2037" y="2652"/>
                  </a:cubicBezTo>
                  <a:cubicBezTo>
                    <a:pt x="1246" y="4111"/>
                    <a:pt x="3739" y="5540"/>
                    <a:pt x="3739" y="5540"/>
                  </a:cubicBezTo>
                  <a:cubicBezTo>
                    <a:pt x="3459" y="5667"/>
                    <a:pt x="3276" y="5702"/>
                    <a:pt x="3136" y="5702"/>
                  </a:cubicBezTo>
                  <a:cubicBezTo>
                    <a:pt x="2968" y="5702"/>
                    <a:pt x="2863" y="5651"/>
                    <a:pt x="2727" y="5651"/>
                  </a:cubicBezTo>
                  <a:cubicBezTo>
                    <a:pt x="2573" y="5651"/>
                    <a:pt x="2379" y="5717"/>
                    <a:pt x="2006" y="5996"/>
                  </a:cubicBezTo>
                  <a:cubicBezTo>
                    <a:pt x="274" y="7607"/>
                    <a:pt x="1581" y="10008"/>
                    <a:pt x="1581" y="10008"/>
                  </a:cubicBezTo>
                  <a:cubicBezTo>
                    <a:pt x="0" y="11589"/>
                    <a:pt x="1581" y="13200"/>
                    <a:pt x="1581" y="13200"/>
                  </a:cubicBezTo>
                  <a:cubicBezTo>
                    <a:pt x="1648" y="13194"/>
                    <a:pt x="1714" y="13192"/>
                    <a:pt x="1778" y="13192"/>
                  </a:cubicBezTo>
                  <a:cubicBezTo>
                    <a:pt x="2067" y="13192"/>
                    <a:pt x="2336" y="13241"/>
                    <a:pt x="2584" y="13291"/>
                  </a:cubicBezTo>
                  <a:cubicBezTo>
                    <a:pt x="3982" y="10707"/>
                    <a:pt x="3952" y="7668"/>
                    <a:pt x="5015" y="5054"/>
                  </a:cubicBezTo>
                  <a:cubicBezTo>
                    <a:pt x="6711" y="6012"/>
                    <a:pt x="9680" y="7886"/>
                    <a:pt x="11965" y="7886"/>
                  </a:cubicBezTo>
                  <a:cubicBezTo>
                    <a:pt x="13449" y="7886"/>
                    <a:pt x="14645" y="7095"/>
                    <a:pt x="15016" y="4750"/>
                  </a:cubicBezTo>
                  <a:cubicBezTo>
                    <a:pt x="15958" y="5692"/>
                    <a:pt x="16596" y="6938"/>
                    <a:pt x="17538" y="7546"/>
                  </a:cubicBezTo>
                  <a:cubicBezTo>
                    <a:pt x="17727" y="7624"/>
                    <a:pt x="17907" y="7660"/>
                    <a:pt x="18078" y="7660"/>
                  </a:cubicBezTo>
                  <a:cubicBezTo>
                    <a:pt x="19304" y="7660"/>
                    <a:pt x="20031" y="5803"/>
                    <a:pt x="20031" y="4415"/>
                  </a:cubicBezTo>
                  <a:cubicBezTo>
                    <a:pt x="20031" y="5358"/>
                    <a:pt x="20973" y="5692"/>
                    <a:pt x="21307" y="6300"/>
                  </a:cubicBezTo>
                  <a:cubicBezTo>
                    <a:pt x="21810" y="6640"/>
                    <a:pt x="22486" y="6972"/>
                    <a:pt x="23104" y="6972"/>
                  </a:cubicBezTo>
                  <a:cubicBezTo>
                    <a:pt x="23645" y="6972"/>
                    <a:pt x="24141" y="6719"/>
                    <a:pt x="24438" y="5996"/>
                  </a:cubicBezTo>
                  <a:cubicBezTo>
                    <a:pt x="24712" y="8276"/>
                    <a:pt x="25259" y="10798"/>
                    <a:pt x="26779" y="11953"/>
                  </a:cubicBezTo>
                  <a:cubicBezTo>
                    <a:pt x="27265" y="11801"/>
                    <a:pt x="27630" y="11224"/>
                    <a:pt x="27630" y="11224"/>
                  </a:cubicBezTo>
                  <a:cubicBezTo>
                    <a:pt x="29058" y="8701"/>
                    <a:pt x="27143" y="8093"/>
                    <a:pt x="27143" y="8093"/>
                  </a:cubicBezTo>
                  <a:cubicBezTo>
                    <a:pt x="27287" y="5286"/>
                    <a:pt x="24974" y="5205"/>
                    <a:pt x="24706" y="5205"/>
                  </a:cubicBezTo>
                  <a:cubicBezTo>
                    <a:pt x="24690" y="5205"/>
                    <a:pt x="24681" y="5206"/>
                    <a:pt x="24681" y="5206"/>
                  </a:cubicBezTo>
                  <a:cubicBezTo>
                    <a:pt x="24129" y="2520"/>
                    <a:pt x="21571" y="2018"/>
                    <a:pt x="19738" y="2018"/>
                  </a:cubicBezTo>
                  <a:cubicBezTo>
                    <a:pt x="18647" y="2018"/>
                    <a:pt x="17812" y="2196"/>
                    <a:pt x="17812" y="2196"/>
                  </a:cubicBezTo>
                  <a:cubicBezTo>
                    <a:pt x="17812" y="2196"/>
                    <a:pt x="18572" y="160"/>
                    <a:pt x="14408" y="8"/>
                  </a:cubicBezTo>
                  <a:cubicBezTo>
                    <a:pt x="14298" y="3"/>
                    <a:pt x="14188" y="1"/>
                    <a:pt x="14078"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32;p75"/>
            <p:cNvSpPr/>
            <p:nvPr/>
          </p:nvSpPr>
          <p:spPr>
            <a:xfrm>
              <a:off x="6730250" y="789650"/>
              <a:ext cx="277278" cy="274114"/>
            </a:xfrm>
            <a:custGeom>
              <a:avLst/>
              <a:gdLst/>
              <a:ahLst/>
              <a:cxnLst/>
              <a:rect l="l" t="t" r="r" b="b"/>
              <a:pathLst>
                <a:path w="5521" h="5458" extrusionOk="0">
                  <a:moveTo>
                    <a:pt x="4065" y="1"/>
                  </a:moveTo>
                  <a:cubicBezTo>
                    <a:pt x="3982" y="1"/>
                    <a:pt x="3902" y="129"/>
                    <a:pt x="4000" y="178"/>
                  </a:cubicBezTo>
                  <a:cubicBezTo>
                    <a:pt x="4608" y="695"/>
                    <a:pt x="4851" y="1515"/>
                    <a:pt x="5034" y="2275"/>
                  </a:cubicBezTo>
                  <a:cubicBezTo>
                    <a:pt x="5201" y="3025"/>
                    <a:pt x="5062" y="4004"/>
                    <a:pt x="4155" y="4004"/>
                  </a:cubicBezTo>
                  <a:cubicBezTo>
                    <a:pt x="4070" y="4004"/>
                    <a:pt x="3978" y="3996"/>
                    <a:pt x="3879" y="3977"/>
                  </a:cubicBezTo>
                  <a:cubicBezTo>
                    <a:pt x="3301" y="3856"/>
                    <a:pt x="2785" y="3369"/>
                    <a:pt x="2481" y="2883"/>
                  </a:cubicBezTo>
                  <a:cubicBezTo>
                    <a:pt x="2463" y="2856"/>
                    <a:pt x="2437" y="2845"/>
                    <a:pt x="2411" y="2845"/>
                  </a:cubicBezTo>
                  <a:cubicBezTo>
                    <a:pt x="2346" y="2845"/>
                    <a:pt x="2277" y="2910"/>
                    <a:pt x="2298" y="2974"/>
                  </a:cubicBezTo>
                  <a:cubicBezTo>
                    <a:pt x="2541" y="3521"/>
                    <a:pt x="2663" y="4099"/>
                    <a:pt x="2572" y="4676"/>
                  </a:cubicBezTo>
                  <a:cubicBezTo>
                    <a:pt x="2504" y="5031"/>
                    <a:pt x="2249" y="5151"/>
                    <a:pt x="1967" y="5151"/>
                  </a:cubicBezTo>
                  <a:cubicBezTo>
                    <a:pt x="1742" y="5151"/>
                    <a:pt x="1501" y="5075"/>
                    <a:pt x="1326" y="4980"/>
                  </a:cubicBezTo>
                  <a:cubicBezTo>
                    <a:pt x="748" y="4676"/>
                    <a:pt x="383" y="4038"/>
                    <a:pt x="170" y="3491"/>
                  </a:cubicBezTo>
                  <a:cubicBezTo>
                    <a:pt x="158" y="3453"/>
                    <a:pt x="124" y="3436"/>
                    <a:pt x="91" y="3436"/>
                  </a:cubicBezTo>
                  <a:cubicBezTo>
                    <a:pt x="45" y="3436"/>
                    <a:pt x="1" y="3468"/>
                    <a:pt x="19" y="3521"/>
                  </a:cubicBezTo>
                  <a:cubicBezTo>
                    <a:pt x="169" y="4074"/>
                    <a:pt x="1109" y="5457"/>
                    <a:pt x="1945" y="5457"/>
                  </a:cubicBezTo>
                  <a:cubicBezTo>
                    <a:pt x="2121" y="5457"/>
                    <a:pt x="2292" y="5396"/>
                    <a:pt x="2450" y="5254"/>
                  </a:cubicBezTo>
                  <a:cubicBezTo>
                    <a:pt x="2754" y="4980"/>
                    <a:pt x="2785" y="4585"/>
                    <a:pt x="2785" y="4190"/>
                  </a:cubicBezTo>
                  <a:cubicBezTo>
                    <a:pt x="2785" y="3937"/>
                    <a:pt x="2732" y="3683"/>
                    <a:pt x="2676" y="3454"/>
                  </a:cubicBezTo>
                  <a:lnTo>
                    <a:pt x="2676" y="3454"/>
                  </a:lnTo>
                  <a:cubicBezTo>
                    <a:pt x="3046" y="3822"/>
                    <a:pt x="3768" y="4214"/>
                    <a:pt x="4356" y="4214"/>
                  </a:cubicBezTo>
                  <a:cubicBezTo>
                    <a:pt x="4753" y="4214"/>
                    <a:pt x="5089" y="4036"/>
                    <a:pt x="5216" y="3552"/>
                  </a:cubicBezTo>
                  <a:cubicBezTo>
                    <a:pt x="5520" y="2458"/>
                    <a:pt x="5064" y="725"/>
                    <a:pt x="4122" y="26"/>
                  </a:cubicBezTo>
                  <a:cubicBezTo>
                    <a:pt x="4104" y="8"/>
                    <a:pt x="4084" y="1"/>
                    <a:pt x="406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33;p75"/>
            <p:cNvSpPr/>
            <p:nvPr/>
          </p:nvSpPr>
          <p:spPr>
            <a:xfrm>
              <a:off x="7394245" y="975574"/>
              <a:ext cx="156694" cy="142280"/>
            </a:xfrm>
            <a:custGeom>
              <a:avLst/>
              <a:gdLst/>
              <a:ahLst/>
              <a:cxnLst/>
              <a:rect l="l" t="t" r="r" b="b"/>
              <a:pathLst>
                <a:path w="3120" h="2833" extrusionOk="0">
                  <a:moveTo>
                    <a:pt x="85" y="1"/>
                  </a:moveTo>
                  <a:cubicBezTo>
                    <a:pt x="44" y="1"/>
                    <a:pt x="0" y="34"/>
                    <a:pt x="20" y="93"/>
                  </a:cubicBezTo>
                  <a:cubicBezTo>
                    <a:pt x="263" y="1035"/>
                    <a:pt x="628" y="2707"/>
                    <a:pt x="1813" y="2829"/>
                  </a:cubicBezTo>
                  <a:cubicBezTo>
                    <a:pt x="1838" y="2831"/>
                    <a:pt x="1862" y="2832"/>
                    <a:pt x="1886" y="2832"/>
                  </a:cubicBezTo>
                  <a:cubicBezTo>
                    <a:pt x="2774" y="2832"/>
                    <a:pt x="3120" y="1230"/>
                    <a:pt x="3120" y="579"/>
                  </a:cubicBezTo>
                  <a:cubicBezTo>
                    <a:pt x="3120" y="519"/>
                    <a:pt x="3074" y="488"/>
                    <a:pt x="3025" y="488"/>
                  </a:cubicBezTo>
                  <a:cubicBezTo>
                    <a:pt x="2976" y="488"/>
                    <a:pt x="2922" y="519"/>
                    <a:pt x="2907" y="579"/>
                  </a:cubicBezTo>
                  <a:cubicBezTo>
                    <a:pt x="2653" y="1173"/>
                    <a:pt x="2688" y="2580"/>
                    <a:pt x="1815" y="2580"/>
                  </a:cubicBezTo>
                  <a:cubicBezTo>
                    <a:pt x="1749" y="2580"/>
                    <a:pt x="1677" y="2572"/>
                    <a:pt x="1600" y="2555"/>
                  </a:cubicBezTo>
                  <a:cubicBezTo>
                    <a:pt x="658" y="2373"/>
                    <a:pt x="536" y="731"/>
                    <a:pt x="141" y="32"/>
                  </a:cubicBezTo>
                  <a:cubicBezTo>
                    <a:pt x="130" y="11"/>
                    <a:pt x="108" y="1"/>
                    <a:pt x="85" y="1"/>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34;p75"/>
            <p:cNvSpPr/>
            <p:nvPr/>
          </p:nvSpPr>
          <p:spPr>
            <a:xfrm>
              <a:off x="6418467" y="1170338"/>
              <a:ext cx="129524" cy="157548"/>
            </a:xfrm>
            <a:custGeom>
              <a:avLst/>
              <a:gdLst/>
              <a:ahLst/>
              <a:cxnLst/>
              <a:rect l="l" t="t" r="r" b="b"/>
              <a:pathLst>
                <a:path w="2579" h="3137" extrusionOk="0">
                  <a:moveTo>
                    <a:pt x="1960" y="0"/>
                  </a:moveTo>
                  <a:cubicBezTo>
                    <a:pt x="1897" y="0"/>
                    <a:pt x="1832" y="47"/>
                    <a:pt x="1850" y="136"/>
                  </a:cubicBezTo>
                  <a:cubicBezTo>
                    <a:pt x="2062" y="744"/>
                    <a:pt x="2153" y="1413"/>
                    <a:pt x="2093" y="2051"/>
                  </a:cubicBezTo>
                  <a:cubicBezTo>
                    <a:pt x="2062" y="2476"/>
                    <a:pt x="1910" y="2872"/>
                    <a:pt x="1454" y="2932"/>
                  </a:cubicBezTo>
                  <a:cubicBezTo>
                    <a:pt x="1432" y="2935"/>
                    <a:pt x="1409" y="2936"/>
                    <a:pt x="1387" y="2936"/>
                  </a:cubicBezTo>
                  <a:cubicBezTo>
                    <a:pt x="870" y="2936"/>
                    <a:pt x="438" y="2282"/>
                    <a:pt x="117" y="1990"/>
                  </a:cubicBezTo>
                  <a:cubicBezTo>
                    <a:pt x="111" y="1985"/>
                    <a:pt x="104" y="1982"/>
                    <a:pt x="95" y="1982"/>
                  </a:cubicBezTo>
                  <a:cubicBezTo>
                    <a:pt x="57" y="1982"/>
                    <a:pt x="1" y="2032"/>
                    <a:pt x="26" y="2081"/>
                  </a:cubicBezTo>
                  <a:cubicBezTo>
                    <a:pt x="288" y="2475"/>
                    <a:pt x="944" y="3136"/>
                    <a:pt x="1507" y="3136"/>
                  </a:cubicBezTo>
                  <a:cubicBezTo>
                    <a:pt x="1726" y="3136"/>
                    <a:pt x="1931" y="3036"/>
                    <a:pt x="2093" y="2780"/>
                  </a:cubicBezTo>
                  <a:cubicBezTo>
                    <a:pt x="2579" y="2051"/>
                    <a:pt x="2366" y="866"/>
                    <a:pt x="2062" y="75"/>
                  </a:cubicBezTo>
                  <a:cubicBezTo>
                    <a:pt x="2050" y="24"/>
                    <a:pt x="2005" y="0"/>
                    <a:pt x="1960" y="0"/>
                  </a:cubicBezTo>
                  <a:close/>
                </a:path>
              </a:pathLst>
            </a:custGeom>
            <a:solidFill>
              <a:srgbClr val="FFC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5;p75"/>
            <p:cNvSpPr/>
            <p:nvPr/>
          </p:nvSpPr>
          <p:spPr>
            <a:xfrm>
              <a:off x="7157043" y="1382780"/>
              <a:ext cx="107677" cy="105668"/>
            </a:xfrm>
            <a:custGeom>
              <a:avLst/>
              <a:gdLst/>
              <a:ahLst/>
              <a:cxnLst/>
              <a:rect l="l" t="t" r="r" b="b"/>
              <a:pathLst>
                <a:path w="2144" h="2104" extrusionOk="0">
                  <a:moveTo>
                    <a:pt x="1024" y="1"/>
                  </a:moveTo>
                  <a:cubicBezTo>
                    <a:pt x="988" y="1"/>
                    <a:pt x="951" y="4"/>
                    <a:pt x="913" y="9"/>
                  </a:cubicBezTo>
                  <a:cubicBezTo>
                    <a:pt x="1" y="131"/>
                    <a:pt x="1" y="1347"/>
                    <a:pt x="62" y="2046"/>
                  </a:cubicBezTo>
                  <a:cubicBezTo>
                    <a:pt x="62" y="2079"/>
                    <a:pt x="89" y="2103"/>
                    <a:pt x="119" y="2103"/>
                  </a:cubicBezTo>
                  <a:cubicBezTo>
                    <a:pt x="143" y="2103"/>
                    <a:pt x="170" y="2087"/>
                    <a:pt x="183" y="2046"/>
                  </a:cubicBezTo>
                  <a:cubicBezTo>
                    <a:pt x="214" y="1438"/>
                    <a:pt x="62" y="465"/>
                    <a:pt x="791" y="192"/>
                  </a:cubicBezTo>
                  <a:cubicBezTo>
                    <a:pt x="874" y="165"/>
                    <a:pt x="950" y="153"/>
                    <a:pt x="1021" y="153"/>
                  </a:cubicBezTo>
                  <a:cubicBezTo>
                    <a:pt x="1678" y="153"/>
                    <a:pt x="1842" y="1215"/>
                    <a:pt x="2007" y="1681"/>
                  </a:cubicBezTo>
                  <a:cubicBezTo>
                    <a:pt x="2022" y="1727"/>
                    <a:pt x="2060" y="1750"/>
                    <a:pt x="2091" y="1750"/>
                  </a:cubicBezTo>
                  <a:cubicBezTo>
                    <a:pt x="2121" y="1750"/>
                    <a:pt x="2144" y="1727"/>
                    <a:pt x="2129" y="1681"/>
                  </a:cubicBezTo>
                  <a:cubicBezTo>
                    <a:pt x="2100" y="1103"/>
                    <a:pt x="1740" y="1"/>
                    <a:pt x="1024"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36;p75"/>
            <p:cNvSpPr/>
            <p:nvPr/>
          </p:nvSpPr>
          <p:spPr>
            <a:xfrm>
              <a:off x="6761690" y="1382780"/>
              <a:ext cx="108430" cy="105065"/>
            </a:xfrm>
            <a:custGeom>
              <a:avLst/>
              <a:gdLst/>
              <a:ahLst/>
              <a:cxnLst/>
              <a:rect l="l" t="t" r="r" b="b"/>
              <a:pathLst>
                <a:path w="2159" h="2092" extrusionOk="0">
                  <a:moveTo>
                    <a:pt x="1135" y="1"/>
                  </a:moveTo>
                  <a:cubicBezTo>
                    <a:pt x="419" y="1"/>
                    <a:pt x="58" y="1103"/>
                    <a:pt x="0" y="1681"/>
                  </a:cubicBezTo>
                  <a:cubicBezTo>
                    <a:pt x="0" y="1727"/>
                    <a:pt x="31" y="1750"/>
                    <a:pt x="65" y="1750"/>
                  </a:cubicBezTo>
                  <a:cubicBezTo>
                    <a:pt x="99" y="1750"/>
                    <a:pt x="137" y="1727"/>
                    <a:pt x="152" y="1681"/>
                  </a:cubicBezTo>
                  <a:cubicBezTo>
                    <a:pt x="317" y="1215"/>
                    <a:pt x="482" y="153"/>
                    <a:pt x="1117" y="153"/>
                  </a:cubicBezTo>
                  <a:cubicBezTo>
                    <a:pt x="1185" y="153"/>
                    <a:pt x="1258" y="165"/>
                    <a:pt x="1338" y="192"/>
                  </a:cubicBezTo>
                  <a:cubicBezTo>
                    <a:pt x="2067" y="435"/>
                    <a:pt x="1915" y="1438"/>
                    <a:pt x="1976" y="2046"/>
                  </a:cubicBezTo>
                  <a:cubicBezTo>
                    <a:pt x="1976" y="2076"/>
                    <a:pt x="1999" y="2092"/>
                    <a:pt x="2026" y="2092"/>
                  </a:cubicBezTo>
                  <a:cubicBezTo>
                    <a:pt x="2052" y="2092"/>
                    <a:pt x="2083" y="2076"/>
                    <a:pt x="2098" y="2046"/>
                  </a:cubicBezTo>
                  <a:cubicBezTo>
                    <a:pt x="2159" y="1347"/>
                    <a:pt x="2159" y="131"/>
                    <a:pt x="1247" y="9"/>
                  </a:cubicBezTo>
                  <a:cubicBezTo>
                    <a:pt x="1209" y="4"/>
                    <a:pt x="1171" y="1"/>
                    <a:pt x="11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37;p75"/>
            <p:cNvSpPr/>
            <p:nvPr/>
          </p:nvSpPr>
          <p:spPr>
            <a:xfrm>
              <a:off x="6245701" y="1886967"/>
              <a:ext cx="332825" cy="407656"/>
            </a:xfrm>
            <a:custGeom>
              <a:avLst/>
              <a:gdLst/>
              <a:ahLst/>
              <a:cxnLst/>
              <a:rect l="l" t="t" r="r" b="b"/>
              <a:pathLst>
                <a:path w="6627" h="8117" extrusionOk="0">
                  <a:moveTo>
                    <a:pt x="1" y="1"/>
                  </a:moveTo>
                  <a:cubicBezTo>
                    <a:pt x="1794" y="3557"/>
                    <a:pt x="4134" y="6870"/>
                    <a:pt x="5745" y="8117"/>
                  </a:cubicBezTo>
                  <a:lnTo>
                    <a:pt x="6627" y="1217"/>
                  </a:lnTo>
                  <a:lnTo>
                    <a:pt x="6627" y="1217"/>
                  </a:lnTo>
                  <a:cubicBezTo>
                    <a:pt x="6081" y="1315"/>
                    <a:pt x="5543" y="1361"/>
                    <a:pt x="5013" y="1361"/>
                  </a:cubicBezTo>
                  <a:cubicBezTo>
                    <a:pt x="3243" y="1361"/>
                    <a:pt x="1568" y="843"/>
                    <a:pt x="1"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38;p75"/>
            <p:cNvSpPr/>
            <p:nvPr/>
          </p:nvSpPr>
          <p:spPr>
            <a:xfrm>
              <a:off x="6076250" y="1204590"/>
              <a:ext cx="505339" cy="750776"/>
            </a:xfrm>
            <a:custGeom>
              <a:avLst/>
              <a:gdLst/>
              <a:ahLst/>
              <a:cxnLst/>
              <a:rect l="l" t="t" r="r" b="b"/>
              <a:pathLst>
                <a:path w="10062" h="14949" extrusionOk="0">
                  <a:moveTo>
                    <a:pt x="3548" y="0"/>
                  </a:moveTo>
                  <a:cubicBezTo>
                    <a:pt x="3541" y="0"/>
                    <a:pt x="3534" y="0"/>
                    <a:pt x="3527" y="1"/>
                  </a:cubicBezTo>
                  <a:cubicBezTo>
                    <a:pt x="2919" y="92"/>
                    <a:pt x="3405" y="2402"/>
                    <a:pt x="3405" y="2402"/>
                  </a:cubicBezTo>
                  <a:cubicBezTo>
                    <a:pt x="3405" y="2402"/>
                    <a:pt x="2862" y="86"/>
                    <a:pt x="2274" y="86"/>
                  </a:cubicBezTo>
                  <a:cubicBezTo>
                    <a:pt x="2256" y="86"/>
                    <a:pt x="2238" y="88"/>
                    <a:pt x="2220" y="92"/>
                  </a:cubicBezTo>
                  <a:cubicBezTo>
                    <a:pt x="1642" y="214"/>
                    <a:pt x="2068" y="2433"/>
                    <a:pt x="2159" y="2767"/>
                  </a:cubicBezTo>
                  <a:cubicBezTo>
                    <a:pt x="2070" y="2440"/>
                    <a:pt x="1661" y="545"/>
                    <a:pt x="1160" y="545"/>
                  </a:cubicBezTo>
                  <a:cubicBezTo>
                    <a:pt x="1149" y="545"/>
                    <a:pt x="1137" y="546"/>
                    <a:pt x="1125" y="548"/>
                  </a:cubicBezTo>
                  <a:cubicBezTo>
                    <a:pt x="578" y="609"/>
                    <a:pt x="1" y="4409"/>
                    <a:pt x="1612" y="9333"/>
                  </a:cubicBezTo>
                  <a:cubicBezTo>
                    <a:pt x="2068" y="10731"/>
                    <a:pt x="2676" y="12159"/>
                    <a:pt x="3375" y="13588"/>
                  </a:cubicBezTo>
                  <a:cubicBezTo>
                    <a:pt x="4942" y="14430"/>
                    <a:pt x="6635" y="14948"/>
                    <a:pt x="8400" y="14948"/>
                  </a:cubicBezTo>
                  <a:cubicBezTo>
                    <a:pt x="8927" y="14948"/>
                    <a:pt x="9462" y="14902"/>
                    <a:pt x="10001" y="14804"/>
                  </a:cubicBezTo>
                  <a:lnTo>
                    <a:pt x="10062" y="14257"/>
                  </a:lnTo>
                  <a:cubicBezTo>
                    <a:pt x="10062" y="14257"/>
                    <a:pt x="6201" y="9333"/>
                    <a:pt x="5442" y="7205"/>
                  </a:cubicBezTo>
                  <a:cubicBezTo>
                    <a:pt x="4712" y="5077"/>
                    <a:pt x="4712" y="4682"/>
                    <a:pt x="4712" y="4682"/>
                  </a:cubicBezTo>
                  <a:cubicBezTo>
                    <a:pt x="4712" y="4682"/>
                    <a:pt x="5928" y="2372"/>
                    <a:pt x="5229" y="1916"/>
                  </a:cubicBezTo>
                  <a:cubicBezTo>
                    <a:pt x="5118" y="1844"/>
                    <a:pt x="5023" y="1814"/>
                    <a:pt x="4941" y="1814"/>
                  </a:cubicBezTo>
                  <a:cubicBezTo>
                    <a:pt x="4503" y="1814"/>
                    <a:pt x="4439" y="2676"/>
                    <a:pt x="4439" y="2676"/>
                  </a:cubicBezTo>
                  <a:cubicBezTo>
                    <a:pt x="4439" y="2676"/>
                    <a:pt x="4171" y="0"/>
                    <a:pt x="354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39;p75"/>
            <p:cNvSpPr/>
            <p:nvPr/>
          </p:nvSpPr>
          <p:spPr>
            <a:xfrm>
              <a:off x="6529660" y="2224363"/>
              <a:ext cx="906817" cy="830781"/>
            </a:xfrm>
            <a:custGeom>
              <a:avLst/>
              <a:gdLst/>
              <a:ahLst/>
              <a:cxnLst/>
              <a:rect l="l" t="t" r="r" b="b"/>
              <a:pathLst>
                <a:path w="18056" h="16542" extrusionOk="0">
                  <a:moveTo>
                    <a:pt x="61" y="0"/>
                  </a:moveTo>
                  <a:lnTo>
                    <a:pt x="61" y="0"/>
                  </a:lnTo>
                  <a:cubicBezTo>
                    <a:pt x="0" y="851"/>
                    <a:pt x="61" y="1520"/>
                    <a:pt x="243" y="1824"/>
                  </a:cubicBezTo>
                  <a:cubicBezTo>
                    <a:pt x="456" y="2158"/>
                    <a:pt x="730" y="2523"/>
                    <a:pt x="1034" y="2858"/>
                  </a:cubicBezTo>
                  <a:cubicBezTo>
                    <a:pt x="1794" y="3709"/>
                    <a:pt x="2645" y="4408"/>
                    <a:pt x="2645" y="4408"/>
                  </a:cubicBezTo>
                  <a:cubicBezTo>
                    <a:pt x="2645" y="4408"/>
                    <a:pt x="2493" y="5350"/>
                    <a:pt x="2250" y="6657"/>
                  </a:cubicBezTo>
                  <a:cubicBezTo>
                    <a:pt x="2067" y="7630"/>
                    <a:pt x="1885" y="8785"/>
                    <a:pt x="1672" y="9970"/>
                  </a:cubicBezTo>
                  <a:cubicBezTo>
                    <a:pt x="1490" y="11095"/>
                    <a:pt x="1277" y="12219"/>
                    <a:pt x="1125" y="13131"/>
                  </a:cubicBezTo>
                  <a:cubicBezTo>
                    <a:pt x="946" y="14327"/>
                    <a:pt x="796" y="15199"/>
                    <a:pt x="820" y="15199"/>
                  </a:cubicBezTo>
                  <a:cubicBezTo>
                    <a:pt x="820" y="15199"/>
                    <a:pt x="820" y="15199"/>
                    <a:pt x="821" y="15198"/>
                  </a:cubicBezTo>
                  <a:cubicBezTo>
                    <a:pt x="822" y="15198"/>
                    <a:pt x="825" y="15198"/>
                    <a:pt x="827" y="15198"/>
                  </a:cubicBezTo>
                  <a:cubicBezTo>
                    <a:pt x="1061" y="15198"/>
                    <a:pt x="6028" y="16445"/>
                    <a:pt x="9362" y="16536"/>
                  </a:cubicBezTo>
                  <a:cubicBezTo>
                    <a:pt x="9509" y="16540"/>
                    <a:pt x="9659" y="16542"/>
                    <a:pt x="9812" y="16542"/>
                  </a:cubicBezTo>
                  <a:cubicBezTo>
                    <a:pt x="13161" y="16542"/>
                    <a:pt x="17717" y="15600"/>
                    <a:pt x="17630" y="14408"/>
                  </a:cubicBezTo>
                  <a:cubicBezTo>
                    <a:pt x="17630" y="14195"/>
                    <a:pt x="18055" y="13891"/>
                    <a:pt x="18025" y="13405"/>
                  </a:cubicBezTo>
                  <a:cubicBezTo>
                    <a:pt x="17964" y="12615"/>
                    <a:pt x="17934" y="11946"/>
                    <a:pt x="17812" y="10760"/>
                  </a:cubicBezTo>
                  <a:cubicBezTo>
                    <a:pt x="17751" y="10396"/>
                    <a:pt x="17721" y="10001"/>
                    <a:pt x="17691" y="9605"/>
                  </a:cubicBezTo>
                  <a:cubicBezTo>
                    <a:pt x="11277" y="7599"/>
                    <a:pt x="5168" y="4134"/>
                    <a:pt x="61" y="0"/>
                  </a:cubicBez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40;p75"/>
            <p:cNvSpPr/>
            <p:nvPr/>
          </p:nvSpPr>
          <p:spPr>
            <a:xfrm>
              <a:off x="6532724" y="1909868"/>
              <a:ext cx="1051810" cy="796931"/>
            </a:xfrm>
            <a:custGeom>
              <a:avLst/>
              <a:gdLst/>
              <a:ahLst/>
              <a:cxnLst/>
              <a:rect l="l" t="t" r="r" b="b"/>
              <a:pathLst>
                <a:path w="20943" h="15868" extrusionOk="0">
                  <a:moveTo>
                    <a:pt x="1003" y="1"/>
                  </a:moveTo>
                  <a:cubicBezTo>
                    <a:pt x="1003" y="1"/>
                    <a:pt x="790" y="974"/>
                    <a:pt x="547" y="2281"/>
                  </a:cubicBezTo>
                  <a:cubicBezTo>
                    <a:pt x="365" y="3223"/>
                    <a:pt x="182" y="4317"/>
                    <a:pt x="91" y="5320"/>
                  </a:cubicBezTo>
                  <a:cubicBezTo>
                    <a:pt x="30" y="5654"/>
                    <a:pt x="0" y="5958"/>
                    <a:pt x="0" y="6262"/>
                  </a:cubicBezTo>
                  <a:cubicBezTo>
                    <a:pt x="5107" y="10396"/>
                    <a:pt x="11216" y="13861"/>
                    <a:pt x="17630" y="15867"/>
                  </a:cubicBezTo>
                  <a:cubicBezTo>
                    <a:pt x="17508" y="14925"/>
                    <a:pt x="17417" y="13952"/>
                    <a:pt x="17356" y="13253"/>
                  </a:cubicBezTo>
                  <a:cubicBezTo>
                    <a:pt x="17204" y="11977"/>
                    <a:pt x="16961" y="10852"/>
                    <a:pt x="16961" y="10852"/>
                  </a:cubicBezTo>
                  <a:cubicBezTo>
                    <a:pt x="19332" y="10427"/>
                    <a:pt x="20943" y="8329"/>
                    <a:pt x="20943" y="8329"/>
                  </a:cubicBezTo>
                  <a:cubicBezTo>
                    <a:pt x="20791" y="8025"/>
                    <a:pt x="20608" y="7691"/>
                    <a:pt x="20426" y="7387"/>
                  </a:cubicBezTo>
                  <a:cubicBezTo>
                    <a:pt x="19940" y="6566"/>
                    <a:pt x="19393" y="5715"/>
                    <a:pt x="18785" y="4955"/>
                  </a:cubicBezTo>
                  <a:cubicBezTo>
                    <a:pt x="18359" y="4408"/>
                    <a:pt x="17934" y="3922"/>
                    <a:pt x="17508" y="3496"/>
                  </a:cubicBezTo>
                  <a:cubicBezTo>
                    <a:pt x="17174" y="3162"/>
                    <a:pt x="16839" y="2858"/>
                    <a:pt x="16505" y="2645"/>
                  </a:cubicBezTo>
                  <a:cubicBezTo>
                    <a:pt x="15259" y="1791"/>
                    <a:pt x="14149" y="1614"/>
                    <a:pt x="13443" y="1614"/>
                  </a:cubicBezTo>
                  <a:cubicBezTo>
                    <a:pt x="12943" y="1614"/>
                    <a:pt x="12645" y="1703"/>
                    <a:pt x="12645" y="1703"/>
                  </a:cubicBezTo>
                  <a:cubicBezTo>
                    <a:pt x="11806" y="2433"/>
                    <a:pt x="10840" y="2651"/>
                    <a:pt x="9984" y="2651"/>
                  </a:cubicBezTo>
                  <a:cubicBezTo>
                    <a:pt x="8699" y="2651"/>
                    <a:pt x="7660" y="2159"/>
                    <a:pt x="7660" y="2159"/>
                  </a:cubicBezTo>
                  <a:lnTo>
                    <a:pt x="5471" y="1855"/>
                  </a:lnTo>
                  <a:cubicBezTo>
                    <a:pt x="4955" y="1429"/>
                    <a:pt x="1003" y="1"/>
                    <a:pt x="1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41;p75"/>
            <p:cNvSpPr/>
            <p:nvPr/>
          </p:nvSpPr>
          <p:spPr>
            <a:xfrm>
              <a:off x="6787655" y="2222806"/>
              <a:ext cx="482437" cy="461645"/>
            </a:xfrm>
            <a:custGeom>
              <a:avLst/>
              <a:gdLst/>
              <a:ahLst/>
              <a:cxnLst/>
              <a:rect l="l" t="t" r="r" b="b"/>
              <a:pathLst>
                <a:path w="9606" h="9192" extrusionOk="0">
                  <a:moveTo>
                    <a:pt x="4256" y="1"/>
                  </a:moveTo>
                  <a:cubicBezTo>
                    <a:pt x="3465" y="1"/>
                    <a:pt x="3070" y="3071"/>
                    <a:pt x="3070" y="3071"/>
                  </a:cubicBezTo>
                  <a:cubicBezTo>
                    <a:pt x="3070" y="3071"/>
                    <a:pt x="274" y="3588"/>
                    <a:pt x="152" y="4287"/>
                  </a:cubicBezTo>
                  <a:cubicBezTo>
                    <a:pt x="0" y="5016"/>
                    <a:pt x="2797" y="5898"/>
                    <a:pt x="2797" y="5898"/>
                  </a:cubicBezTo>
                  <a:cubicBezTo>
                    <a:pt x="2797" y="5898"/>
                    <a:pt x="1976" y="9059"/>
                    <a:pt x="2462" y="9180"/>
                  </a:cubicBezTo>
                  <a:cubicBezTo>
                    <a:pt x="2495" y="9188"/>
                    <a:pt x="2530" y="9191"/>
                    <a:pt x="2567" y="9191"/>
                  </a:cubicBezTo>
                  <a:cubicBezTo>
                    <a:pt x="3454" y="9191"/>
                    <a:pt x="5471" y="7174"/>
                    <a:pt x="5471" y="7174"/>
                  </a:cubicBezTo>
                  <a:cubicBezTo>
                    <a:pt x="5471" y="7174"/>
                    <a:pt x="7686" y="8362"/>
                    <a:pt x="8613" y="8362"/>
                  </a:cubicBezTo>
                  <a:cubicBezTo>
                    <a:pt x="8755" y="8362"/>
                    <a:pt x="8868" y="8333"/>
                    <a:pt x="8936" y="8269"/>
                  </a:cubicBezTo>
                  <a:cubicBezTo>
                    <a:pt x="9453" y="7813"/>
                    <a:pt x="7569" y="5107"/>
                    <a:pt x="7569" y="5107"/>
                  </a:cubicBezTo>
                  <a:cubicBezTo>
                    <a:pt x="7569" y="5107"/>
                    <a:pt x="9605" y="3709"/>
                    <a:pt x="9423" y="2980"/>
                  </a:cubicBezTo>
                  <a:cubicBezTo>
                    <a:pt x="9240" y="2281"/>
                    <a:pt x="6201" y="2220"/>
                    <a:pt x="6201" y="2220"/>
                  </a:cubicBezTo>
                  <a:cubicBezTo>
                    <a:pt x="6201" y="2220"/>
                    <a:pt x="5015" y="31"/>
                    <a:pt x="425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942;p75"/>
            <p:cNvSpPr/>
            <p:nvPr/>
          </p:nvSpPr>
          <p:spPr>
            <a:xfrm>
              <a:off x="6653309" y="3329565"/>
              <a:ext cx="355726" cy="322177"/>
            </a:xfrm>
            <a:custGeom>
              <a:avLst/>
              <a:gdLst/>
              <a:ahLst/>
              <a:cxnLst/>
              <a:rect l="l" t="t" r="r" b="b"/>
              <a:pathLst>
                <a:path w="7083" h="6415" extrusionOk="0">
                  <a:moveTo>
                    <a:pt x="6292" y="1"/>
                  </a:moveTo>
                  <a:lnTo>
                    <a:pt x="0" y="2159"/>
                  </a:lnTo>
                  <a:lnTo>
                    <a:pt x="2158" y="6414"/>
                  </a:lnTo>
                  <a:cubicBezTo>
                    <a:pt x="3557" y="4894"/>
                    <a:pt x="5228" y="3618"/>
                    <a:pt x="7083" y="2554"/>
                  </a:cubicBezTo>
                  <a:lnTo>
                    <a:pt x="6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943;p75"/>
            <p:cNvSpPr/>
            <p:nvPr/>
          </p:nvSpPr>
          <p:spPr>
            <a:xfrm>
              <a:off x="6763196" y="3457834"/>
              <a:ext cx="369487" cy="471740"/>
            </a:xfrm>
            <a:custGeom>
              <a:avLst/>
              <a:gdLst/>
              <a:ahLst/>
              <a:cxnLst/>
              <a:rect l="l" t="t" r="r" b="b"/>
              <a:pathLst>
                <a:path w="7357" h="9393" extrusionOk="0">
                  <a:moveTo>
                    <a:pt x="4895" y="0"/>
                  </a:moveTo>
                  <a:cubicBezTo>
                    <a:pt x="3040" y="1064"/>
                    <a:pt x="1369" y="2340"/>
                    <a:pt x="1" y="3860"/>
                  </a:cubicBezTo>
                  <a:lnTo>
                    <a:pt x="2797" y="9392"/>
                  </a:lnTo>
                  <a:lnTo>
                    <a:pt x="7357" y="7903"/>
                  </a:lnTo>
                  <a:lnTo>
                    <a:pt x="48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44;p75"/>
            <p:cNvSpPr/>
            <p:nvPr/>
          </p:nvSpPr>
          <p:spPr>
            <a:xfrm>
              <a:off x="6818492" y="3830085"/>
              <a:ext cx="326044" cy="392188"/>
            </a:xfrm>
            <a:custGeom>
              <a:avLst/>
              <a:gdLst/>
              <a:ahLst/>
              <a:cxnLst/>
              <a:rect l="l" t="t" r="r" b="b"/>
              <a:pathLst>
                <a:path w="6492" h="7809" extrusionOk="0">
                  <a:moveTo>
                    <a:pt x="6127" y="1"/>
                  </a:moveTo>
                  <a:cubicBezTo>
                    <a:pt x="6048" y="1"/>
                    <a:pt x="6492" y="1950"/>
                    <a:pt x="1757" y="2193"/>
                  </a:cubicBezTo>
                  <a:cubicBezTo>
                    <a:pt x="1757" y="2193"/>
                    <a:pt x="1" y="7808"/>
                    <a:pt x="2340" y="7808"/>
                  </a:cubicBezTo>
                  <a:cubicBezTo>
                    <a:pt x="2500" y="7808"/>
                    <a:pt x="2680" y="7782"/>
                    <a:pt x="2882" y="7725"/>
                  </a:cubicBezTo>
                  <a:cubicBezTo>
                    <a:pt x="6408" y="6692"/>
                    <a:pt x="6377" y="430"/>
                    <a:pt x="6377" y="430"/>
                  </a:cubicBezTo>
                  <a:cubicBezTo>
                    <a:pt x="6200" y="124"/>
                    <a:pt x="6147" y="1"/>
                    <a:pt x="612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45;p75"/>
            <p:cNvSpPr/>
            <p:nvPr/>
          </p:nvSpPr>
          <p:spPr>
            <a:xfrm>
              <a:off x="6867007" y="3844047"/>
              <a:ext cx="264170" cy="262613"/>
            </a:xfrm>
            <a:custGeom>
              <a:avLst/>
              <a:gdLst/>
              <a:ahLst/>
              <a:cxnLst/>
              <a:rect l="l" t="t" r="r" b="b"/>
              <a:pathLst>
                <a:path w="5260" h="5229" extrusionOk="0">
                  <a:moveTo>
                    <a:pt x="5198" y="0"/>
                  </a:moveTo>
                  <a:lnTo>
                    <a:pt x="5198" y="0"/>
                  </a:lnTo>
                  <a:cubicBezTo>
                    <a:pt x="3739" y="851"/>
                    <a:pt x="669" y="1550"/>
                    <a:pt x="669" y="1550"/>
                  </a:cubicBezTo>
                  <a:cubicBezTo>
                    <a:pt x="669" y="1550"/>
                    <a:pt x="1" y="3617"/>
                    <a:pt x="31" y="5228"/>
                  </a:cubicBezTo>
                  <a:cubicBezTo>
                    <a:pt x="1399" y="4316"/>
                    <a:pt x="2980" y="3921"/>
                    <a:pt x="4621" y="3860"/>
                  </a:cubicBezTo>
                  <a:cubicBezTo>
                    <a:pt x="5259" y="1976"/>
                    <a:pt x="5198" y="0"/>
                    <a:pt x="519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46;p75"/>
            <p:cNvSpPr/>
            <p:nvPr/>
          </p:nvSpPr>
          <p:spPr>
            <a:xfrm>
              <a:off x="6844105" y="3806731"/>
              <a:ext cx="227056" cy="146298"/>
            </a:xfrm>
            <a:custGeom>
              <a:avLst/>
              <a:gdLst/>
              <a:ahLst/>
              <a:cxnLst/>
              <a:rect l="l" t="t" r="r" b="b"/>
              <a:pathLst>
                <a:path w="4521" h="2913" extrusionOk="0">
                  <a:moveTo>
                    <a:pt x="1370" y="368"/>
                  </a:moveTo>
                  <a:cubicBezTo>
                    <a:pt x="1707" y="368"/>
                    <a:pt x="2202" y="1382"/>
                    <a:pt x="2250" y="1503"/>
                  </a:cubicBezTo>
                  <a:cubicBezTo>
                    <a:pt x="2327" y="1718"/>
                    <a:pt x="2388" y="1933"/>
                    <a:pt x="2446" y="2148"/>
                  </a:cubicBezTo>
                  <a:lnTo>
                    <a:pt x="2446" y="2148"/>
                  </a:lnTo>
                  <a:cubicBezTo>
                    <a:pt x="2448" y="2162"/>
                    <a:pt x="2451" y="2175"/>
                    <a:pt x="2454" y="2188"/>
                  </a:cubicBezTo>
                  <a:lnTo>
                    <a:pt x="2454" y="2188"/>
                  </a:lnTo>
                  <a:cubicBezTo>
                    <a:pt x="2285" y="2054"/>
                    <a:pt x="2115" y="1915"/>
                    <a:pt x="1946" y="1777"/>
                  </a:cubicBezTo>
                  <a:cubicBezTo>
                    <a:pt x="1703" y="1533"/>
                    <a:pt x="1004" y="986"/>
                    <a:pt x="1156" y="591"/>
                  </a:cubicBezTo>
                  <a:cubicBezTo>
                    <a:pt x="1211" y="432"/>
                    <a:pt x="1286" y="368"/>
                    <a:pt x="1370" y="368"/>
                  </a:cubicBezTo>
                  <a:close/>
                  <a:moveTo>
                    <a:pt x="3160" y="456"/>
                  </a:moveTo>
                  <a:cubicBezTo>
                    <a:pt x="3303" y="456"/>
                    <a:pt x="3431" y="554"/>
                    <a:pt x="3466" y="713"/>
                  </a:cubicBezTo>
                  <a:cubicBezTo>
                    <a:pt x="3567" y="1266"/>
                    <a:pt x="3250" y="1862"/>
                    <a:pt x="2914" y="2378"/>
                  </a:cubicBezTo>
                  <a:lnTo>
                    <a:pt x="2914" y="2378"/>
                  </a:lnTo>
                  <a:cubicBezTo>
                    <a:pt x="2831" y="2035"/>
                    <a:pt x="2743" y="1678"/>
                    <a:pt x="2767" y="1321"/>
                  </a:cubicBezTo>
                  <a:cubicBezTo>
                    <a:pt x="2767" y="1108"/>
                    <a:pt x="2736" y="834"/>
                    <a:pt x="2858" y="622"/>
                  </a:cubicBezTo>
                  <a:cubicBezTo>
                    <a:pt x="2947" y="507"/>
                    <a:pt x="3058" y="456"/>
                    <a:pt x="3160" y="456"/>
                  </a:cubicBezTo>
                  <a:close/>
                  <a:moveTo>
                    <a:pt x="1479" y="0"/>
                  </a:moveTo>
                  <a:cubicBezTo>
                    <a:pt x="1322" y="0"/>
                    <a:pt x="1154" y="68"/>
                    <a:pt x="973" y="226"/>
                  </a:cubicBezTo>
                  <a:cubicBezTo>
                    <a:pt x="1" y="1047"/>
                    <a:pt x="2068" y="2445"/>
                    <a:pt x="2615" y="2871"/>
                  </a:cubicBezTo>
                  <a:cubicBezTo>
                    <a:pt x="2655" y="2900"/>
                    <a:pt x="2702" y="2912"/>
                    <a:pt x="2748" y="2912"/>
                  </a:cubicBezTo>
                  <a:cubicBezTo>
                    <a:pt x="2920" y="2912"/>
                    <a:pt x="3096" y="2741"/>
                    <a:pt x="3005" y="2616"/>
                  </a:cubicBezTo>
                  <a:lnTo>
                    <a:pt x="3005" y="2616"/>
                  </a:lnTo>
                  <a:cubicBezTo>
                    <a:pt x="3607" y="1911"/>
                    <a:pt x="4520" y="438"/>
                    <a:pt x="3344" y="74"/>
                  </a:cubicBezTo>
                  <a:cubicBezTo>
                    <a:pt x="3297" y="60"/>
                    <a:pt x="3250" y="53"/>
                    <a:pt x="3203" y="53"/>
                  </a:cubicBezTo>
                  <a:cubicBezTo>
                    <a:pt x="2865" y="53"/>
                    <a:pt x="2573" y="411"/>
                    <a:pt x="2493" y="652"/>
                  </a:cubicBezTo>
                  <a:cubicBezTo>
                    <a:pt x="2463" y="744"/>
                    <a:pt x="2438" y="836"/>
                    <a:pt x="2419" y="928"/>
                  </a:cubicBezTo>
                  <a:lnTo>
                    <a:pt x="2419" y="928"/>
                  </a:lnTo>
                  <a:cubicBezTo>
                    <a:pt x="2180" y="419"/>
                    <a:pt x="1866" y="0"/>
                    <a:pt x="147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47;p75"/>
            <p:cNvSpPr/>
            <p:nvPr/>
          </p:nvSpPr>
          <p:spPr>
            <a:xfrm>
              <a:off x="6868564" y="4037906"/>
              <a:ext cx="230521" cy="165734"/>
            </a:xfrm>
            <a:custGeom>
              <a:avLst/>
              <a:gdLst/>
              <a:ahLst/>
              <a:cxnLst/>
              <a:rect l="l" t="t" r="r" b="b"/>
              <a:pathLst>
                <a:path w="4590" h="3300" extrusionOk="0">
                  <a:moveTo>
                    <a:pt x="4590" y="0"/>
                  </a:moveTo>
                  <a:lnTo>
                    <a:pt x="4590" y="0"/>
                  </a:lnTo>
                  <a:cubicBezTo>
                    <a:pt x="2949" y="61"/>
                    <a:pt x="1368" y="456"/>
                    <a:pt x="0" y="1399"/>
                  </a:cubicBezTo>
                  <a:cubicBezTo>
                    <a:pt x="26" y="2438"/>
                    <a:pt x="319" y="3300"/>
                    <a:pt x="1239" y="3300"/>
                  </a:cubicBezTo>
                  <a:cubicBezTo>
                    <a:pt x="1395" y="3300"/>
                    <a:pt x="1569" y="3275"/>
                    <a:pt x="1763" y="3222"/>
                  </a:cubicBezTo>
                  <a:cubicBezTo>
                    <a:pt x="3283" y="2766"/>
                    <a:pt x="4134" y="1429"/>
                    <a:pt x="4590"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48;p75"/>
            <p:cNvSpPr/>
            <p:nvPr/>
          </p:nvSpPr>
          <p:spPr>
            <a:xfrm>
              <a:off x="6901058" y="3926412"/>
              <a:ext cx="191950" cy="64536"/>
            </a:xfrm>
            <a:custGeom>
              <a:avLst/>
              <a:gdLst/>
              <a:ahLst/>
              <a:cxnLst/>
              <a:rect l="l" t="t" r="r" b="b"/>
              <a:pathLst>
                <a:path w="3822" h="1285" extrusionOk="0">
                  <a:moveTo>
                    <a:pt x="3647" y="0"/>
                  </a:moveTo>
                  <a:cubicBezTo>
                    <a:pt x="2372" y="0"/>
                    <a:pt x="1183" y="682"/>
                    <a:pt x="52" y="1217"/>
                  </a:cubicBezTo>
                  <a:cubicBezTo>
                    <a:pt x="0" y="1217"/>
                    <a:pt x="15" y="1284"/>
                    <a:pt x="59" y="1284"/>
                  </a:cubicBezTo>
                  <a:cubicBezTo>
                    <a:pt x="66" y="1284"/>
                    <a:pt x="74" y="1282"/>
                    <a:pt x="83" y="1278"/>
                  </a:cubicBezTo>
                  <a:cubicBezTo>
                    <a:pt x="1298" y="792"/>
                    <a:pt x="2393" y="214"/>
                    <a:pt x="3730" y="123"/>
                  </a:cubicBezTo>
                  <a:cubicBezTo>
                    <a:pt x="3791" y="123"/>
                    <a:pt x="3821" y="1"/>
                    <a:pt x="3730" y="1"/>
                  </a:cubicBezTo>
                  <a:cubicBezTo>
                    <a:pt x="3703" y="1"/>
                    <a:pt x="3675" y="0"/>
                    <a:pt x="364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49;p75"/>
            <p:cNvSpPr/>
            <p:nvPr/>
          </p:nvSpPr>
          <p:spPr>
            <a:xfrm>
              <a:off x="6896437" y="3973621"/>
              <a:ext cx="192001" cy="64636"/>
            </a:xfrm>
            <a:custGeom>
              <a:avLst/>
              <a:gdLst/>
              <a:ahLst/>
              <a:cxnLst/>
              <a:rect l="l" t="t" r="r" b="b"/>
              <a:pathLst>
                <a:path w="3823" h="1287" extrusionOk="0">
                  <a:moveTo>
                    <a:pt x="3571" y="0"/>
                  </a:moveTo>
                  <a:cubicBezTo>
                    <a:pt x="2324" y="0"/>
                    <a:pt x="1161" y="664"/>
                    <a:pt x="53" y="1189"/>
                  </a:cubicBezTo>
                  <a:cubicBezTo>
                    <a:pt x="1" y="1215"/>
                    <a:pt x="16" y="1286"/>
                    <a:pt x="60" y="1286"/>
                  </a:cubicBezTo>
                  <a:cubicBezTo>
                    <a:pt x="67" y="1286"/>
                    <a:pt x="75" y="1285"/>
                    <a:pt x="83" y="1280"/>
                  </a:cubicBezTo>
                  <a:cubicBezTo>
                    <a:pt x="1299" y="764"/>
                    <a:pt x="2394" y="186"/>
                    <a:pt x="3731" y="125"/>
                  </a:cubicBezTo>
                  <a:cubicBezTo>
                    <a:pt x="3792" y="125"/>
                    <a:pt x="3822" y="4"/>
                    <a:pt x="3731" y="4"/>
                  </a:cubicBezTo>
                  <a:cubicBezTo>
                    <a:pt x="3677" y="1"/>
                    <a:pt x="3624" y="0"/>
                    <a:pt x="357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50;p75"/>
            <p:cNvSpPr/>
            <p:nvPr/>
          </p:nvSpPr>
          <p:spPr>
            <a:xfrm>
              <a:off x="6961677" y="3430312"/>
              <a:ext cx="332825" cy="238205"/>
            </a:xfrm>
            <a:custGeom>
              <a:avLst/>
              <a:gdLst/>
              <a:ahLst/>
              <a:cxnLst/>
              <a:rect l="l" t="t" r="r" b="b"/>
              <a:pathLst>
                <a:path w="6627" h="4743" extrusionOk="0">
                  <a:moveTo>
                    <a:pt x="0" y="1"/>
                  </a:moveTo>
                  <a:lnTo>
                    <a:pt x="669" y="4743"/>
                  </a:lnTo>
                  <a:cubicBezTo>
                    <a:pt x="2462" y="3770"/>
                    <a:pt x="4468" y="3071"/>
                    <a:pt x="6566" y="2676"/>
                  </a:cubicBezTo>
                  <a:lnTo>
                    <a:pt x="66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51;p75"/>
            <p:cNvSpPr/>
            <p:nvPr/>
          </p:nvSpPr>
          <p:spPr>
            <a:xfrm>
              <a:off x="6995225" y="3564657"/>
              <a:ext cx="296212" cy="415290"/>
            </a:xfrm>
            <a:custGeom>
              <a:avLst/>
              <a:gdLst/>
              <a:ahLst/>
              <a:cxnLst/>
              <a:rect l="l" t="t" r="r" b="b"/>
              <a:pathLst>
                <a:path w="5898" h="8269" extrusionOk="0">
                  <a:moveTo>
                    <a:pt x="5898" y="1"/>
                  </a:moveTo>
                  <a:cubicBezTo>
                    <a:pt x="3800" y="426"/>
                    <a:pt x="1794" y="1095"/>
                    <a:pt x="1" y="2098"/>
                  </a:cubicBezTo>
                  <a:lnTo>
                    <a:pt x="882" y="8208"/>
                  </a:lnTo>
                  <a:lnTo>
                    <a:pt x="5655" y="8268"/>
                  </a:lnTo>
                  <a:lnTo>
                    <a:pt x="58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52;p75"/>
            <p:cNvSpPr/>
            <p:nvPr/>
          </p:nvSpPr>
          <p:spPr>
            <a:xfrm>
              <a:off x="6839535" y="3955139"/>
              <a:ext cx="447332" cy="313589"/>
            </a:xfrm>
            <a:custGeom>
              <a:avLst/>
              <a:gdLst/>
              <a:ahLst/>
              <a:cxnLst/>
              <a:rect l="l" t="t" r="r" b="b"/>
              <a:pathLst>
                <a:path w="8907" h="6244" extrusionOk="0">
                  <a:moveTo>
                    <a:pt x="8798" y="1"/>
                  </a:moveTo>
                  <a:cubicBezTo>
                    <a:pt x="8735" y="1"/>
                    <a:pt x="8589" y="1093"/>
                    <a:pt x="6613" y="1093"/>
                  </a:cubicBezTo>
                  <a:cubicBezTo>
                    <a:pt x="5952" y="1093"/>
                    <a:pt x="5087" y="971"/>
                    <a:pt x="3952" y="645"/>
                  </a:cubicBezTo>
                  <a:cubicBezTo>
                    <a:pt x="3952" y="645"/>
                    <a:pt x="1" y="6086"/>
                    <a:pt x="3253" y="6238"/>
                  </a:cubicBezTo>
                  <a:cubicBezTo>
                    <a:pt x="3317" y="6242"/>
                    <a:pt x="3380" y="6244"/>
                    <a:pt x="3443" y="6244"/>
                  </a:cubicBezTo>
                  <a:cubicBezTo>
                    <a:pt x="6970" y="6244"/>
                    <a:pt x="8907" y="493"/>
                    <a:pt x="8907" y="493"/>
                  </a:cubicBezTo>
                  <a:cubicBezTo>
                    <a:pt x="8831" y="134"/>
                    <a:pt x="8819" y="1"/>
                    <a:pt x="879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53;p75"/>
            <p:cNvSpPr/>
            <p:nvPr/>
          </p:nvSpPr>
          <p:spPr>
            <a:xfrm>
              <a:off x="6949472" y="3967695"/>
              <a:ext cx="329761" cy="175578"/>
            </a:xfrm>
            <a:custGeom>
              <a:avLst/>
              <a:gdLst/>
              <a:ahLst/>
              <a:cxnLst/>
              <a:rect l="l" t="t" r="r" b="b"/>
              <a:pathLst>
                <a:path w="6566" h="3496" extrusionOk="0">
                  <a:moveTo>
                    <a:pt x="1763" y="0"/>
                  </a:moveTo>
                  <a:cubicBezTo>
                    <a:pt x="1763" y="0"/>
                    <a:pt x="486" y="1763"/>
                    <a:pt x="0" y="3313"/>
                  </a:cubicBezTo>
                  <a:cubicBezTo>
                    <a:pt x="661" y="3135"/>
                    <a:pt x="1332" y="3053"/>
                    <a:pt x="2003" y="3053"/>
                  </a:cubicBezTo>
                  <a:cubicBezTo>
                    <a:pt x="2937" y="3053"/>
                    <a:pt x="3870" y="3213"/>
                    <a:pt x="4772" y="3496"/>
                  </a:cubicBezTo>
                  <a:cubicBezTo>
                    <a:pt x="5958" y="1885"/>
                    <a:pt x="6566" y="0"/>
                    <a:pt x="6566" y="0"/>
                  </a:cubicBezTo>
                  <a:lnTo>
                    <a:pt x="6566" y="0"/>
                  </a:lnTo>
                  <a:cubicBezTo>
                    <a:pt x="6018" y="122"/>
                    <a:pt x="5302" y="162"/>
                    <a:pt x="4591" y="162"/>
                  </a:cubicBezTo>
                  <a:cubicBezTo>
                    <a:pt x="3168" y="162"/>
                    <a:pt x="1763" y="0"/>
                    <a:pt x="1763"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54;p75"/>
            <p:cNvSpPr/>
            <p:nvPr/>
          </p:nvSpPr>
          <p:spPr>
            <a:xfrm>
              <a:off x="7005923" y="3864437"/>
              <a:ext cx="224896" cy="161465"/>
            </a:xfrm>
            <a:custGeom>
              <a:avLst/>
              <a:gdLst/>
              <a:ahLst/>
              <a:cxnLst/>
              <a:rect l="l" t="t" r="r" b="b"/>
              <a:pathLst>
                <a:path w="4478" h="3215" extrusionOk="0">
                  <a:moveTo>
                    <a:pt x="1455" y="323"/>
                  </a:moveTo>
                  <a:cubicBezTo>
                    <a:pt x="1827" y="323"/>
                    <a:pt x="1976" y="1564"/>
                    <a:pt x="1976" y="1691"/>
                  </a:cubicBezTo>
                  <a:cubicBezTo>
                    <a:pt x="1976" y="1934"/>
                    <a:pt x="1968" y="2169"/>
                    <a:pt x="1955" y="2399"/>
                  </a:cubicBezTo>
                  <a:lnTo>
                    <a:pt x="1955" y="2399"/>
                  </a:lnTo>
                  <a:cubicBezTo>
                    <a:pt x="1836" y="2214"/>
                    <a:pt x="1720" y="2028"/>
                    <a:pt x="1612" y="1843"/>
                  </a:cubicBezTo>
                  <a:cubicBezTo>
                    <a:pt x="1460" y="1539"/>
                    <a:pt x="973" y="810"/>
                    <a:pt x="1217" y="476"/>
                  </a:cubicBezTo>
                  <a:cubicBezTo>
                    <a:pt x="1304" y="368"/>
                    <a:pt x="1384" y="323"/>
                    <a:pt x="1455" y="323"/>
                  </a:cubicBezTo>
                  <a:close/>
                  <a:moveTo>
                    <a:pt x="3072" y="991"/>
                  </a:moveTo>
                  <a:cubicBezTo>
                    <a:pt x="3254" y="991"/>
                    <a:pt x="3396" y="1144"/>
                    <a:pt x="3375" y="1357"/>
                  </a:cubicBezTo>
                  <a:cubicBezTo>
                    <a:pt x="3299" y="1910"/>
                    <a:pt x="2809" y="2359"/>
                    <a:pt x="2332" y="2738"/>
                  </a:cubicBezTo>
                  <a:lnTo>
                    <a:pt x="2332" y="2738"/>
                  </a:lnTo>
                  <a:cubicBezTo>
                    <a:pt x="2338" y="2653"/>
                    <a:pt x="2344" y="2557"/>
                    <a:pt x="2349" y="2453"/>
                  </a:cubicBezTo>
                  <a:lnTo>
                    <a:pt x="2349" y="2453"/>
                  </a:lnTo>
                  <a:cubicBezTo>
                    <a:pt x="2374" y="2193"/>
                    <a:pt x="2418" y="1937"/>
                    <a:pt x="2524" y="1691"/>
                  </a:cubicBezTo>
                  <a:cubicBezTo>
                    <a:pt x="2584" y="1509"/>
                    <a:pt x="2645" y="1205"/>
                    <a:pt x="2828" y="1083"/>
                  </a:cubicBezTo>
                  <a:cubicBezTo>
                    <a:pt x="2910" y="1020"/>
                    <a:pt x="2995" y="991"/>
                    <a:pt x="3072" y="991"/>
                  </a:cubicBezTo>
                  <a:close/>
                  <a:moveTo>
                    <a:pt x="1546" y="0"/>
                  </a:moveTo>
                  <a:cubicBezTo>
                    <a:pt x="1440" y="0"/>
                    <a:pt x="1321" y="26"/>
                    <a:pt x="1186" y="80"/>
                  </a:cubicBezTo>
                  <a:cubicBezTo>
                    <a:pt x="1" y="536"/>
                    <a:pt x="1490" y="2542"/>
                    <a:pt x="1885" y="3120"/>
                  </a:cubicBezTo>
                  <a:cubicBezTo>
                    <a:pt x="1933" y="3187"/>
                    <a:pt x="2008" y="3215"/>
                    <a:pt x="2084" y="3215"/>
                  </a:cubicBezTo>
                  <a:cubicBezTo>
                    <a:pt x="2227" y="3215"/>
                    <a:pt x="2372" y="3115"/>
                    <a:pt x="2338" y="2993"/>
                  </a:cubicBezTo>
                  <a:lnTo>
                    <a:pt x="2338" y="2993"/>
                  </a:lnTo>
                  <a:cubicBezTo>
                    <a:pt x="3124" y="2540"/>
                    <a:pt x="4478" y="1419"/>
                    <a:pt x="3466" y="688"/>
                  </a:cubicBezTo>
                  <a:cubicBezTo>
                    <a:pt x="3384" y="631"/>
                    <a:pt x="3286" y="607"/>
                    <a:pt x="3184" y="607"/>
                  </a:cubicBezTo>
                  <a:cubicBezTo>
                    <a:pt x="2907" y="607"/>
                    <a:pt x="2596" y="784"/>
                    <a:pt x="2463" y="962"/>
                  </a:cubicBezTo>
                  <a:cubicBezTo>
                    <a:pt x="2412" y="1034"/>
                    <a:pt x="2366" y="1108"/>
                    <a:pt x="2325" y="1184"/>
                  </a:cubicBezTo>
                  <a:lnTo>
                    <a:pt x="2325" y="1184"/>
                  </a:lnTo>
                  <a:cubicBezTo>
                    <a:pt x="2249" y="549"/>
                    <a:pt x="2042" y="0"/>
                    <a:pt x="154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55;p75"/>
            <p:cNvSpPr/>
            <p:nvPr/>
          </p:nvSpPr>
          <p:spPr>
            <a:xfrm>
              <a:off x="6929584" y="4121025"/>
              <a:ext cx="259600" cy="129222"/>
            </a:xfrm>
            <a:custGeom>
              <a:avLst/>
              <a:gdLst/>
              <a:ahLst/>
              <a:cxnLst/>
              <a:rect l="l" t="t" r="r" b="b"/>
              <a:pathLst>
                <a:path w="5169" h="2573" extrusionOk="0">
                  <a:moveTo>
                    <a:pt x="2399" y="0"/>
                  </a:moveTo>
                  <a:cubicBezTo>
                    <a:pt x="1728" y="0"/>
                    <a:pt x="1057" y="82"/>
                    <a:pt x="396" y="260"/>
                  </a:cubicBezTo>
                  <a:cubicBezTo>
                    <a:pt x="1" y="1446"/>
                    <a:pt x="62" y="2479"/>
                    <a:pt x="1460" y="2570"/>
                  </a:cubicBezTo>
                  <a:cubicBezTo>
                    <a:pt x="1506" y="2572"/>
                    <a:pt x="1551" y="2573"/>
                    <a:pt x="1596" y="2573"/>
                  </a:cubicBezTo>
                  <a:cubicBezTo>
                    <a:pt x="3112" y="2573"/>
                    <a:pt x="4312" y="1594"/>
                    <a:pt x="5168" y="443"/>
                  </a:cubicBezTo>
                  <a:cubicBezTo>
                    <a:pt x="4266" y="160"/>
                    <a:pt x="3333" y="0"/>
                    <a:pt x="239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56;p75"/>
            <p:cNvSpPr/>
            <p:nvPr/>
          </p:nvSpPr>
          <p:spPr>
            <a:xfrm>
              <a:off x="7016670" y="4020680"/>
              <a:ext cx="202547" cy="19034"/>
            </a:xfrm>
            <a:custGeom>
              <a:avLst/>
              <a:gdLst/>
              <a:ahLst/>
              <a:cxnLst/>
              <a:rect l="l" t="t" r="r" b="b"/>
              <a:pathLst>
                <a:path w="4033" h="379" extrusionOk="0">
                  <a:moveTo>
                    <a:pt x="2380" y="1"/>
                  </a:moveTo>
                  <a:cubicBezTo>
                    <a:pt x="1606" y="1"/>
                    <a:pt x="812" y="132"/>
                    <a:pt x="60" y="222"/>
                  </a:cubicBezTo>
                  <a:cubicBezTo>
                    <a:pt x="8" y="222"/>
                    <a:pt x="1" y="289"/>
                    <a:pt x="57" y="289"/>
                  </a:cubicBezTo>
                  <a:cubicBezTo>
                    <a:pt x="67" y="289"/>
                    <a:pt x="78" y="287"/>
                    <a:pt x="91" y="283"/>
                  </a:cubicBezTo>
                  <a:cubicBezTo>
                    <a:pt x="828" y="248"/>
                    <a:pt x="1537" y="166"/>
                    <a:pt x="2244" y="166"/>
                  </a:cubicBezTo>
                  <a:cubicBezTo>
                    <a:pt x="2789" y="166"/>
                    <a:pt x="3334" y="215"/>
                    <a:pt x="3890" y="374"/>
                  </a:cubicBezTo>
                  <a:cubicBezTo>
                    <a:pt x="3900" y="377"/>
                    <a:pt x="3910" y="379"/>
                    <a:pt x="3919" y="379"/>
                  </a:cubicBezTo>
                  <a:cubicBezTo>
                    <a:pt x="3993" y="379"/>
                    <a:pt x="4032" y="279"/>
                    <a:pt x="3951" y="252"/>
                  </a:cubicBezTo>
                  <a:cubicBezTo>
                    <a:pt x="3451" y="65"/>
                    <a:pt x="2921" y="1"/>
                    <a:pt x="2380"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57;p75"/>
            <p:cNvSpPr/>
            <p:nvPr/>
          </p:nvSpPr>
          <p:spPr>
            <a:xfrm>
              <a:off x="6998289" y="4064374"/>
              <a:ext cx="200940" cy="18130"/>
            </a:xfrm>
            <a:custGeom>
              <a:avLst/>
              <a:gdLst/>
              <a:ahLst/>
              <a:cxnLst/>
              <a:rect l="l" t="t" r="r" b="b"/>
              <a:pathLst>
                <a:path w="4001" h="361" extrusionOk="0">
                  <a:moveTo>
                    <a:pt x="2284" y="0"/>
                  </a:moveTo>
                  <a:cubicBezTo>
                    <a:pt x="1543" y="0"/>
                    <a:pt x="788" y="116"/>
                    <a:pt x="62" y="203"/>
                  </a:cubicBezTo>
                  <a:cubicBezTo>
                    <a:pt x="1" y="203"/>
                    <a:pt x="1" y="294"/>
                    <a:pt x="62" y="294"/>
                  </a:cubicBezTo>
                  <a:cubicBezTo>
                    <a:pt x="800" y="242"/>
                    <a:pt x="1510" y="162"/>
                    <a:pt x="2224" y="162"/>
                  </a:cubicBezTo>
                  <a:cubicBezTo>
                    <a:pt x="2772" y="162"/>
                    <a:pt x="3323" y="209"/>
                    <a:pt x="3891" y="355"/>
                  </a:cubicBezTo>
                  <a:cubicBezTo>
                    <a:pt x="3900" y="359"/>
                    <a:pt x="3908" y="361"/>
                    <a:pt x="3916" y="361"/>
                  </a:cubicBezTo>
                  <a:cubicBezTo>
                    <a:pt x="3966" y="361"/>
                    <a:pt x="4000" y="290"/>
                    <a:pt x="3922" y="264"/>
                  </a:cubicBezTo>
                  <a:cubicBezTo>
                    <a:pt x="3398" y="67"/>
                    <a:pt x="2845" y="0"/>
                    <a:pt x="228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958;p75"/>
            <p:cNvSpPr/>
            <p:nvPr/>
          </p:nvSpPr>
          <p:spPr>
            <a:xfrm>
              <a:off x="7627228" y="2717450"/>
              <a:ext cx="270247" cy="548078"/>
            </a:xfrm>
            <a:custGeom>
              <a:avLst/>
              <a:gdLst/>
              <a:ahLst/>
              <a:cxnLst/>
              <a:rect l="l" t="t" r="r" b="b"/>
              <a:pathLst>
                <a:path w="5381" h="10913" extrusionOk="0">
                  <a:moveTo>
                    <a:pt x="5381" y="0"/>
                  </a:moveTo>
                  <a:lnTo>
                    <a:pt x="426" y="7751"/>
                  </a:lnTo>
                  <a:lnTo>
                    <a:pt x="1" y="10912"/>
                  </a:lnTo>
                  <a:lnTo>
                    <a:pt x="5381" y="2797"/>
                  </a:lnTo>
                  <a:lnTo>
                    <a:pt x="538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959;p75"/>
            <p:cNvSpPr/>
            <p:nvPr/>
          </p:nvSpPr>
          <p:spPr>
            <a:xfrm>
              <a:off x="6514393" y="3186078"/>
              <a:ext cx="148106" cy="992296"/>
            </a:xfrm>
            <a:custGeom>
              <a:avLst/>
              <a:gdLst/>
              <a:ahLst/>
              <a:cxnLst/>
              <a:rect l="l" t="t" r="r" b="b"/>
              <a:pathLst>
                <a:path w="2949" h="19758" extrusionOk="0">
                  <a:moveTo>
                    <a:pt x="0" y="1"/>
                  </a:moveTo>
                  <a:lnTo>
                    <a:pt x="106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960;p75"/>
            <p:cNvSpPr/>
            <p:nvPr/>
          </p:nvSpPr>
          <p:spPr>
            <a:xfrm>
              <a:off x="6633471" y="3186078"/>
              <a:ext cx="96226" cy="992296"/>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961;p75"/>
            <p:cNvSpPr/>
            <p:nvPr/>
          </p:nvSpPr>
          <p:spPr>
            <a:xfrm>
              <a:off x="7663891" y="3172368"/>
              <a:ext cx="122141" cy="1006007"/>
            </a:xfrm>
            <a:custGeom>
              <a:avLst/>
              <a:gdLst/>
              <a:ahLst/>
              <a:cxnLst/>
              <a:rect l="l" t="t" r="r" b="b"/>
              <a:pathLst>
                <a:path w="2432" h="20031" extrusionOk="0">
                  <a:moveTo>
                    <a:pt x="0" y="0"/>
                  </a:moveTo>
                  <a:lnTo>
                    <a:pt x="547" y="20031"/>
                  </a:lnTo>
                  <a:lnTo>
                    <a:pt x="2432" y="20031"/>
                  </a:lnTo>
                  <a:lnTo>
                    <a:pt x="1885" y="274"/>
                  </a:lnTo>
                  <a:lnTo>
                    <a:pt x="0"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962;p75"/>
            <p:cNvSpPr/>
            <p:nvPr/>
          </p:nvSpPr>
          <p:spPr>
            <a:xfrm>
              <a:off x="7758511" y="3085332"/>
              <a:ext cx="96226" cy="1093042"/>
            </a:xfrm>
            <a:custGeom>
              <a:avLst/>
              <a:gdLst/>
              <a:ahLst/>
              <a:cxnLst/>
              <a:rect l="l" t="t" r="r" b="b"/>
              <a:pathLst>
                <a:path w="1916" h="21764" extrusionOk="0">
                  <a:moveTo>
                    <a:pt x="1338" y="0"/>
                  </a:moveTo>
                  <a:lnTo>
                    <a:pt x="1" y="2007"/>
                  </a:lnTo>
                  <a:lnTo>
                    <a:pt x="548" y="21764"/>
                  </a:lnTo>
                  <a:lnTo>
                    <a:pt x="1916" y="20700"/>
                  </a:lnTo>
                  <a:lnTo>
                    <a:pt x="133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963;p75"/>
            <p:cNvSpPr/>
            <p:nvPr/>
          </p:nvSpPr>
          <p:spPr>
            <a:xfrm>
              <a:off x="7750877" y="3163327"/>
              <a:ext cx="311480" cy="140372"/>
            </a:xfrm>
            <a:custGeom>
              <a:avLst/>
              <a:gdLst/>
              <a:ahLst/>
              <a:cxnLst/>
              <a:rect l="l" t="t" r="r" b="b"/>
              <a:pathLst>
                <a:path w="6202" h="2795" extrusionOk="0">
                  <a:moveTo>
                    <a:pt x="3766" y="0"/>
                  </a:moveTo>
                  <a:cubicBezTo>
                    <a:pt x="3505" y="0"/>
                    <a:pt x="3223" y="36"/>
                    <a:pt x="2919" y="119"/>
                  </a:cubicBezTo>
                  <a:cubicBezTo>
                    <a:pt x="730" y="758"/>
                    <a:pt x="1" y="2794"/>
                    <a:pt x="1" y="2794"/>
                  </a:cubicBezTo>
                  <a:lnTo>
                    <a:pt x="1095" y="2399"/>
                  </a:lnTo>
                  <a:cubicBezTo>
                    <a:pt x="1095" y="2399"/>
                    <a:pt x="1490" y="1396"/>
                    <a:pt x="3253" y="1001"/>
                  </a:cubicBezTo>
                  <a:cubicBezTo>
                    <a:pt x="3521" y="944"/>
                    <a:pt x="3763" y="921"/>
                    <a:pt x="3981" y="921"/>
                  </a:cubicBezTo>
                  <a:cubicBezTo>
                    <a:pt x="5050" y="921"/>
                    <a:pt x="5533" y="1487"/>
                    <a:pt x="5533" y="1487"/>
                  </a:cubicBezTo>
                  <a:lnTo>
                    <a:pt x="6202" y="1426"/>
                  </a:lnTo>
                  <a:cubicBezTo>
                    <a:pt x="6202" y="1426"/>
                    <a:pt x="5409" y="0"/>
                    <a:pt x="3766"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964;p75"/>
            <p:cNvSpPr/>
            <p:nvPr/>
          </p:nvSpPr>
          <p:spPr>
            <a:xfrm>
              <a:off x="7552447" y="3228918"/>
              <a:ext cx="702261" cy="1086463"/>
            </a:xfrm>
            <a:custGeom>
              <a:avLst/>
              <a:gdLst/>
              <a:ahLst/>
              <a:cxnLst/>
              <a:rect l="l" t="t" r="r" b="b"/>
              <a:pathLst>
                <a:path w="13983" h="21633" extrusionOk="0">
                  <a:moveTo>
                    <a:pt x="8538" y="0"/>
                  </a:moveTo>
                  <a:cubicBezTo>
                    <a:pt x="7778" y="0"/>
                    <a:pt x="6843" y="95"/>
                    <a:pt x="5684" y="303"/>
                  </a:cubicBezTo>
                  <a:cubicBezTo>
                    <a:pt x="5684" y="303"/>
                    <a:pt x="0" y="1275"/>
                    <a:pt x="274" y="5136"/>
                  </a:cubicBezTo>
                  <a:cubicBezTo>
                    <a:pt x="548" y="9026"/>
                    <a:pt x="152" y="17902"/>
                    <a:pt x="1946" y="21032"/>
                  </a:cubicBezTo>
                  <a:cubicBezTo>
                    <a:pt x="2196" y="21462"/>
                    <a:pt x="3041" y="21633"/>
                    <a:pt x="4151" y="21633"/>
                  </a:cubicBezTo>
                  <a:cubicBezTo>
                    <a:pt x="6415" y="21633"/>
                    <a:pt x="9777" y="20925"/>
                    <a:pt x="11429" y="20273"/>
                  </a:cubicBezTo>
                  <a:cubicBezTo>
                    <a:pt x="13891" y="19300"/>
                    <a:pt x="13982" y="16716"/>
                    <a:pt x="13739" y="14102"/>
                  </a:cubicBezTo>
                  <a:cubicBezTo>
                    <a:pt x="13496" y="11458"/>
                    <a:pt x="12827" y="5257"/>
                    <a:pt x="12037" y="2461"/>
                  </a:cubicBezTo>
                  <a:cubicBezTo>
                    <a:pt x="11662" y="1077"/>
                    <a:pt x="11105" y="0"/>
                    <a:pt x="8538"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965;p75"/>
            <p:cNvSpPr/>
            <p:nvPr/>
          </p:nvSpPr>
          <p:spPr>
            <a:xfrm>
              <a:off x="7618088" y="3232836"/>
              <a:ext cx="703768" cy="1085610"/>
            </a:xfrm>
            <a:custGeom>
              <a:avLst/>
              <a:gdLst/>
              <a:ahLst/>
              <a:cxnLst/>
              <a:rect l="l" t="t" r="r" b="b"/>
              <a:pathLst>
                <a:path w="14013" h="21616" extrusionOk="0">
                  <a:moveTo>
                    <a:pt x="8589" y="1"/>
                  </a:moveTo>
                  <a:cubicBezTo>
                    <a:pt x="7827" y="1"/>
                    <a:pt x="6886" y="98"/>
                    <a:pt x="5715" y="316"/>
                  </a:cubicBezTo>
                  <a:cubicBezTo>
                    <a:pt x="5715" y="316"/>
                    <a:pt x="0" y="1258"/>
                    <a:pt x="274" y="5149"/>
                  </a:cubicBezTo>
                  <a:cubicBezTo>
                    <a:pt x="578" y="9009"/>
                    <a:pt x="152" y="17884"/>
                    <a:pt x="1976" y="21015"/>
                  </a:cubicBezTo>
                  <a:cubicBezTo>
                    <a:pt x="2216" y="21445"/>
                    <a:pt x="3058" y="21615"/>
                    <a:pt x="4168" y="21615"/>
                  </a:cubicBezTo>
                  <a:cubicBezTo>
                    <a:pt x="6431" y="21615"/>
                    <a:pt x="9808" y="20908"/>
                    <a:pt x="11460" y="20255"/>
                  </a:cubicBezTo>
                  <a:cubicBezTo>
                    <a:pt x="13922" y="19283"/>
                    <a:pt x="14013" y="16729"/>
                    <a:pt x="13770" y="14085"/>
                  </a:cubicBezTo>
                  <a:cubicBezTo>
                    <a:pt x="13527" y="11471"/>
                    <a:pt x="12858" y="5240"/>
                    <a:pt x="12068" y="2444"/>
                  </a:cubicBezTo>
                  <a:cubicBezTo>
                    <a:pt x="11670" y="1087"/>
                    <a:pt x="11129" y="1"/>
                    <a:pt x="8589"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966;p75"/>
            <p:cNvSpPr/>
            <p:nvPr/>
          </p:nvSpPr>
          <p:spPr>
            <a:xfrm>
              <a:off x="7682222" y="3752139"/>
              <a:ext cx="607592" cy="189891"/>
            </a:xfrm>
            <a:custGeom>
              <a:avLst/>
              <a:gdLst/>
              <a:ahLst/>
              <a:cxnLst/>
              <a:rect l="l" t="t" r="r" b="b"/>
              <a:pathLst>
                <a:path w="12098" h="3781" extrusionOk="0">
                  <a:moveTo>
                    <a:pt x="9093" y="0"/>
                  </a:moveTo>
                  <a:cubicBezTo>
                    <a:pt x="8136" y="0"/>
                    <a:pt x="6812" y="123"/>
                    <a:pt x="4955" y="402"/>
                  </a:cubicBezTo>
                  <a:cubicBezTo>
                    <a:pt x="4955" y="402"/>
                    <a:pt x="608" y="1374"/>
                    <a:pt x="0" y="3259"/>
                  </a:cubicBezTo>
                  <a:cubicBezTo>
                    <a:pt x="1431" y="3616"/>
                    <a:pt x="2878" y="3781"/>
                    <a:pt x="4326" y="3781"/>
                  </a:cubicBezTo>
                  <a:cubicBezTo>
                    <a:pt x="6938" y="3781"/>
                    <a:pt x="9556" y="3246"/>
                    <a:pt x="12098" y="2347"/>
                  </a:cubicBezTo>
                  <a:cubicBezTo>
                    <a:pt x="11946" y="1800"/>
                    <a:pt x="11794" y="1313"/>
                    <a:pt x="11611" y="949"/>
                  </a:cubicBezTo>
                  <a:cubicBezTo>
                    <a:pt x="11303" y="370"/>
                    <a:pt x="10750" y="0"/>
                    <a:pt x="9093"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967;p75"/>
            <p:cNvSpPr/>
            <p:nvPr/>
          </p:nvSpPr>
          <p:spPr>
            <a:xfrm>
              <a:off x="7671525" y="3869962"/>
              <a:ext cx="625923" cy="137007"/>
            </a:xfrm>
            <a:custGeom>
              <a:avLst/>
              <a:gdLst/>
              <a:ahLst/>
              <a:cxnLst/>
              <a:rect l="l" t="t" r="r" b="b"/>
              <a:pathLst>
                <a:path w="12463" h="2728" extrusionOk="0">
                  <a:moveTo>
                    <a:pt x="12311" y="1"/>
                  </a:moveTo>
                  <a:cubicBezTo>
                    <a:pt x="9769" y="900"/>
                    <a:pt x="7151" y="1435"/>
                    <a:pt x="4539" y="1435"/>
                  </a:cubicBezTo>
                  <a:cubicBezTo>
                    <a:pt x="3091" y="1435"/>
                    <a:pt x="1644" y="1270"/>
                    <a:pt x="213" y="913"/>
                  </a:cubicBezTo>
                  <a:cubicBezTo>
                    <a:pt x="213" y="1004"/>
                    <a:pt x="183" y="1095"/>
                    <a:pt x="152" y="1186"/>
                  </a:cubicBezTo>
                  <a:cubicBezTo>
                    <a:pt x="122" y="1581"/>
                    <a:pt x="61" y="2037"/>
                    <a:pt x="0" y="2554"/>
                  </a:cubicBezTo>
                  <a:cubicBezTo>
                    <a:pt x="943" y="2668"/>
                    <a:pt x="1907" y="2727"/>
                    <a:pt x="2883" y="2727"/>
                  </a:cubicBezTo>
                  <a:cubicBezTo>
                    <a:pt x="6063" y="2727"/>
                    <a:pt x="9369" y="2102"/>
                    <a:pt x="12463" y="730"/>
                  </a:cubicBezTo>
                  <a:cubicBezTo>
                    <a:pt x="12402" y="487"/>
                    <a:pt x="12371" y="244"/>
                    <a:pt x="12311"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968;p75"/>
            <p:cNvSpPr/>
            <p:nvPr/>
          </p:nvSpPr>
          <p:spPr>
            <a:xfrm>
              <a:off x="7668461" y="3906624"/>
              <a:ext cx="662585" cy="316653"/>
            </a:xfrm>
            <a:custGeom>
              <a:avLst/>
              <a:gdLst/>
              <a:ahLst/>
              <a:cxnLst/>
              <a:rect l="l" t="t" r="r" b="b"/>
              <a:pathLst>
                <a:path w="13193" h="6305" extrusionOk="0">
                  <a:moveTo>
                    <a:pt x="12524" y="0"/>
                  </a:moveTo>
                  <a:cubicBezTo>
                    <a:pt x="9430" y="1372"/>
                    <a:pt x="6124" y="1997"/>
                    <a:pt x="2944" y="1997"/>
                  </a:cubicBezTo>
                  <a:cubicBezTo>
                    <a:pt x="1968" y="1997"/>
                    <a:pt x="1004" y="1938"/>
                    <a:pt x="61" y="1824"/>
                  </a:cubicBezTo>
                  <a:cubicBezTo>
                    <a:pt x="61" y="2037"/>
                    <a:pt x="31" y="2250"/>
                    <a:pt x="0" y="2462"/>
                  </a:cubicBezTo>
                  <a:cubicBezTo>
                    <a:pt x="2841" y="5278"/>
                    <a:pt x="6695" y="6304"/>
                    <a:pt x="10546" y="6304"/>
                  </a:cubicBezTo>
                  <a:cubicBezTo>
                    <a:pt x="11268" y="6304"/>
                    <a:pt x="11991" y="6268"/>
                    <a:pt x="12706" y="6201"/>
                  </a:cubicBezTo>
                  <a:cubicBezTo>
                    <a:pt x="13192" y="5563"/>
                    <a:pt x="13192" y="4803"/>
                    <a:pt x="13071" y="4043"/>
                  </a:cubicBezTo>
                  <a:cubicBezTo>
                    <a:pt x="12949" y="3192"/>
                    <a:pt x="12797" y="1490"/>
                    <a:pt x="12524"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969;p75"/>
            <p:cNvSpPr/>
            <p:nvPr/>
          </p:nvSpPr>
          <p:spPr>
            <a:xfrm>
              <a:off x="7660827" y="4030273"/>
              <a:ext cx="645761" cy="304047"/>
            </a:xfrm>
            <a:custGeom>
              <a:avLst/>
              <a:gdLst/>
              <a:ahLst/>
              <a:cxnLst/>
              <a:rect l="l" t="t" r="r" b="b"/>
              <a:pathLst>
                <a:path w="12858" h="6054" extrusionOk="0">
                  <a:moveTo>
                    <a:pt x="152" y="0"/>
                  </a:moveTo>
                  <a:lnTo>
                    <a:pt x="152" y="0"/>
                  </a:lnTo>
                  <a:cubicBezTo>
                    <a:pt x="0" y="2098"/>
                    <a:pt x="61" y="4712"/>
                    <a:pt x="1338" y="5836"/>
                  </a:cubicBezTo>
                  <a:cubicBezTo>
                    <a:pt x="1513" y="5989"/>
                    <a:pt x="2005" y="6053"/>
                    <a:pt x="2688" y="6053"/>
                  </a:cubicBezTo>
                  <a:cubicBezTo>
                    <a:pt x="4852" y="6053"/>
                    <a:pt x="8926" y="5410"/>
                    <a:pt x="10821" y="4924"/>
                  </a:cubicBezTo>
                  <a:cubicBezTo>
                    <a:pt x="11885" y="4620"/>
                    <a:pt x="12524" y="4225"/>
                    <a:pt x="12858" y="3739"/>
                  </a:cubicBezTo>
                  <a:lnTo>
                    <a:pt x="12858" y="3739"/>
                  </a:lnTo>
                  <a:cubicBezTo>
                    <a:pt x="12143" y="3806"/>
                    <a:pt x="11420" y="3842"/>
                    <a:pt x="10698" y="3842"/>
                  </a:cubicBezTo>
                  <a:cubicBezTo>
                    <a:pt x="6847" y="3842"/>
                    <a:pt x="2993" y="2816"/>
                    <a:pt x="152"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970;p75"/>
            <p:cNvSpPr/>
            <p:nvPr/>
          </p:nvSpPr>
          <p:spPr>
            <a:xfrm>
              <a:off x="7854687" y="3424636"/>
              <a:ext cx="177135" cy="197676"/>
            </a:xfrm>
            <a:custGeom>
              <a:avLst/>
              <a:gdLst/>
              <a:ahLst/>
              <a:cxnLst/>
              <a:rect l="l" t="t" r="r" b="b"/>
              <a:pathLst>
                <a:path w="3527" h="3936" extrusionOk="0">
                  <a:moveTo>
                    <a:pt x="2143" y="1115"/>
                  </a:moveTo>
                  <a:cubicBezTo>
                    <a:pt x="2257" y="1115"/>
                    <a:pt x="2342" y="1469"/>
                    <a:pt x="2372" y="1907"/>
                  </a:cubicBezTo>
                  <a:cubicBezTo>
                    <a:pt x="2372" y="2363"/>
                    <a:pt x="2311" y="2758"/>
                    <a:pt x="2189" y="2758"/>
                  </a:cubicBezTo>
                  <a:cubicBezTo>
                    <a:pt x="2098" y="2758"/>
                    <a:pt x="1976" y="2394"/>
                    <a:pt x="1976" y="1938"/>
                  </a:cubicBezTo>
                  <a:cubicBezTo>
                    <a:pt x="1946" y="1482"/>
                    <a:pt x="2037" y="1117"/>
                    <a:pt x="2128" y="1117"/>
                  </a:cubicBezTo>
                  <a:cubicBezTo>
                    <a:pt x="2133" y="1116"/>
                    <a:pt x="2138" y="1115"/>
                    <a:pt x="2143" y="1115"/>
                  </a:cubicBezTo>
                  <a:close/>
                  <a:moveTo>
                    <a:pt x="1247" y="1360"/>
                  </a:moveTo>
                  <a:cubicBezTo>
                    <a:pt x="1369" y="1360"/>
                    <a:pt x="1460" y="1694"/>
                    <a:pt x="1490" y="2150"/>
                  </a:cubicBezTo>
                  <a:cubicBezTo>
                    <a:pt x="1490" y="2606"/>
                    <a:pt x="1429" y="3001"/>
                    <a:pt x="1308" y="3001"/>
                  </a:cubicBezTo>
                  <a:cubicBezTo>
                    <a:pt x="1304" y="3003"/>
                    <a:pt x="1301" y="3003"/>
                    <a:pt x="1297" y="3003"/>
                  </a:cubicBezTo>
                  <a:cubicBezTo>
                    <a:pt x="1207" y="3003"/>
                    <a:pt x="1095" y="2649"/>
                    <a:pt x="1095" y="2211"/>
                  </a:cubicBezTo>
                  <a:cubicBezTo>
                    <a:pt x="1065" y="1755"/>
                    <a:pt x="1156" y="1360"/>
                    <a:pt x="1247" y="1360"/>
                  </a:cubicBezTo>
                  <a:close/>
                  <a:moveTo>
                    <a:pt x="1645" y="0"/>
                  </a:moveTo>
                  <a:cubicBezTo>
                    <a:pt x="1581" y="0"/>
                    <a:pt x="1515" y="40"/>
                    <a:pt x="1460" y="114"/>
                  </a:cubicBezTo>
                  <a:lnTo>
                    <a:pt x="62" y="2120"/>
                  </a:lnTo>
                  <a:cubicBezTo>
                    <a:pt x="1" y="2211"/>
                    <a:pt x="1" y="2394"/>
                    <a:pt x="92" y="2454"/>
                  </a:cubicBezTo>
                  <a:lnTo>
                    <a:pt x="1764" y="3883"/>
                  </a:lnTo>
                  <a:cubicBezTo>
                    <a:pt x="1800" y="3919"/>
                    <a:pt x="1845" y="3936"/>
                    <a:pt x="1891" y="3936"/>
                  </a:cubicBezTo>
                  <a:cubicBezTo>
                    <a:pt x="1961" y="3936"/>
                    <a:pt x="2031" y="3896"/>
                    <a:pt x="2068" y="3822"/>
                  </a:cubicBezTo>
                  <a:lnTo>
                    <a:pt x="3466" y="1846"/>
                  </a:lnTo>
                  <a:cubicBezTo>
                    <a:pt x="3527" y="1725"/>
                    <a:pt x="3527" y="1573"/>
                    <a:pt x="3435" y="1482"/>
                  </a:cubicBezTo>
                  <a:lnTo>
                    <a:pt x="1764" y="53"/>
                  </a:lnTo>
                  <a:cubicBezTo>
                    <a:pt x="1728" y="17"/>
                    <a:pt x="1687" y="0"/>
                    <a:pt x="1645" y="0"/>
                  </a:cubicBez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971;p75"/>
            <p:cNvSpPr/>
            <p:nvPr/>
          </p:nvSpPr>
          <p:spPr>
            <a:xfrm>
              <a:off x="7859258" y="3417003"/>
              <a:ext cx="178692" cy="197676"/>
            </a:xfrm>
            <a:custGeom>
              <a:avLst/>
              <a:gdLst/>
              <a:ahLst/>
              <a:cxnLst/>
              <a:rect l="l" t="t" r="r" b="b"/>
              <a:pathLst>
                <a:path w="3558" h="3936" extrusionOk="0">
                  <a:moveTo>
                    <a:pt x="2159" y="1087"/>
                  </a:moveTo>
                  <a:cubicBezTo>
                    <a:pt x="2250" y="1087"/>
                    <a:pt x="2341" y="1451"/>
                    <a:pt x="2372" y="1907"/>
                  </a:cubicBezTo>
                  <a:cubicBezTo>
                    <a:pt x="2372" y="2363"/>
                    <a:pt x="2311" y="2728"/>
                    <a:pt x="2189" y="2758"/>
                  </a:cubicBezTo>
                  <a:cubicBezTo>
                    <a:pt x="2098" y="2758"/>
                    <a:pt x="2007" y="2394"/>
                    <a:pt x="1977" y="1938"/>
                  </a:cubicBezTo>
                  <a:cubicBezTo>
                    <a:pt x="1977" y="1482"/>
                    <a:pt x="2037" y="1117"/>
                    <a:pt x="2159" y="1087"/>
                  </a:cubicBezTo>
                  <a:close/>
                  <a:moveTo>
                    <a:pt x="1288" y="1358"/>
                  </a:moveTo>
                  <a:cubicBezTo>
                    <a:pt x="1378" y="1358"/>
                    <a:pt x="1490" y="1712"/>
                    <a:pt x="1490" y="2150"/>
                  </a:cubicBezTo>
                  <a:cubicBezTo>
                    <a:pt x="1521" y="2606"/>
                    <a:pt x="1430" y="3001"/>
                    <a:pt x="1338" y="3001"/>
                  </a:cubicBezTo>
                  <a:cubicBezTo>
                    <a:pt x="1217" y="3001"/>
                    <a:pt x="1126" y="2667"/>
                    <a:pt x="1095" y="2211"/>
                  </a:cubicBezTo>
                  <a:cubicBezTo>
                    <a:pt x="1095" y="1755"/>
                    <a:pt x="1156" y="1360"/>
                    <a:pt x="1278" y="1360"/>
                  </a:cubicBezTo>
                  <a:cubicBezTo>
                    <a:pt x="1281" y="1359"/>
                    <a:pt x="1285" y="1358"/>
                    <a:pt x="1288" y="1358"/>
                  </a:cubicBezTo>
                  <a:close/>
                  <a:moveTo>
                    <a:pt x="1667" y="0"/>
                  </a:moveTo>
                  <a:cubicBezTo>
                    <a:pt x="1597" y="0"/>
                    <a:pt x="1527" y="40"/>
                    <a:pt x="1490" y="114"/>
                  </a:cubicBezTo>
                  <a:lnTo>
                    <a:pt x="92" y="2120"/>
                  </a:lnTo>
                  <a:cubicBezTo>
                    <a:pt x="1" y="2211"/>
                    <a:pt x="31" y="2363"/>
                    <a:pt x="123" y="2454"/>
                  </a:cubicBezTo>
                  <a:lnTo>
                    <a:pt x="1764" y="3883"/>
                  </a:lnTo>
                  <a:cubicBezTo>
                    <a:pt x="1800" y="3919"/>
                    <a:pt x="1845" y="3936"/>
                    <a:pt x="1891" y="3936"/>
                  </a:cubicBezTo>
                  <a:cubicBezTo>
                    <a:pt x="1961" y="3936"/>
                    <a:pt x="2031" y="3896"/>
                    <a:pt x="2068" y="3822"/>
                  </a:cubicBezTo>
                  <a:lnTo>
                    <a:pt x="3466" y="1816"/>
                  </a:lnTo>
                  <a:cubicBezTo>
                    <a:pt x="3557" y="1725"/>
                    <a:pt x="3527" y="1573"/>
                    <a:pt x="3436" y="1482"/>
                  </a:cubicBezTo>
                  <a:lnTo>
                    <a:pt x="1794" y="53"/>
                  </a:lnTo>
                  <a:cubicBezTo>
                    <a:pt x="1758" y="17"/>
                    <a:pt x="1713" y="0"/>
                    <a:pt x="1667"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972;p75"/>
            <p:cNvSpPr/>
            <p:nvPr/>
          </p:nvSpPr>
          <p:spPr>
            <a:xfrm>
              <a:off x="6056412" y="3265481"/>
              <a:ext cx="1586127" cy="164880"/>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973;p75"/>
            <p:cNvSpPr/>
            <p:nvPr/>
          </p:nvSpPr>
          <p:spPr>
            <a:xfrm>
              <a:off x="7627228" y="2900612"/>
              <a:ext cx="238205" cy="529747"/>
            </a:xfrm>
            <a:custGeom>
              <a:avLst/>
              <a:gdLst/>
              <a:ahLst/>
              <a:cxnLst/>
              <a:rect l="l" t="t" r="r" b="b"/>
              <a:pathLst>
                <a:path w="4743" h="10548" extrusionOk="0">
                  <a:moveTo>
                    <a:pt x="4743" y="1"/>
                  </a:moveTo>
                  <a:lnTo>
                    <a:pt x="1" y="7265"/>
                  </a:lnTo>
                  <a:lnTo>
                    <a:pt x="305" y="10548"/>
                  </a:lnTo>
                  <a:lnTo>
                    <a:pt x="4743" y="2858"/>
                  </a:lnTo>
                  <a:lnTo>
                    <a:pt x="4743"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974;p75"/>
            <p:cNvSpPr/>
            <p:nvPr/>
          </p:nvSpPr>
          <p:spPr>
            <a:xfrm>
              <a:off x="6118989"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975;p75"/>
            <p:cNvSpPr/>
            <p:nvPr/>
          </p:nvSpPr>
          <p:spPr>
            <a:xfrm>
              <a:off x="6238067"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976;p75"/>
            <p:cNvSpPr/>
            <p:nvPr/>
          </p:nvSpPr>
          <p:spPr>
            <a:xfrm>
              <a:off x="7411974" y="3430312"/>
              <a:ext cx="148156" cy="992296"/>
            </a:xfrm>
            <a:custGeom>
              <a:avLst/>
              <a:gdLst/>
              <a:ahLst/>
              <a:cxnLst/>
              <a:rect l="l" t="t" r="r" b="b"/>
              <a:pathLst>
                <a:path w="2950" h="19758" extrusionOk="0">
                  <a:moveTo>
                    <a:pt x="1" y="1"/>
                  </a:moveTo>
                  <a:lnTo>
                    <a:pt x="1065"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977;p75"/>
            <p:cNvSpPr/>
            <p:nvPr/>
          </p:nvSpPr>
          <p:spPr>
            <a:xfrm>
              <a:off x="7531052" y="3430312"/>
              <a:ext cx="96226" cy="992296"/>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978;p75"/>
            <p:cNvSpPr/>
            <p:nvPr/>
          </p:nvSpPr>
          <p:spPr>
            <a:xfrm>
              <a:off x="5935827" y="3106726"/>
              <a:ext cx="441205" cy="158804"/>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979;p75"/>
            <p:cNvSpPr/>
            <p:nvPr/>
          </p:nvSpPr>
          <p:spPr>
            <a:xfrm>
              <a:off x="6267096" y="3106726"/>
              <a:ext cx="235142" cy="158804"/>
            </a:xfrm>
            <a:custGeom>
              <a:avLst/>
              <a:gdLst/>
              <a:ahLst/>
              <a:cxnLst/>
              <a:rect l="l" t="t" r="r" b="b"/>
              <a:pathLst>
                <a:path w="4682" h="3162" extrusionOk="0">
                  <a:moveTo>
                    <a:pt x="0" y="0"/>
                  </a:moveTo>
                  <a:cubicBezTo>
                    <a:pt x="699" y="912"/>
                    <a:pt x="1459" y="2310"/>
                    <a:pt x="2189" y="3161"/>
                  </a:cubicBezTo>
                  <a:lnTo>
                    <a:pt x="4681" y="3161"/>
                  </a:lnTo>
                  <a:cubicBezTo>
                    <a:pt x="3982" y="2249"/>
                    <a:pt x="3070" y="882"/>
                    <a:pt x="2341"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980;p75"/>
            <p:cNvSpPr/>
            <p:nvPr/>
          </p:nvSpPr>
          <p:spPr>
            <a:xfrm>
              <a:off x="6384617" y="3106726"/>
              <a:ext cx="259550" cy="158804"/>
            </a:xfrm>
            <a:custGeom>
              <a:avLst/>
              <a:gdLst/>
              <a:ahLst/>
              <a:cxnLst/>
              <a:rect l="l" t="t" r="r" b="b"/>
              <a:pathLst>
                <a:path w="5168" h="3162" extrusionOk="0">
                  <a:moveTo>
                    <a:pt x="1" y="0"/>
                  </a:moveTo>
                  <a:cubicBezTo>
                    <a:pt x="730" y="882"/>
                    <a:pt x="1672" y="2249"/>
                    <a:pt x="2341" y="3161"/>
                  </a:cubicBezTo>
                  <a:lnTo>
                    <a:pt x="5168" y="3161"/>
                  </a:lnTo>
                  <a:cubicBezTo>
                    <a:pt x="4682" y="2249"/>
                    <a:pt x="3861" y="882"/>
                    <a:pt x="3375"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981;p75"/>
            <p:cNvSpPr/>
            <p:nvPr/>
          </p:nvSpPr>
          <p:spPr>
            <a:xfrm>
              <a:off x="6773894" y="3106726"/>
              <a:ext cx="874776" cy="158804"/>
            </a:xfrm>
            <a:custGeom>
              <a:avLst/>
              <a:gdLst/>
              <a:ahLst/>
              <a:cxnLst/>
              <a:rect l="l" t="t" r="r" b="b"/>
              <a:pathLst>
                <a:path w="17418" h="3162" extrusionOk="0">
                  <a:moveTo>
                    <a:pt x="1" y="0"/>
                  </a:moveTo>
                  <a:cubicBezTo>
                    <a:pt x="487" y="942"/>
                    <a:pt x="1308"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982;p75"/>
            <p:cNvSpPr/>
            <p:nvPr/>
          </p:nvSpPr>
          <p:spPr>
            <a:xfrm>
              <a:off x="6554069" y="3106726"/>
              <a:ext cx="314544" cy="158804"/>
            </a:xfrm>
            <a:custGeom>
              <a:avLst/>
              <a:gdLst/>
              <a:ahLst/>
              <a:cxnLst/>
              <a:rect l="l" t="t" r="r" b="b"/>
              <a:pathLst>
                <a:path w="6263" h="3162" extrusionOk="0">
                  <a:moveTo>
                    <a:pt x="1" y="0"/>
                  </a:moveTo>
                  <a:cubicBezTo>
                    <a:pt x="487" y="912"/>
                    <a:pt x="1308" y="2249"/>
                    <a:pt x="1794" y="3161"/>
                  </a:cubicBezTo>
                  <a:lnTo>
                    <a:pt x="6262" y="3161"/>
                  </a:lnTo>
                  <a:cubicBezTo>
                    <a:pt x="5685" y="2219"/>
                    <a:pt x="4864" y="942"/>
                    <a:pt x="437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983;p75"/>
            <p:cNvSpPr/>
            <p:nvPr/>
          </p:nvSpPr>
          <p:spPr>
            <a:xfrm>
              <a:off x="5940397" y="2686914"/>
              <a:ext cx="1961641" cy="419860"/>
            </a:xfrm>
            <a:custGeom>
              <a:avLst/>
              <a:gdLst/>
              <a:ahLst/>
              <a:cxnLst/>
              <a:rect l="l" t="t" r="r" b="b"/>
              <a:pathLst>
                <a:path w="39059"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984;p75"/>
            <p:cNvSpPr/>
            <p:nvPr/>
          </p:nvSpPr>
          <p:spPr>
            <a:xfrm>
              <a:off x="6622773" y="2718957"/>
              <a:ext cx="596945" cy="351156"/>
            </a:xfrm>
            <a:custGeom>
              <a:avLst/>
              <a:gdLst/>
              <a:ahLst/>
              <a:cxnLst/>
              <a:rect l="l" t="t" r="r" b="b"/>
              <a:pathLst>
                <a:path w="11886" h="6992" extrusionOk="0">
                  <a:moveTo>
                    <a:pt x="10730" y="578"/>
                  </a:moveTo>
                  <a:cubicBezTo>
                    <a:pt x="10912" y="578"/>
                    <a:pt x="11064" y="700"/>
                    <a:pt x="11064" y="852"/>
                  </a:cubicBezTo>
                  <a:cubicBezTo>
                    <a:pt x="11095" y="1004"/>
                    <a:pt x="10943" y="1125"/>
                    <a:pt x="10760" y="1156"/>
                  </a:cubicBezTo>
                  <a:cubicBezTo>
                    <a:pt x="10578" y="1156"/>
                    <a:pt x="10426" y="1034"/>
                    <a:pt x="10426" y="882"/>
                  </a:cubicBezTo>
                  <a:cubicBezTo>
                    <a:pt x="10396" y="730"/>
                    <a:pt x="10548" y="608"/>
                    <a:pt x="10730" y="578"/>
                  </a:cubicBezTo>
                  <a:close/>
                  <a:moveTo>
                    <a:pt x="10122" y="2888"/>
                  </a:moveTo>
                  <a:cubicBezTo>
                    <a:pt x="10305" y="2888"/>
                    <a:pt x="10457" y="2979"/>
                    <a:pt x="10457" y="3162"/>
                  </a:cubicBezTo>
                  <a:cubicBezTo>
                    <a:pt x="10457" y="3314"/>
                    <a:pt x="10305" y="3435"/>
                    <a:pt x="10122" y="3435"/>
                  </a:cubicBezTo>
                  <a:cubicBezTo>
                    <a:pt x="9940" y="3435"/>
                    <a:pt x="9788" y="3314"/>
                    <a:pt x="9788" y="3162"/>
                  </a:cubicBezTo>
                  <a:cubicBezTo>
                    <a:pt x="9788" y="3010"/>
                    <a:pt x="9940" y="2888"/>
                    <a:pt x="10122" y="2888"/>
                  </a:cubicBezTo>
                  <a:close/>
                  <a:moveTo>
                    <a:pt x="9180" y="5624"/>
                  </a:moveTo>
                  <a:cubicBezTo>
                    <a:pt x="9362" y="5624"/>
                    <a:pt x="9514" y="5745"/>
                    <a:pt x="9514" y="5897"/>
                  </a:cubicBezTo>
                  <a:cubicBezTo>
                    <a:pt x="9514" y="6049"/>
                    <a:pt x="9362" y="6171"/>
                    <a:pt x="9180" y="6171"/>
                  </a:cubicBezTo>
                  <a:cubicBezTo>
                    <a:pt x="8998" y="6171"/>
                    <a:pt x="8846" y="6049"/>
                    <a:pt x="8846" y="5897"/>
                  </a:cubicBezTo>
                  <a:cubicBezTo>
                    <a:pt x="8846" y="5745"/>
                    <a:pt x="8998" y="5624"/>
                    <a:pt x="9180" y="5624"/>
                  </a:cubicBezTo>
                  <a:close/>
                  <a:moveTo>
                    <a:pt x="11885" y="1"/>
                  </a:moveTo>
                  <a:lnTo>
                    <a:pt x="3010" y="153"/>
                  </a:lnTo>
                  <a:lnTo>
                    <a:pt x="0" y="6992"/>
                  </a:lnTo>
                  <a:lnTo>
                    <a:pt x="9849" y="6840"/>
                  </a:lnTo>
                  <a:lnTo>
                    <a:pt x="11885" y="1"/>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985;p75"/>
            <p:cNvSpPr/>
            <p:nvPr/>
          </p:nvSpPr>
          <p:spPr>
            <a:xfrm>
              <a:off x="7027870" y="2731563"/>
              <a:ext cx="98687" cy="312685"/>
            </a:xfrm>
            <a:custGeom>
              <a:avLst/>
              <a:gdLst/>
              <a:ahLst/>
              <a:cxnLst/>
              <a:rect l="l" t="t" r="r" b="b"/>
              <a:pathLst>
                <a:path w="1965" h="6226" extrusionOk="0">
                  <a:moveTo>
                    <a:pt x="1878" y="0"/>
                  </a:moveTo>
                  <a:cubicBezTo>
                    <a:pt x="1851" y="0"/>
                    <a:pt x="1825" y="18"/>
                    <a:pt x="1813" y="54"/>
                  </a:cubicBezTo>
                  <a:cubicBezTo>
                    <a:pt x="1084" y="2029"/>
                    <a:pt x="506" y="4127"/>
                    <a:pt x="20" y="6133"/>
                  </a:cubicBezTo>
                  <a:cubicBezTo>
                    <a:pt x="0" y="6192"/>
                    <a:pt x="44" y="6225"/>
                    <a:pt x="85" y="6225"/>
                  </a:cubicBezTo>
                  <a:cubicBezTo>
                    <a:pt x="108" y="6225"/>
                    <a:pt x="130" y="6215"/>
                    <a:pt x="141" y="6193"/>
                  </a:cubicBezTo>
                  <a:cubicBezTo>
                    <a:pt x="871" y="4248"/>
                    <a:pt x="1509" y="2151"/>
                    <a:pt x="1965" y="114"/>
                  </a:cubicBezTo>
                  <a:cubicBezTo>
                    <a:pt x="1965" y="41"/>
                    <a:pt x="1920" y="0"/>
                    <a:pt x="187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986;p75"/>
            <p:cNvSpPr/>
            <p:nvPr/>
          </p:nvSpPr>
          <p:spPr>
            <a:xfrm>
              <a:off x="6682287" y="2960126"/>
              <a:ext cx="415290" cy="18984"/>
            </a:xfrm>
            <a:custGeom>
              <a:avLst/>
              <a:gdLst/>
              <a:ahLst/>
              <a:cxnLst/>
              <a:rect l="l" t="t" r="r" b="b"/>
              <a:pathLst>
                <a:path w="8269" h="378" extrusionOk="0">
                  <a:moveTo>
                    <a:pt x="6414" y="0"/>
                  </a:moveTo>
                  <a:cubicBezTo>
                    <a:pt x="4314" y="0"/>
                    <a:pt x="1666" y="98"/>
                    <a:pt x="92" y="214"/>
                  </a:cubicBezTo>
                  <a:cubicBezTo>
                    <a:pt x="1" y="214"/>
                    <a:pt x="1" y="335"/>
                    <a:pt x="92" y="335"/>
                  </a:cubicBezTo>
                  <a:cubicBezTo>
                    <a:pt x="732" y="364"/>
                    <a:pt x="1552" y="377"/>
                    <a:pt x="2442" y="377"/>
                  </a:cubicBezTo>
                  <a:cubicBezTo>
                    <a:pt x="4425" y="377"/>
                    <a:pt x="6750" y="309"/>
                    <a:pt x="8177" y="183"/>
                  </a:cubicBezTo>
                  <a:cubicBezTo>
                    <a:pt x="8268" y="183"/>
                    <a:pt x="8268" y="31"/>
                    <a:pt x="8177" y="31"/>
                  </a:cubicBezTo>
                  <a:cubicBezTo>
                    <a:pt x="7677" y="10"/>
                    <a:pt x="7072" y="0"/>
                    <a:pt x="6414"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987;p75"/>
            <p:cNvSpPr/>
            <p:nvPr/>
          </p:nvSpPr>
          <p:spPr>
            <a:xfrm>
              <a:off x="6694542" y="2902069"/>
              <a:ext cx="416797" cy="19034"/>
            </a:xfrm>
            <a:custGeom>
              <a:avLst/>
              <a:gdLst/>
              <a:ahLst/>
              <a:cxnLst/>
              <a:rect l="l" t="t" r="r" b="b"/>
              <a:pathLst>
                <a:path w="8299" h="379" extrusionOk="0">
                  <a:moveTo>
                    <a:pt x="6385" y="1"/>
                  </a:moveTo>
                  <a:cubicBezTo>
                    <a:pt x="4304" y="1"/>
                    <a:pt x="1677" y="92"/>
                    <a:pt x="91" y="184"/>
                  </a:cubicBezTo>
                  <a:cubicBezTo>
                    <a:pt x="0" y="184"/>
                    <a:pt x="30" y="336"/>
                    <a:pt x="122" y="336"/>
                  </a:cubicBezTo>
                  <a:cubicBezTo>
                    <a:pt x="761" y="365"/>
                    <a:pt x="1579" y="378"/>
                    <a:pt x="2465" y="378"/>
                  </a:cubicBezTo>
                  <a:cubicBezTo>
                    <a:pt x="4442" y="378"/>
                    <a:pt x="6759" y="310"/>
                    <a:pt x="8207" y="184"/>
                  </a:cubicBezTo>
                  <a:cubicBezTo>
                    <a:pt x="8298" y="184"/>
                    <a:pt x="8298" y="32"/>
                    <a:pt x="8176" y="32"/>
                  </a:cubicBezTo>
                  <a:cubicBezTo>
                    <a:pt x="7672" y="10"/>
                    <a:pt x="7057" y="1"/>
                    <a:pt x="6385"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988;p75"/>
            <p:cNvSpPr/>
            <p:nvPr/>
          </p:nvSpPr>
          <p:spPr>
            <a:xfrm>
              <a:off x="6734218" y="2852499"/>
              <a:ext cx="387768" cy="18783"/>
            </a:xfrm>
            <a:custGeom>
              <a:avLst/>
              <a:gdLst/>
              <a:ahLst/>
              <a:cxnLst/>
              <a:rect l="l" t="t" r="r" b="b"/>
              <a:pathLst>
                <a:path w="7721" h="374" extrusionOk="0">
                  <a:moveTo>
                    <a:pt x="6378" y="0"/>
                  </a:moveTo>
                  <a:cubicBezTo>
                    <a:pt x="4374" y="0"/>
                    <a:pt x="1655" y="99"/>
                    <a:pt x="91" y="199"/>
                  </a:cubicBezTo>
                  <a:cubicBezTo>
                    <a:pt x="0" y="229"/>
                    <a:pt x="0" y="320"/>
                    <a:pt x="91" y="351"/>
                  </a:cubicBezTo>
                  <a:cubicBezTo>
                    <a:pt x="570" y="366"/>
                    <a:pt x="1159" y="374"/>
                    <a:pt x="1803" y="374"/>
                  </a:cubicBezTo>
                  <a:cubicBezTo>
                    <a:pt x="3735" y="374"/>
                    <a:pt x="6163" y="305"/>
                    <a:pt x="7599" y="168"/>
                  </a:cubicBezTo>
                  <a:cubicBezTo>
                    <a:pt x="7721" y="168"/>
                    <a:pt x="7690" y="16"/>
                    <a:pt x="7599" y="16"/>
                  </a:cubicBezTo>
                  <a:cubicBezTo>
                    <a:pt x="7242" y="5"/>
                    <a:pt x="6828" y="0"/>
                    <a:pt x="637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989;p75"/>
            <p:cNvSpPr/>
            <p:nvPr/>
          </p:nvSpPr>
          <p:spPr>
            <a:xfrm>
              <a:off x="6741852" y="2805189"/>
              <a:ext cx="387768" cy="18783"/>
            </a:xfrm>
            <a:custGeom>
              <a:avLst/>
              <a:gdLst/>
              <a:ahLst/>
              <a:cxnLst/>
              <a:rect l="l" t="t" r="r" b="b"/>
              <a:pathLst>
                <a:path w="7721" h="374" extrusionOk="0">
                  <a:moveTo>
                    <a:pt x="6402" y="0"/>
                  </a:moveTo>
                  <a:cubicBezTo>
                    <a:pt x="4395" y="0"/>
                    <a:pt x="1656" y="104"/>
                    <a:pt x="61" y="229"/>
                  </a:cubicBezTo>
                  <a:cubicBezTo>
                    <a:pt x="0" y="229"/>
                    <a:pt x="0" y="350"/>
                    <a:pt x="91" y="350"/>
                  </a:cubicBezTo>
                  <a:cubicBezTo>
                    <a:pt x="570" y="366"/>
                    <a:pt x="1159" y="373"/>
                    <a:pt x="1803" y="373"/>
                  </a:cubicBezTo>
                  <a:cubicBezTo>
                    <a:pt x="3735" y="373"/>
                    <a:pt x="6163" y="305"/>
                    <a:pt x="7599" y="168"/>
                  </a:cubicBezTo>
                  <a:cubicBezTo>
                    <a:pt x="7721" y="168"/>
                    <a:pt x="7690" y="16"/>
                    <a:pt x="7599" y="16"/>
                  </a:cubicBezTo>
                  <a:cubicBezTo>
                    <a:pt x="7249" y="5"/>
                    <a:pt x="6843" y="0"/>
                    <a:pt x="6402"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990;p75"/>
            <p:cNvSpPr/>
            <p:nvPr/>
          </p:nvSpPr>
          <p:spPr>
            <a:xfrm>
              <a:off x="6755562" y="2757277"/>
              <a:ext cx="387818" cy="18783"/>
            </a:xfrm>
            <a:custGeom>
              <a:avLst/>
              <a:gdLst/>
              <a:ahLst/>
              <a:cxnLst/>
              <a:rect l="l" t="t" r="r" b="b"/>
              <a:pathLst>
                <a:path w="7722" h="374" extrusionOk="0">
                  <a:moveTo>
                    <a:pt x="6158" y="0"/>
                  </a:moveTo>
                  <a:cubicBezTo>
                    <a:pt x="4179" y="0"/>
                    <a:pt x="1599" y="115"/>
                    <a:pt x="92" y="210"/>
                  </a:cubicBezTo>
                  <a:cubicBezTo>
                    <a:pt x="1" y="210"/>
                    <a:pt x="1" y="332"/>
                    <a:pt x="92" y="332"/>
                  </a:cubicBezTo>
                  <a:cubicBezTo>
                    <a:pt x="685" y="360"/>
                    <a:pt x="1447" y="374"/>
                    <a:pt x="2274" y="374"/>
                  </a:cubicBezTo>
                  <a:cubicBezTo>
                    <a:pt x="4118" y="374"/>
                    <a:pt x="6287" y="306"/>
                    <a:pt x="7630" y="180"/>
                  </a:cubicBezTo>
                  <a:cubicBezTo>
                    <a:pt x="7721" y="180"/>
                    <a:pt x="7691" y="28"/>
                    <a:pt x="7600" y="28"/>
                  </a:cubicBezTo>
                  <a:cubicBezTo>
                    <a:pt x="7185" y="8"/>
                    <a:pt x="6694" y="0"/>
                    <a:pt x="6158"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991;p75"/>
            <p:cNvSpPr/>
            <p:nvPr/>
          </p:nvSpPr>
          <p:spPr>
            <a:xfrm>
              <a:off x="7384502" y="2328173"/>
              <a:ext cx="288578" cy="348092"/>
            </a:xfrm>
            <a:custGeom>
              <a:avLst/>
              <a:gdLst/>
              <a:ahLst/>
              <a:cxnLst/>
              <a:rect l="l" t="t" r="r" b="b"/>
              <a:pathLst>
                <a:path w="5746" h="6931" extrusionOk="0">
                  <a:moveTo>
                    <a:pt x="3983" y="0"/>
                  </a:moveTo>
                  <a:cubicBezTo>
                    <a:pt x="2980" y="973"/>
                    <a:pt x="1" y="2523"/>
                    <a:pt x="1" y="2523"/>
                  </a:cubicBezTo>
                  <a:cubicBezTo>
                    <a:pt x="1" y="2523"/>
                    <a:pt x="913" y="6049"/>
                    <a:pt x="974" y="6930"/>
                  </a:cubicBezTo>
                  <a:cubicBezTo>
                    <a:pt x="2585" y="6475"/>
                    <a:pt x="4135" y="5684"/>
                    <a:pt x="5746" y="5441"/>
                  </a:cubicBezTo>
                  <a:cubicBezTo>
                    <a:pt x="5229" y="4043"/>
                    <a:pt x="3983" y="0"/>
                    <a:pt x="3983"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992;p75"/>
            <p:cNvSpPr/>
            <p:nvPr/>
          </p:nvSpPr>
          <p:spPr>
            <a:xfrm>
              <a:off x="6886845" y="2825831"/>
              <a:ext cx="32142" cy="30184"/>
            </a:xfrm>
            <a:custGeom>
              <a:avLst/>
              <a:gdLst/>
              <a:ahLst/>
              <a:cxnLst/>
              <a:rect l="l" t="t" r="r" b="b"/>
              <a:pathLst>
                <a:path w="640" h="601" extrusionOk="0">
                  <a:moveTo>
                    <a:pt x="62" y="0"/>
                  </a:moveTo>
                  <a:lnTo>
                    <a:pt x="62" y="0"/>
                  </a:lnTo>
                  <a:cubicBezTo>
                    <a:pt x="1" y="243"/>
                    <a:pt x="1" y="426"/>
                    <a:pt x="92" y="517"/>
                  </a:cubicBezTo>
                  <a:cubicBezTo>
                    <a:pt x="138" y="578"/>
                    <a:pt x="221" y="601"/>
                    <a:pt x="320" y="601"/>
                  </a:cubicBezTo>
                  <a:cubicBezTo>
                    <a:pt x="419" y="601"/>
                    <a:pt x="533" y="578"/>
                    <a:pt x="639" y="547"/>
                  </a:cubicBezTo>
                  <a:cubicBezTo>
                    <a:pt x="548" y="365"/>
                    <a:pt x="335" y="122"/>
                    <a:pt x="62"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993;p75"/>
            <p:cNvSpPr/>
            <p:nvPr/>
          </p:nvSpPr>
          <p:spPr>
            <a:xfrm>
              <a:off x="6905176" y="2566279"/>
              <a:ext cx="271804" cy="221431"/>
            </a:xfrm>
            <a:custGeom>
              <a:avLst/>
              <a:gdLst/>
              <a:ahLst/>
              <a:cxnLst/>
              <a:rect l="l" t="t" r="r" b="b"/>
              <a:pathLst>
                <a:path w="5412" h="4409" extrusionOk="0">
                  <a:moveTo>
                    <a:pt x="4256" y="1"/>
                  </a:moveTo>
                  <a:lnTo>
                    <a:pt x="31" y="4226"/>
                  </a:lnTo>
                  <a:cubicBezTo>
                    <a:pt x="31" y="4226"/>
                    <a:pt x="31" y="4226"/>
                    <a:pt x="1" y="4256"/>
                  </a:cubicBezTo>
                  <a:cubicBezTo>
                    <a:pt x="61" y="4317"/>
                    <a:pt x="92" y="4348"/>
                    <a:pt x="153" y="4408"/>
                  </a:cubicBezTo>
                  <a:cubicBezTo>
                    <a:pt x="1186" y="3284"/>
                    <a:pt x="2554" y="1855"/>
                    <a:pt x="3982" y="1126"/>
                  </a:cubicBezTo>
                  <a:cubicBezTo>
                    <a:pt x="4119" y="1057"/>
                    <a:pt x="4256" y="1026"/>
                    <a:pt x="4391" y="1026"/>
                  </a:cubicBezTo>
                  <a:cubicBezTo>
                    <a:pt x="4676" y="1026"/>
                    <a:pt x="4951" y="1163"/>
                    <a:pt x="5198" y="1369"/>
                  </a:cubicBezTo>
                  <a:lnTo>
                    <a:pt x="5411" y="1156"/>
                  </a:lnTo>
                  <a:lnTo>
                    <a:pt x="4256"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994;p75"/>
            <p:cNvSpPr/>
            <p:nvPr/>
          </p:nvSpPr>
          <p:spPr>
            <a:xfrm>
              <a:off x="6912810" y="2617808"/>
              <a:ext cx="253473" cy="218719"/>
            </a:xfrm>
            <a:custGeom>
              <a:avLst/>
              <a:gdLst/>
              <a:ahLst/>
              <a:cxnLst/>
              <a:rect l="l" t="t" r="r" b="b"/>
              <a:pathLst>
                <a:path w="5047" h="4355" extrusionOk="0">
                  <a:moveTo>
                    <a:pt x="4239" y="0"/>
                  </a:moveTo>
                  <a:cubicBezTo>
                    <a:pt x="4104" y="0"/>
                    <a:pt x="3967" y="31"/>
                    <a:pt x="3830" y="100"/>
                  </a:cubicBezTo>
                  <a:cubicBezTo>
                    <a:pt x="2402" y="829"/>
                    <a:pt x="1034" y="2258"/>
                    <a:pt x="1" y="3382"/>
                  </a:cubicBezTo>
                  <a:cubicBezTo>
                    <a:pt x="61" y="3504"/>
                    <a:pt x="122" y="3626"/>
                    <a:pt x="122" y="3626"/>
                  </a:cubicBezTo>
                  <a:cubicBezTo>
                    <a:pt x="160" y="3619"/>
                    <a:pt x="196" y="3616"/>
                    <a:pt x="228" y="3616"/>
                  </a:cubicBezTo>
                  <a:cubicBezTo>
                    <a:pt x="665" y="3616"/>
                    <a:pt x="639" y="4142"/>
                    <a:pt x="639" y="4142"/>
                  </a:cubicBezTo>
                  <a:cubicBezTo>
                    <a:pt x="661" y="4139"/>
                    <a:pt x="683" y="4138"/>
                    <a:pt x="703" y="4138"/>
                  </a:cubicBezTo>
                  <a:cubicBezTo>
                    <a:pt x="877" y="4138"/>
                    <a:pt x="980" y="4246"/>
                    <a:pt x="1034" y="4355"/>
                  </a:cubicBezTo>
                  <a:lnTo>
                    <a:pt x="5046" y="343"/>
                  </a:lnTo>
                  <a:cubicBezTo>
                    <a:pt x="4799" y="137"/>
                    <a:pt x="4524" y="0"/>
                    <a:pt x="4239" y="0"/>
                  </a:cubicBez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995;p75"/>
            <p:cNvSpPr/>
            <p:nvPr/>
          </p:nvSpPr>
          <p:spPr>
            <a:xfrm>
              <a:off x="6896035" y="2780027"/>
              <a:ext cx="16825" cy="26015"/>
            </a:xfrm>
            <a:custGeom>
              <a:avLst/>
              <a:gdLst/>
              <a:ahLst/>
              <a:cxnLst/>
              <a:rect l="l" t="t" r="r" b="b"/>
              <a:pathLst>
                <a:path w="335" h="518" extrusionOk="0">
                  <a:moveTo>
                    <a:pt x="183" y="0"/>
                  </a:moveTo>
                  <a:cubicBezTo>
                    <a:pt x="152" y="92"/>
                    <a:pt x="91" y="304"/>
                    <a:pt x="0" y="517"/>
                  </a:cubicBezTo>
                  <a:cubicBezTo>
                    <a:pt x="122" y="396"/>
                    <a:pt x="213" y="274"/>
                    <a:pt x="335" y="152"/>
                  </a:cubicBezTo>
                  <a:cubicBezTo>
                    <a:pt x="274" y="122"/>
                    <a:pt x="243" y="61"/>
                    <a:pt x="183" y="0"/>
                  </a:cubicBez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996;p75"/>
            <p:cNvSpPr/>
            <p:nvPr/>
          </p:nvSpPr>
          <p:spPr>
            <a:xfrm>
              <a:off x="6889908" y="2787661"/>
              <a:ext cx="74882" cy="65691"/>
            </a:xfrm>
            <a:custGeom>
              <a:avLst/>
              <a:gdLst/>
              <a:ahLst/>
              <a:cxnLst/>
              <a:rect l="l" t="t" r="r" b="b"/>
              <a:pathLst>
                <a:path w="1491" h="1308" extrusionOk="0">
                  <a:moveTo>
                    <a:pt x="457" y="0"/>
                  </a:moveTo>
                  <a:cubicBezTo>
                    <a:pt x="335" y="122"/>
                    <a:pt x="244" y="244"/>
                    <a:pt x="122" y="365"/>
                  </a:cubicBezTo>
                  <a:cubicBezTo>
                    <a:pt x="61" y="517"/>
                    <a:pt x="31" y="669"/>
                    <a:pt x="1" y="760"/>
                  </a:cubicBezTo>
                  <a:cubicBezTo>
                    <a:pt x="274" y="882"/>
                    <a:pt x="487" y="1125"/>
                    <a:pt x="578" y="1307"/>
                  </a:cubicBezTo>
                  <a:cubicBezTo>
                    <a:pt x="821" y="1247"/>
                    <a:pt x="1399" y="1034"/>
                    <a:pt x="1490" y="973"/>
                  </a:cubicBezTo>
                  <a:cubicBezTo>
                    <a:pt x="1436" y="864"/>
                    <a:pt x="1333" y="756"/>
                    <a:pt x="1159" y="756"/>
                  </a:cubicBezTo>
                  <a:cubicBezTo>
                    <a:pt x="1139" y="756"/>
                    <a:pt x="1117" y="757"/>
                    <a:pt x="1095" y="760"/>
                  </a:cubicBezTo>
                  <a:cubicBezTo>
                    <a:pt x="1095" y="760"/>
                    <a:pt x="1121" y="234"/>
                    <a:pt x="684" y="234"/>
                  </a:cubicBezTo>
                  <a:cubicBezTo>
                    <a:pt x="652" y="234"/>
                    <a:pt x="616" y="237"/>
                    <a:pt x="578" y="244"/>
                  </a:cubicBezTo>
                  <a:cubicBezTo>
                    <a:pt x="578" y="244"/>
                    <a:pt x="517" y="122"/>
                    <a:pt x="457" y="0"/>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997;p75"/>
            <p:cNvSpPr/>
            <p:nvPr/>
          </p:nvSpPr>
          <p:spPr>
            <a:xfrm>
              <a:off x="7125001" y="2541620"/>
              <a:ext cx="53487" cy="35407"/>
            </a:xfrm>
            <a:custGeom>
              <a:avLst/>
              <a:gdLst/>
              <a:ahLst/>
              <a:cxnLst/>
              <a:rect l="l" t="t" r="r" b="b"/>
              <a:pathLst>
                <a:path w="1065" h="705" extrusionOk="0">
                  <a:moveTo>
                    <a:pt x="527" y="1"/>
                  </a:moveTo>
                  <a:cubicBezTo>
                    <a:pt x="470" y="1"/>
                    <a:pt x="413" y="19"/>
                    <a:pt x="365" y="66"/>
                  </a:cubicBezTo>
                  <a:lnTo>
                    <a:pt x="31" y="340"/>
                  </a:lnTo>
                  <a:cubicBezTo>
                    <a:pt x="1" y="370"/>
                    <a:pt x="31" y="462"/>
                    <a:pt x="61" y="522"/>
                  </a:cubicBezTo>
                  <a:lnTo>
                    <a:pt x="244" y="705"/>
                  </a:lnTo>
                  <a:cubicBezTo>
                    <a:pt x="435" y="486"/>
                    <a:pt x="700" y="366"/>
                    <a:pt x="972" y="366"/>
                  </a:cubicBezTo>
                  <a:cubicBezTo>
                    <a:pt x="1003" y="366"/>
                    <a:pt x="1034" y="367"/>
                    <a:pt x="1064" y="370"/>
                  </a:cubicBezTo>
                  <a:lnTo>
                    <a:pt x="821" y="127"/>
                  </a:lnTo>
                  <a:cubicBezTo>
                    <a:pt x="780" y="86"/>
                    <a:pt x="652"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998;p75"/>
            <p:cNvSpPr/>
            <p:nvPr/>
          </p:nvSpPr>
          <p:spPr>
            <a:xfrm>
              <a:off x="7137205" y="2559951"/>
              <a:ext cx="70261" cy="57756"/>
            </a:xfrm>
            <a:custGeom>
              <a:avLst/>
              <a:gdLst/>
              <a:ahLst/>
              <a:cxnLst/>
              <a:rect l="l" t="t" r="r" b="b"/>
              <a:pathLst>
                <a:path w="1399" h="1150" extrusionOk="0">
                  <a:moveTo>
                    <a:pt x="729" y="1"/>
                  </a:moveTo>
                  <a:cubicBezTo>
                    <a:pt x="462" y="1"/>
                    <a:pt x="219" y="118"/>
                    <a:pt x="1" y="309"/>
                  </a:cubicBezTo>
                  <a:lnTo>
                    <a:pt x="274" y="583"/>
                  </a:lnTo>
                  <a:lnTo>
                    <a:pt x="335" y="644"/>
                  </a:lnTo>
                  <a:lnTo>
                    <a:pt x="791" y="1100"/>
                  </a:lnTo>
                  <a:cubicBezTo>
                    <a:pt x="827" y="1135"/>
                    <a:pt x="862" y="1150"/>
                    <a:pt x="898" y="1150"/>
                  </a:cubicBezTo>
                  <a:cubicBezTo>
                    <a:pt x="923" y="1150"/>
                    <a:pt x="948" y="1143"/>
                    <a:pt x="973" y="1130"/>
                  </a:cubicBezTo>
                  <a:lnTo>
                    <a:pt x="1247" y="826"/>
                  </a:lnTo>
                  <a:cubicBezTo>
                    <a:pt x="1399" y="674"/>
                    <a:pt x="1217" y="431"/>
                    <a:pt x="1186" y="370"/>
                  </a:cubicBezTo>
                  <a:lnTo>
                    <a:pt x="882" y="66"/>
                  </a:lnTo>
                  <a:lnTo>
                    <a:pt x="821" y="5"/>
                  </a:lnTo>
                  <a:cubicBezTo>
                    <a:pt x="790" y="2"/>
                    <a:pt x="760" y="1"/>
                    <a:pt x="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999;p75"/>
            <p:cNvSpPr/>
            <p:nvPr/>
          </p:nvSpPr>
          <p:spPr>
            <a:xfrm>
              <a:off x="7120431" y="2558696"/>
              <a:ext cx="21395" cy="21395"/>
            </a:xfrm>
            <a:custGeom>
              <a:avLst/>
              <a:gdLst/>
              <a:ahLst/>
              <a:cxnLst/>
              <a:rect l="l" t="t" r="r" b="b"/>
              <a:pathLst>
                <a:path w="426" h="426" extrusionOk="0">
                  <a:moveTo>
                    <a:pt x="152" y="0"/>
                  </a:moveTo>
                  <a:lnTo>
                    <a:pt x="0" y="152"/>
                  </a:lnTo>
                  <a:lnTo>
                    <a:pt x="274" y="426"/>
                  </a:lnTo>
                  <a:cubicBezTo>
                    <a:pt x="304" y="365"/>
                    <a:pt x="365" y="304"/>
                    <a:pt x="426" y="274"/>
                  </a:cubicBezTo>
                  <a:lnTo>
                    <a:pt x="152" y="0"/>
                  </a:ln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000;p75"/>
            <p:cNvSpPr/>
            <p:nvPr/>
          </p:nvSpPr>
          <p:spPr>
            <a:xfrm>
              <a:off x="7134141" y="2572407"/>
              <a:ext cx="51980" cy="51930"/>
            </a:xfrm>
            <a:custGeom>
              <a:avLst/>
              <a:gdLst/>
              <a:ahLst/>
              <a:cxnLst/>
              <a:rect l="l" t="t" r="r" b="b"/>
              <a:pathLst>
                <a:path w="1035" h="1034" extrusionOk="0">
                  <a:moveTo>
                    <a:pt x="153" y="1"/>
                  </a:moveTo>
                  <a:cubicBezTo>
                    <a:pt x="92" y="31"/>
                    <a:pt x="31" y="92"/>
                    <a:pt x="1" y="153"/>
                  </a:cubicBezTo>
                  <a:lnTo>
                    <a:pt x="852" y="1034"/>
                  </a:lnTo>
                  <a:lnTo>
                    <a:pt x="1034" y="882"/>
                  </a:lnTo>
                  <a:lnTo>
                    <a:pt x="153" y="1"/>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001;p75"/>
            <p:cNvSpPr/>
            <p:nvPr/>
          </p:nvSpPr>
          <p:spPr>
            <a:xfrm>
              <a:off x="6954043" y="2720463"/>
              <a:ext cx="760268" cy="177788"/>
            </a:xfrm>
            <a:custGeom>
              <a:avLst/>
              <a:gdLst/>
              <a:ahLst/>
              <a:cxnLst/>
              <a:rect l="l" t="t" r="r" b="b"/>
              <a:pathLst>
                <a:path w="15138" h="3540" extrusionOk="0">
                  <a:moveTo>
                    <a:pt x="15016" y="1"/>
                  </a:moveTo>
                  <a:cubicBezTo>
                    <a:pt x="11583" y="1608"/>
                    <a:pt x="7800" y="2473"/>
                    <a:pt x="4071" y="2473"/>
                  </a:cubicBezTo>
                  <a:cubicBezTo>
                    <a:pt x="3145" y="2473"/>
                    <a:pt x="2221" y="2420"/>
                    <a:pt x="1307" y="2311"/>
                  </a:cubicBezTo>
                  <a:lnTo>
                    <a:pt x="1307" y="2311"/>
                  </a:lnTo>
                  <a:cubicBezTo>
                    <a:pt x="1429" y="2341"/>
                    <a:pt x="1520" y="2372"/>
                    <a:pt x="1520" y="2372"/>
                  </a:cubicBezTo>
                  <a:cubicBezTo>
                    <a:pt x="1520" y="2372"/>
                    <a:pt x="0" y="2767"/>
                    <a:pt x="943" y="3192"/>
                  </a:cubicBezTo>
                  <a:cubicBezTo>
                    <a:pt x="1353" y="3385"/>
                    <a:pt x="3470" y="3540"/>
                    <a:pt x="5928" y="3540"/>
                  </a:cubicBezTo>
                  <a:cubicBezTo>
                    <a:pt x="9293" y="3540"/>
                    <a:pt x="13297" y="3250"/>
                    <a:pt x="14438" y="2372"/>
                  </a:cubicBezTo>
                  <a:cubicBezTo>
                    <a:pt x="15046" y="1885"/>
                    <a:pt x="15137" y="1004"/>
                    <a:pt x="15016" y="1"/>
                  </a:cubicBezTo>
                  <a:close/>
                </a:path>
              </a:pathLst>
            </a:custGeom>
            <a:solidFill>
              <a:srgbClr val="F4B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002;p75"/>
            <p:cNvSpPr/>
            <p:nvPr/>
          </p:nvSpPr>
          <p:spPr>
            <a:xfrm>
              <a:off x="6945404" y="2599878"/>
              <a:ext cx="761273" cy="244835"/>
            </a:xfrm>
            <a:custGeom>
              <a:avLst/>
              <a:gdLst/>
              <a:ahLst/>
              <a:cxnLst/>
              <a:rect l="l" t="t" r="r" b="b"/>
              <a:pathLst>
                <a:path w="15158" h="4875" extrusionOk="0">
                  <a:moveTo>
                    <a:pt x="14489" y="1"/>
                  </a:moveTo>
                  <a:cubicBezTo>
                    <a:pt x="12878" y="274"/>
                    <a:pt x="11328" y="1065"/>
                    <a:pt x="9686" y="1520"/>
                  </a:cubicBezTo>
                  <a:cubicBezTo>
                    <a:pt x="9717" y="1581"/>
                    <a:pt x="9717" y="1642"/>
                    <a:pt x="9717" y="1703"/>
                  </a:cubicBezTo>
                  <a:cubicBezTo>
                    <a:pt x="9717" y="2094"/>
                    <a:pt x="8622" y="2205"/>
                    <a:pt x="7372" y="2205"/>
                  </a:cubicBezTo>
                  <a:cubicBezTo>
                    <a:pt x="5704" y="2205"/>
                    <a:pt x="3759" y="2007"/>
                    <a:pt x="3759" y="2007"/>
                  </a:cubicBezTo>
                  <a:cubicBezTo>
                    <a:pt x="3759" y="2007"/>
                    <a:pt x="3394" y="1399"/>
                    <a:pt x="2513" y="1034"/>
                  </a:cubicBezTo>
                  <a:cubicBezTo>
                    <a:pt x="2413" y="989"/>
                    <a:pt x="2334" y="970"/>
                    <a:pt x="2272" y="970"/>
                  </a:cubicBezTo>
                  <a:cubicBezTo>
                    <a:pt x="1787" y="970"/>
                    <a:pt x="2361" y="2189"/>
                    <a:pt x="2361" y="2189"/>
                  </a:cubicBezTo>
                  <a:cubicBezTo>
                    <a:pt x="2361" y="2189"/>
                    <a:pt x="2341" y="2189"/>
                    <a:pt x="2305" y="2189"/>
                  </a:cubicBezTo>
                  <a:cubicBezTo>
                    <a:pt x="1948" y="2189"/>
                    <a:pt x="1" y="2214"/>
                    <a:pt x="415" y="2767"/>
                  </a:cubicBezTo>
                  <a:cubicBezTo>
                    <a:pt x="804" y="3350"/>
                    <a:pt x="1598" y="3375"/>
                    <a:pt x="1733" y="3375"/>
                  </a:cubicBezTo>
                  <a:cubicBezTo>
                    <a:pt x="1746" y="3375"/>
                    <a:pt x="1753" y="3375"/>
                    <a:pt x="1753" y="3375"/>
                  </a:cubicBezTo>
                  <a:lnTo>
                    <a:pt x="1753" y="3375"/>
                  </a:lnTo>
                  <a:cubicBezTo>
                    <a:pt x="1753" y="3375"/>
                    <a:pt x="142" y="3831"/>
                    <a:pt x="537" y="4195"/>
                  </a:cubicBezTo>
                  <a:cubicBezTo>
                    <a:pt x="780" y="4469"/>
                    <a:pt x="1236" y="4621"/>
                    <a:pt x="1479" y="4712"/>
                  </a:cubicBezTo>
                  <a:cubicBezTo>
                    <a:pt x="2393" y="4821"/>
                    <a:pt x="3317" y="4874"/>
                    <a:pt x="4243" y="4874"/>
                  </a:cubicBezTo>
                  <a:cubicBezTo>
                    <a:pt x="7971" y="4874"/>
                    <a:pt x="11749" y="4009"/>
                    <a:pt x="15157" y="2402"/>
                  </a:cubicBezTo>
                  <a:cubicBezTo>
                    <a:pt x="15066" y="1612"/>
                    <a:pt x="14793" y="791"/>
                    <a:pt x="1448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wipe(left)">
                                      <p:cBhvr>
                                        <p:cTn id="7" dur="5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70"/>
          <p:cNvSpPr/>
          <p:nvPr/>
        </p:nvSpPr>
        <p:spPr>
          <a:xfrm>
            <a:off x="4798818" y="779727"/>
            <a:ext cx="3039865" cy="2476630"/>
          </a:xfrm>
          <a:prstGeom prst="wedgeEllipseCallout">
            <a:avLst>
              <a:gd name="adj1" fmla="val -58700"/>
              <a:gd name="adj2" fmla="val 2758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70"/>
          <p:cNvSpPr txBox="1">
            <a:spLocks noGrp="1"/>
          </p:cNvSpPr>
          <p:nvPr>
            <p:ph type="title"/>
          </p:nvPr>
        </p:nvSpPr>
        <p:spPr>
          <a:xfrm>
            <a:off x="5000250" y="1438378"/>
            <a:ext cx="2637000" cy="11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smtClean="0"/>
              <a:t>TĂNG TỐC</a:t>
            </a:r>
            <a:endParaRPr sz="6000" dirty="0"/>
          </a:p>
        </p:txBody>
      </p:sp>
      <p:sp>
        <p:nvSpPr>
          <p:cNvPr id="1606" name="Google Shape;1606;p70"/>
          <p:cNvSpPr/>
          <p:nvPr/>
        </p:nvSpPr>
        <p:spPr>
          <a:xfrm>
            <a:off x="-198200" y="335280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0"/>
          <p:cNvSpPr/>
          <p:nvPr/>
        </p:nvSpPr>
        <p:spPr>
          <a:xfrm>
            <a:off x="7992248" y="1799613"/>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8" name="Google Shape;1608;p70"/>
          <p:cNvGrpSpPr/>
          <p:nvPr/>
        </p:nvGrpSpPr>
        <p:grpSpPr>
          <a:xfrm flipH="1">
            <a:off x="1044595" y="1669791"/>
            <a:ext cx="3444367" cy="5839675"/>
            <a:chOff x="1862899" y="1669750"/>
            <a:chExt cx="2709114" cy="4593106"/>
          </a:xfrm>
        </p:grpSpPr>
        <p:sp>
          <p:nvSpPr>
            <p:cNvPr id="1609" name="Google Shape;1609;p70"/>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0"/>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0"/>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0"/>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0"/>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0"/>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0"/>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0"/>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0"/>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0"/>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0"/>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0"/>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0"/>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0"/>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0"/>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0"/>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0"/>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0"/>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0"/>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0"/>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0"/>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0"/>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0"/>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0"/>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0"/>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0"/>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0"/>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0"/>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0"/>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0"/>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0"/>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0"/>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0"/>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0"/>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0"/>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0"/>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0"/>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0"/>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0"/>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0"/>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0"/>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0"/>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0"/>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0"/>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0"/>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0"/>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0"/>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0"/>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0"/>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0"/>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0"/>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0"/>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0"/>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0"/>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0"/>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0"/>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0"/>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0"/>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0"/>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0"/>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0"/>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0"/>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0"/>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0"/>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0"/>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0"/>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0"/>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0"/>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0"/>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0"/>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0"/>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0"/>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0"/>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0"/>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0"/>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0"/>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0"/>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0"/>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0"/>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0"/>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0"/>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0"/>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0"/>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0"/>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94" name="Google Shape;1694;p70">
            <a:hlinkClick r:id="rId3" action="ppaction://hlinksldjump"/>
          </p:cNvPr>
          <p:cNvPicPr preferRelativeResize="0"/>
          <p:nvPr/>
        </p:nvPicPr>
        <p:blipFill>
          <a:blip r:embed="rId4"/>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
        <p:nvSpPr>
          <p:cNvPr id="92" name="Google Shape;967;p59"/>
          <p:cNvSpPr/>
          <p:nvPr/>
        </p:nvSpPr>
        <p:spPr>
          <a:xfrm>
            <a:off x="343999" y="825501"/>
            <a:ext cx="2940086" cy="884747"/>
          </a:xfrm>
          <a:prstGeom prst="wedgeEllipseCallout">
            <a:avLst>
              <a:gd name="adj1" fmla="val 10470"/>
              <a:gd name="adj2" fmla="val 104614"/>
            </a:avLst>
          </a:prstGeom>
          <a:solidFill>
            <a:schemeClr val="accent2">
              <a:lumMod val="40000"/>
              <a:lumOff val="60000"/>
            </a:schemeClr>
          </a:solidFill>
          <a:ln w="28575">
            <a:solidFill>
              <a:schemeClr val="accent2">
                <a:lumMod val="75000"/>
              </a:schemeClr>
            </a:solidFill>
            <a:prstDash val="lgDash"/>
          </a:ln>
        </p:spPr>
        <p:txBody>
          <a:bodyPr spcFirstLastPara="1" wrap="square" lIns="91425" tIns="91425" rIns="91425" bIns="91425" anchor="ctr" anchorCtr="0">
            <a:noAutofit/>
          </a:bodyPr>
          <a:lstStyle/>
          <a:p>
            <a:pPr lvl="0"/>
            <a:r>
              <a:rPr lang="en-US" sz="3600" b="1" smtClean="0">
                <a:latin typeface="Times New Roman" panose="02020603050405020304" pitchFamily="18" charset="0"/>
                <a:cs typeface="Times New Roman" panose="02020603050405020304" pitchFamily="18" charset="0"/>
              </a:rPr>
              <a:t>Cá nhân</a:t>
            </a:r>
            <a:endParaRPr sz="3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11"/>
          <p:cNvSpPr>
            <a:spLocks noChangeArrowheads="1"/>
          </p:cNvSpPr>
          <p:nvPr/>
        </p:nvSpPr>
        <p:spPr bwMode="auto">
          <a:xfrm>
            <a:off x="1138428" y="542925"/>
            <a:ext cx="7022592" cy="2913507"/>
          </a:xfrm>
          <a:prstGeom prst="cloudCallout">
            <a:avLst>
              <a:gd name="adj1" fmla="val -47505"/>
              <a:gd name="adj2" fmla="val 98306"/>
            </a:avLst>
          </a:prstGeom>
          <a:solidFill>
            <a:srgbClr val="92D050"/>
          </a:solidFill>
          <a:ln w="9525">
            <a:solidFill>
              <a:schemeClr val="bg1"/>
            </a:solidFill>
            <a:round/>
          </a:ln>
          <a:effectLst>
            <a:prstShdw prst="shdw13" dist="157090" dir="15357825">
              <a:srgbClr val="FF3300">
                <a:alpha val="50000"/>
              </a:srgbClr>
            </a:prstShdw>
          </a:effectLst>
        </p:spPr>
        <p:txBody>
          <a:bodyPr/>
          <a:lstStyle/>
          <a:p>
            <a:r>
              <a:rPr lang="vi-VN" altLang="en-US" sz="3000" b="1" smtClean="0">
                <a:solidFill>
                  <a:srgbClr val="002060"/>
                </a:solidFill>
                <a:latin typeface="Times New Roman" panose="02020603050405020304" pitchFamily="18" charset="0"/>
              </a:rPr>
              <a:t> </a:t>
            </a:r>
            <a:r>
              <a:rPr lang="vi-VN" altLang="en-US" sz="3000" b="1" dirty="0">
                <a:solidFill>
                  <a:srgbClr val="002060"/>
                </a:solidFill>
                <a:latin typeface="Times New Roman" panose="02020603050405020304" pitchFamily="18" charset="0"/>
              </a:rPr>
              <a:t>H</a:t>
            </a:r>
            <a:r>
              <a:rPr lang="en-US" altLang="en-US" sz="3000" b="1" dirty="0" err="1">
                <a:solidFill>
                  <a:srgbClr val="002060"/>
                </a:solidFill>
                <a:latin typeface="Times New Roman" panose="02020603050405020304" pitchFamily="18" charset="0"/>
              </a:rPr>
              <a:t>ãy</a:t>
            </a:r>
            <a:r>
              <a:rPr lang="en-US" altLang="en-US" sz="3000" b="1" dirty="0">
                <a:solidFill>
                  <a:srgbClr val="002060"/>
                </a:solidFill>
                <a:latin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kể lại cho các bạn </a:t>
            </a:r>
            <a:r>
              <a:rPr lang="vi-VN" sz="3000" b="1">
                <a:solidFill>
                  <a:srgbClr val="002060"/>
                </a:solidFill>
                <a:latin typeface="Times New Roman" panose="02020603050405020304" pitchFamily="18" charset="0"/>
                <a:cs typeface="Times New Roman" panose="02020603050405020304" pitchFamily="18" charset="0"/>
              </a:rPr>
              <a:t>trong </a:t>
            </a:r>
            <a:r>
              <a:rPr lang="vi-VN" sz="3000" b="1" smtClean="0">
                <a:solidFill>
                  <a:srgbClr val="002060"/>
                </a:solidFill>
                <a:latin typeface="Times New Roman" panose="02020603050405020304" pitchFamily="18" charset="0"/>
                <a:cs typeface="Times New Roman" panose="02020603050405020304" pitchFamily="18" charset="0"/>
              </a:rPr>
              <a:t>lớp cùng nghe </a:t>
            </a:r>
            <a:r>
              <a:rPr lang="vi-VN" sz="3000" b="1" dirty="0">
                <a:solidFill>
                  <a:srgbClr val="002060"/>
                </a:solidFill>
                <a:latin typeface="Times New Roman" panose="02020603050405020304" pitchFamily="18" charset="0"/>
                <a:cs typeface="Times New Roman" panose="02020603050405020304" pitchFamily="18" charset="0"/>
              </a:rPr>
              <a:t>về một tấm gương</a:t>
            </a:r>
            <a:r>
              <a:rPr lang="vi-VN" sz="3000" b="1" dirty="0">
                <a:solidFill>
                  <a:srgbClr val="FFFF00"/>
                </a:solidFill>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“Có chí thì nên”</a:t>
            </a:r>
            <a:r>
              <a:rPr lang="vi-VN" sz="3000" b="1" dirty="0">
                <a:solidFill>
                  <a:srgbClr val="FFFF0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mà em biết.</a:t>
            </a:r>
            <a:endParaRPr lang="en-US" sz="30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i.vdoc.vn/data/image/2020/11/20/tap-doc-lop-4-ong-trang-tha-die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38" y="0"/>
            <a:ext cx="7468362"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70"/>
          <p:cNvSpPr/>
          <p:nvPr/>
        </p:nvSpPr>
        <p:spPr>
          <a:xfrm>
            <a:off x="4798818" y="779727"/>
            <a:ext cx="3039865" cy="2476630"/>
          </a:xfrm>
          <a:prstGeom prst="wedgeEllipseCallout">
            <a:avLst>
              <a:gd name="adj1" fmla="val -58700"/>
              <a:gd name="adj2" fmla="val 2758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70"/>
          <p:cNvSpPr txBox="1">
            <a:spLocks noGrp="1"/>
          </p:cNvSpPr>
          <p:nvPr>
            <p:ph type="title"/>
          </p:nvPr>
        </p:nvSpPr>
        <p:spPr>
          <a:xfrm>
            <a:off x="5000250" y="1438378"/>
            <a:ext cx="2637000" cy="11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t>KHỞI ĐỘNG</a:t>
            </a:r>
            <a:endParaRPr sz="6000" dirty="0"/>
          </a:p>
        </p:txBody>
      </p:sp>
      <p:sp>
        <p:nvSpPr>
          <p:cNvPr id="1606" name="Google Shape;1606;p70"/>
          <p:cNvSpPr/>
          <p:nvPr/>
        </p:nvSpPr>
        <p:spPr>
          <a:xfrm>
            <a:off x="-198200" y="335280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0"/>
          <p:cNvSpPr/>
          <p:nvPr/>
        </p:nvSpPr>
        <p:spPr>
          <a:xfrm>
            <a:off x="7992248" y="1799613"/>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8" name="Google Shape;1608;p70"/>
          <p:cNvGrpSpPr/>
          <p:nvPr/>
        </p:nvGrpSpPr>
        <p:grpSpPr>
          <a:xfrm flipH="1">
            <a:off x="1044595" y="1669791"/>
            <a:ext cx="3444367" cy="5839675"/>
            <a:chOff x="1862899" y="1669750"/>
            <a:chExt cx="2709114" cy="4593106"/>
          </a:xfrm>
        </p:grpSpPr>
        <p:sp>
          <p:nvSpPr>
            <p:cNvPr id="1609" name="Google Shape;1609;p70"/>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0"/>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0"/>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0"/>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0"/>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0"/>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0"/>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0"/>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0"/>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0"/>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0"/>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0"/>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0"/>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0"/>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0"/>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0"/>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0"/>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0"/>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0"/>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0"/>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0"/>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0"/>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0"/>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0"/>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0"/>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0"/>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0"/>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0"/>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0"/>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0"/>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0"/>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0"/>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0"/>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0"/>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0"/>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0"/>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0"/>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0"/>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0"/>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0"/>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0"/>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0"/>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0"/>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0"/>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0"/>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0"/>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0"/>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0"/>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0"/>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0"/>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0"/>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0"/>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0"/>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0"/>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0"/>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0"/>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0"/>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0"/>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0"/>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0"/>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0"/>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0"/>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0"/>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0"/>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0"/>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0"/>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0"/>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0"/>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0"/>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0"/>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0"/>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0"/>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0"/>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0"/>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0"/>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0"/>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0"/>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0"/>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0"/>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0"/>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0"/>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0"/>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0"/>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0"/>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94" name="Google Shape;1694;p70">
            <a:hlinkClick r:id="rId3" action="ppaction://hlinksldjump"/>
          </p:cNvPr>
          <p:cNvPicPr preferRelativeResize="0"/>
          <p:nvPr/>
        </p:nvPicPr>
        <p:blipFill>
          <a:blip r:embed="rId4"/>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08" y="171451"/>
            <a:ext cx="8298180" cy="4801314"/>
          </a:xfrm>
          <a:prstGeom prst="rect">
            <a:avLst/>
          </a:prstGeom>
        </p:spPr>
        <p:txBody>
          <a:bodyPr wrap="square">
            <a:spAutoFit/>
          </a:bodyPr>
          <a:lstStyle/>
          <a:p>
            <a:pPr algn="ctr"/>
            <a:r>
              <a:rPr lang="vi-VN" sz="1800" b="1" dirty="0">
                <a:solidFill>
                  <a:srgbClr val="FF0000"/>
                </a:solidFill>
                <a:latin typeface="+mj-lt"/>
                <a:cs typeface="Times New Roman" panose="02020603050405020304" pitchFamily="18" charset="0"/>
              </a:rPr>
              <a:t>ÔNG TRẠNG THẢ DIỀU</a:t>
            </a:r>
          </a:p>
          <a:p>
            <a:pPr algn="just"/>
            <a:r>
              <a:rPr lang="vi-VN" sz="1800" b="1" dirty="0">
                <a:solidFill>
                  <a:srgbClr val="FF0000"/>
                </a:solidFill>
                <a:latin typeface="+mj-lt"/>
                <a:cs typeface="Times New Roman" panose="02020603050405020304" pitchFamily="18" charset="0"/>
              </a:rPr>
              <a:t>     Vào đời vua Trần Thái Tông, có một gia đình nghèo sinh được cậu con trai đặt tên là Nguyễn Hiền. Chú bé rất ham thả diều. Lúc còn bé, chú đã biết làm lấy diều để chơi. Lên sáu tuổi, chú học ông thầy trong làng. Thầy phải kinh ngạc vì chú học đến đâu hiểu ngay đến đó và có trí nhớ lạ thường. Có hôm, chú thuộc hai mươi trang sách mà vẫn có thì giờ chơi diều.</a:t>
            </a:r>
          </a:p>
          <a:p>
            <a:pPr algn="just"/>
            <a:r>
              <a:rPr lang="vi-VN" sz="1800" b="1" dirty="0">
                <a:solidFill>
                  <a:srgbClr val="FF0000"/>
                </a:solidFill>
                <a:latin typeface="+mj-lt"/>
                <a:cs typeface="Times New Roman" panose="02020603050405020304" pitchFamily="18" charset="0"/>
              </a:rPr>
              <a:t>      Sau vì nhà nghèo quá, chú phải bỏ học. Ban ngày, đi chăn trâu, dù mưa gió thế nào, chú cũng đứng ngoài lớp học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r>
              <a:rPr lang="vi-VN" sz="1800" b="1" dirty="0">
                <a:latin typeface="+mj-lt"/>
                <a:cs typeface="Times New Roman" panose="02020603050405020304" pitchFamily="18" charset="0"/>
              </a:rPr>
              <a:t> </a:t>
            </a:r>
          </a:p>
          <a:p>
            <a:pPr algn="just"/>
            <a:r>
              <a:rPr lang="vi-VN" sz="1800" b="1" dirty="0">
                <a:solidFill>
                  <a:srgbClr val="FF0000"/>
                </a:solidFill>
                <a:latin typeface="+mj-lt"/>
                <a:cs typeface="Times New Roman" panose="02020603050405020304" pitchFamily="18" charset="0"/>
              </a:rPr>
              <a:t>       Thế rồi, vua mở khoa thi. Chú bé thả diều đỗ Trạng nguyên. Ông Trạng khi ấy mới có mười ba tuổi. Đó là Trạng nguyên trẻ nhất của nước Nam ta.</a:t>
            </a:r>
          </a:p>
          <a:p>
            <a:pPr algn="r"/>
            <a:r>
              <a:rPr lang="vi-VN" sz="1800" b="1" dirty="0">
                <a:solidFill>
                  <a:srgbClr val="FF0000"/>
                </a:solidFill>
                <a:latin typeface="+mj-lt"/>
                <a:cs typeface="Times New Roman" panose="02020603050405020304" pitchFamily="18" charset="0"/>
              </a:rPr>
              <a:t>(Theo TRINH ĐƯỜNG)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grpSp>
        <p:nvGrpSpPr>
          <p:cNvPr id="2440" name="Google Shape;2440;p82"/>
          <p:cNvGrpSpPr/>
          <p:nvPr/>
        </p:nvGrpSpPr>
        <p:grpSpPr>
          <a:xfrm rot="-798535">
            <a:off x="7799893" y="2652377"/>
            <a:ext cx="830956" cy="1118211"/>
            <a:chOff x="-1138858" y="3639035"/>
            <a:chExt cx="1211444" cy="1630231"/>
          </a:xfrm>
        </p:grpSpPr>
        <p:sp>
          <p:nvSpPr>
            <p:cNvPr id="2441" name="Google Shape;2441;p8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6" name="Google Shape;2446;p82"/>
          <p:cNvGrpSpPr/>
          <p:nvPr/>
        </p:nvGrpSpPr>
        <p:grpSpPr>
          <a:xfrm rot="798535" flipH="1">
            <a:off x="472271" y="1934343"/>
            <a:ext cx="830956" cy="1118211"/>
            <a:chOff x="-1138858" y="3639035"/>
            <a:chExt cx="1211444" cy="1630231"/>
          </a:xfrm>
        </p:grpSpPr>
        <p:sp>
          <p:nvSpPr>
            <p:cNvPr id="2447" name="Google Shape;2447;p8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ctangle: Rounded Corners 22"/>
          <p:cNvSpPr/>
          <p:nvPr/>
        </p:nvSpPr>
        <p:spPr>
          <a:xfrm>
            <a:off x="1395422" y="682806"/>
            <a:ext cx="6299607" cy="4108172"/>
          </a:xfrm>
          <a:prstGeom prst="roundRect">
            <a:avLst/>
          </a:prstGeom>
          <a:solidFill>
            <a:schemeClr val="accent1">
              <a:lumMod val="40000"/>
              <a:lumOff val="6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solidFill>
                  <a:srgbClr val="002060"/>
                </a:solidFill>
                <a:latin typeface="Times New Roman" panose="02020603050405020304" pitchFamily="18" charset="0"/>
                <a:cs typeface="Times New Roman" panose="02020603050405020304" pitchFamily="18" charset="0"/>
              </a:rPr>
              <a:t>Khi </a:t>
            </a:r>
            <a:r>
              <a:rPr lang="en-US" sz="3200" b="1" i="1" dirty="0" err="1">
                <a:solidFill>
                  <a:srgbClr val="002060"/>
                </a:solidFill>
                <a:latin typeface="Times New Roman" panose="02020603050405020304" pitchFamily="18" charset="0"/>
                <a:cs typeface="Times New Roman" panose="02020603050405020304" pitchFamily="18" charset="0"/>
              </a:rPr>
              <a:t>bạn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gặp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khó</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khăn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chúng</a:t>
            </a:r>
            <a:r>
              <a:rPr lang="en-US" sz="3200" b="1" i="1" dirty="0">
                <a:solidFill>
                  <a:srgbClr val="002060"/>
                </a:solidFill>
                <a:latin typeface="Times New Roman" panose="02020603050405020304" pitchFamily="18" charset="0"/>
                <a:cs typeface="Times New Roman" panose="02020603050405020304" pitchFamily="18" charset="0"/>
              </a:rPr>
              <a:t> ta </a:t>
            </a:r>
            <a:r>
              <a:rPr lang="en-US" sz="3200" b="1" i="1" dirty="0" err="1">
                <a:solidFill>
                  <a:srgbClr val="002060"/>
                </a:solidFill>
                <a:latin typeface="Times New Roman" panose="02020603050405020304" pitchFamily="18" charset="0"/>
                <a:cs typeface="Times New Roman" panose="02020603050405020304" pitchFamily="18" charset="0"/>
              </a:rPr>
              <a:t>cần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biết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giúp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đỡ</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và</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động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bạn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vượt</a:t>
            </a:r>
            <a:r>
              <a:rPr lang="en-US" sz="3200" b="1" i="1" dirty="0">
                <a:solidFill>
                  <a:srgbClr val="002060"/>
                </a:solidFill>
                <a:latin typeface="Times New Roman" panose="02020603050405020304" pitchFamily="18" charset="0"/>
                <a:cs typeface="Times New Roman" panose="02020603050405020304" pitchFamily="18" charset="0"/>
              </a:rPr>
              <a:t> qua </a:t>
            </a:r>
            <a:r>
              <a:rPr lang="en-US" sz="3200" b="1" i="1" dirty="0" err="1">
                <a:solidFill>
                  <a:srgbClr val="002060"/>
                </a:solidFill>
                <a:latin typeface="Times New Roman" panose="02020603050405020304" pitchFamily="18" charset="0"/>
                <a:cs typeface="Times New Roman" panose="02020603050405020304" pitchFamily="18" charset="0"/>
              </a:rPr>
              <a:t>khó</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khăn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Còn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với</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khó</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khăn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của</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chính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chúng</a:t>
            </a:r>
            <a:r>
              <a:rPr lang="en-US" sz="3200" b="1" i="1" dirty="0">
                <a:solidFill>
                  <a:srgbClr val="002060"/>
                </a:solidFill>
                <a:latin typeface="Times New Roman" panose="02020603050405020304" pitchFamily="18" charset="0"/>
                <a:cs typeface="Times New Roman" panose="02020603050405020304" pitchFamily="18" charset="0"/>
              </a:rPr>
              <a:t> ta </a:t>
            </a:r>
            <a:r>
              <a:rPr lang="en-US" sz="3200" b="1" i="1" dirty="0" err="1">
                <a:solidFill>
                  <a:srgbClr val="002060"/>
                </a:solidFill>
                <a:latin typeface="Times New Roman" panose="02020603050405020304" pitchFamily="18" charset="0"/>
                <a:cs typeface="Times New Roman" panose="02020603050405020304" pitchFamily="18" charset="0"/>
              </a:rPr>
              <a:t>cần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cố</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gắng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quyết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tâm</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vững</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vàng</a:t>
            </a:r>
            <a:r>
              <a:rPr lang="en-US" sz="3200" b="1" i="1" dirty="0">
                <a:solidFill>
                  <a:srgbClr val="002060"/>
                </a:solidFill>
                <a:latin typeface="Times New Roman" panose="02020603050405020304" pitchFamily="18" charset="0"/>
                <a:cs typeface="Times New Roman" panose="02020603050405020304" pitchFamily="18" charset="0"/>
              </a:rPr>
              <a:t> ý </a:t>
            </a:r>
            <a:r>
              <a:rPr lang="en-US" sz="3200" b="1" i="1" dirty="0" err="1">
                <a:solidFill>
                  <a:srgbClr val="002060"/>
                </a:solidFill>
                <a:latin typeface="Times New Roman" panose="02020603050405020304" pitchFamily="18" charset="0"/>
                <a:cs typeface="Times New Roman" panose="02020603050405020304" pitchFamily="18" charset="0"/>
              </a:rPr>
              <a:t>chí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thì</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sẽ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vượt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a:solidFill>
                  <a:srgbClr val="002060"/>
                </a:solidFill>
                <a:latin typeface="Times New Roman" panose="02020603050405020304" pitchFamily="18" charset="0"/>
                <a:cs typeface="Times New Roman" panose="02020603050405020304" pitchFamily="18" charset="0"/>
              </a:rPr>
              <a:t>qua </a:t>
            </a:r>
            <a:r>
              <a:rPr lang="en-US" sz="3200" b="1" i="1" smtClean="0">
                <a:solidFill>
                  <a:srgbClr val="002060"/>
                </a:solidFill>
                <a:latin typeface="Times New Roman" panose="02020603050405020304" pitchFamily="18" charset="0"/>
                <a:cs typeface="Times New Roman" panose="02020603050405020304" pitchFamily="18" charset="0"/>
              </a:rPr>
              <a:t>được mọi khó khăn.</a:t>
            </a:r>
            <a:endParaRPr lang="en-US" sz="3200" b="1" dirty="0">
              <a:solidFill>
                <a:srgbClr val="002060"/>
              </a:solidFill>
              <a:latin typeface="Times New Roman" panose="02020603050405020304" pitchFamily="18" charset="0"/>
              <a:cs typeface="Times New Roman" panose="02020603050405020304" pitchFamily="18" charset="0"/>
            </a:endParaRPr>
          </a:p>
          <a:p>
            <a:pPr algn="just"/>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noChangeArrowheads="1"/>
          </p:cNvSpPr>
          <p:nvPr/>
        </p:nvSpPr>
        <p:spPr bwMode="auto">
          <a:xfrm>
            <a:off x="1776845" y="1408286"/>
            <a:ext cx="6535881" cy="3054928"/>
          </a:xfrm>
          <a:prstGeom prst="cloudCallout">
            <a:avLst>
              <a:gd name="adj1" fmla="val -47505"/>
              <a:gd name="adj2" fmla="val 98306"/>
            </a:avLst>
          </a:prstGeom>
          <a:solidFill>
            <a:srgbClr val="92D050"/>
          </a:solidFill>
          <a:ln w="9525">
            <a:solidFill>
              <a:schemeClr val="bg1"/>
            </a:solidFill>
            <a:round/>
          </a:ln>
          <a:effectLst>
            <a:prstShdw prst="shdw13" dist="157090" dir="15357825">
              <a:srgbClr val="FF3300">
                <a:alpha val="50000"/>
              </a:srgbClr>
            </a:prstShdw>
          </a:effectLst>
        </p:spPr>
        <p:txBody>
          <a:bodyPr/>
          <a:lstStyle/>
          <a:p>
            <a:r>
              <a:rPr lang="vi-VN" altLang="en-US" sz="2800" b="1" smtClean="0">
                <a:solidFill>
                  <a:srgbClr val="002060"/>
                </a:solidFill>
                <a:latin typeface="Times New Roman" panose="02020603050405020304" pitchFamily="18" charset="0"/>
              </a:rPr>
              <a:t> </a:t>
            </a:r>
            <a:r>
              <a:rPr lang="vi-VN" altLang="en-US" sz="2800" b="1" dirty="0">
                <a:solidFill>
                  <a:srgbClr val="002060"/>
                </a:solidFill>
                <a:latin typeface="Times New Roman" panose="02020603050405020304" pitchFamily="18" charset="0"/>
              </a:rPr>
              <a:t>H</a:t>
            </a:r>
            <a:r>
              <a:rPr lang="en-US" altLang="en-US" sz="2800" b="1" err="1">
                <a:solidFill>
                  <a:srgbClr val="002060"/>
                </a:solidFill>
                <a:latin typeface="Times New Roman" panose="02020603050405020304" pitchFamily="18" charset="0"/>
              </a:rPr>
              <a:t>ãy</a:t>
            </a:r>
            <a:r>
              <a:rPr lang="en-US" altLang="en-US" sz="2800" b="1">
                <a:solidFill>
                  <a:srgbClr val="002060"/>
                </a:solidFill>
                <a:latin typeface="Times New Roman" panose="02020603050405020304" pitchFamily="18" charset="0"/>
              </a:rPr>
              <a:t> </a:t>
            </a:r>
            <a:r>
              <a:rPr lang="vi-VN" sz="2800" b="1" smtClean="0">
                <a:solidFill>
                  <a:srgbClr val="002060"/>
                </a:solidFill>
                <a:latin typeface="Times New Roman" panose="02020603050405020304" pitchFamily="18" charset="0"/>
                <a:cs typeface="Times New Roman" panose="02020603050405020304" pitchFamily="18" charset="0"/>
              </a:rPr>
              <a:t>kể về</a:t>
            </a:r>
            <a:r>
              <a:rPr lang="en-US" sz="2800" b="1" smtClean="0">
                <a:solidFill>
                  <a:srgbClr val="002060"/>
                </a:solidFill>
                <a:latin typeface="Times New Roman" panose="02020603050405020304" pitchFamily="18" charset="0"/>
                <a:cs typeface="Times New Roman" panose="02020603050405020304" pitchFamily="18" charset="0"/>
              </a:rPr>
              <a:t> một số</a:t>
            </a:r>
            <a:r>
              <a:rPr lang="vi-VN" sz="2800" b="1" smtClean="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tấm gương</a:t>
            </a:r>
            <a:r>
              <a:rPr lang="vi-VN" sz="2800" b="1" dirty="0">
                <a:solidFill>
                  <a:srgbClr val="FFFF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“Có chí thì nên</a:t>
            </a:r>
            <a:r>
              <a:rPr lang="vi-VN" sz="2800" b="1">
                <a:solidFill>
                  <a:srgbClr val="FF0000"/>
                </a:solidFill>
                <a:latin typeface="Times New Roman" panose="02020603050405020304" pitchFamily="18" charset="0"/>
                <a:cs typeface="Times New Roman" panose="02020603050405020304" pitchFamily="18" charset="0"/>
              </a:rPr>
              <a:t>”</a:t>
            </a:r>
            <a:r>
              <a:rPr lang="vi-VN" sz="2800" b="1">
                <a:solidFill>
                  <a:srgbClr val="FFFF00"/>
                </a:solidFill>
                <a:latin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cs typeface="Times New Roman" panose="02020603050405020304" pitchFamily="18" charset="0"/>
              </a:rPr>
              <a:t>ở trường, ở lớp </a:t>
            </a:r>
            <a:r>
              <a:rPr lang="vi-VN" sz="2800" b="1" smtClean="0">
                <a:solidFill>
                  <a:srgbClr val="002060"/>
                </a:solidFill>
                <a:latin typeface="Times New Roman" panose="02020603050405020304" pitchFamily="18" charset="0"/>
                <a:cs typeface="Times New Roman" panose="02020603050405020304" pitchFamily="18" charset="0"/>
              </a:rPr>
              <a:t>mà </a:t>
            </a:r>
            <a:r>
              <a:rPr lang="vi-VN" sz="2800" b="1" dirty="0">
                <a:solidFill>
                  <a:srgbClr val="002060"/>
                </a:solidFill>
                <a:latin typeface="Times New Roman" panose="02020603050405020304" pitchFamily="18" charset="0"/>
                <a:cs typeface="Times New Roman" panose="02020603050405020304" pitchFamily="18" charset="0"/>
              </a:rPr>
              <a:t>em biết.</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Cloud 3"/>
          <p:cNvSpPr/>
          <p:nvPr/>
        </p:nvSpPr>
        <p:spPr>
          <a:xfrm>
            <a:off x="826635" y="0"/>
            <a:ext cx="7531553" cy="5143500"/>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Times New Roman" panose="02020603050405020304" pitchFamily="18" charset="0"/>
              <a:cs typeface="Times New Roman" panose="02020603050405020304" pitchFamily="18" charset="0"/>
            </a:endParaRPr>
          </a:p>
          <a:p>
            <a:pPr algn="ctr"/>
            <a:r>
              <a:rPr lang="en-US" sz="2800">
                <a:solidFill>
                  <a:srgbClr val="002060"/>
                </a:solidFill>
                <a:latin typeface="Times New Roman" panose="02020603050405020304" pitchFamily="18" charset="0"/>
                <a:cs typeface="Times New Roman" panose="02020603050405020304" pitchFamily="18" charset="0"/>
              </a:rPr>
              <a:t>Phần </a:t>
            </a:r>
            <a:r>
              <a:rPr lang="en-US" sz="2800" dirty="0" err="1">
                <a:solidFill>
                  <a:srgbClr val="002060"/>
                </a:solidFill>
                <a:latin typeface="Times New Roman" panose="02020603050405020304" pitchFamily="18" charset="0"/>
                <a:cs typeface="Times New Roman" panose="02020603050405020304" pitchFamily="18" charset="0"/>
              </a:rPr>
              <a:t>lớn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lớp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chúng</a:t>
            </a:r>
            <a:r>
              <a:rPr lang="en-US" sz="2800" dirty="0">
                <a:solidFill>
                  <a:srgbClr val="002060"/>
                </a:solidFill>
                <a:latin typeface="Times New Roman" panose="02020603050405020304" pitchFamily="18" charset="0"/>
                <a:cs typeface="Times New Roman" panose="02020603050405020304" pitchFamily="18" charset="0"/>
              </a:rPr>
              <a:t> ta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đầy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đủ</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thuận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1 </a:t>
            </a:r>
            <a:r>
              <a:rPr lang="en-US" sz="2800" dirty="0" err="1">
                <a:solidFill>
                  <a:srgbClr val="002060"/>
                </a:solidFill>
                <a:latin typeface="Times New Roman" panose="02020603050405020304" pitchFamily="18" charset="0"/>
                <a:cs typeface="Times New Roman" panose="02020603050405020304" pitchFamily="18" charset="0"/>
              </a:rPr>
              <a:t>điều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hạnh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phúc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con </a:t>
            </a:r>
            <a:r>
              <a:rPr lang="en-US" sz="2800" dirty="0" err="1">
                <a:solidFill>
                  <a:srgbClr val="002060"/>
                </a:solidFill>
                <a:latin typeface="Times New Roman" panose="02020603050405020304" pitchFamily="18" charset="0"/>
                <a:cs typeface="Times New Roman" panose="02020603050405020304" pitchFamily="18" charset="0"/>
              </a:rPr>
              <a:t>phải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trọng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vẫn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riêng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lớp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giúp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cùng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tập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cuộc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sống</a:t>
            </a:r>
            <a:endParaRPr lang="en-US"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851" y="-1"/>
            <a:ext cx="2400300" cy="504264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7773" y="-1"/>
            <a:ext cx="2026227" cy="50426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0" y="0"/>
            <a:ext cx="4514850" cy="50426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Title 3"/>
          <p:cNvSpPr>
            <a:spLocks noGrp="1"/>
          </p:cNvSpPr>
          <p:nvPr>
            <p:ph type="title" idx="3"/>
          </p:nvPr>
        </p:nvSpPr>
        <p:spPr/>
        <p:txBody>
          <a:bodyPr/>
          <a:lstStyle/>
          <a:p>
            <a:endParaRPr lang="en-US"/>
          </a:p>
        </p:txBody>
      </p:sp>
      <p:sp>
        <p:nvSpPr>
          <p:cNvPr id="5" name="Title 4"/>
          <p:cNvSpPr>
            <a:spLocks noGrp="1"/>
          </p:cNvSpPr>
          <p:nvPr>
            <p:ph type="title" idx="4"/>
          </p:nvPr>
        </p:nvSpPr>
        <p:spPr/>
        <p:txBody>
          <a:bodyPr/>
          <a:lstStyle/>
          <a:p>
            <a:endParaRPr lang="en-US"/>
          </a:p>
        </p:txBody>
      </p:sp>
      <p:sp>
        <p:nvSpPr>
          <p:cNvPr id="6" name="Title 5"/>
          <p:cNvSpPr>
            <a:spLocks noGrp="1"/>
          </p:cNvSpPr>
          <p:nvPr>
            <p:ph type="title" idx="5"/>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8" name="Picture 7" descr="tam guong vuot len so phan anh 1"/>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488374" y="176645"/>
            <a:ext cx="3919322" cy="46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p:nvPr/>
        </p:nvSpPr>
        <p:spPr bwMode="auto">
          <a:xfrm>
            <a:off x="4443475" y="176645"/>
            <a:ext cx="4347234" cy="496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vi-VN" altLang="en-US" sz="2250" b="1">
                <a:solidFill>
                  <a:srgbClr val="FF0000"/>
                </a:solidFill>
                <a:latin typeface="Times New Roman" panose="02020603050405020304" pitchFamily="18" charset="0"/>
                <a:cs typeface="Times New Roman" panose="02020603050405020304" pitchFamily="18" charset="0"/>
              </a:rPr>
              <a:t> </a:t>
            </a:r>
            <a:r>
              <a:rPr lang="vi-VN" altLang="en-US" sz="2800" b="1">
                <a:solidFill>
                  <a:srgbClr val="FF0000"/>
                </a:solidFill>
                <a:latin typeface="Times New Roman" panose="02020603050405020304" pitchFamily="18" charset="0"/>
                <a:cs typeface="Times New Roman" panose="02020603050405020304" pitchFamily="18" charset="0"/>
              </a:rPr>
              <a:t>Nick Vujicic:</a:t>
            </a:r>
            <a:r>
              <a:rPr lang="vi-VN" altLang="en-US" sz="2800">
                <a:solidFill>
                  <a:srgbClr val="FF0000"/>
                </a:solidFill>
                <a:latin typeface="Times New Roman" panose="02020603050405020304" pitchFamily="18" charset="0"/>
                <a:cs typeface="Times New Roman" panose="02020603050405020304" pitchFamily="18" charset="0"/>
              </a:rPr>
              <a:t> Số phận cướp của Nick tay, chân nhưng lại cho anh một tinh thần thép. Nick có thể chơi golf, lướt ván và du lịch vòng quanh thế giới để truyền cảm hứng cho hàng triệu người. Hiện nay, anh sống hạnh phúc cùng vợ và hai con trai.</a:t>
            </a:r>
            <a:endParaRPr lang="en-US"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ircle(in)">
                                      <p:cBhvr>
                                        <p:cTn id="1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Title 3"/>
          <p:cNvSpPr>
            <a:spLocks noGrp="1"/>
          </p:cNvSpPr>
          <p:nvPr>
            <p:ph type="title" idx="3"/>
          </p:nvPr>
        </p:nvSpPr>
        <p:spPr/>
        <p:txBody>
          <a:bodyPr/>
          <a:lstStyle/>
          <a:p>
            <a:endParaRPr lang="en-US"/>
          </a:p>
        </p:txBody>
      </p:sp>
      <p:sp>
        <p:nvSpPr>
          <p:cNvPr id="5" name="Title 4"/>
          <p:cNvSpPr>
            <a:spLocks noGrp="1"/>
          </p:cNvSpPr>
          <p:nvPr>
            <p:ph type="title" idx="4"/>
          </p:nvPr>
        </p:nvSpPr>
        <p:spPr/>
        <p:txBody>
          <a:bodyPr/>
          <a:lstStyle/>
          <a:p>
            <a:endParaRPr lang="en-US"/>
          </a:p>
        </p:txBody>
      </p:sp>
      <p:sp>
        <p:nvSpPr>
          <p:cNvPr id="6" name="Title 5"/>
          <p:cNvSpPr>
            <a:spLocks noGrp="1"/>
          </p:cNvSpPr>
          <p:nvPr>
            <p:ph type="title" idx="5"/>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AutoShape 11"/>
          <p:cNvSpPr>
            <a:spLocks noChangeArrowheads="1"/>
          </p:cNvSpPr>
          <p:nvPr/>
        </p:nvSpPr>
        <p:spPr bwMode="auto">
          <a:xfrm>
            <a:off x="1302204" y="642938"/>
            <a:ext cx="6515100" cy="3057525"/>
          </a:xfrm>
          <a:prstGeom prst="cloudCallout">
            <a:avLst>
              <a:gd name="adj1" fmla="val -47505"/>
              <a:gd name="adj2" fmla="val 98306"/>
            </a:avLst>
          </a:prstGeom>
          <a:solidFill>
            <a:srgbClr val="00B050"/>
          </a:solidFill>
          <a:ln w="9525">
            <a:solidFill>
              <a:schemeClr val="bg1"/>
            </a:solidFill>
            <a:round/>
          </a:ln>
          <a:effectLst>
            <a:prstShdw prst="shdw13" dist="157090" dir="15357825">
              <a:srgbClr val="FF3300">
                <a:alpha val="50000"/>
              </a:srgbClr>
            </a:prstShdw>
          </a:effectLst>
        </p:spPr>
        <p:txBody>
          <a:bodyPr/>
          <a:lstStyle/>
          <a:p>
            <a:pPr algn="ctr">
              <a:defRPr/>
            </a:pPr>
            <a:r>
              <a:rPr lang="en-US" sz="3000" b="1" dirty="0" err="1">
                <a:solidFill>
                  <a:srgbClr val="FFFF00"/>
                </a:solidFill>
                <a:latin typeface="Times New Roman" panose="02020603050405020304" pitchFamily="18" charset="0"/>
                <a:cs typeface="Times New Roman" panose="02020603050405020304" pitchFamily="18" charset="0"/>
              </a:rPr>
              <a:t>Cảm</a:t>
            </a:r>
            <a:r>
              <a:rPr lang="en-US" sz="3000" b="1" dirty="0">
                <a:solidFill>
                  <a:srgbClr val="FFFF00"/>
                </a:solidFill>
                <a:latin typeface="Times New Roman" panose="02020603050405020304" pitchFamily="18" charset="0"/>
                <a:cs typeface="Times New Roman" panose="02020603050405020304" pitchFamily="18" charset="0"/>
              </a:rPr>
              <a:t> </a:t>
            </a:r>
            <a:r>
              <a:rPr lang="en-US" sz="3000" b="1" dirty="0" err="1">
                <a:solidFill>
                  <a:srgbClr val="FFFF00"/>
                </a:solidFill>
                <a:latin typeface="Times New Roman" panose="02020603050405020304" pitchFamily="18" charset="0"/>
                <a:cs typeface="Times New Roman" panose="02020603050405020304" pitchFamily="18" charset="0"/>
              </a:rPr>
              <a:t>phục</a:t>
            </a:r>
            <a:r>
              <a:rPr lang="en-US" sz="3000" b="1" dirty="0">
                <a:solidFill>
                  <a:srgbClr val="FFFF00"/>
                </a:solidFill>
                <a:latin typeface="Times New Roman" panose="02020603050405020304" pitchFamily="18" charset="0"/>
                <a:cs typeface="Times New Roman" panose="02020603050405020304" pitchFamily="18" charset="0"/>
              </a:rPr>
              <a:t> </a:t>
            </a:r>
            <a:r>
              <a:rPr lang="en-US" sz="3000" b="1" dirty="0" err="1">
                <a:solidFill>
                  <a:srgbClr val="FFFF00"/>
                </a:solidFill>
                <a:latin typeface="Times New Roman" panose="02020603050405020304" pitchFamily="18" charset="0"/>
                <a:cs typeface="Times New Roman" panose="02020603050405020304" pitchFamily="18" charset="0"/>
              </a:rPr>
              <a:t>và</a:t>
            </a:r>
            <a:r>
              <a:rPr lang="en-US" sz="3000" b="1" dirty="0">
                <a:solidFill>
                  <a:srgbClr val="FFFF00"/>
                </a:solidFill>
                <a:latin typeface="Times New Roman" panose="02020603050405020304" pitchFamily="18" charset="0"/>
                <a:cs typeface="Times New Roman" panose="02020603050405020304" pitchFamily="18" charset="0"/>
              </a:rPr>
              <a:t> </a:t>
            </a:r>
            <a:r>
              <a:rPr lang="en-US" sz="3000" b="1" dirty="0" err="1">
                <a:solidFill>
                  <a:srgbClr val="FFFF00"/>
                </a:solidFill>
                <a:latin typeface="Times New Roman" panose="02020603050405020304" pitchFamily="18" charset="0"/>
                <a:cs typeface="Times New Roman" panose="02020603050405020304" pitchFamily="18" charset="0"/>
              </a:rPr>
              <a:t>học</a:t>
            </a:r>
            <a:r>
              <a:rPr lang="vi-VN" sz="3000" b="1" dirty="0">
                <a:solidFill>
                  <a:srgbClr val="FFFF00"/>
                </a:solidFill>
                <a:latin typeface="Times New Roman" panose="02020603050405020304" pitchFamily="18" charset="0"/>
                <a:cs typeface="Times New Roman" panose="02020603050405020304" pitchFamily="18" charset="0"/>
              </a:rPr>
              <a:t> hỏi ở họ đức tính kiên trì, ham học hỏi, tìm tòi, sống có ý chí, giàu nghị lực,  ...</a:t>
            </a:r>
            <a:endParaRPr lang="en-US" sz="30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70"/>
          <p:cNvSpPr/>
          <p:nvPr/>
        </p:nvSpPr>
        <p:spPr>
          <a:xfrm>
            <a:off x="4798818" y="779727"/>
            <a:ext cx="3039865" cy="2476630"/>
          </a:xfrm>
          <a:prstGeom prst="wedgeEllipseCallout">
            <a:avLst>
              <a:gd name="adj1" fmla="val -58700"/>
              <a:gd name="adj2" fmla="val 2758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70"/>
          <p:cNvSpPr txBox="1">
            <a:spLocks noGrp="1"/>
          </p:cNvSpPr>
          <p:nvPr>
            <p:ph type="title"/>
          </p:nvPr>
        </p:nvSpPr>
        <p:spPr>
          <a:xfrm>
            <a:off x="5000250" y="1438378"/>
            <a:ext cx="2637000" cy="11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smtClean="0"/>
              <a:t>VỀ ĐÍCH</a:t>
            </a:r>
            <a:endParaRPr sz="6000" dirty="0"/>
          </a:p>
        </p:txBody>
      </p:sp>
      <p:sp>
        <p:nvSpPr>
          <p:cNvPr id="1606" name="Google Shape;1606;p70"/>
          <p:cNvSpPr/>
          <p:nvPr/>
        </p:nvSpPr>
        <p:spPr>
          <a:xfrm>
            <a:off x="-198200" y="3352800"/>
            <a:ext cx="1092588" cy="63455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0"/>
          <p:cNvSpPr/>
          <p:nvPr/>
        </p:nvSpPr>
        <p:spPr>
          <a:xfrm>
            <a:off x="7992248" y="1799613"/>
            <a:ext cx="1268709" cy="101270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8" name="Google Shape;1608;p70"/>
          <p:cNvGrpSpPr/>
          <p:nvPr/>
        </p:nvGrpSpPr>
        <p:grpSpPr>
          <a:xfrm flipH="1">
            <a:off x="1044595" y="1669791"/>
            <a:ext cx="3444367" cy="5839675"/>
            <a:chOff x="1862899" y="1669750"/>
            <a:chExt cx="2709114" cy="4593106"/>
          </a:xfrm>
        </p:grpSpPr>
        <p:sp>
          <p:nvSpPr>
            <p:cNvPr id="1609" name="Google Shape;1609;p70"/>
            <p:cNvSpPr/>
            <p:nvPr/>
          </p:nvSpPr>
          <p:spPr>
            <a:xfrm>
              <a:off x="1894306" y="5659175"/>
              <a:ext cx="2598422" cy="603680"/>
            </a:xfrm>
            <a:custGeom>
              <a:avLst/>
              <a:gdLst/>
              <a:ahLst/>
              <a:cxnLst/>
              <a:rect l="l" t="t" r="r" b="b"/>
              <a:pathLst>
                <a:path w="40822" h="9484" extrusionOk="0">
                  <a:moveTo>
                    <a:pt x="20426" y="0"/>
                  </a:moveTo>
                  <a:cubicBezTo>
                    <a:pt x="9149" y="0"/>
                    <a:pt x="0" y="2128"/>
                    <a:pt x="0" y="4742"/>
                  </a:cubicBezTo>
                  <a:cubicBezTo>
                    <a:pt x="0" y="7386"/>
                    <a:pt x="9149" y="9483"/>
                    <a:pt x="20426" y="9483"/>
                  </a:cubicBezTo>
                  <a:cubicBezTo>
                    <a:pt x="31703" y="9483"/>
                    <a:pt x="40821" y="7386"/>
                    <a:pt x="40821" y="4742"/>
                  </a:cubicBezTo>
                  <a:cubicBezTo>
                    <a:pt x="40821" y="2128"/>
                    <a:pt x="31703" y="0"/>
                    <a:pt x="20426" y="0"/>
                  </a:cubicBez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0"/>
            <p:cNvSpPr/>
            <p:nvPr/>
          </p:nvSpPr>
          <p:spPr>
            <a:xfrm>
              <a:off x="2103210" y="3029857"/>
              <a:ext cx="416033" cy="483759"/>
            </a:xfrm>
            <a:custGeom>
              <a:avLst/>
              <a:gdLst/>
              <a:ahLst/>
              <a:cxnLst/>
              <a:rect l="l" t="t" r="r" b="b"/>
              <a:pathLst>
                <a:path w="6536" h="7600" extrusionOk="0">
                  <a:moveTo>
                    <a:pt x="1" y="0"/>
                  </a:moveTo>
                  <a:cubicBezTo>
                    <a:pt x="1946" y="3405"/>
                    <a:pt x="4439" y="6475"/>
                    <a:pt x="6110" y="7599"/>
                  </a:cubicBezTo>
                  <a:lnTo>
                    <a:pt x="6536" y="791"/>
                  </a:lnTo>
                  <a:lnTo>
                    <a:pt x="6536" y="791"/>
                  </a:lnTo>
                  <a:cubicBezTo>
                    <a:pt x="5822" y="974"/>
                    <a:pt x="5108" y="1059"/>
                    <a:pt x="4401" y="1059"/>
                  </a:cubicBezTo>
                  <a:cubicBezTo>
                    <a:pt x="2880" y="1059"/>
                    <a:pt x="1391" y="664"/>
                    <a:pt x="1"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0"/>
            <p:cNvSpPr/>
            <p:nvPr/>
          </p:nvSpPr>
          <p:spPr>
            <a:xfrm>
              <a:off x="1862899" y="2185683"/>
              <a:ext cx="663705" cy="915132"/>
            </a:xfrm>
            <a:custGeom>
              <a:avLst/>
              <a:gdLst/>
              <a:ahLst/>
              <a:cxnLst/>
              <a:rect l="l" t="t" r="r" b="b"/>
              <a:pathLst>
                <a:path w="10427" h="14377" extrusionOk="0">
                  <a:moveTo>
                    <a:pt x="3233" y="0"/>
                  </a:moveTo>
                  <a:cubicBezTo>
                    <a:pt x="3219" y="0"/>
                    <a:pt x="3206" y="2"/>
                    <a:pt x="3192" y="4"/>
                  </a:cubicBezTo>
                  <a:cubicBezTo>
                    <a:pt x="2585" y="126"/>
                    <a:pt x="3192" y="2375"/>
                    <a:pt x="3192" y="2375"/>
                  </a:cubicBezTo>
                  <a:cubicBezTo>
                    <a:pt x="3192" y="2375"/>
                    <a:pt x="2544" y="146"/>
                    <a:pt x="1953" y="146"/>
                  </a:cubicBezTo>
                  <a:cubicBezTo>
                    <a:pt x="1930" y="146"/>
                    <a:pt x="1908" y="150"/>
                    <a:pt x="1885" y="156"/>
                  </a:cubicBezTo>
                  <a:cubicBezTo>
                    <a:pt x="1338" y="339"/>
                    <a:pt x="1916" y="2466"/>
                    <a:pt x="1977" y="2770"/>
                  </a:cubicBezTo>
                  <a:cubicBezTo>
                    <a:pt x="1917" y="2473"/>
                    <a:pt x="1365" y="670"/>
                    <a:pt x="887" y="670"/>
                  </a:cubicBezTo>
                  <a:cubicBezTo>
                    <a:pt x="875" y="670"/>
                    <a:pt x="863" y="671"/>
                    <a:pt x="852" y="673"/>
                  </a:cubicBezTo>
                  <a:cubicBezTo>
                    <a:pt x="335" y="764"/>
                    <a:pt x="1" y="4503"/>
                    <a:pt x="1855" y="9244"/>
                  </a:cubicBezTo>
                  <a:cubicBezTo>
                    <a:pt x="2372" y="10582"/>
                    <a:pt x="3071" y="11980"/>
                    <a:pt x="3831" y="13317"/>
                  </a:cubicBezTo>
                  <a:cubicBezTo>
                    <a:pt x="5242" y="13981"/>
                    <a:pt x="6724" y="14376"/>
                    <a:pt x="8247" y="14376"/>
                  </a:cubicBezTo>
                  <a:cubicBezTo>
                    <a:pt x="8956" y="14376"/>
                    <a:pt x="9673" y="14291"/>
                    <a:pt x="10396" y="14108"/>
                  </a:cubicBezTo>
                  <a:lnTo>
                    <a:pt x="10427" y="13591"/>
                  </a:lnTo>
                  <a:cubicBezTo>
                    <a:pt x="10427" y="13591"/>
                    <a:pt x="6323" y="8971"/>
                    <a:pt x="5472" y="6934"/>
                  </a:cubicBezTo>
                  <a:cubicBezTo>
                    <a:pt x="4651" y="4898"/>
                    <a:pt x="4591" y="4533"/>
                    <a:pt x="4591" y="4533"/>
                  </a:cubicBezTo>
                  <a:cubicBezTo>
                    <a:pt x="4591" y="4533"/>
                    <a:pt x="5655" y="2162"/>
                    <a:pt x="4955" y="1767"/>
                  </a:cubicBezTo>
                  <a:cubicBezTo>
                    <a:pt x="4847" y="1704"/>
                    <a:pt x="4754" y="1677"/>
                    <a:pt x="4676" y="1677"/>
                  </a:cubicBezTo>
                  <a:cubicBezTo>
                    <a:pt x="4226" y="1677"/>
                    <a:pt x="4226" y="2557"/>
                    <a:pt x="4226" y="2557"/>
                  </a:cubicBezTo>
                  <a:cubicBezTo>
                    <a:pt x="4226" y="2557"/>
                    <a:pt x="3819" y="0"/>
                    <a:pt x="3233"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0"/>
            <p:cNvSpPr/>
            <p:nvPr/>
          </p:nvSpPr>
          <p:spPr>
            <a:xfrm>
              <a:off x="2933225" y="3040373"/>
              <a:ext cx="323164" cy="134360"/>
            </a:xfrm>
            <a:custGeom>
              <a:avLst/>
              <a:gdLst/>
              <a:ahLst/>
              <a:cxnLst/>
              <a:rect l="l" t="t" r="r" b="b"/>
              <a:pathLst>
                <a:path w="5077" h="2081" extrusionOk="0">
                  <a:moveTo>
                    <a:pt x="915" y="1"/>
                  </a:moveTo>
                  <a:cubicBezTo>
                    <a:pt x="610" y="1"/>
                    <a:pt x="305" y="7"/>
                    <a:pt x="1" y="18"/>
                  </a:cubicBezTo>
                  <a:cubicBezTo>
                    <a:pt x="183" y="961"/>
                    <a:pt x="213" y="1781"/>
                    <a:pt x="213" y="1781"/>
                  </a:cubicBezTo>
                  <a:cubicBezTo>
                    <a:pt x="944" y="1995"/>
                    <a:pt x="1581" y="2080"/>
                    <a:pt x="2132" y="2080"/>
                  </a:cubicBezTo>
                  <a:cubicBezTo>
                    <a:pt x="4236" y="2080"/>
                    <a:pt x="5077" y="839"/>
                    <a:pt x="5077" y="839"/>
                  </a:cubicBezTo>
                  <a:cubicBezTo>
                    <a:pt x="4985" y="717"/>
                    <a:pt x="4894" y="565"/>
                    <a:pt x="4833" y="383"/>
                  </a:cubicBezTo>
                  <a:cubicBezTo>
                    <a:pt x="3527" y="112"/>
                    <a:pt x="2221" y="1"/>
                    <a:pt x="9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0"/>
            <p:cNvSpPr/>
            <p:nvPr/>
          </p:nvSpPr>
          <p:spPr>
            <a:xfrm>
              <a:off x="2896500" y="2917639"/>
              <a:ext cx="344424" cy="149011"/>
            </a:xfrm>
            <a:custGeom>
              <a:avLst/>
              <a:gdLst/>
              <a:ahLst/>
              <a:cxnLst/>
              <a:rect l="l" t="t" r="r" b="b"/>
              <a:pathLst>
                <a:path w="5411" h="2341" extrusionOk="0">
                  <a:moveTo>
                    <a:pt x="5319" y="1"/>
                  </a:moveTo>
                  <a:lnTo>
                    <a:pt x="0" y="183"/>
                  </a:lnTo>
                  <a:cubicBezTo>
                    <a:pt x="274" y="730"/>
                    <a:pt x="456" y="1368"/>
                    <a:pt x="578" y="1976"/>
                  </a:cubicBezTo>
                  <a:cubicBezTo>
                    <a:pt x="882" y="1965"/>
                    <a:pt x="1187" y="1959"/>
                    <a:pt x="1492" y="1959"/>
                  </a:cubicBezTo>
                  <a:cubicBezTo>
                    <a:pt x="2798" y="1959"/>
                    <a:pt x="4104" y="2070"/>
                    <a:pt x="5410" y="2341"/>
                  </a:cubicBezTo>
                  <a:cubicBezTo>
                    <a:pt x="5076" y="1368"/>
                    <a:pt x="5319" y="1"/>
                    <a:pt x="5319"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0"/>
            <p:cNvSpPr/>
            <p:nvPr/>
          </p:nvSpPr>
          <p:spPr>
            <a:xfrm>
              <a:off x="2499823" y="3033739"/>
              <a:ext cx="1298320" cy="489551"/>
            </a:xfrm>
            <a:custGeom>
              <a:avLst/>
              <a:gdLst/>
              <a:ahLst/>
              <a:cxnLst/>
              <a:rect l="l" t="t" r="r" b="b"/>
              <a:pathLst>
                <a:path w="20397" h="7691" extrusionOk="0">
                  <a:moveTo>
                    <a:pt x="396" y="0"/>
                  </a:moveTo>
                  <a:cubicBezTo>
                    <a:pt x="396" y="0"/>
                    <a:pt x="214" y="973"/>
                    <a:pt x="62" y="2250"/>
                  </a:cubicBezTo>
                  <a:cubicBezTo>
                    <a:pt x="31" y="2432"/>
                    <a:pt x="31" y="2645"/>
                    <a:pt x="1" y="2827"/>
                  </a:cubicBezTo>
                  <a:cubicBezTo>
                    <a:pt x="6080" y="5623"/>
                    <a:pt x="12828" y="7326"/>
                    <a:pt x="19454" y="7690"/>
                  </a:cubicBezTo>
                  <a:cubicBezTo>
                    <a:pt x="20032" y="7265"/>
                    <a:pt x="20396" y="6991"/>
                    <a:pt x="20396" y="6991"/>
                  </a:cubicBezTo>
                  <a:cubicBezTo>
                    <a:pt x="20244" y="6687"/>
                    <a:pt x="20062" y="6383"/>
                    <a:pt x="19849" y="6079"/>
                  </a:cubicBezTo>
                  <a:cubicBezTo>
                    <a:pt x="19333" y="5350"/>
                    <a:pt x="18725" y="4529"/>
                    <a:pt x="18086" y="3800"/>
                  </a:cubicBezTo>
                  <a:cubicBezTo>
                    <a:pt x="17661" y="3313"/>
                    <a:pt x="17205" y="2857"/>
                    <a:pt x="16779" y="2462"/>
                  </a:cubicBezTo>
                  <a:cubicBezTo>
                    <a:pt x="16415" y="2158"/>
                    <a:pt x="16050" y="1885"/>
                    <a:pt x="15715" y="1672"/>
                  </a:cubicBezTo>
                  <a:cubicBezTo>
                    <a:pt x="14582" y="1002"/>
                    <a:pt x="13584" y="843"/>
                    <a:pt x="12890" y="843"/>
                  </a:cubicBezTo>
                  <a:cubicBezTo>
                    <a:pt x="12263" y="843"/>
                    <a:pt x="11886" y="973"/>
                    <a:pt x="11886" y="973"/>
                  </a:cubicBezTo>
                  <a:cubicBezTo>
                    <a:pt x="11004" y="1841"/>
                    <a:pt x="9922" y="2078"/>
                    <a:pt x="9003" y="2078"/>
                  </a:cubicBezTo>
                  <a:cubicBezTo>
                    <a:pt x="7895" y="2078"/>
                    <a:pt x="7022" y="1733"/>
                    <a:pt x="7022" y="1733"/>
                  </a:cubicBezTo>
                  <a:lnTo>
                    <a:pt x="4864" y="1550"/>
                  </a:lnTo>
                  <a:cubicBezTo>
                    <a:pt x="4317" y="1155"/>
                    <a:pt x="396"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0"/>
            <p:cNvSpPr/>
            <p:nvPr/>
          </p:nvSpPr>
          <p:spPr>
            <a:xfrm>
              <a:off x="2482446" y="3210208"/>
              <a:ext cx="1257646" cy="726593"/>
            </a:xfrm>
            <a:custGeom>
              <a:avLst/>
              <a:gdLst/>
              <a:ahLst/>
              <a:cxnLst/>
              <a:rect l="l" t="t" r="r" b="b"/>
              <a:pathLst>
                <a:path w="19758" h="11415" extrusionOk="0">
                  <a:moveTo>
                    <a:pt x="274" y="0"/>
                  </a:moveTo>
                  <a:cubicBezTo>
                    <a:pt x="213" y="486"/>
                    <a:pt x="183" y="973"/>
                    <a:pt x="122" y="1489"/>
                  </a:cubicBezTo>
                  <a:cubicBezTo>
                    <a:pt x="92" y="1793"/>
                    <a:pt x="92" y="2128"/>
                    <a:pt x="61" y="2432"/>
                  </a:cubicBezTo>
                  <a:cubicBezTo>
                    <a:pt x="0" y="3678"/>
                    <a:pt x="31" y="4742"/>
                    <a:pt x="304" y="5137"/>
                  </a:cubicBezTo>
                  <a:cubicBezTo>
                    <a:pt x="547" y="5471"/>
                    <a:pt x="851" y="5806"/>
                    <a:pt x="1155" y="6110"/>
                  </a:cubicBezTo>
                  <a:cubicBezTo>
                    <a:pt x="1946" y="6900"/>
                    <a:pt x="2827" y="7538"/>
                    <a:pt x="2827" y="7538"/>
                  </a:cubicBezTo>
                  <a:cubicBezTo>
                    <a:pt x="2827" y="7538"/>
                    <a:pt x="3253" y="10031"/>
                    <a:pt x="3830" y="10942"/>
                  </a:cubicBezTo>
                  <a:cubicBezTo>
                    <a:pt x="4040" y="11264"/>
                    <a:pt x="6141" y="11414"/>
                    <a:pt x="8547" y="11414"/>
                  </a:cubicBezTo>
                  <a:cubicBezTo>
                    <a:pt x="12057" y="11414"/>
                    <a:pt x="16218" y="11094"/>
                    <a:pt x="16110" y="10517"/>
                  </a:cubicBezTo>
                  <a:cubicBezTo>
                    <a:pt x="15988" y="9727"/>
                    <a:pt x="15745" y="8602"/>
                    <a:pt x="15593" y="7842"/>
                  </a:cubicBezTo>
                  <a:cubicBezTo>
                    <a:pt x="15502" y="7417"/>
                    <a:pt x="15441" y="7113"/>
                    <a:pt x="15441" y="7113"/>
                  </a:cubicBezTo>
                  <a:cubicBezTo>
                    <a:pt x="16931" y="6748"/>
                    <a:pt x="18694" y="5623"/>
                    <a:pt x="19758" y="4863"/>
                  </a:cubicBezTo>
                  <a:cubicBezTo>
                    <a:pt x="13131" y="4499"/>
                    <a:pt x="6353" y="2827"/>
                    <a:pt x="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0"/>
            <p:cNvSpPr/>
            <p:nvPr/>
          </p:nvSpPr>
          <p:spPr>
            <a:xfrm>
              <a:off x="2213519" y="2588115"/>
              <a:ext cx="417051" cy="586176"/>
            </a:xfrm>
            <a:custGeom>
              <a:avLst/>
              <a:gdLst/>
              <a:ahLst/>
              <a:cxnLst/>
              <a:rect l="l" t="t" r="r" b="b"/>
              <a:pathLst>
                <a:path w="6552" h="9209" extrusionOk="0">
                  <a:moveTo>
                    <a:pt x="3403" y="0"/>
                  </a:moveTo>
                  <a:cubicBezTo>
                    <a:pt x="3352" y="0"/>
                    <a:pt x="3302" y="4"/>
                    <a:pt x="3253" y="10"/>
                  </a:cubicBezTo>
                  <a:cubicBezTo>
                    <a:pt x="3253" y="10"/>
                    <a:pt x="3982" y="2199"/>
                    <a:pt x="4256" y="2746"/>
                  </a:cubicBezTo>
                  <a:cubicBezTo>
                    <a:pt x="4256" y="2746"/>
                    <a:pt x="1520" y="4326"/>
                    <a:pt x="0" y="4600"/>
                  </a:cubicBezTo>
                  <a:cubicBezTo>
                    <a:pt x="0" y="4600"/>
                    <a:pt x="851" y="5877"/>
                    <a:pt x="1551" y="6576"/>
                  </a:cubicBezTo>
                  <a:cubicBezTo>
                    <a:pt x="1551" y="6576"/>
                    <a:pt x="2158" y="6302"/>
                    <a:pt x="2523" y="5846"/>
                  </a:cubicBezTo>
                  <a:cubicBezTo>
                    <a:pt x="2561" y="5802"/>
                    <a:pt x="2589" y="5782"/>
                    <a:pt x="2609" y="5782"/>
                  </a:cubicBezTo>
                  <a:cubicBezTo>
                    <a:pt x="2790" y="5782"/>
                    <a:pt x="2219" y="7518"/>
                    <a:pt x="2219" y="7518"/>
                  </a:cubicBezTo>
                  <a:cubicBezTo>
                    <a:pt x="2219" y="7518"/>
                    <a:pt x="2736" y="8551"/>
                    <a:pt x="3952" y="9038"/>
                  </a:cubicBezTo>
                  <a:cubicBezTo>
                    <a:pt x="4243" y="9162"/>
                    <a:pt x="4499" y="9209"/>
                    <a:pt x="4721" y="9209"/>
                  </a:cubicBezTo>
                  <a:cubicBezTo>
                    <a:pt x="5424" y="9209"/>
                    <a:pt x="5776" y="8734"/>
                    <a:pt x="5776" y="8734"/>
                  </a:cubicBezTo>
                  <a:cubicBezTo>
                    <a:pt x="5776" y="8734"/>
                    <a:pt x="5776" y="5451"/>
                    <a:pt x="6171" y="3840"/>
                  </a:cubicBezTo>
                  <a:cubicBezTo>
                    <a:pt x="6552" y="2287"/>
                    <a:pt x="4758" y="0"/>
                    <a:pt x="3403"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0"/>
            <p:cNvSpPr/>
            <p:nvPr/>
          </p:nvSpPr>
          <p:spPr>
            <a:xfrm>
              <a:off x="2432162" y="2695177"/>
              <a:ext cx="222529" cy="175172"/>
            </a:xfrm>
            <a:custGeom>
              <a:avLst/>
              <a:gdLst/>
              <a:ahLst/>
              <a:cxnLst/>
              <a:rect l="l" t="t" r="r" b="b"/>
              <a:pathLst>
                <a:path w="3496" h="2752" extrusionOk="0">
                  <a:moveTo>
                    <a:pt x="882" y="0"/>
                  </a:moveTo>
                  <a:cubicBezTo>
                    <a:pt x="881" y="0"/>
                    <a:pt x="0" y="243"/>
                    <a:pt x="1125" y="1611"/>
                  </a:cubicBezTo>
                  <a:cubicBezTo>
                    <a:pt x="1776" y="2408"/>
                    <a:pt x="2417" y="2751"/>
                    <a:pt x="2855" y="2751"/>
                  </a:cubicBezTo>
                  <a:cubicBezTo>
                    <a:pt x="3152" y="2751"/>
                    <a:pt x="3355" y="2593"/>
                    <a:pt x="3404" y="2310"/>
                  </a:cubicBezTo>
                  <a:cubicBezTo>
                    <a:pt x="3496" y="1641"/>
                    <a:pt x="882"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0"/>
            <p:cNvSpPr/>
            <p:nvPr/>
          </p:nvSpPr>
          <p:spPr>
            <a:xfrm>
              <a:off x="3446768" y="2588115"/>
              <a:ext cx="417115" cy="586176"/>
            </a:xfrm>
            <a:custGeom>
              <a:avLst/>
              <a:gdLst/>
              <a:ahLst/>
              <a:cxnLst/>
              <a:rect l="l" t="t" r="r" b="b"/>
              <a:pathLst>
                <a:path w="6553" h="9209" extrusionOk="0">
                  <a:moveTo>
                    <a:pt x="3150" y="0"/>
                  </a:moveTo>
                  <a:cubicBezTo>
                    <a:pt x="1795" y="0"/>
                    <a:pt x="1" y="2287"/>
                    <a:pt x="352" y="3840"/>
                  </a:cubicBezTo>
                  <a:cubicBezTo>
                    <a:pt x="747" y="5451"/>
                    <a:pt x="778" y="8734"/>
                    <a:pt x="778" y="8734"/>
                  </a:cubicBezTo>
                  <a:cubicBezTo>
                    <a:pt x="778" y="8734"/>
                    <a:pt x="1129" y="9209"/>
                    <a:pt x="1833" y="9209"/>
                  </a:cubicBezTo>
                  <a:cubicBezTo>
                    <a:pt x="2054" y="9209"/>
                    <a:pt x="2310" y="9162"/>
                    <a:pt x="2601" y="9038"/>
                  </a:cubicBezTo>
                  <a:cubicBezTo>
                    <a:pt x="3817" y="8551"/>
                    <a:pt x="4304" y="7518"/>
                    <a:pt x="4304" y="7518"/>
                  </a:cubicBezTo>
                  <a:cubicBezTo>
                    <a:pt x="4304" y="7518"/>
                    <a:pt x="3758" y="5782"/>
                    <a:pt x="3921" y="5782"/>
                  </a:cubicBezTo>
                  <a:cubicBezTo>
                    <a:pt x="3939" y="5782"/>
                    <a:pt x="3964" y="5802"/>
                    <a:pt x="4000" y="5846"/>
                  </a:cubicBezTo>
                  <a:cubicBezTo>
                    <a:pt x="4364" y="6302"/>
                    <a:pt x="5003" y="6576"/>
                    <a:pt x="5003" y="6576"/>
                  </a:cubicBezTo>
                  <a:cubicBezTo>
                    <a:pt x="5702" y="5877"/>
                    <a:pt x="6553" y="4600"/>
                    <a:pt x="6553" y="4600"/>
                  </a:cubicBezTo>
                  <a:cubicBezTo>
                    <a:pt x="5003" y="4326"/>
                    <a:pt x="2267" y="2746"/>
                    <a:pt x="2267" y="2746"/>
                  </a:cubicBezTo>
                  <a:cubicBezTo>
                    <a:pt x="2571" y="2199"/>
                    <a:pt x="3301" y="10"/>
                    <a:pt x="3301" y="10"/>
                  </a:cubicBezTo>
                  <a:cubicBezTo>
                    <a:pt x="3251" y="4"/>
                    <a:pt x="3201" y="0"/>
                    <a:pt x="315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0"/>
            <p:cNvSpPr/>
            <p:nvPr/>
          </p:nvSpPr>
          <p:spPr>
            <a:xfrm>
              <a:off x="3422707" y="2695177"/>
              <a:ext cx="222593" cy="175172"/>
            </a:xfrm>
            <a:custGeom>
              <a:avLst/>
              <a:gdLst/>
              <a:ahLst/>
              <a:cxnLst/>
              <a:rect l="l" t="t" r="r" b="b"/>
              <a:pathLst>
                <a:path w="3497" h="2752" extrusionOk="0">
                  <a:moveTo>
                    <a:pt x="2615" y="0"/>
                  </a:moveTo>
                  <a:cubicBezTo>
                    <a:pt x="2615" y="0"/>
                    <a:pt x="1" y="1641"/>
                    <a:pt x="92" y="2310"/>
                  </a:cubicBezTo>
                  <a:cubicBezTo>
                    <a:pt x="141" y="2593"/>
                    <a:pt x="344" y="2751"/>
                    <a:pt x="641" y="2751"/>
                  </a:cubicBezTo>
                  <a:cubicBezTo>
                    <a:pt x="1079" y="2751"/>
                    <a:pt x="1720" y="2408"/>
                    <a:pt x="2372" y="1611"/>
                  </a:cubicBezTo>
                  <a:cubicBezTo>
                    <a:pt x="3496" y="243"/>
                    <a:pt x="2615" y="0"/>
                    <a:pt x="2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0"/>
            <p:cNvSpPr/>
            <p:nvPr/>
          </p:nvSpPr>
          <p:spPr>
            <a:xfrm>
              <a:off x="2213519" y="2471850"/>
              <a:ext cx="251555" cy="160850"/>
            </a:xfrm>
            <a:custGeom>
              <a:avLst/>
              <a:gdLst/>
              <a:ahLst/>
              <a:cxnLst/>
              <a:rect l="l" t="t" r="r" b="b"/>
              <a:pathLst>
                <a:path w="3952" h="2527" extrusionOk="0">
                  <a:moveTo>
                    <a:pt x="2186" y="1"/>
                  </a:moveTo>
                  <a:cubicBezTo>
                    <a:pt x="1416" y="1"/>
                    <a:pt x="643" y="232"/>
                    <a:pt x="0" y="688"/>
                  </a:cubicBezTo>
                  <a:cubicBezTo>
                    <a:pt x="138" y="1607"/>
                    <a:pt x="901" y="2526"/>
                    <a:pt x="2342" y="2526"/>
                  </a:cubicBezTo>
                  <a:cubicBezTo>
                    <a:pt x="2808" y="2526"/>
                    <a:pt x="3343" y="2430"/>
                    <a:pt x="3952" y="2208"/>
                  </a:cubicBezTo>
                  <a:lnTo>
                    <a:pt x="3952" y="445"/>
                  </a:lnTo>
                  <a:cubicBezTo>
                    <a:pt x="3412" y="148"/>
                    <a:pt x="2800" y="1"/>
                    <a:pt x="2186"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0"/>
            <p:cNvSpPr/>
            <p:nvPr/>
          </p:nvSpPr>
          <p:spPr>
            <a:xfrm>
              <a:off x="2205753" y="2381337"/>
              <a:ext cx="259320" cy="134370"/>
            </a:xfrm>
            <a:custGeom>
              <a:avLst/>
              <a:gdLst/>
              <a:ahLst/>
              <a:cxnLst/>
              <a:rect l="l" t="t" r="r" b="b"/>
              <a:pathLst>
                <a:path w="4074" h="2111" extrusionOk="0">
                  <a:moveTo>
                    <a:pt x="2123" y="0"/>
                  </a:moveTo>
                  <a:cubicBezTo>
                    <a:pt x="1720" y="0"/>
                    <a:pt x="1286" y="93"/>
                    <a:pt x="852" y="347"/>
                  </a:cubicBezTo>
                  <a:cubicBezTo>
                    <a:pt x="244" y="681"/>
                    <a:pt x="1" y="1411"/>
                    <a:pt x="122" y="2110"/>
                  </a:cubicBezTo>
                  <a:cubicBezTo>
                    <a:pt x="765" y="1654"/>
                    <a:pt x="1529" y="1423"/>
                    <a:pt x="2295" y="1423"/>
                  </a:cubicBezTo>
                  <a:cubicBezTo>
                    <a:pt x="2907" y="1423"/>
                    <a:pt x="3521" y="1570"/>
                    <a:pt x="4074" y="1867"/>
                  </a:cubicBezTo>
                  <a:lnTo>
                    <a:pt x="4074" y="681"/>
                  </a:lnTo>
                  <a:cubicBezTo>
                    <a:pt x="4074" y="681"/>
                    <a:pt x="3214" y="0"/>
                    <a:pt x="212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0"/>
            <p:cNvSpPr/>
            <p:nvPr/>
          </p:nvSpPr>
          <p:spPr>
            <a:xfrm>
              <a:off x="2288946" y="2481817"/>
              <a:ext cx="156776" cy="132652"/>
            </a:xfrm>
            <a:custGeom>
              <a:avLst/>
              <a:gdLst/>
              <a:ahLst/>
              <a:cxnLst/>
              <a:rect l="l" t="t" r="r" b="b"/>
              <a:pathLst>
                <a:path w="2463" h="2084" extrusionOk="0">
                  <a:moveTo>
                    <a:pt x="1049" y="1"/>
                  </a:moveTo>
                  <a:cubicBezTo>
                    <a:pt x="692" y="1"/>
                    <a:pt x="320" y="85"/>
                    <a:pt x="1" y="161"/>
                  </a:cubicBezTo>
                  <a:cubicBezTo>
                    <a:pt x="1" y="161"/>
                    <a:pt x="1" y="191"/>
                    <a:pt x="31" y="191"/>
                  </a:cubicBezTo>
                  <a:cubicBezTo>
                    <a:pt x="60" y="192"/>
                    <a:pt x="90" y="193"/>
                    <a:pt x="120" y="193"/>
                  </a:cubicBezTo>
                  <a:cubicBezTo>
                    <a:pt x="411" y="193"/>
                    <a:pt x="745" y="134"/>
                    <a:pt x="1065" y="134"/>
                  </a:cubicBezTo>
                  <a:cubicBezTo>
                    <a:pt x="1435" y="134"/>
                    <a:pt x="1788" y="213"/>
                    <a:pt x="2037" y="556"/>
                  </a:cubicBezTo>
                  <a:cubicBezTo>
                    <a:pt x="2311" y="951"/>
                    <a:pt x="2280" y="1528"/>
                    <a:pt x="2280" y="2015"/>
                  </a:cubicBezTo>
                  <a:cubicBezTo>
                    <a:pt x="2296" y="2060"/>
                    <a:pt x="2334" y="2083"/>
                    <a:pt x="2368" y="2083"/>
                  </a:cubicBezTo>
                  <a:cubicBezTo>
                    <a:pt x="2402" y="2083"/>
                    <a:pt x="2432" y="2060"/>
                    <a:pt x="2432" y="2015"/>
                  </a:cubicBezTo>
                  <a:cubicBezTo>
                    <a:pt x="2463" y="1468"/>
                    <a:pt x="2432" y="768"/>
                    <a:pt x="2007" y="343"/>
                  </a:cubicBezTo>
                  <a:cubicBezTo>
                    <a:pt x="1749" y="85"/>
                    <a:pt x="140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0"/>
            <p:cNvSpPr/>
            <p:nvPr/>
          </p:nvSpPr>
          <p:spPr>
            <a:xfrm>
              <a:off x="2355016" y="2520008"/>
              <a:ext cx="90259" cy="54550"/>
            </a:xfrm>
            <a:custGeom>
              <a:avLst/>
              <a:gdLst/>
              <a:ahLst/>
              <a:cxnLst/>
              <a:rect l="l" t="t" r="r" b="b"/>
              <a:pathLst>
                <a:path w="1418" h="857" extrusionOk="0">
                  <a:moveTo>
                    <a:pt x="481" y="0"/>
                  </a:moveTo>
                  <a:cubicBezTo>
                    <a:pt x="332" y="0"/>
                    <a:pt x="178" y="50"/>
                    <a:pt x="27" y="168"/>
                  </a:cubicBezTo>
                  <a:cubicBezTo>
                    <a:pt x="0" y="195"/>
                    <a:pt x="42" y="266"/>
                    <a:pt x="73" y="266"/>
                  </a:cubicBezTo>
                  <a:cubicBezTo>
                    <a:pt x="78" y="266"/>
                    <a:pt x="83" y="264"/>
                    <a:pt x="87" y="260"/>
                  </a:cubicBezTo>
                  <a:cubicBezTo>
                    <a:pt x="227" y="190"/>
                    <a:pt x="353" y="152"/>
                    <a:pt x="473" y="152"/>
                  </a:cubicBezTo>
                  <a:cubicBezTo>
                    <a:pt x="614" y="152"/>
                    <a:pt x="746" y="205"/>
                    <a:pt x="878" y="320"/>
                  </a:cubicBezTo>
                  <a:cubicBezTo>
                    <a:pt x="1030" y="472"/>
                    <a:pt x="1151" y="655"/>
                    <a:pt x="1273" y="837"/>
                  </a:cubicBezTo>
                  <a:cubicBezTo>
                    <a:pt x="1287" y="851"/>
                    <a:pt x="1302" y="857"/>
                    <a:pt x="1317" y="857"/>
                  </a:cubicBezTo>
                  <a:cubicBezTo>
                    <a:pt x="1369" y="857"/>
                    <a:pt x="1418" y="786"/>
                    <a:pt x="1394" y="716"/>
                  </a:cubicBezTo>
                  <a:cubicBezTo>
                    <a:pt x="1219" y="342"/>
                    <a:pt x="868"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0"/>
            <p:cNvSpPr/>
            <p:nvPr/>
          </p:nvSpPr>
          <p:spPr>
            <a:xfrm>
              <a:off x="3610416" y="2475324"/>
              <a:ext cx="253464" cy="160850"/>
            </a:xfrm>
            <a:custGeom>
              <a:avLst/>
              <a:gdLst/>
              <a:ahLst/>
              <a:cxnLst/>
              <a:rect l="l" t="t" r="r" b="b"/>
              <a:pathLst>
                <a:path w="3982" h="2527" extrusionOk="0">
                  <a:moveTo>
                    <a:pt x="1781" y="1"/>
                  </a:moveTo>
                  <a:cubicBezTo>
                    <a:pt x="1166" y="1"/>
                    <a:pt x="553" y="148"/>
                    <a:pt x="0" y="445"/>
                  </a:cubicBezTo>
                  <a:lnTo>
                    <a:pt x="0" y="2208"/>
                  </a:lnTo>
                  <a:cubicBezTo>
                    <a:pt x="608" y="2430"/>
                    <a:pt x="1146" y="2526"/>
                    <a:pt x="1614" y="2526"/>
                  </a:cubicBezTo>
                  <a:cubicBezTo>
                    <a:pt x="3064" y="2526"/>
                    <a:pt x="3844" y="1607"/>
                    <a:pt x="3982" y="688"/>
                  </a:cubicBezTo>
                  <a:cubicBezTo>
                    <a:pt x="3323" y="232"/>
                    <a:pt x="2551" y="1"/>
                    <a:pt x="1781"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0"/>
            <p:cNvSpPr/>
            <p:nvPr/>
          </p:nvSpPr>
          <p:spPr>
            <a:xfrm>
              <a:off x="3610416" y="2384812"/>
              <a:ext cx="259320" cy="134370"/>
            </a:xfrm>
            <a:custGeom>
              <a:avLst/>
              <a:gdLst/>
              <a:ahLst/>
              <a:cxnLst/>
              <a:rect l="l" t="t" r="r" b="b"/>
              <a:pathLst>
                <a:path w="4074" h="2111" extrusionOk="0">
                  <a:moveTo>
                    <a:pt x="1963" y="0"/>
                  </a:moveTo>
                  <a:cubicBezTo>
                    <a:pt x="860" y="0"/>
                    <a:pt x="0" y="681"/>
                    <a:pt x="0" y="681"/>
                  </a:cubicBezTo>
                  <a:lnTo>
                    <a:pt x="0" y="1867"/>
                  </a:lnTo>
                  <a:cubicBezTo>
                    <a:pt x="553" y="1570"/>
                    <a:pt x="1166" y="1423"/>
                    <a:pt x="1781" y="1423"/>
                  </a:cubicBezTo>
                  <a:cubicBezTo>
                    <a:pt x="2551" y="1423"/>
                    <a:pt x="3323" y="1654"/>
                    <a:pt x="3982" y="2110"/>
                  </a:cubicBezTo>
                  <a:cubicBezTo>
                    <a:pt x="4073" y="1411"/>
                    <a:pt x="3830" y="681"/>
                    <a:pt x="3252" y="347"/>
                  </a:cubicBezTo>
                  <a:cubicBezTo>
                    <a:pt x="2810" y="93"/>
                    <a:pt x="2370" y="0"/>
                    <a:pt x="1963"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0"/>
            <p:cNvSpPr/>
            <p:nvPr/>
          </p:nvSpPr>
          <p:spPr>
            <a:xfrm>
              <a:off x="3631675" y="2481817"/>
              <a:ext cx="156776" cy="132652"/>
            </a:xfrm>
            <a:custGeom>
              <a:avLst/>
              <a:gdLst/>
              <a:ahLst/>
              <a:cxnLst/>
              <a:rect l="l" t="t" r="r" b="b"/>
              <a:pathLst>
                <a:path w="2463" h="2084" extrusionOk="0">
                  <a:moveTo>
                    <a:pt x="1383" y="1"/>
                  </a:moveTo>
                  <a:cubicBezTo>
                    <a:pt x="1026" y="1"/>
                    <a:pt x="684" y="85"/>
                    <a:pt x="426" y="343"/>
                  </a:cubicBezTo>
                  <a:cubicBezTo>
                    <a:pt x="0" y="768"/>
                    <a:pt x="0" y="1468"/>
                    <a:pt x="0" y="2015"/>
                  </a:cubicBezTo>
                  <a:cubicBezTo>
                    <a:pt x="0" y="2060"/>
                    <a:pt x="38" y="2083"/>
                    <a:pt x="76" y="2083"/>
                  </a:cubicBezTo>
                  <a:cubicBezTo>
                    <a:pt x="114" y="2083"/>
                    <a:pt x="152" y="2060"/>
                    <a:pt x="152" y="2015"/>
                  </a:cubicBezTo>
                  <a:cubicBezTo>
                    <a:pt x="152" y="1528"/>
                    <a:pt x="122" y="981"/>
                    <a:pt x="426" y="556"/>
                  </a:cubicBezTo>
                  <a:cubicBezTo>
                    <a:pt x="654" y="221"/>
                    <a:pt x="988" y="138"/>
                    <a:pt x="1349" y="138"/>
                  </a:cubicBezTo>
                  <a:cubicBezTo>
                    <a:pt x="1710" y="138"/>
                    <a:pt x="2098" y="221"/>
                    <a:pt x="2432" y="221"/>
                  </a:cubicBezTo>
                  <a:cubicBezTo>
                    <a:pt x="2462" y="191"/>
                    <a:pt x="2462" y="161"/>
                    <a:pt x="2432" y="161"/>
                  </a:cubicBezTo>
                  <a:cubicBezTo>
                    <a:pt x="2113" y="85"/>
                    <a:pt x="1741"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0"/>
            <p:cNvSpPr/>
            <p:nvPr/>
          </p:nvSpPr>
          <p:spPr>
            <a:xfrm>
              <a:off x="3630211" y="2520008"/>
              <a:ext cx="91914" cy="54614"/>
            </a:xfrm>
            <a:custGeom>
              <a:avLst/>
              <a:gdLst/>
              <a:ahLst/>
              <a:cxnLst/>
              <a:rect l="l" t="t" r="r" b="b"/>
              <a:pathLst>
                <a:path w="1444" h="858" extrusionOk="0">
                  <a:moveTo>
                    <a:pt x="945" y="1"/>
                  </a:moveTo>
                  <a:cubicBezTo>
                    <a:pt x="564" y="1"/>
                    <a:pt x="222" y="349"/>
                    <a:pt x="23" y="746"/>
                  </a:cubicBezTo>
                  <a:cubicBezTo>
                    <a:pt x="0" y="793"/>
                    <a:pt x="48" y="857"/>
                    <a:pt x="100" y="857"/>
                  </a:cubicBezTo>
                  <a:cubicBezTo>
                    <a:pt x="115" y="857"/>
                    <a:pt x="131" y="851"/>
                    <a:pt x="145" y="837"/>
                  </a:cubicBezTo>
                  <a:cubicBezTo>
                    <a:pt x="297" y="655"/>
                    <a:pt x="388" y="472"/>
                    <a:pt x="540" y="320"/>
                  </a:cubicBezTo>
                  <a:cubicBezTo>
                    <a:pt x="667" y="209"/>
                    <a:pt x="803" y="164"/>
                    <a:pt x="942" y="164"/>
                  </a:cubicBezTo>
                  <a:cubicBezTo>
                    <a:pt x="1069" y="164"/>
                    <a:pt x="1200" y="202"/>
                    <a:pt x="1330" y="260"/>
                  </a:cubicBezTo>
                  <a:cubicBezTo>
                    <a:pt x="1339" y="264"/>
                    <a:pt x="1347" y="266"/>
                    <a:pt x="1356" y="266"/>
                  </a:cubicBezTo>
                  <a:cubicBezTo>
                    <a:pt x="1406" y="266"/>
                    <a:pt x="1444" y="195"/>
                    <a:pt x="1391" y="168"/>
                  </a:cubicBezTo>
                  <a:cubicBezTo>
                    <a:pt x="1241" y="51"/>
                    <a:pt x="1090"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0"/>
            <p:cNvSpPr/>
            <p:nvPr/>
          </p:nvSpPr>
          <p:spPr>
            <a:xfrm>
              <a:off x="2438654" y="1808128"/>
              <a:ext cx="1222128" cy="1153702"/>
            </a:xfrm>
            <a:custGeom>
              <a:avLst/>
              <a:gdLst/>
              <a:ahLst/>
              <a:cxnLst/>
              <a:rect l="l" t="t" r="r" b="b"/>
              <a:pathLst>
                <a:path w="19200" h="18125" extrusionOk="0">
                  <a:moveTo>
                    <a:pt x="7226" y="0"/>
                  </a:moveTo>
                  <a:cubicBezTo>
                    <a:pt x="3467" y="0"/>
                    <a:pt x="1" y="1917"/>
                    <a:pt x="172" y="9103"/>
                  </a:cubicBezTo>
                  <a:cubicBezTo>
                    <a:pt x="172" y="9103"/>
                    <a:pt x="80" y="12477"/>
                    <a:pt x="871" y="14179"/>
                  </a:cubicBezTo>
                  <a:cubicBezTo>
                    <a:pt x="1691" y="15851"/>
                    <a:pt x="4427" y="17735"/>
                    <a:pt x="8075" y="18070"/>
                  </a:cubicBezTo>
                  <a:cubicBezTo>
                    <a:pt x="8470" y="18106"/>
                    <a:pt x="8878" y="18124"/>
                    <a:pt x="9295" y="18124"/>
                  </a:cubicBezTo>
                  <a:cubicBezTo>
                    <a:pt x="12725" y="18124"/>
                    <a:pt x="16673" y="16902"/>
                    <a:pt x="17649" y="14544"/>
                  </a:cubicBezTo>
                  <a:cubicBezTo>
                    <a:pt x="18774" y="11930"/>
                    <a:pt x="19199" y="10106"/>
                    <a:pt x="18865" y="7401"/>
                  </a:cubicBezTo>
                  <a:cubicBezTo>
                    <a:pt x="18531" y="4726"/>
                    <a:pt x="18379" y="3541"/>
                    <a:pt x="15886" y="2325"/>
                  </a:cubicBezTo>
                  <a:cubicBezTo>
                    <a:pt x="14669" y="1746"/>
                    <a:pt x="10814" y="0"/>
                    <a:pt x="7226"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0"/>
            <p:cNvSpPr/>
            <p:nvPr/>
          </p:nvSpPr>
          <p:spPr>
            <a:xfrm>
              <a:off x="2997069" y="2386721"/>
              <a:ext cx="87140" cy="148183"/>
            </a:xfrm>
            <a:custGeom>
              <a:avLst/>
              <a:gdLst/>
              <a:ahLst/>
              <a:cxnLst/>
              <a:rect l="l" t="t" r="r" b="b"/>
              <a:pathLst>
                <a:path w="1369" h="2328" extrusionOk="0">
                  <a:moveTo>
                    <a:pt x="322" y="1"/>
                  </a:moveTo>
                  <a:cubicBezTo>
                    <a:pt x="305" y="1"/>
                    <a:pt x="274" y="22"/>
                    <a:pt x="274" y="44"/>
                  </a:cubicBezTo>
                  <a:cubicBezTo>
                    <a:pt x="183" y="317"/>
                    <a:pt x="153" y="651"/>
                    <a:pt x="92" y="925"/>
                  </a:cubicBezTo>
                  <a:cubicBezTo>
                    <a:pt x="61" y="1138"/>
                    <a:pt x="1" y="1381"/>
                    <a:pt x="92" y="1563"/>
                  </a:cubicBezTo>
                  <a:cubicBezTo>
                    <a:pt x="153" y="1715"/>
                    <a:pt x="305" y="1806"/>
                    <a:pt x="457" y="1806"/>
                  </a:cubicBezTo>
                  <a:cubicBezTo>
                    <a:pt x="548" y="1806"/>
                    <a:pt x="609" y="1746"/>
                    <a:pt x="669" y="1685"/>
                  </a:cubicBezTo>
                  <a:cubicBezTo>
                    <a:pt x="700" y="1685"/>
                    <a:pt x="761" y="1624"/>
                    <a:pt x="791" y="1624"/>
                  </a:cubicBezTo>
                  <a:cubicBezTo>
                    <a:pt x="831" y="1584"/>
                    <a:pt x="865" y="1563"/>
                    <a:pt x="892" y="1563"/>
                  </a:cubicBezTo>
                  <a:cubicBezTo>
                    <a:pt x="946" y="1563"/>
                    <a:pt x="973" y="1644"/>
                    <a:pt x="973" y="1806"/>
                  </a:cubicBezTo>
                  <a:cubicBezTo>
                    <a:pt x="1125" y="1989"/>
                    <a:pt x="1064" y="2110"/>
                    <a:pt x="852" y="2141"/>
                  </a:cubicBezTo>
                  <a:cubicBezTo>
                    <a:pt x="769" y="2196"/>
                    <a:pt x="786" y="2327"/>
                    <a:pt x="882" y="2327"/>
                  </a:cubicBezTo>
                  <a:cubicBezTo>
                    <a:pt x="891" y="2327"/>
                    <a:pt x="902" y="2326"/>
                    <a:pt x="912" y="2323"/>
                  </a:cubicBezTo>
                  <a:cubicBezTo>
                    <a:pt x="1125" y="2232"/>
                    <a:pt x="1368" y="2019"/>
                    <a:pt x="1338" y="1746"/>
                  </a:cubicBezTo>
                  <a:cubicBezTo>
                    <a:pt x="1308" y="1563"/>
                    <a:pt x="1125" y="1381"/>
                    <a:pt x="912" y="1381"/>
                  </a:cubicBezTo>
                  <a:cubicBezTo>
                    <a:pt x="791" y="1411"/>
                    <a:pt x="730" y="1503"/>
                    <a:pt x="578" y="1563"/>
                  </a:cubicBezTo>
                  <a:cubicBezTo>
                    <a:pt x="508" y="1594"/>
                    <a:pt x="449" y="1608"/>
                    <a:pt x="401" y="1608"/>
                  </a:cubicBezTo>
                  <a:cubicBezTo>
                    <a:pt x="118" y="1608"/>
                    <a:pt x="192" y="1133"/>
                    <a:pt x="244" y="925"/>
                  </a:cubicBezTo>
                  <a:cubicBezTo>
                    <a:pt x="274" y="682"/>
                    <a:pt x="457" y="287"/>
                    <a:pt x="335" y="13"/>
                  </a:cubicBezTo>
                  <a:cubicBezTo>
                    <a:pt x="335" y="4"/>
                    <a:pt x="33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0"/>
            <p:cNvSpPr/>
            <p:nvPr/>
          </p:nvSpPr>
          <p:spPr>
            <a:xfrm>
              <a:off x="2633364" y="2209261"/>
              <a:ext cx="114193" cy="80457"/>
            </a:xfrm>
            <a:custGeom>
              <a:avLst/>
              <a:gdLst/>
              <a:ahLst/>
              <a:cxnLst/>
              <a:rect l="l" t="t" r="r" b="b"/>
              <a:pathLst>
                <a:path w="1794" h="1264" extrusionOk="0">
                  <a:moveTo>
                    <a:pt x="1616" y="1"/>
                  </a:moveTo>
                  <a:cubicBezTo>
                    <a:pt x="982" y="1"/>
                    <a:pt x="116" y="611"/>
                    <a:pt x="0" y="1221"/>
                  </a:cubicBezTo>
                  <a:cubicBezTo>
                    <a:pt x="0" y="1242"/>
                    <a:pt x="15" y="1264"/>
                    <a:pt x="35" y="1264"/>
                  </a:cubicBezTo>
                  <a:cubicBezTo>
                    <a:pt x="43" y="1264"/>
                    <a:pt x="52" y="1260"/>
                    <a:pt x="61" y="1251"/>
                  </a:cubicBezTo>
                  <a:cubicBezTo>
                    <a:pt x="517" y="643"/>
                    <a:pt x="973" y="309"/>
                    <a:pt x="1702" y="157"/>
                  </a:cubicBezTo>
                  <a:cubicBezTo>
                    <a:pt x="1794" y="126"/>
                    <a:pt x="1763" y="5"/>
                    <a:pt x="1702" y="5"/>
                  </a:cubicBezTo>
                  <a:cubicBezTo>
                    <a:pt x="1674" y="2"/>
                    <a:pt x="1645" y="1"/>
                    <a:pt x="161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0"/>
            <p:cNvSpPr/>
            <p:nvPr/>
          </p:nvSpPr>
          <p:spPr>
            <a:xfrm>
              <a:off x="3314372" y="2196212"/>
              <a:ext cx="124568" cy="55823"/>
            </a:xfrm>
            <a:custGeom>
              <a:avLst/>
              <a:gdLst/>
              <a:ahLst/>
              <a:cxnLst/>
              <a:rect l="l" t="t" r="r" b="b"/>
              <a:pathLst>
                <a:path w="1957" h="877" extrusionOk="0">
                  <a:moveTo>
                    <a:pt x="347" y="1"/>
                  </a:moveTo>
                  <a:cubicBezTo>
                    <a:pt x="248" y="1"/>
                    <a:pt x="152" y="9"/>
                    <a:pt x="61" y="27"/>
                  </a:cubicBezTo>
                  <a:cubicBezTo>
                    <a:pt x="1" y="27"/>
                    <a:pt x="31" y="88"/>
                    <a:pt x="61" y="119"/>
                  </a:cubicBezTo>
                  <a:cubicBezTo>
                    <a:pt x="669" y="271"/>
                    <a:pt x="1277" y="362"/>
                    <a:pt x="1763" y="848"/>
                  </a:cubicBezTo>
                  <a:cubicBezTo>
                    <a:pt x="1783" y="868"/>
                    <a:pt x="1804" y="876"/>
                    <a:pt x="1825" y="876"/>
                  </a:cubicBezTo>
                  <a:cubicBezTo>
                    <a:pt x="1897" y="876"/>
                    <a:pt x="1956" y="768"/>
                    <a:pt x="1885" y="696"/>
                  </a:cubicBezTo>
                  <a:cubicBezTo>
                    <a:pt x="1575" y="282"/>
                    <a:pt x="912" y="1"/>
                    <a:pt x="347"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0"/>
            <p:cNvSpPr/>
            <p:nvPr/>
          </p:nvSpPr>
          <p:spPr>
            <a:xfrm>
              <a:off x="2615924" y="2569401"/>
              <a:ext cx="226412" cy="212854"/>
            </a:xfrm>
            <a:custGeom>
              <a:avLst/>
              <a:gdLst/>
              <a:ahLst/>
              <a:cxnLst/>
              <a:rect l="l" t="t" r="r" b="b"/>
              <a:pathLst>
                <a:path w="3557" h="3344" extrusionOk="0">
                  <a:moveTo>
                    <a:pt x="1764" y="0"/>
                  </a:moveTo>
                  <a:cubicBezTo>
                    <a:pt x="791" y="0"/>
                    <a:pt x="1" y="760"/>
                    <a:pt x="1" y="1672"/>
                  </a:cubicBezTo>
                  <a:cubicBezTo>
                    <a:pt x="1" y="2584"/>
                    <a:pt x="791" y="3344"/>
                    <a:pt x="1764" y="3344"/>
                  </a:cubicBezTo>
                  <a:cubicBezTo>
                    <a:pt x="2767" y="3344"/>
                    <a:pt x="3557" y="2614"/>
                    <a:pt x="3557" y="1672"/>
                  </a:cubicBezTo>
                  <a:cubicBezTo>
                    <a:pt x="3557" y="760"/>
                    <a:pt x="2767" y="0"/>
                    <a:pt x="176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0"/>
            <p:cNvSpPr/>
            <p:nvPr/>
          </p:nvSpPr>
          <p:spPr>
            <a:xfrm>
              <a:off x="3236972" y="2569401"/>
              <a:ext cx="228385" cy="212854"/>
            </a:xfrm>
            <a:custGeom>
              <a:avLst/>
              <a:gdLst/>
              <a:ahLst/>
              <a:cxnLst/>
              <a:rect l="l" t="t" r="r" b="b"/>
              <a:pathLst>
                <a:path w="3588" h="3344" extrusionOk="0">
                  <a:moveTo>
                    <a:pt x="1794" y="0"/>
                  </a:moveTo>
                  <a:cubicBezTo>
                    <a:pt x="791" y="0"/>
                    <a:pt x="1" y="760"/>
                    <a:pt x="1" y="1672"/>
                  </a:cubicBezTo>
                  <a:cubicBezTo>
                    <a:pt x="1" y="2584"/>
                    <a:pt x="791" y="3344"/>
                    <a:pt x="1794" y="3344"/>
                  </a:cubicBezTo>
                  <a:cubicBezTo>
                    <a:pt x="2767" y="3344"/>
                    <a:pt x="3587" y="2614"/>
                    <a:pt x="3587" y="1672"/>
                  </a:cubicBezTo>
                  <a:cubicBezTo>
                    <a:pt x="3587" y="760"/>
                    <a:pt x="2767" y="0"/>
                    <a:pt x="1794"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0"/>
            <p:cNvSpPr/>
            <p:nvPr/>
          </p:nvSpPr>
          <p:spPr>
            <a:xfrm>
              <a:off x="3206037" y="2354068"/>
              <a:ext cx="170334" cy="132652"/>
            </a:xfrm>
            <a:custGeom>
              <a:avLst/>
              <a:gdLst/>
              <a:ahLst/>
              <a:cxnLst/>
              <a:rect l="l" t="t" r="r" b="b"/>
              <a:pathLst>
                <a:path w="2676" h="2084" extrusionOk="0">
                  <a:moveTo>
                    <a:pt x="1451" y="1"/>
                  </a:moveTo>
                  <a:cubicBezTo>
                    <a:pt x="1405" y="1"/>
                    <a:pt x="1357" y="4"/>
                    <a:pt x="1307" y="9"/>
                  </a:cubicBezTo>
                  <a:cubicBezTo>
                    <a:pt x="395" y="101"/>
                    <a:pt x="0" y="1256"/>
                    <a:pt x="31" y="2016"/>
                  </a:cubicBezTo>
                  <a:cubicBezTo>
                    <a:pt x="31" y="2061"/>
                    <a:pt x="54" y="2084"/>
                    <a:pt x="76" y="2084"/>
                  </a:cubicBezTo>
                  <a:cubicBezTo>
                    <a:pt x="99" y="2084"/>
                    <a:pt x="122" y="2061"/>
                    <a:pt x="122" y="2016"/>
                  </a:cubicBezTo>
                  <a:cubicBezTo>
                    <a:pt x="213" y="1377"/>
                    <a:pt x="487" y="222"/>
                    <a:pt x="1307" y="161"/>
                  </a:cubicBezTo>
                  <a:cubicBezTo>
                    <a:pt x="1345" y="158"/>
                    <a:pt x="1382" y="156"/>
                    <a:pt x="1417" y="156"/>
                  </a:cubicBezTo>
                  <a:cubicBezTo>
                    <a:pt x="2339" y="156"/>
                    <a:pt x="2317" y="1281"/>
                    <a:pt x="2493" y="1955"/>
                  </a:cubicBezTo>
                  <a:cubicBezTo>
                    <a:pt x="2506" y="1993"/>
                    <a:pt x="2540" y="2010"/>
                    <a:pt x="2575" y="2010"/>
                  </a:cubicBezTo>
                  <a:cubicBezTo>
                    <a:pt x="2624" y="2010"/>
                    <a:pt x="2675" y="1977"/>
                    <a:pt x="2675" y="1924"/>
                  </a:cubicBezTo>
                  <a:cubicBezTo>
                    <a:pt x="2588" y="1142"/>
                    <a:pt x="2391"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0"/>
            <p:cNvSpPr/>
            <p:nvPr/>
          </p:nvSpPr>
          <p:spPr>
            <a:xfrm>
              <a:off x="2720440" y="2354068"/>
              <a:ext cx="168361" cy="132652"/>
            </a:xfrm>
            <a:custGeom>
              <a:avLst/>
              <a:gdLst/>
              <a:ahLst/>
              <a:cxnLst/>
              <a:rect l="l" t="t" r="r" b="b"/>
              <a:pathLst>
                <a:path w="2645" h="2084" extrusionOk="0">
                  <a:moveTo>
                    <a:pt x="1220" y="1"/>
                  </a:moveTo>
                  <a:cubicBezTo>
                    <a:pt x="254" y="1"/>
                    <a:pt x="58" y="1142"/>
                    <a:pt x="0" y="1924"/>
                  </a:cubicBezTo>
                  <a:cubicBezTo>
                    <a:pt x="0" y="1977"/>
                    <a:pt x="51" y="2010"/>
                    <a:pt x="100" y="2010"/>
                  </a:cubicBezTo>
                  <a:cubicBezTo>
                    <a:pt x="136" y="2010"/>
                    <a:pt x="170" y="1993"/>
                    <a:pt x="182" y="1955"/>
                  </a:cubicBezTo>
                  <a:cubicBezTo>
                    <a:pt x="358" y="1281"/>
                    <a:pt x="308" y="156"/>
                    <a:pt x="1255" y="156"/>
                  </a:cubicBezTo>
                  <a:cubicBezTo>
                    <a:pt x="1291" y="156"/>
                    <a:pt x="1329" y="158"/>
                    <a:pt x="1368" y="161"/>
                  </a:cubicBezTo>
                  <a:cubicBezTo>
                    <a:pt x="2189" y="222"/>
                    <a:pt x="2462" y="1347"/>
                    <a:pt x="2523" y="2016"/>
                  </a:cubicBezTo>
                  <a:cubicBezTo>
                    <a:pt x="2538" y="2061"/>
                    <a:pt x="2568" y="2084"/>
                    <a:pt x="2595" y="2084"/>
                  </a:cubicBezTo>
                  <a:cubicBezTo>
                    <a:pt x="2622" y="2084"/>
                    <a:pt x="2644" y="2061"/>
                    <a:pt x="2644" y="2016"/>
                  </a:cubicBezTo>
                  <a:cubicBezTo>
                    <a:pt x="2644" y="1256"/>
                    <a:pt x="2280" y="101"/>
                    <a:pt x="1368" y="9"/>
                  </a:cubicBezTo>
                  <a:cubicBezTo>
                    <a:pt x="1317" y="4"/>
                    <a:pt x="1267" y="1"/>
                    <a:pt x="1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0"/>
            <p:cNvSpPr/>
            <p:nvPr/>
          </p:nvSpPr>
          <p:spPr>
            <a:xfrm>
              <a:off x="2954486" y="2585823"/>
              <a:ext cx="106491" cy="78420"/>
            </a:xfrm>
            <a:custGeom>
              <a:avLst/>
              <a:gdLst/>
              <a:ahLst/>
              <a:cxnLst/>
              <a:rect l="l" t="t" r="r" b="b"/>
              <a:pathLst>
                <a:path w="1673" h="1232" extrusionOk="0">
                  <a:moveTo>
                    <a:pt x="179" y="1"/>
                  </a:moveTo>
                  <a:cubicBezTo>
                    <a:pt x="160" y="1"/>
                    <a:pt x="138" y="16"/>
                    <a:pt x="122" y="46"/>
                  </a:cubicBezTo>
                  <a:cubicBezTo>
                    <a:pt x="1" y="806"/>
                    <a:pt x="974" y="1141"/>
                    <a:pt x="1551" y="1232"/>
                  </a:cubicBezTo>
                  <a:cubicBezTo>
                    <a:pt x="1642" y="1232"/>
                    <a:pt x="1673" y="1110"/>
                    <a:pt x="1612" y="1080"/>
                  </a:cubicBezTo>
                  <a:cubicBezTo>
                    <a:pt x="1308" y="989"/>
                    <a:pt x="1004" y="928"/>
                    <a:pt x="730" y="776"/>
                  </a:cubicBezTo>
                  <a:cubicBezTo>
                    <a:pt x="426" y="624"/>
                    <a:pt x="305" y="381"/>
                    <a:pt x="214" y="46"/>
                  </a:cubicBezTo>
                  <a:cubicBezTo>
                    <a:pt x="214" y="16"/>
                    <a:pt x="198"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0"/>
            <p:cNvSpPr/>
            <p:nvPr/>
          </p:nvSpPr>
          <p:spPr>
            <a:xfrm>
              <a:off x="3136403" y="4424781"/>
              <a:ext cx="5856" cy="64"/>
            </a:xfrm>
            <a:custGeom>
              <a:avLst/>
              <a:gdLst/>
              <a:ahLst/>
              <a:cxnLst/>
              <a:rect l="l" t="t" r="r" b="b"/>
              <a:pathLst>
                <a:path w="92" h="1" extrusionOk="0">
                  <a:moveTo>
                    <a:pt x="0" y="1"/>
                  </a:moveTo>
                  <a:lnTo>
                    <a:pt x="9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0"/>
            <p:cNvSpPr/>
            <p:nvPr/>
          </p:nvSpPr>
          <p:spPr>
            <a:xfrm>
              <a:off x="2737817" y="5059387"/>
              <a:ext cx="398656" cy="170843"/>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1" y="2584"/>
                  </a:cubicBezTo>
                  <a:lnTo>
                    <a:pt x="62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0"/>
            <p:cNvSpPr/>
            <p:nvPr/>
          </p:nvSpPr>
          <p:spPr>
            <a:xfrm>
              <a:off x="2737817" y="5204512"/>
              <a:ext cx="396682" cy="664087"/>
            </a:xfrm>
            <a:custGeom>
              <a:avLst/>
              <a:gdLst/>
              <a:ahLst/>
              <a:cxnLst/>
              <a:rect l="l" t="t" r="r" b="b"/>
              <a:pathLst>
                <a:path w="6232" h="10433" extrusionOk="0">
                  <a:moveTo>
                    <a:pt x="1" y="0"/>
                  </a:moveTo>
                  <a:lnTo>
                    <a:pt x="1" y="0"/>
                  </a:lnTo>
                  <a:cubicBezTo>
                    <a:pt x="183" y="4286"/>
                    <a:pt x="517" y="9666"/>
                    <a:pt x="669" y="10091"/>
                  </a:cubicBezTo>
                  <a:cubicBezTo>
                    <a:pt x="669" y="10091"/>
                    <a:pt x="1793" y="10433"/>
                    <a:pt x="3164" y="10433"/>
                  </a:cubicBezTo>
                  <a:cubicBezTo>
                    <a:pt x="4071" y="10433"/>
                    <a:pt x="5087" y="10284"/>
                    <a:pt x="5958" y="9787"/>
                  </a:cubicBezTo>
                  <a:lnTo>
                    <a:pt x="6232" y="304"/>
                  </a:lnTo>
                  <a:lnTo>
                    <a:pt x="6232" y="304"/>
                  </a:lnTo>
                  <a:cubicBezTo>
                    <a:pt x="5659" y="364"/>
                    <a:pt x="5077" y="390"/>
                    <a:pt x="4491"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0"/>
            <p:cNvSpPr/>
            <p:nvPr/>
          </p:nvSpPr>
          <p:spPr>
            <a:xfrm>
              <a:off x="2745582" y="5287705"/>
              <a:ext cx="387007" cy="40738"/>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3" y="488"/>
                    <a:pt x="5988" y="213"/>
                  </a:cubicBezTo>
                  <a:cubicBezTo>
                    <a:pt x="6079" y="182"/>
                    <a:pt x="6049" y="61"/>
                    <a:pt x="5958" y="61"/>
                  </a:cubicBezTo>
                  <a:cubicBezTo>
                    <a:pt x="4955" y="285"/>
                    <a:pt x="3996" y="407"/>
                    <a:pt x="3042" y="407"/>
                  </a:cubicBezTo>
                  <a:cubicBezTo>
                    <a:pt x="2058" y="407"/>
                    <a:pt x="1079"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0"/>
            <p:cNvSpPr/>
            <p:nvPr/>
          </p:nvSpPr>
          <p:spPr>
            <a:xfrm>
              <a:off x="2757167" y="5210750"/>
              <a:ext cx="15531" cy="83257"/>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1" y="1240"/>
                  </a:cubicBezTo>
                  <a:cubicBezTo>
                    <a:pt x="61" y="1285"/>
                    <a:pt x="92" y="1308"/>
                    <a:pt x="126" y="1308"/>
                  </a:cubicBezTo>
                  <a:cubicBezTo>
                    <a:pt x="160" y="1308"/>
                    <a:pt x="198" y="1285"/>
                    <a:pt x="213" y="1240"/>
                  </a:cubicBezTo>
                  <a:cubicBezTo>
                    <a:pt x="244" y="996"/>
                    <a:pt x="213" y="723"/>
                    <a:pt x="183" y="480"/>
                  </a:cubicBezTo>
                  <a:cubicBezTo>
                    <a:pt x="183" y="328"/>
                    <a:pt x="213" y="145"/>
                    <a:pt x="153" y="24"/>
                  </a:cubicBezTo>
                  <a:cubicBezTo>
                    <a:pt x="153" y="8"/>
                    <a:pt x="137"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0"/>
            <p:cNvSpPr/>
            <p:nvPr/>
          </p:nvSpPr>
          <p:spPr>
            <a:xfrm>
              <a:off x="2817126" y="5219980"/>
              <a:ext cx="11712" cy="90005"/>
            </a:xfrm>
            <a:custGeom>
              <a:avLst/>
              <a:gdLst/>
              <a:ahLst/>
              <a:cxnLst/>
              <a:rect l="l" t="t" r="r" b="b"/>
              <a:pathLst>
                <a:path w="184" h="1414" extrusionOk="0">
                  <a:moveTo>
                    <a:pt x="92" y="0"/>
                  </a:moveTo>
                  <a:cubicBezTo>
                    <a:pt x="46" y="0"/>
                    <a:pt x="1" y="31"/>
                    <a:pt x="1" y="91"/>
                  </a:cubicBezTo>
                  <a:cubicBezTo>
                    <a:pt x="1" y="517"/>
                    <a:pt x="31" y="943"/>
                    <a:pt x="31" y="1368"/>
                  </a:cubicBezTo>
                  <a:cubicBezTo>
                    <a:pt x="31" y="1398"/>
                    <a:pt x="62" y="1414"/>
                    <a:pt x="92" y="1414"/>
                  </a:cubicBezTo>
                  <a:cubicBezTo>
                    <a:pt x="122" y="1414"/>
                    <a:pt x="153" y="1398"/>
                    <a:pt x="153" y="1368"/>
                  </a:cubicBezTo>
                  <a:cubicBezTo>
                    <a:pt x="183" y="943"/>
                    <a:pt x="183"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0"/>
            <p:cNvSpPr/>
            <p:nvPr/>
          </p:nvSpPr>
          <p:spPr>
            <a:xfrm>
              <a:off x="2877150" y="5225263"/>
              <a:ext cx="15531" cy="91978"/>
            </a:xfrm>
            <a:custGeom>
              <a:avLst/>
              <a:gdLst/>
              <a:ahLst/>
              <a:cxnLst/>
              <a:rect l="l" t="t" r="r" b="b"/>
              <a:pathLst>
                <a:path w="244" h="1445" extrusionOk="0">
                  <a:moveTo>
                    <a:pt x="125" y="1"/>
                  </a:moveTo>
                  <a:cubicBezTo>
                    <a:pt x="91" y="1"/>
                    <a:pt x="61" y="24"/>
                    <a:pt x="61" y="69"/>
                  </a:cubicBezTo>
                  <a:cubicBezTo>
                    <a:pt x="0" y="495"/>
                    <a:pt x="30" y="951"/>
                    <a:pt x="61" y="1376"/>
                  </a:cubicBezTo>
                  <a:cubicBezTo>
                    <a:pt x="61" y="1422"/>
                    <a:pt x="91" y="1445"/>
                    <a:pt x="122" y="1445"/>
                  </a:cubicBezTo>
                  <a:cubicBezTo>
                    <a:pt x="152" y="1445"/>
                    <a:pt x="182" y="1422"/>
                    <a:pt x="182" y="1376"/>
                  </a:cubicBezTo>
                  <a:cubicBezTo>
                    <a:pt x="213" y="981"/>
                    <a:pt x="243" y="495"/>
                    <a:pt x="213" y="69"/>
                  </a:cubicBezTo>
                  <a:cubicBezTo>
                    <a:pt x="198" y="24"/>
                    <a:pt x="160" y="1"/>
                    <a:pt x="125"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0"/>
            <p:cNvSpPr/>
            <p:nvPr/>
          </p:nvSpPr>
          <p:spPr>
            <a:xfrm>
              <a:off x="2940992" y="5228191"/>
              <a:ext cx="19414" cy="93315"/>
            </a:xfrm>
            <a:custGeom>
              <a:avLst/>
              <a:gdLst/>
              <a:ahLst/>
              <a:cxnLst/>
              <a:rect l="l" t="t" r="r" b="b"/>
              <a:pathLst>
                <a:path w="305" h="1466" extrusionOk="0">
                  <a:moveTo>
                    <a:pt x="167" y="0"/>
                  </a:moveTo>
                  <a:cubicBezTo>
                    <a:pt x="114" y="0"/>
                    <a:pt x="61" y="38"/>
                    <a:pt x="61" y="114"/>
                  </a:cubicBezTo>
                  <a:cubicBezTo>
                    <a:pt x="61"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0"/>
            <p:cNvSpPr/>
            <p:nvPr/>
          </p:nvSpPr>
          <p:spPr>
            <a:xfrm>
              <a:off x="3012537" y="5231564"/>
              <a:ext cx="15531" cy="85358"/>
            </a:xfrm>
            <a:custGeom>
              <a:avLst/>
              <a:gdLst/>
              <a:ahLst/>
              <a:cxnLst/>
              <a:rect l="l" t="t" r="r" b="b"/>
              <a:pathLst>
                <a:path w="244" h="1341" extrusionOk="0">
                  <a:moveTo>
                    <a:pt x="92" y="1"/>
                  </a:moveTo>
                  <a:cubicBezTo>
                    <a:pt x="46" y="1"/>
                    <a:pt x="1" y="31"/>
                    <a:pt x="1" y="92"/>
                  </a:cubicBezTo>
                  <a:cubicBezTo>
                    <a:pt x="1" y="487"/>
                    <a:pt x="31" y="882"/>
                    <a:pt x="92" y="1277"/>
                  </a:cubicBezTo>
                  <a:cubicBezTo>
                    <a:pt x="92" y="1315"/>
                    <a:pt x="127" y="1341"/>
                    <a:pt x="161" y="1341"/>
                  </a:cubicBezTo>
                  <a:cubicBezTo>
                    <a:pt x="181" y="1341"/>
                    <a:pt x="202" y="1331"/>
                    <a:pt x="214" y="1308"/>
                  </a:cubicBezTo>
                  <a:cubicBezTo>
                    <a:pt x="244" y="913"/>
                    <a:pt x="214" y="487"/>
                    <a:pt x="183" y="92"/>
                  </a:cubicBezTo>
                  <a:cubicBezTo>
                    <a:pt x="183" y="31"/>
                    <a:pt x="138" y="1"/>
                    <a:pt x="9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0"/>
            <p:cNvSpPr/>
            <p:nvPr/>
          </p:nvSpPr>
          <p:spPr>
            <a:xfrm>
              <a:off x="3066704" y="5228763"/>
              <a:ext cx="23297" cy="77338"/>
            </a:xfrm>
            <a:custGeom>
              <a:avLst/>
              <a:gdLst/>
              <a:ahLst/>
              <a:cxnLst/>
              <a:rect l="l" t="t" r="r" b="b"/>
              <a:pathLst>
                <a:path w="366" h="1215" extrusionOk="0">
                  <a:moveTo>
                    <a:pt x="214" y="1"/>
                  </a:moveTo>
                  <a:cubicBezTo>
                    <a:pt x="187" y="1"/>
                    <a:pt x="163" y="14"/>
                    <a:pt x="153" y="45"/>
                  </a:cubicBezTo>
                  <a:cubicBezTo>
                    <a:pt x="1" y="409"/>
                    <a:pt x="183" y="805"/>
                    <a:pt x="153" y="1169"/>
                  </a:cubicBezTo>
                  <a:cubicBezTo>
                    <a:pt x="153" y="1200"/>
                    <a:pt x="176" y="1215"/>
                    <a:pt x="198" y="1215"/>
                  </a:cubicBezTo>
                  <a:cubicBezTo>
                    <a:pt x="221" y="1215"/>
                    <a:pt x="244" y="1200"/>
                    <a:pt x="244" y="1169"/>
                  </a:cubicBezTo>
                  <a:cubicBezTo>
                    <a:pt x="366" y="835"/>
                    <a:pt x="244" y="470"/>
                    <a:pt x="335" y="136"/>
                  </a:cubicBezTo>
                  <a:cubicBezTo>
                    <a:pt x="335" y="55"/>
                    <a:pt x="268" y="1"/>
                    <a:pt x="21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0"/>
            <p:cNvSpPr/>
            <p:nvPr/>
          </p:nvSpPr>
          <p:spPr>
            <a:xfrm>
              <a:off x="2732024" y="5198656"/>
              <a:ext cx="408267" cy="38764"/>
            </a:xfrm>
            <a:custGeom>
              <a:avLst/>
              <a:gdLst/>
              <a:ahLst/>
              <a:cxnLst/>
              <a:rect l="l" t="t" r="r" b="b"/>
              <a:pathLst>
                <a:path w="6414" h="609" extrusionOk="0">
                  <a:moveTo>
                    <a:pt x="122" y="1"/>
                  </a:moveTo>
                  <a:cubicBezTo>
                    <a:pt x="31" y="1"/>
                    <a:pt x="0" y="92"/>
                    <a:pt x="92" y="123"/>
                  </a:cubicBezTo>
                  <a:cubicBezTo>
                    <a:pt x="1244" y="495"/>
                    <a:pt x="2469" y="609"/>
                    <a:pt x="3694" y="609"/>
                  </a:cubicBezTo>
                  <a:cubicBezTo>
                    <a:pt x="4569" y="609"/>
                    <a:pt x="5444" y="551"/>
                    <a:pt x="6292" y="487"/>
                  </a:cubicBezTo>
                  <a:cubicBezTo>
                    <a:pt x="6406" y="487"/>
                    <a:pt x="6413" y="302"/>
                    <a:pt x="6315" y="302"/>
                  </a:cubicBezTo>
                  <a:cubicBezTo>
                    <a:pt x="6308" y="302"/>
                    <a:pt x="6300" y="303"/>
                    <a:pt x="6292" y="305"/>
                  </a:cubicBezTo>
                  <a:cubicBezTo>
                    <a:pt x="5609" y="344"/>
                    <a:pt x="4936" y="368"/>
                    <a:pt x="4267" y="368"/>
                  </a:cubicBezTo>
                  <a:cubicBezTo>
                    <a:pt x="2882" y="368"/>
                    <a:pt x="1516"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0"/>
            <p:cNvSpPr/>
            <p:nvPr/>
          </p:nvSpPr>
          <p:spPr>
            <a:xfrm>
              <a:off x="2722349" y="4854301"/>
              <a:ext cx="419916" cy="344424"/>
            </a:xfrm>
            <a:custGeom>
              <a:avLst/>
              <a:gdLst/>
              <a:ahLst/>
              <a:cxnLst/>
              <a:rect l="l" t="t" r="r" b="b"/>
              <a:pathLst>
                <a:path w="6597" h="5411" extrusionOk="0">
                  <a:moveTo>
                    <a:pt x="6596" y="1"/>
                  </a:moveTo>
                  <a:lnTo>
                    <a:pt x="0" y="122"/>
                  </a:lnTo>
                  <a:cubicBezTo>
                    <a:pt x="0" y="122"/>
                    <a:pt x="92" y="2493"/>
                    <a:pt x="244" y="5411"/>
                  </a:cubicBezTo>
                  <a:cubicBezTo>
                    <a:pt x="2432" y="5168"/>
                    <a:pt x="4469" y="4256"/>
                    <a:pt x="6505" y="3222"/>
                  </a:cubicBezTo>
                  <a:lnTo>
                    <a:pt x="6596"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0"/>
            <p:cNvSpPr/>
            <p:nvPr/>
          </p:nvSpPr>
          <p:spPr>
            <a:xfrm>
              <a:off x="2536614" y="5952163"/>
              <a:ext cx="583693" cy="104199"/>
            </a:xfrm>
            <a:custGeom>
              <a:avLst/>
              <a:gdLst/>
              <a:ahLst/>
              <a:cxnLst/>
              <a:rect l="l" t="t" r="r" b="b"/>
              <a:pathLst>
                <a:path w="9170" h="1637" extrusionOk="0">
                  <a:moveTo>
                    <a:pt x="6828" y="0"/>
                  </a:moveTo>
                  <a:cubicBezTo>
                    <a:pt x="4144" y="0"/>
                    <a:pt x="92" y="230"/>
                    <a:pt x="92" y="230"/>
                  </a:cubicBezTo>
                  <a:cubicBezTo>
                    <a:pt x="92" y="230"/>
                    <a:pt x="0" y="990"/>
                    <a:pt x="1186" y="1263"/>
                  </a:cubicBezTo>
                  <a:cubicBezTo>
                    <a:pt x="2007" y="1458"/>
                    <a:pt x="3350" y="1637"/>
                    <a:pt x="4713" y="1637"/>
                  </a:cubicBezTo>
                  <a:cubicBezTo>
                    <a:pt x="5268" y="1637"/>
                    <a:pt x="5826" y="1607"/>
                    <a:pt x="6353" y="1537"/>
                  </a:cubicBezTo>
                  <a:cubicBezTo>
                    <a:pt x="8177" y="1263"/>
                    <a:pt x="9028" y="1081"/>
                    <a:pt x="9028" y="1081"/>
                  </a:cubicBezTo>
                  <a:cubicBezTo>
                    <a:pt x="9028" y="1081"/>
                    <a:pt x="9089" y="747"/>
                    <a:pt x="9150" y="230"/>
                  </a:cubicBezTo>
                  <a:cubicBezTo>
                    <a:pt x="9170" y="58"/>
                    <a:pt x="8170" y="0"/>
                    <a:pt x="6828"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0"/>
            <p:cNvSpPr/>
            <p:nvPr/>
          </p:nvSpPr>
          <p:spPr>
            <a:xfrm>
              <a:off x="2534704" y="5877755"/>
              <a:ext cx="218646" cy="152893"/>
            </a:xfrm>
            <a:custGeom>
              <a:avLst/>
              <a:gdLst/>
              <a:ahLst/>
              <a:cxnLst/>
              <a:rect l="l" t="t" r="r" b="b"/>
              <a:pathLst>
                <a:path w="3435" h="2402" extrusionOk="0">
                  <a:moveTo>
                    <a:pt x="2158" y="1"/>
                  </a:moveTo>
                  <a:cubicBezTo>
                    <a:pt x="1246" y="335"/>
                    <a:pt x="243" y="821"/>
                    <a:pt x="122" y="1399"/>
                  </a:cubicBezTo>
                  <a:cubicBezTo>
                    <a:pt x="0" y="1946"/>
                    <a:pt x="1520" y="2311"/>
                    <a:pt x="3435" y="2402"/>
                  </a:cubicBezTo>
                  <a:cubicBezTo>
                    <a:pt x="3192" y="1521"/>
                    <a:pt x="2796" y="730"/>
                    <a:pt x="2158"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0"/>
            <p:cNvSpPr/>
            <p:nvPr/>
          </p:nvSpPr>
          <p:spPr>
            <a:xfrm>
              <a:off x="2673974" y="5827470"/>
              <a:ext cx="458616" cy="204834"/>
            </a:xfrm>
            <a:custGeom>
              <a:avLst/>
              <a:gdLst/>
              <a:ahLst/>
              <a:cxnLst/>
              <a:rect l="l" t="t" r="r" b="b"/>
              <a:pathLst>
                <a:path w="7205" h="3218" extrusionOk="0">
                  <a:moveTo>
                    <a:pt x="6931" y="0"/>
                  </a:moveTo>
                  <a:cubicBezTo>
                    <a:pt x="6931" y="0"/>
                    <a:pt x="5667" y="591"/>
                    <a:pt x="3828" y="591"/>
                  </a:cubicBezTo>
                  <a:cubicBezTo>
                    <a:pt x="3164" y="591"/>
                    <a:pt x="2424" y="514"/>
                    <a:pt x="1642" y="304"/>
                  </a:cubicBezTo>
                  <a:cubicBezTo>
                    <a:pt x="1642" y="304"/>
                    <a:pt x="852" y="487"/>
                    <a:pt x="1" y="791"/>
                  </a:cubicBezTo>
                  <a:cubicBezTo>
                    <a:pt x="608" y="1520"/>
                    <a:pt x="1004" y="2311"/>
                    <a:pt x="1247" y="3192"/>
                  </a:cubicBezTo>
                  <a:cubicBezTo>
                    <a:pt x="1603" y="3209"/>
                    <a:pt x="1973" y="3217"/>
                    <a:pt x="2348" y="3217"/>
                  </a:cubicBezTo>
                  <a:cubicBezTo>
                    <a:pt x="4018" y="3217"/>
                    <a:pt x="5789" y="3048"/>
                    <a:pt x="6931" y="2675"/>
                  </a:cubicBezTo>
                  <a:cubicBezTo>
                    <a:pt x="6931" y="2675"/>
                    <a:pt x="7204" y="1125"/>
                    <a:pt x="6931" y="0"/>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0"/>
            <p:cNvSpPr/>
            <p:nvPr/>
          </p:nvSpPr>
          <p:spPr>
            <a:xfrm>
              <a:off x="2653987" y="5750070"/>
              <a:ext cx="118585" cy="127305"/>
            </a:xfrm>
            <a:custGeom>
              <a:avLst/>
              <a:gdLst/>
              <a:ahLst/>
              <a:cxnLst/>
              <a:rect l="l" t="t" r="r" b="b"/>
              <a:pathLst>
                <a:path w="1863" h="2000" extrusionOk="0">
                  <a:moveTo>
                    <a:pt x="1156" y="184"/>
                  </a:moveTo>
                  <a:cubicBezTo>
                    <a:pt x="1183" y="184"/>
                    <a:pt x="1216" y="193"/>
                    <a:pt x="1257" y="213"/>
                  </a:cubicBezTo>
                  <a:cubicBezTo>
                    <a:pt x="1500" y="335"/>
                    <a:pt x="1470" y="882"/>
                    <a:pt x="1500" y="1095"/>
                  </a:cubicBezTo>
                  <a:cubicBezTo>
                    <a:pt x="1500" y="1229"/>
                    <a:pt x="1500" y="1357"/>
                    <a:pt x="1496" y="1484"/>
                  </a:cubicBezTo>
                  <a:lnTo>
                    <a:pt x="1496" y="1484"/>
                  </a:lnTo>
                  <a:cubicBezTo>
                    <a:pt x="1421" y="1362"/>
                    <a:pt x="1350" y="1237"/>
                    <a:pt x="1287" y="1095"/>
                  </a:cubicBezTo>
                  <a:cubicBezTo>
                    <a:pt x="1232" y="1012"/>
                    <a:pt x="904" y="184"/>
                    <a:pt x="1156" y="184"/>
                  </a:cubicBezTo>
                  <a:close/>
                  <a:moveTo>
                    <a:pt x="611" y="961"/>
                  </a:moveTo>
                  <a:cubicBezTo>
                    <a:pt x="632" y="961"/>
                    <a:pt x="655" y="965"/>
                    <a:pt x="679" y="973"/>
                  </a:cubicBezTo>
                  <a:cubicBezTo>
                    <a:pt x="801" y="1004"/>
                    <a:pt x="922" y="1156"/>
                    <a:pt x="1014" y="1247"/>
                  </a:cubicBezTo>
                  <a:cubicBezTo>
                    <a:pt x="1098" y="1320"/>
                    <a:pt x="1174" y="1407"/>
                    <a:pt x="1243" y="1501"/>
                  </a:cubicBezTo>
                  <a:lnTo>
                    <a:pt x="1243" y="1501"/>
                  </a:lnTo>
                  <a:cubicBezTo>
                    <a:pt x="1299" y="1602"/>
                    <a:pt x="1352" y="1694"/>
                    <a:pt x="1397" y="1770"/>
                  </a:cubicBezTo>
                  <a:lnTo>
                    <a:pt x="1397" y="1770"/>
                  </a:lnTo>
                  <a:cubicBezTo>
                    <a:pt x="1057" y="1680"/>
                    <a:pt x="701" y="1545"/>
                    <a:pt x="527" y="1247"/>
                  </a:cubicBezTo>
                  <a:cubicBezTo>
                    <a:pt x="422" y="1115"/>
                    <a:pt x="476" y="961"/>
                    <a:pt x="611" y="961"/>
                  </a:cubicBezTo>
                  <a:close/>
                  <a:moveTo>
                    <a:pt x="1187" y="0"/>
                  </a:moveTo>
                  <a:cubicBezTo>
                    <a:pt x="1180" y="0"/>
                    <a:pt x="1173" y="0"/>
                    <a:pt x="1166" y="1"/>
                  </a:cubicBezTo>
                  <a:cubicBezTo>
                    <a:pt x="718" y="16"/>
                    <a:pt x="772" y="447"/>
                    <a:pt x="953" y="903"/>
                  </a:cubicBezTo>
                  <a:lnTo>
                    <a:pt x="953" y="903"/>
                  </a:lnTo>
                  <a:cubicBezTo>
                    <a:pt x="914" y="873"/>
                    <a:pt x="873" y="846"/>
                    <a:pt x="831" y="821"/>
                  </a:cubicBezTo>
                  <a:cubicBezTo>
                    <a:pt x="749" y="780"/>
                    <a:pt x="643" y="752"/>
                    <a:pt x="543" y="752"/>
                  </a:cubicBezTo>
                  <a:cubicBezTo>
                    <a:pt x="419" y="752"/>
                    <a:pt x="304" y="795"/>
                    <a:pt x="254" y="913"/>
                  </a:cubicBezTo>
                  <a:cubicBezTo>
                    <a:pt x="0" y="1561"/>
                    <a:pt x="975" y="1869"/>
                    <a:pt x="1481" y="1935"/>
                  </a:cubicBezTo>
                  <a:lnTo>
                    <a:pt x="1481" y="1935"/>
                  </a:lnTo>
                  <a:cubicBezTo>
                    <a:pt x="1504" y="1978"/>
                    <a:pt x="1555" y="1999"/>
                    <a:pt x="1606" y="1999"/>
                  </a:cubicBezTo>
                  <a:cubicBezTo>
                    <a:pt x="1675" y="1999"/>
                    <a:pt x="1743" y="1961"/>
                    <a:pt x="1743" y="1885"/>
                  </a:cubicBezTo>
                  <a:cubicBezTo>
                    <a:pt x="1743" y="1464"/>
                    <a:pt x="1862" y="0"/>
                    <a:pt x="1187"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0"/>
            <p:cNvSpPr/>
            <p:nvPr/>
          </p:nvSpPr>
          <p:spPr>
            <a:xfrm>
              <a:off x="3325957" y="4991661"/>
              <a:ext cx="406358" cy="242452"/>
            </a:xfrm>
            <a:custGeom>
              <a:avLst/>
              <a:gdLst/>
              <a:ahLst/>
              <a:cxnLst/>
              <a:rect l="l" t="t" r="r" b="b"/>
              <a:pathLst>
                <a:path w="6384" h="3809" extrusionOk="0">
                  <a:moveTo>
                    <a:pt x="5898" y="1"/>
                  </a:moveTo>
                  <a:cubicBezTo>
                    <a:pt x="4165" y="1338"/>
                    <a:pt x="2129" y="2432"/>
                    <a:pt x="1" y="3131"/>
                  </a:cubicBezTo>
                  <a:lnTo>
                    <a:pt x="122" y="3709"/>
                  </a:lnTo>
                  <a:cubicBezTo>
                    <a:pt x="807" y="3777"/>
                    <a:pt x="1489" y="3808"/>
                    <a:pt x="2167" y="3808"/>
                  </a:cubicBezTo>
                  <a:cubicBezTo>
                    <a:pt x="3594" y="3808"/>
                    <a:pt x="5003" y="3672"/>
                    <a:pt x="6384" y="3466"/>
                  </a:cubicBezTo>
                  <a:cubicBezTo>
                    <a:pt x="6384" y="3405"/>
                    <a:pt x="6354" y="3375"/>
                    <a:pt x="6354" y="3314"/>
                  </a:cubicBezTo>
                  <a:cubicBezTo>
                    <a:pt x="6171" y="2037"/>
                    <a:pt x="6019" y="882"/>
                    <a:pt x="589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0"/>
            <p:cNvSpPr/>
            <p:nvPr/>
          </p:nvSpPr>
          <p:spPr>
            <a:xfrm>
              <a:off x="3256322" y="4863976"/>
              <a:ext cx="445058" cy="327047"/>
            </a:xfrm>
            <a:custGeom>
              <a:avLst/>
              <a:gdLst/>
              <a:ahLst/>
              <a:cxnLst/>
              <a:rect l="l" t="t" r="r" b="b"/>
              <a:pathLst>
                <a:path w="6992" h="5138" extrusionOk="0">
                  <a:moveTo>
                    <a:pt x="1" y="0"/>
                  </a:moveTo>
                  <a:lnTo>
                    <a:pt x="669" y="3162"/>
                  </a:lnTo>
                  <a:lnTo>
                    <a:pt x="1095" y="5137"/>
                  </a:lnTo>
                  <a:cubicBezTo>
                    <a:pt x="3223" y="4438"/>
                    <a:pt x="5259" y="3344"/>
                    <a:pt x="6992" y="2007"/>
                  </a:cubicBezTo>
                  <a:cubicBezTo>
                    <a:pt x="6840" y="852"/>
                    <a:pt x="6718" y="122"/>
                    <a:pt x="6718" y="122"/>
                  </a:cubicBezTo>
                  <a:lnTo>
                    <a:pt x="1" y="0"/>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0"/>
            <p:cNvSpPr/>
            <p:nvPr/>
          </p:nvSpPr>
          <p:spPr>
            <a:xfrm>
              <a:off x="3331813" y="5208331"/>
              <a:ext cx="477903" cy="654921"/>
            </a:xfrm>
            <a:custGeom>
              <a:avLst/>
              <a:gdLst/>
              <a:ahLst/>
              <a:cxnLst/>
              <a:rect l="l" t="t" r="r" b="b"/>
              <a:pathLst>
                <a:path w="7508" h="10289" extrusionOk="0">
                  <a:moveTo>
                    <a:pt x="6292" y="1"/>
                  </a:moveTo>
                  <a:cubicBezTo>
                    <a:pt x="4828" y="219"/>
                    <a:pt x="3316" y="391"/>
                    <a:pt x="1792" y="391"/>
                  </a:cubicBezTo>
                  <a:cubicBezTo>
                    <a:pt x="1196" y="391"/>
                    <a:pt x="598" y="365"/>
                    <a:pt x="0" y="305"/>
                  </a:cubicBezTo>
                  <a:lnTo>
                    <a:pt x="0" y="305"/>
                  </a:lnTo>
                  <a:lnTo>
                    <a:pt x="2006" y="9667"/>
                  </a:lnTo>
                  <a:cubicBezTo>
                    <a:pt x="2972" y="10143"/>
                    <a:pt x="4012" y="10288"/>
                    <a:pt x="4920" y="10288"/>
                  </a:cubicBezTo>
                  <a:cubicBezTo>
                    <a:pt x="6327" y="10288"/>
                    <a:pt x="7417" y="9940"/>
                    <a:pt x="7417" y="9940"/>
                  </a:cubicBezTo>
                  <a:cubicBezTo>
                    <a:pt x="7508" y="9515"/>
                    <a:pt x="6870" y="4226"/>
                    <a:pt x="6292"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0"/>
            <p:cNvSpPr/>
            <p:nvPr/>
          </p:nvSpPr>
          <p:spPr>
            <a:xfrm>
              <a:off x="3347789" y="5289614"/>
              <a:ext cx="392290" cy="41883"/>
            </a:xfrm>
            <a:custGeom>
              <a:avLst/>
              <a:gdLst/>
              <a:ahLst/>
              <a:cxnLst/>
              <a:rect l="l" t="t" r="r" b="b"/>
              <a:pathLst>
                <a:path w="6163" h="658" extrusionOk="0">
                  <a:moveTo>
                    <a:pt x="6071" y="1"/>
                  </a:moveTo>
                  <a:cubicBezTo>
                    <a:pt x="5068" y="289"/>
                    <a:pt x="4088" y="411"/>
                    <a:pt x="3104" y="411"/>
                  </a:cubicBezTo>
                  <a:cubicBezTo>
                    <a:pt x="2120" y="411"/>
                    <a:pt x="1132" y="289"/>
                    <a:pt x="114" y="92"/>
                  </a:cubicBezTo>
                  <a:cubicBezTo>
                    <a:pt x="106" y="89"/>
                    <a:pt x="98" y="88"/>
                    <a:pt x="91" y="88"/>
                  </a:cubicBezTo>
                  <a:cubicBezTo>
                    <a:pt x="18" y="88"/>
                    <a:pt x="0" y="216"/>
                    <a:pt x="83" y="244"/>
                  </a:cubicBezTo>
                  <a:cubicBezTo>
                    <a:pt x="1000" y="499"/>
                    <a:pt x="2042" y="658"/>
                    <a:pt x="3079" y="658"/>
                  </a:cubicBezTo>
                  <a:cubicBezTo>
                    <a:pt x="4140" y="658"/>
                    <a:pt x="5195" y="491"/>
                    <a:pt x="6102" y="92"/>
                  </a:cubicBezTo>
                  <a:cubicBezTo>
                    <a:pt x="6163" y="61"/>
                    <a:pt x="6132" y="1"/>
                    <a:pt x="607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0"/>
            <p:cNvSpPr/>
            <p:nvPr/>
          </p:nvSpPr>
          <p:spPr>
            <a:xfrm>
              <a:off x="3701310" y="5214187"/>
              <a:ext cx="23297" cy="81793"/>
            </a:xfrm>
            <a:custGeom>
              <a:avLst/>
              <a:gdLst/>
              <a:ahLst/>
              <a:cxnLst/>
              <a:rect l="l" t="t" r="r" b="b"/>
              <a:pathLst>
                <a:path w="366" h="1285" extrusionOk="0">
                  <a:moveTo>
                    <a:pt x="92" y="0"/>
                  </a:moveTo>
                  <a:cubicBezTo>
                    <a:pt x="61" y="0"/>
                    <a:pt x="31" y="0"/>
                    <a:pt x="31" y="30"/>
                  </a:cubicBezTo>
                  <a:cubicBezTo>
                    <a:pt x="1" y="152"/>
                    <a:pt x="31" y="304"/>
                    <a:pt x="61" y="456"/>
                  </a:cubicBezTo>
                  <a:cubicBezTo>
                    <a:pt x="92" y="699"/>
                    <a:pt x="92" y="1003"/>
                    <a:pt x="183" y="1216"/>
                  </a:cubicBezTo>
                  <a:cubicBezTo>
                    <a:pt x="198" y="1262"/>
                    <a:pt x="236" y="1284"/>
                    <a:pt x="270" y="1284"/>
                  </a:cubicBezTo>
                  <a:cubicBezTo>
                    <a:pt x="305" y="1284"/>
                    <a:pt x="335" y="1262"/>
                    <a:pt x="335" y="1216"/>
                  </a:cubicBezTo>
                  <a:cubicBezTo>
                    <a:pt x="365" y="973"/>
                    <a:pt x="274" y="699"/>
                    <a:pt x="213" y="456"/>
                  </a:cubicBezTo>
                  <a:cubicBezTo>
                    <a:pt x="183" y="334"/>
                    <a:pt x="183" y="152"/>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0"/>
            <p:cNvSpPr/>
            <p:nvPr/>
          </p:nvSpPr>
          <p:spPr>
            <a:xfrm>
              <a:off x="3640141" y="5223480"/>
              <a:ext cx="27562" cy="89050"/>
            </a:xfrm>
            <a:custGeom>
              <a:avLst/>
              <a:gdLst/>
              <a:ahLst/>
              <a:cxnLst/>
              <a:rect l="l" t="t" r="r" b="b"/>
              <a:pathLst>
                <a:path w="433" h="1399" extrusionOk="0">
                  <a:moveTo>
                    <a:pt x="134" y="1"/>
                  </a:moveTo>
                  <a:cubicBezTo>
                    <a:pt x="75" y="1"/>
                    <a:pt x="1" y="53"/>
                    <a:pt x="19" y="128"/>
                  </a:cubicBezTo>
                  <a:cubicBezTo>
                    <a:pt x="141" y="523"/>
                    <a:pt x="171" y="948"/>
                    <a:pt x="293" y="1343"/>
                  </a:cubicBezTo>
                  <a:cubicBezTo>
                    <a:pt x="306" y="1382"/>
                    <a:pt x="334" y="1399"/>
                    <a:pt x="361" y="1399"/>
                  </a:cubicBezTo>
                  <a:cubicBezTo>
                    <a:pt x="399" y="1399"/>
                    <a:pt x="432" y="1366"/>
                    <a:pt x="415" y="1313"/>
                  </a:cubicBezTo>
                  <a:cubicBezTo>
                    <a:pt x="354" y="918"/>
                    <a:pt x="293" y="492"/>
                    <a:pt x="202" y="67"/>
                  </a:cubicBezTo>
                  <a:cubicBezTo>
                    <a:pt x="202" y="20"/>
                    <a:pt x="171" y="1"/>
                    <a:pt x="13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0"/>
            <p:cNvSpPr/>
            <p:nvPr/>
          </p:nvSpPr>
          <p:spPr>
            <a:xfrm>
              <a:off x="3581391" y="5228891"/>
              <a:ext cx="24315" cy="90578"/>
            </a:xfrm>
            <a:custGeom>
              <a:avLst/>
              <a:gdLst/>
              <a:ahLst/>
              <a:cxnLst/>
              <a:rect l="l" t="t" r="r" b="b"/>
              <a:pathLst>
                <a:path w="382" h="1423" extrusionOk="0">
                  <a:moveTo>
                    <a:pt x="75" y="0"/>
                  </a:moveTo>
                  <a:cubicBezTo>
                    <a:pt x="37" y="0"/>
                    <a:pt x="0" y="23"/>
                    <a:pt x="0" y="73"/>
                  </a:cubicBezTo>
                  <a:cubicBezTo>
                    <a:pt x="31" y="499"/>
                    <a:pt x="152" y="955"/>
                    <a:pt x="243" y="1380"/>
                  </a:cubicBezTo>
                  <a:cubicBezTo>
                    <a:pt x="257" y="1407"/>
                    <a:pt x="289" y="1422"/>
                    <a:pt x="317" y="1422"/>
                  </a:cubicBezTo>
                  <a:cubicBezTo>
                    <a:pt x="352" y="1422"/>
                    <a:pt x="382" y="1400"/>
                    <a:pt x="365" y="1350"/>
                  </a:cubicBezTo>
                  <a:cubicBezTo>
                    <a:pt x="334" y="924"/>
                    <a:pt x="274" y="468"/>
                    <a:pt x="152" y="43"/>
                  </a:cubicBezTo>
                  <a:cubicBezTo>
                    <a:pt x="138" y="15"/>
                    <a:pt x="106" y="0"/>
                    <a:pt x="7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0"/>
            <p:cNvSpPr/>
            <p:nvPr/>
          </p:nvSpPr>
          <p:spPr>
            <a:xfrm>
              <a:off x="3511692" y="5231246"/>
              <a:ext cx="29089" cy="92614"/>
            </a:xfrm>
            <a:custGeom>
              <a:avLst/>
              <a:gdLst/>
              <a:ahLst/>
              <a:cxnLst/>
              <a:rect l="l" t="t" r="r" b="b"/>
              <a:pathLst>
                <a:path w="457" h="1455" extrusionOk="0">
                  <a:moveTo>
                    <a:pt x="131" y="0"/>
                  </a:moveTo>
                  <a:cubicBezTo>
                    <a:pt x="71" y="0"/>
                    <a:pt x="1" y="52"/>
                    <a:pt x="1" y="127"/>
                  </a:cubicBezTo>
                  <a:cubicBezTo>
                    <a:pt x="92" y="553"/>
                    <a:pt x="153" y="1069"/>
                    <a:pt x="396" y="1434"/>
                  </a:cubicBezTo>
                  <a:cubicBezTo>
                    <a:pt x="396" y="1447"/>
                    <a:pt x="406" y="1454"/>
                    <a:pt x="419" y="1454"/>
                  </a:cubicBezTo>
                  <a:cubicBezTo>
                    <a:pt x="436" y="1454"/>
                    <a:pt x="457" y="1439"/>
                    <a:pt x="457" y="1404"/>
                  </a:cubicBezTo>
                  <a:cubicBezTo>
                    <a:pt x="457" y="978"/>
                    <a:pt x="274" y="522"/>
                    <a:pt x="214" y="66"/>
                  </a:cubicBezTo>
                  <a:cubicBezTo>
                    <a:pt x="202" y="20"/>
                    <a:pt x="168" y="0"/>
                    <a:pt x="13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0"/>
            <p:cNvSpPr/>
            <p:nvPr/>
          </p:nvSpPr>
          <p:spPr>
            <a:xfrm>
              <a:off x="3445940" y="5235956"/>
              <a:ext cx="21324" cy="83703"/>
            </a:xfrm>
            <a:custGeom>
              <a:avLst/>
              <a:gdLst/>
              <a:ahLst/>
              <a:cxnLst/>
              <a:rect l="l" t="t" r="r" b="b"/>
              <a:pathLst>
                <a:path w="335" h="1315" extrusionOk="0">
                  <a:moveTo>
                    <a:pt x="107" y="0"/>
                  </a:moveTo>
                  <a:cubicBezTo>
                    <a:pt x="56" y="0"/>
                    <a:pt x="0" y="40"/>
                    <a:pt x="0" y="114"/>
                  </a:cubicBezTo>
                  <a:cubicBezTo>
                    <a:pt x="61" y="509"/>
                    <a:pt x="92" y="904"/>
                    <a:pt x="213" y="1269"/>
                  </a:cubicBezTo>
                  <a:cubicBezTo>
                    <a:pt x="228" y="1299"/>
                    <a:pt x="259" y="1315"/>
                    <a:pt x="285" y="1315"/>
                  </a:cubicBezTo>
                  <a:cubicBezTo>
                    <a:pt x="312" y="1315"/>
                    <a:pt x="335" y="1299"/>
                    <a:pt x="335" y="1269"/>
                  </a:cubicBezTo>
                  <a:cubicBezTo>
                    <a:pt x="304" y="874"/>
                    <a:pt x="274" y="448"/>
                    <a:pt x="183" y="53"/>
                  </a:cubicBezTo>
                  <a:cubicBezTo>
                    <a:pt x="171" y="17"/>
                    <a:pt x="140" y="0"/>
                    <a:pt x="107"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0"/>
            <p:cNvSpPr/>
            <p:nvPr/>
          </p:nvSpPr>
          <p:spPr>
            <a:xfrm>
              <a:off x="3380697" y="5233028"/>
              <a:ext cx="26607" cy="76192"/>
            </a:xfrm>
            <a:custGeom>
              <a:avLst/>
              <a:gdLst/>
              <a:ahLst/>
              <a:cxnLst/>
              <a:rect l="l" t="t" r="r" b="b"/>
              <a:pathLst>
                <a:path w="418" h="1197" extrusionOk="0">
                  <a:moveTo>
                    <a:pt x="121" y="1"/>
                  </a:moveTo>
                  <a:cubicBezTo>
                    <a:pt x="55" y="1"/>
                    <a:pt x="1" y="65"/>
                    <a:pt x="22" y="130"/>
                  </a:cubicBezTo>
                  <a:cubicBezTo>
                    <a:pt x="174" y="464"/>
                    <a:pt x="144" y="829"/>
                    <a:pt x="296" y="1163"/>
                  </a:cubicBezTo>
                  <a:cubicBezTo>
                    <a:pt x="308" y="1186"/>
                    <a:pt x="324" y="1196"/>
                    <a:pt x="339" y="1196"/>
                  </a:cubicBezTo>
                  <a:cubicBezTo>
                    <a:pt x="364" y="1196"/>
                    <a:pt x="387" y="1170"/>
                    <a:pt x="387" y="1133"/>
                  </a:cubicBezTo>
                  <a:cubicBezTo>
                    <a:pt x="296" y="798"/>
                    <a:pt x="418" y="342"/>
                    <a:pt x="205" y="38"/>
                  </a:cubicBezTo>
                  <a:cubicBezTo>
                    <a:pt x="178" y="12"/>
                    <a:pt x="149" y="1"/>
                    <a:pt x="12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0"/>
            <p:cNvSpPr/>
            <p:nvPr/>
          </p:nvSpPr>
          <p:spPr>
            <a:xfrm>
              <a:off x="3326021" y="5202539"/>
              <a:ext cx="410177" cy="39337"/>
            </a:xfrm>
            <a:custGeom>
              <a:avLst/>
              <a:gdLst/>
              <a:ahLst/>
              <a:cxnLst/>
              <a:rect l="l" t="t" r="r" b="b"/>
              <a:pathLst>
                <a:path w="6444" h="618" extrusionOk="0">
                  <a:moveTo>
                    <a:pt x="6322" y="1"/>
                  </a:moveTo>
                  <a:cubicBezTo>
                    <a:pt x="4975" y="278"/>
                    <a:pt x="3641" y="375"/>
                    <a:pt x="2295" y="375"/>
                  </a:cubicBezTo>
                  <a:cubicBezTo>
                    <a:pt x="1575" y="375"/>
                    <a:pt x="852" y="347"/>
                    <a:pt x="121" y="305"/>
                  </a:cubicBezTo>
                  <a:cubicBezTo>
                    <a:pt x="113" y="303"/>
                    <a:pt x="106" y="302"/>
                    <a:pt x="99" y="302"/>
                  </a:cubicBezTo>
                  <a:cubicBezTo>
                    <a:pt x="0" y="302"/>
                    <a:pt x="8" y="487"/>
                    <a:pt x="121" y="487"/>
                  </a:cubicBezTo>
                  <a:cubicBezTo>
                    <a:pt x="1011" y="552"/>
                    <a:pt x="1923" y="618"/>
                    <a:pt x="2831" y="618"/>
                  </a:cubicBezTo>
                  <a:cubicBezTo>
                    <a:pt x="4033" y="618"/>
                    <a:pt x="5227" y="503"/>
                    <a:pt x="6353" y="122"/>
                  </a:cubicBezTo>
                  <a:cubicBezTo>
                    <a:pt x="6444" y="92"/>
                    <a:pt x="641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0"/>
            <p:cNvSpPr/>
            <p:nvPr/>
          </p:nvSpPr>
          <p:spPr>
            <a:xfrm>
              <a:off x="3481394" y="5945289"/>
              <a:ext cx="601134" cy="101398"/>
            </a:xfrm>
            <a:custGeom>
              <a:avLst/>
              <a:gdLst/>
              <a:ahLst/>
              <a:cxnLst/>
              <a:rect l="l" t="t" r="r" b="b"/>
              <a:pathLst>
                <a:path w="9444" h="1593" extrusionOk="0">
                  <a:moveTo>
                    <a:pt x="2364" y="0"/>
                  </a:moveTo>
                  <a:cubicBezTo>
                    <a:pt x="1004" y="0"/>
                    <a:pt x="1" y="54"/>
                    <a:pt x="51" y="216"/>
                  </a:cubicBezTo>
                  <a:cubicBezTo>
                    <a:pt x="173" y="733"/>
                    <a:pt x="325" y="1067"/>
                    <a:pt x="325" y="1067"/>
                  </a:cubicBezTo>
                  <a:cubicBezTo>
                    <a:pt x="325" y="1067"/>
                    <a:pt x="1206" y="1250"/>
                    <a:pt x="3091" y="1493"/>
                  </a:cubicBezTo>
                  <a:cubicBezTo>
                    <a:pt x="3645" y="1563"/>
                    <a:pt x="4221" y="1593"/>
                    <a:pt x="4789" y="1593"/>
                  </a:cubicBezTo>
                  <a:cubicBezTo>
                    <a:pt x="6183" y="1593"/>
                    <a:pt x="7520" y="1414"/>
                    <a:pt x="8319" y="1219"/>
                  </a:cubicBezTo>
                  <a:cubicBezTo>
                    <a:pt x="9444" y="946"/>
                    <a:pt x="9231" y="216"/>
                    <a:pt x="9231" y="216"/>
                  </a:cubicBezTo>
                  <a:cubicBezTo>
                    <a:pt x="9231" y="216"/>
                    <a:pt x="5084" y="0"/>
                    <a:pt x="2364"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0"/>
            <p:cNvSpPr/>
            <p:nvPr/>
          </p:nvSpPr>
          <p:spPr>
            <a:xfrm>
              <a:off x="3865786" y="5870053"/>
              <a:ext cx="216737" cy="150984"/>
            </a:xfrm>
            <a:custGeom>
              <a:avLst/>
              <a:gdLst/>
              <a:ahLst/>
              <a:cxnLst/>
              <a:rect l="l" t="t" r="r" b="b"/>
              <a:pathLst>
                <a:path w="3405" h="2372" extrusionOk="0">
                  <a:moveTo>
                    <a:pt x="851" y="0"/>
                  </a:moveTo>
                  <a:cubicBezTo>
                    <a:pt x="365" y="730"/>
                    <a:pt x="91" y="1520"/>
                    <a:pt x="0" y="2371"/>
                  </a:cubicBezTo>
                  <a:cubicBezTo>
                    <a:pt x="1915" y="2280"/>
                    <a:pt x="3405" y="1946"/>
                    <a:pt x="3192" y="1398"/>
                  </a:cubicBezTo>
                  <a:cubicBezTo>
                    <a:pt x="2949" y="821"/>
                    <a:pt x="1854" y="335"/>
                    <a:pt x="85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0"/>
            <p:cNvSpPr/>
            <p:nvPr/>
          </p:nvSpPr>
          <p:spPr>
            <a:xfrm>
              <a:off x="3457525" y="5823587"/>
              <a:ext cx="462499" cy="199041"/>
            </a:xfrm>
            <a:custGeom>
              <a:avLst/>
              <a:gdLst/>
              <a:ahLst/>
              <a:cxnLst/>
              <a:rect l="l" t="t" r="r" b="b"/>
              <a:pathLst>
                <a:path w="7266" h="3127" extrusionOk="0">
                  <a:moveTo>
                    <a:pt x="92" y="1"/>
                  </a:moveTo>
                  <a:lnTo>
                    <a:pt x="92" y="1"/>
                  </a:lnTo>
                  <a:cubicBezTo>
                    <a:pt x="1" y="1095"/>
                    <a:pt x="578" y="2615"/>
                    <a:pt x="578" y="2615"/>
                  </a:cubicBezTo>
                  <a:cubicBezTo>
                    <a:pt x="1792" y="2961"/>
                    <a:pt x="3610" y="3126"/>
                    <a:pt x="5294" y="3126"/>
                  </a:cubicBezTo>
                  <a:cubicBezTo>
                    <a:pt x="5677" y="3126"/>
                    <a:pt x="6054" y="3118"/>
                    <a:pt x="6414" y="3101"/>
                  </a:cubicBezTo>
                  <a:cubicBezTo>
                    <a:pt x="6505" y="2250"/>
                    <a:pt x="6779" y="1460"/>
                    <a:pt x="7265" y="730"/>
                  </a:cubicBezTo>
                  <a:cubicBezTo>
                    <a:pt x="6323" y="426"/>
                    <a:pt x="5472" y="244"/>
                    <a:pt x="5472" y="244"/>
                  </a:cubicBezTo>
                  <a:cubicBezTo>
                    <a:pt x="4699" y="462"/>
                    <a:pt x="3941" y="542"/>
                    <a:pt x="3251" y="542"/>
                  </a:cubicBezTo>
                  <a:cubicBezTo>
                    <a:pt x="1444" y="542"/>
                    <a:pt x="92" y="1"/>
                    <a:pt x="92" y="1"/>
                  </a:cubicBez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0"/>
            <p:cNvSpPr/>
            <p:nvPr/>
          </p:nvSpPr>
          <p:spPr>
            <a:xfrm>
              <a:off x="3794687" y="5744277"/>
              <a:ext cx="138571" cy="127241"/>
            </a:xfrm>
            <a:custGeom>
              <a:avLst/>
              <a:gdLst/>
              <a:ahLst/>
              <a:cxnLst/>
              <a:rect l="l" t="t" r="r" b="b"/>
              <a:pathLst>
                <a:path w="2177" h="1999" extrusionOk="0">
                  <a:moveTo>
                    <a:pt x="769" y="206"/>
                  </a:moveTo>
                  <a:cubicBezTo>
                    <a:pt x="1013" y="206"/>
                    <a:pt x="840" y="1013"/>
                    <a:pt x="813" y="1095"/>
                  </a:cubicBezTo>
                  <a:cubicBezTo>
                    <a:pt x="765" y="1224"/>
                    <a:pt x="717" y="1353"/>
                    <a:pt x="664" y="1482"/>
                  </a:cubicBezTo>
                  <a:lnTo>
                    <a:pt x="664" y="1482"/>
                  </a:lnTo>
                  <a:cubicBezTo>
                    <a:pt x="638" y="1355"/>
                    <a:pt x="615" y="1229"/>
                    <a:pt x="601" y="1095"/>
                  </a:cubicBezTo>
                  <a:cubicBezTo>
                    <a:pt x="570" y="882"/>
                    <a:pt x="449" y="365"/>
                    <a:pt x="661" y="244"/>
                  </a:cubicBezTo>
                  <a:cubicBezTo>
                    <a:pt x="704" y="217"/>
                    <a:pt x="739" y="206"/>
                    <a:pt x="769" y="206"/>
                  </a:cubicBezTo>
                  <a:close/>
                  <a:moveTo>
                    <a:pt x="1461" y="961"/>
                  </a:moveTo>
                  <a:cubicBezTo>
                    <a:pt x="1602" y="961"/>
                    <a:pt x="1682" y="1115"/>
                    <a:pt x="1604" y="1247"/>
                  </a:cubicBezTo>
                  <a:cubicBezTo>
                    <a:pt x="1478" y="1549"/>
                    <a:pt x="1122" y="1684"/>
                    <a:pt x="796" y="1774"/>
                  </a:cubicBezTo>
                  <a:lnTo>
                    <a:pt x="796" y="1774"/>
                  </a:lnTo>
                  <a:cubicBezTo>
                    <a:pt x="885" y="1591"/>
                    <a:pt x="967" y="1391"/>
                    <a:pt x="1087" y="1247"/>
                  </a:cubicBezTo>
                  <a:cubicBezTo>
                    <a:pt x="1178" y="1156"/>
                    <a:pt x="1269" y="1004"/>
                    <a:pt x="1391" y="973"/>
                  </a:cubicBezTo>
                  <a:cubicBezTo>
                    <a:pt x="1416" y="965"/>
                    <a:pt x="1439" y="961"/>
                    <a:pt x="1461" y="961"/>
                  </a:cubicBezTo>
                  <a:close/>
                  <a:moveTo>
                    <a:pt x="700" y="0"/>
                  </a:moveTo>
                  <a:cubicBezTo>
                    <a:pt x="1" y="0"/>
                    <a:pt x="389" y="1464"/>
                    <a:pt x="479" y="1885"/>
                  </a:cubicBezTo>
                  <a:cubicBezTo>
                    <a:pt x="509" y="1961"/>
                    <a:pt x="585" y="1999"/>
                    <a:pt x="650" y="1999"/>
                  </a:cubicBezTo>
                  <a:cubicBezTo>
                    <a:pt x="707" y="1999"/>
                    <a:pt x="756" y="1969"/>
                    <a:pt x="755" y="1909"/>
                  </a:cubicBezTo>
                  <a:lnTo>
                    <a:pt x="755" y="1909"/>
                  </a:lnTo>
                  <a:cubicBezTo>
                    <a:pt x="1261" y="1863"/>
                    <a:pt x="2177" y="1554"/>
                    <a:pt x="1786" y="912"/>
                  </a:cubicBezTo>
                  <a:cubicBezTo>
                    <a:pt x="1719" y="795"/>
                    <a:pt x="1596" y="752"/>
                    <a:pt x="1474" y="752"/>
                  </a:cubicBezTo>
                  <a:cubicBezTo>
                    <a:pt x="1375" y="752"/>
                    <a:pt x="1277" y="780"/>
                    <a:pt x="1208" y="821"/>
                  </a:cubicBezTo>
                  <a:cubicBezTo>
                    <a:pt x="1172" y="848"/>
                    <a:pt x="1137" y="876"/>
                    <a:pt x="1103" y="906"/>
                  </a:cubicBezTo>
                  <a:lnTo>
                    <a:pt x="1103" y="906"/>
                  </a:lnTo>
                  <a:cubicBezTo>
                    <a:pt x="1210" y="459"/>
                    <a:pt x="1188" y="32"/>
                    <a:pt x="722" y="0"/>
                  </a:cubicBezTo>
                  <a:cubicBezTo>
                    <a:pt x="715" y="0"/>
                    <a:pt x="708" y="0"/>
                    <a:pt x="700"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0"/>
            <p:cNvSpPr/>
            <p:nvPr/>
          </p:nvSpPr>
          <p:spPr>
            <a:xfrm>
              <a:off x="2639157" y="3087907"/>
              <a:ext cx="1062233" cy="1801302"/>
            </a:xfrm>
            <a:custGeom>
              <a:avLst/>
              <a:gdLst/>
              <a:ahLst/>
              <a:cxnLst/>
              <a:rect l="l" t="t" r="r" b="b"/>
              <a:pathLst>
                <a:path w="16688" h="28299" extrusionOk="0">
                  <a:moveTo>
                    <a:pt x="9697" y="0"/>
                  </a:moveTo>
                  <a:lnTo>
                    <a:pt x="9697" y="5593"/>
                  </a:lnTo>
                  <a:lnTo>
                    <a:pt x="5137" y="5532"/>
                  </a:lnTo>
                  <a:lnTo>
                    <a:pt x="4347" y="821"/>
                  </a:lnTo>
                  <a:lnTo>
                    <a:pt x="2675" y="699"/>
                  </a:lnTo>
                  <a:lnTo>
                    <a:pt x="2675" y="699"/>
                  </a:lnTo>
                  <a:cubicBezTo>
                    <a:pt x="2675" y="700"/>
                    <a:pt x="4043" y="9514"/>
                    <a:pt x="274" y="11946"/>
                  </a:cubicBezTo>
                  <a:cubicBezTo>
                    <a:pt x="274" y="11946"/>
                    <a:pt x="152" y="14165"/>
                    <a:pt x="0" y="16961"/>
                  </a:cubicBezTo>
                  <a:cubicBezTo>
                    <a:pt x="4256" y="21156"/>
                    <a:pt x="8937" y="25107"/>
                    <a:pt x="13982" y="28299"/>
                  </a:cubicBezTo>
                  <a:cubicBezTo>
                    <a:pt x="14773" y="28177"/>
                    <a:pt x="15563" y="28025"/>
                    <a:pt x="16323" y="27843"/>
                  </a:cubicBezTo>
                  <a:cubicBezTo>
                    <a:pt x="16444" y="27812"/>
                    <a:pt x="16566" y="27782"/>
                    <a:pt x="16688" y="27752"/>
                  </a:cubicBezTo>
                  <a:cubicBezTo>
                    <a:pt x="15016" y="16779"/>
                    <a:pt x="14560" y="15137"/>
                    <a:pt x="14134" y="11581"/>
                  </a:cubicBezTo>
                  <a:cubicBezTo>
                    <a:pt x="14134" y="11581"/>
                    <a:pt x="12037" y="8724"/>
                    <a:pt x="11764" y="5897"/>
                  </a:cubicBezTo>
                  <a:cubicBezTo>
                    <a:pt x="11490" y="3070"/>
                    <a:pt x="11490" y="0"/>
                    <a:pt x="1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0"/>
            <p:cNvSpPr/>
            <p:nvPr/>
          </p:nvSpPr>
          <p:spPr>
            <a:xfrm>
              <a:off x="2608222" y="4167501"/>
              <a:ext cx="920988" cy="747217"/>
            </a:xfrm>
            <a:custGeom>
              <a:avLst/>
              <a:gdLst/>
              <a:ahLst/>
              <a:cxnLst/>
              <a:rect l="l" t="t" r="r" b="b"/>
              <a:pathLst>
                <a:path w="14469" h="11739" extrusionOk="0">
                  <a:moveTo>
                    <a:pt x="486" y="0"/>
                  </a:moveTo>
                  <a:cubicBezTo>
                    <a:pt x="274" y="4225"/>
                    <a:pt x="0" y="9757"/>
                    <a:pt x="182" y="10942"/>
                  </a:cubicBezTo>
                  <a:cubicBezTo>
                    <a:pt x="182" y="10942"/>
                    <a:pt x="4227" y="11738"/>
                    <a:pt x="9109" y="11738"/>
                  </a:cubicBezTo>
                  <a:cubicBezTo>
                    <a:pt x="10838" y="11738"/>
                    <a:pt x="12672" y="11638"/>
                    <a:pt x="14468" y="11368"/>
                  </a:cubicBezTo>
                  <a:cubicBezTo>
                    <a:pt x="9423" y="8146"/>
                    <a:pt x="4742" y="4195"/>
                    <a:pt x="4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0"/>
            <p:cNvSpPr/>
            <p:nvPr/>
          </p:nvSpPr>
          <p:spPr>
            <a:xfrm>
              <a:off x="2952577" y="3571595"/>
              <a:ext cx="338631" cy="317435"/>
            </a:xfrm>
            <a:custGeom>
              <a:avLst/>
              <a:gdLst/>
              <a:ahLst/>
              <a:cxnLst/>
              <a:rect l="l" t="t" r="r" b="b"/>
              <a:pathLst>
                <a:path w="5320" h="4987" extrusionOk="0">
                  <a:moveTo>
                    <a:pt x="1" y="0"/>
                  </a:moveTo>
                  <a:lnTo>
                    <a:pt x="1" y="3009"/>
                  </a:lnTo>
                  <a:cubicBezTo>
                    <a:pt x="1" y="3009"/>
                    <a:pt x="2214" y="4986"/>
                    <a:pt x="3151" y="4986"/>
                  </a:cubicBezTo>
                  <a:cubicBezTo>
                    <a:pt x="3165" y="4986"/>
                    <a:pt x="3179" y="4986"/>
                    <a:pt x="3192" y="4985"/>
                  </a:cubicBezTo>
                  <a:cubicBezTo>
                    <a:pt x="3922" y="4924"/>
                    <a:pt x="5320" y="3101"/>
                    <a:pt x="5320" y="3101"/>
                  </a:cubicBezTo>
                  <a:lnTo>
                    <a:pt x="53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0"/>
            <p:cNvSpPr/>
            <p:nvPr/>
          </p:nvSpPr>
          <p:spPr>
            <a:xfrm>
              <a:off x="2344270" y="1816785"/>
              <a:ext cx="319281" cy="600752"/>
            </a:xfrm>
            <a:custGeom>
              <a:avLst/>
              <a:gdLst/>
              <a:ahLst/>
              <a:cxnLst/>
              <a:rect l="l" t="t" r="r" b="b"/>
              <a:pathLst>
                <a:path w="5016" h="9438" extrusionOk="0">
                  <a:moveTo>
                    <a:pt x="5016" y="0"/>
                  </a:moveTo>
                  <a:cubicBezTo>
                    <a:pt x="3101" y="700"/>
                    <a:pt x="1551" y="2128"/>
                    <a:pt x="973" y="3557"/>
                  </a:cubicBezTo>
                  <a:cubicBezTo>
                    <a:pt x="1" y="6049"/>
                    <a:pt x="365" y="8937"/>
                    <a:pt x="365" y="8937"/>
                  </a:cubicBezTo>
                  <a:cubicBezTo>
                    <a:pt x="669" y="8998"/>
                    <a:pt x="1612" y="9332"/>
                    <a:pt x="1764" y="9423"/>
                  </a:cubicBezTo>
                  <a:cubicBezTo>
                    <a:pt x="1779" y="9433"/>
                    <a:pt x="1792" y="9437"/>
                    <a:pt x="1802" y="9437"/>
                  </a:cubicBezTo>
                  <a:cubicBezTo>
                    <a:pt x="1952" y="9437"/>
                    <a:pt x="1570" y="8445"/>
                    <a:pt x="1855" y="8359"/>
                  </a:cubicBezTo>
                  <a:cubicBezTo>
                    <a:pt x="2432" y="8207"/>
                    <a:pt x="3040" y="8055"/>
                    <a:pt x="3648" y="7964"/>
                  </a:cubicBezTo>
                  <a:cubicBezTo>
                    <a:pt x="3435" y="5654"/>
                    <a:pt x="3831" y="3374"/>
                    <a:pt x="4621" y="1277"/>
                  </a:cubicBezTo>
                  <a:cubicBezTo>
                    <a:pt x="4742" y="852"/>
                    <a:pt x="4894" y="426"/>
                    <a:pt x="5016"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0"/>
            <p:cNvSpPr/>
            <p:nvPr/>
          </p:nvSpPr>
          <p:spPr>
            <a:xfrm>
              <a:off x="2559438" y="1793552"/>
              <a:ext cx="191594" cy="530225"/>
            </a:xfrm>
            <a:custGeom>
              <a:avLst/>
              <a:gdLst/>
              <a:ahLst/>
              <a:cxnLst/>
              <a:rect l="l" t="t" r="r" b="b"/>
              <a:pathLst>
                <a:path w="3010" h="8330" extrusionOk="0">
                  <a:moveTo>
                    <a:pt x="3010" y="1"/>
                  </a:moveTo>
                  <a:lnTo>
                    <a:pt x="3010" y="1"/>
                  </a:lnTo>
                  <a:cubicBezTo>
                    <a:pt x="2523" y="62"/>
                    <a:pt x="2037" y="183"/>
                    <a:pt x="1581" y="365"/>
                  </a:cubicBezTo>
                  <a:cubicBezTo>
                    <a:pt x="1459" y="791"/>
                    <a:pt x="1307" y="1217"/>
                    <a:pt x="1186" y="1642"/>
                  </a:cubicBezTo>
                  <a:cubicBezTo>
                    <a:pt x="396" y="3739"/>
                    <a:pt x="0" y="6019"/>
                    <a:pt x="213" y="8329"/>
                  </a:cubicBezTo>
                  <a:cubicBezTo>
                    <a:pt x="1064" y="8177"/>
                    <a:pt x="1946" y="8086"/>
                    <a:pt x="2766" y="8025"/>
                  </a:cubicBezTo>
                  <a:cubicBezTo>
                    <a:pt x="2310" y="5350"/>
                    <a:pt x="2432" y="2645"/>
                    <a:pt x="301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0"/>
            <p:cNvSpPr/>
            <p:nvPr/>
          </p:nvSpPr>
          <p:spPr>
            <a:xfrm>
              <a:off x="2702999" y="1669750"/>
              <a:ext cx="760393" cy="679172"/>
            </a:xfrm>
            <a:custGeom>
              <a:avLst/>
              <a:gdLst/>
              <a:ahLst/>
              <a:cxnLst/>
              <a:rect l="l" t="t" r="r" b="b"/>
              <a:pathLst>
                <a:path w="11946" h="10670" extrusionOk="0">
                  <a:moveTo>
                    <a:pt x="6140" y="0"/>
                  </a:moveTo>
                  <a:cubicBezTo>
                    <a:pt x="5289" y="0"/>
                    <a:pt x="4833" y="2189"/>
                    <a:pt x="4833" y="2189"/>
                  </a:cubicBezTo>
                  <a:cubicBezTo>
                    <a:pt x="4833" y="2189"/>
                    <a:pt x="4570" y="611"/>
                    <a:pt x="3800" y="611"/>
                  </a:cubicBezTo>
                  <a:cubicBezTo>
                    <a:pt x="3742" y="611"/>
                    <a:pt x="3681" y="620"/>
                    <a:pt x="3618" y="639"/>
                  </a:cubicBezTo>
                  <a:cubicBezTo>
                    <a:pt x="2675" y="943"/>
                    <a:pt x="3922" y="2219"/>
                    <a:pt x="3922" y="2219"/>
                  </a:cubicBezTo>
                  <a:cubicBezTo>
                    <a:pt x="3232" y="1963"/>
                    <a:pt x="2530" y="1847"/>
                    <a:pt x="1831" y="1847"/>
                  </a:cubicBezTo>
                  <a:cubicBezTo>
                    <a:pt x="1452" y="1847"/>
                    <a:pt x="1074" y="1882"/>
                    <a:pt x="700" y="1946"/>
                  </a:cubicBezTo>
                  <a:cubicBezTo>
                    <a:pt x="122" y="4590"/>
                    <a:pt x="0" y="7295"/>
                    <a:pt x="456" y="9970"/>
                  </a:cubicBezTo>
                  <a:cubicBezTo>
                    <a:pt x="1193" y="9928"/>
                    <a:pt x="1905" y="9912"/>
                    <a:pt x="2565" y="9912"/>
                  </a:cubicBezTo>
                  <a:cubicBezTo>
                    <a:pt x="4765" y="9912"/>
                    <a:pt x="6384" y="10092"/>
                    <a:pt x="6384" y="10092"/>
                  </a:cubicBezTo>
                  <a:cubicBezTo>
                    <a:pt x="6384" y="10092"/>
                    <a:pt x="6309" y="7499"/>
                    <a:pt x="6562" y="7499"/>
                  </a:cubicBezTo>
                  <a:cubicBezTo>
                    <a:pt x="6590" y="7499"/>
                    <a:pt x="6621" y="7530"/>
                    <a:pt x="6657" y="7599"/>
                  </a:cubicBezTo>
                  <a:cubicBezTo>
                    <a:pt x="7022" y="8298"/>
                    <a:pt x="7174" y="10183"/>
                    <a:pt x="7174" y="10183"/>
                  </a:cubicBezTo>
                  <a:lnTo>
                    <a:pt x="9666" y="10244"/>
                  </a:lnTo>
                  <a:cubicBezTo>
                    <a:pt x="9818" y="9666"/>
                    <a:pt x="9666" y="6809"/>
                    <a:pt x="9666" y="6809"/>
                  </a:cubicBezTo>
                  <a:lnTo>
                    <a:pt x="9666" y="6809"/>
                  </a:lnTo>
                  <a:cubicBezTo>
                    <a:pt x="10244" y="7751"/>
                    <a:pt x="10730" y="10426"/>
                    <a:pt x="10730" y="10426"/>
                  </a:cubicBezTo>
                  <a:cubicBezTo>
                    <a:pt x="11065" y="10487"/>
                    <a:pt x="11490" y="10578"/>
                    <a:pt x="11946" y="10669"/>
                  </a:cubicBezTo>
                  <a:cubicBezTo>
                    <a:pt x="11429" y="7660"/>
                    <a:pt x="10001" y="4651"/>
                    <a:pt x="8450" y="1885"/>
                  </a:cubicBezTo>
                  <a:cubicBezTo>
                    <a:pt x="6840" y="1885"/>
                    <a:pt x="5532" y="2189"/>
                    <a:pt x="5532" y="2189"/>
                  </a:cubicBezTo>
                  <a:cubicBezTo>
                    <a:pt x="5532" y="2189"/>
                    <a:pt x="6991" y="0"/>
                    <a:pt x="6140"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0"/>
            <p:cNvSpPr/>
            <p:nvPr/>
          </p:nvSpPr>
          <p:spPr>
            <a:xfrm>
              <a:off x="3216698" y="1789665"/>
              <a:ext cx="407176" cy="586303"/>
            </a:xfrm>
            <a:custGeom>
              <a:avLst/>
              <a:gdLst/>
              <a:ahLst/>
              <a:cxnLst/>
              <a:rect l="l" t="t" r="r" b="b"/>
              <a:pathLst>
                <a:path w="5746" h="9211" extrusionOk="0">
                  <a:moveTo>
                    <a:pt x="0" y="1"/>
                  </a:moveTo>
                  <a:cubicBezTo>
                    <a:pt x="1551" y="2767"/>
                    <a:pt x="3010" y="5776"/>
                    <a:pt x="3496" y="8785"/>
                  </a:cubicBezTo>
                  <a:cubicBezTo>
                    <a:pt x="4256" y="8937"/>
                    <a:pt x="5077" y="9089"/>
                    <a:pt x="5745" y="9211"/>
                  </a:cubicBezTo>
                  <a:cubicBezTo>
                    <a:pt x="5563" y="6050"/>
                    <a:pt x="4469" y="2889"/>
                    <a:pt x="2615" y="305"/>
                  </a:cubicBezTo>
                  <a:cubicBezTo>
                    <a:pt x="1733" y="92"/>
                    <a:pt x="821" y="1"/>
                    <a:pt x="0"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0"/>
            <p:cNvSpPr/>
            <p:nvPr/>
          </p:nvSpPr>
          <p:spPr>
            <a:xfrm>
              <a:off x="3385994" y="1809013"/>
              <a:ext cx="319277" cy="598079"/>
            </a:xfrm>
            <a:custGeom>
              <a:avLst/>
              <a:gdLst/>
              <a:ahLst/>
              <a:cxnLst/>
              <a:rect l="l" t="t" r="r" b="b"/>
              <a:pathLst>
                <a:path w="4682" h="9396" extrusionOk="0">
                  <a:moveTo>
                    <a:pt x="1" y="1"/>
                  </a:moveTo>
                  <a:cubicBezTo>
                    <a:pt x="1855" y="2585"/>
                    <a:pt x="2949" y="5746"/>
                    <a:pt x="3131" y="8907"/>
                  </a:cubicBezTo>
                  <a:cubicBezTo>
                    <a:pt x="3314" y="8937"/>
                    <a:pt x="3466" y="8937"/>
                    <a:pt x="3618" y="8968"/>
                  </a:cubicBezTo>
                  <a:cubicBezTo>
                    <a:pt x="4043" y="9028"/>
                    <a:pt x="3526" y="9332"/>
                    <a:pt x="3739" y="9393"/>
                  </a:cubicBezTo>
                  <a:cubicBezTo>
                    <a:pt x="3749" y="9395"/>
                    <a:pt x="3760" y="9395"/>
                    <a:pt x="3772" y="9395"/>
                  </a:cubicBezTo>
                  <a:cubicBezTo>
                    <a:pt x="4006" y="9395"/>
                    <a:pt x="4529" y="9120"/>
                    <a:pt x="4529" y="9120"/>
                  </a:cubicBezTo>
                  <a:cubicBezTo>
                    <a:pt x="4529" y="9120"/>
                    <a:pt x="4681" y="6901"/>
                    <a:pt x="3192" y="2676"/>
                  </a:cubicBezTo>
                  <a:cubicBezTo>
                    <a:pt x="2675" y="1156"/>
                    <a:pt x="1399" y="366"/>
                    <a:pt x="1"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0"/>
            <p:cNvSpPr/>
            <p:nvPr/>
          </p:nvSpPr>
          <p:spPr>
            <a:xfrm>
              <a:off x="3678077" y="4412559"/>
              <a:ext cx="418006" cy="145764"/>
            </a:xfrm>
            <a:custGeom>
              <a:avLst/>
              <a:gdLst/>
              <a:ahLst/>
              <a:cxnLst/>
              <a:rect l="l" t="t" r="r" b="b"/>
              <a:pathLst>
                <a:path w="6567" h="2290" extrusionOk="0">
                  <a:moveTo>
                    <a:pt x="3323" y="0"/>
                  </a:moveTo>
                  <a:cubicBezTo>
                    <a:pt x="3221" y="0"/>
                    <a:pt x="3117" y="3"/>
                    <a:pt x="3010" y="10"/>
                  </a:cubicBezTo>
                  <a:cubicBezTo>
                    <a:pt x="609" y="193"/>
                    <a:pt x="1" y="2290"/>
                    <a:pt x="1" y="2290"/>
                  </a:cubicBezTo>
                  <a:lnTo>
                    <a:pt x="670" y="2138"/>
                  </a:lnTo>
                  <a:cubicBezTo>
                    <a:pt x="670" y="2138"/>
                    <a:pt x="1186" y="1135"/>
                    <a:pt x="2858" y="922"/>
                  </a:cubicBezTo>
                  <a:cubicBezTo>
                    <a:pt x="3109" y="890"/>
                    <a:pt x="3338" y="876"/>
                    <a:pt x="3547" y="876"/>
                  </a:cubicBezTo>
                  <a:cubicBezTo>
                    <a:pt x="4902" y="876"/>
                    <a:pt x="5381" y="1469"/>
                    <a:pt x="5381" y="1469"/>
                  </a:cubicBezTo>
                  <a:lnTo>
                    <a:pt x="6566" y="1469"/>
                  </a:lnTo>
                  <a:cubicBezTo>
                    <a:pt x="6566" y="1469"/>
                    <a:pt x="5485" y="0"/>
                    <a:pt x="332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0"/>
            <p:cNvSpPr/>
            <p:nvPr/>
          </p:nvSpPr>
          <p:spPr>
            <a:xfrm>
              <a:off x="3465290" y="3513545"/>
              <a:ext cx="524369" cy="1124167"/>
            </a:xfrm>
            <a:custGeom>
              <a:avLst/>
              <a:gdLst/>
              <a:ahLst/>
              <a:cxnLst/>
              <a:rect l="l" t="t" r="r" b="b"/>
              <a:pathLst>
                <a:path w="8238" h="17661" extrusionOk="0">
                  <a:moveTo>
                    <a:pt x="4317" y="0"/>
                  </a:moveTo>
                  <a:cubicBezTo>
                    <a:pt x="2979" y="1155"/>
                    <a:pt x="1733" y="1186"/>
                    <a:pt x="0" y="2402"/>
                  </a:cubicBezTo>
                  <a:cubicBezTo>
                    <a:pt x="882" y="4317"/>
                    <a:pt x="2493" y="7782"/>
                    <a:pt x="2493" y="7782"/>
                  </a:cubicBezTo>
                  <a:lnTo>
                    <a:pt x="4317" y="13952"/>
                  </a:lnTo>
                  <a:cubicBezTo>
                    <a:pt x="4317" y="13952"/>
                    <a:pt x="3222" y="15472"/>
                    <a:pt x="3739" y="15654"/>
                  </a:cubicBezTo>
                  <a:cubicBezTo>
                    <a:pt x="3817" y="15677"/>
                    <a:pt x="3898" y="15687"/>
                    <a:pt x="3978" y="15687"/>
                  </a:cubicBezTo>
                  <a:cubicBezTo>
                    <a:pt x="4426" y="15687"/>
                    <a:pt x="4864" y="15381"/>
                    <a:pt x="4864" y="15381"/>
                  </a:cubicBezTo>
                  <a:cubicBezTo>
                    <a:pt x="4864" y="15381"/>
                    <a:pt x="4864" y="17447"/>
                    <a:pt x="5441" y="17630"/>
                  </a:cubicBezTo>
                  <a:cubicBezTo>
                    <a:pt x="5466" y="17636"/>
                    <a:pt x="5489" y="17639"/>
                    <a:pt x="5512" y="17639"/>
                  </a:cubicBezTo>
                  <a:cubicBezTo>
                    <a:pt x="6011" y="17639"/>
                    <a:pt x="5928" y="16080"/>
                    <a:pt x="5928" y="16080"/>
                  </a:cubicBezTo>
                  <a:lnTo>
                    <a:pt x="5928" y="16080"/>
                  </a:lnTo>
                  <a:cubicBezTo>
                    <a:pt x="5928" y="16080"/>
                    <a:pt x="6107" y="17661"/>
                    <a:pt x="6583" y="17661"/>
                  </a:cubicBezTo>
                  <a:cubicBezTo>
                    <a:pt x="6587" y="17661"/>
                    <a:pt x="6592" y="17660"/>
                    <a:pt x="6596" y="17660"/>
                  </a:cubicBezTo>
                  <a:cubicBezTo>
                    <a:pt x="7083" y="17630"/>
                    <a:pt x="6900" y="15958"/>
                    <a:pt x="6900" y="15958"/>
                  </a:cubicBezTo>
                  <a:lnTo>
                    <a:pt x="6900" y="15958"/>
                  </a:lnTo>
                  <a:cubicBezTo>
                    <a:pt x="6900" y="15958"/>
                    <a:pt x="7330" y="17273"/>
                    <a:pt x="7729" y="17273"/>
                  </a:cubicBezTo>
                  <a:cubicBezTo>
                    <a:pt x="7767" y="17273"/>
                    <a:pt x="7805" y="17261"/>
                    <a:pt x="7842" y="17235"/>
                  </a:cubicBezTo>
                  <a:cubicBezTo>
                    <a:pt x="8238" y="16961"/>
                    <a:pt x="7721" y="15016"/>
                    <a:pt x="7721" y="15016"/>
                  </a:cubicBezTo>
                  <a:cubicBezTo>
                    <a:pt x="7721" y="15016"/>
                    <a:pt x="5228" y="3222"/>
                    <a:pt x="5228" y="3192"/>
                  </a:cubicBezTo>
                  <a:cubicBezTo>
                    <a:pt x="4955" y="1976"/>
                    <a:pt x="4651" y="943"/>
                    <a:pt x="431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0"/>
            <p:cNvSpPr/>
            <p:nvPr/>
          </p:nvSpPr>
          <p:spPr>
            <a:xfrm>
              <a:off x="3471083" y="4465136"/>
              <a:ext cx="1040973" cy="1299657"/>
            </a:xfrm>
            <a:custGeom>
              <a:avLst/>
              <a:gdLst/>
              <a:ahLst/>
              <a:cxnLst/>
              <a:rect l="l" t="t" r="r" b="b"/>
              <a:pathLst>
                <a:path w="16354" h="20418" extrusionOk="0">
                  <a:moveTo>
                    <a:pt x="9271" y="1"/>
                  </a:moveTo>
                  <a:cubicBezTo>
                    <a:pt x="8416" y="1"/>
                    <a:pt x="7344" y="114"/>
                    <a:pt x="5989" y="370"/>
                  </a:cubicBezTo>
                  <a:cubicBezTo>
                    <a:pt x="5989" y="370"/>
                    <a:pt x="1" y="1464"/>
                    <a:pt x="639" y="5081"/>
                  </a:cubicBezTo>
                  <a:cubicBezTo>
                    <a:pt x="1277" y="8698"/>
                    <a:pt x="1612" y="17027"/>
                    <a:pt x="3800" y="19914"/>
                  </a:cubicBezTo>
                  <a:cubicBezTo>
                    <a:pt x="4069" y="20273"/>
                    <a:pt x="4835" y="20418"/>
                    <a:pt x="5844" y="20418"/>
                  </a:cubicBezTo>
                  <a:cubicBezTo>
                    <a:pt x="8253" y="20418"/>
                    <a:pt x="12053" y="19596"/>
                    <a:pt x="13831" y="18911"/>
                  </a:cubicBezTo>
                  <a:cubicBezTo>
                    <a:pt x="16353" y="17938"/>
                    <a:pt x="16232" y="15507"/>
                    <a:pt x="15776" y="13045"/>
                  </a:cubicBezTo>
                  <a:cubicBezTo>
                    <a:pt x="15290" y="10583"/>
                    <a:pt x="14013" y="4777"/>
                    <a:pt x="12949" y="2193"/>
                  </a:cubicBezTo>
                  <a:cubicBezTo>
                    <a:pt x="12428" y="970"/>
                    <a:pt x="11772" y="1"/>
                    <a:pt x="927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0"/>
            <p:cNvSpPr/>
            <p:nvPr/>
          </p:nvSpPr>
          <p:spPr>
            <a:xfrm>
              <a:off x="3513665" y="4460107"/>
              <a:ext cx="1040973" cy="1299211"/>
            </a:xfrm>
            <a:custGeom>
              <a:avLst/>
              <a:gdLst/>
              <a:ahLst/>
              <a:cxnLst/>
              <a:rect l="l" t="t" r="r" b="b"/>
              <a:pathLst>
                <a:path w="16354" h="20411" extrusionOk="0">
                  <a:moveTo>
                    <a:pt x="9314" y="1"/>
                  </a:moveTo>
                  <a:cubicBezTo>
                    <a:pt x="8453" y="1"/>
                    <a:pt x="7369" y="120"/>
                    <a:pt x="5988" y="388"/>
                  </a:cubicBezTo>
                  <a:cubicBezTo>
                    <a:pt x="5988" y="388"/>
                    <a:pt x="0" y="1452"/>
                    <a:pt x="639" y="5069"/>
                  </a:cubicBezTo>
                  <a:cubicBezTo>
                    <a:pt x="1277" y="8686"/>
                    <a:pt x="1611" y="17014"/>
                    <a:pt x="3800" y="19902"/>
                  </a:cubicBezTo>
                  <a:cubicBezTo>
                    <a:pt x="4072" y="20265"/>
                    <a:pt x="4847" y="20411"/>
                    <a:pt x="5870" y="20411"/>
                  </a:cubicBezTo>
                  <a:cubicBezTo>
                    <a:pt x="8273" y="20411"/>
                    <a:pt x="12039" y="19603"/>
                    <a:pt x="13830" y="18899"/>
                  </a:cubicBezTo>
                  <a:cubicBezTo>
                    <a:pt x="16353" y="17926"/>
                    <a:pt x="16232" y="15495"/>
                    <a:pt x="15745" y="13033"/>
                  </a:cubicBezTo>
                  <a:cubicBezTo>
                    <a:pt x="15259" y="10570"/>
                    <a:pt x="14013" y="4765"/>
                    <a:pt x="12918" y="2181"/>
                  </a:cubicBezTo>
                  <a:cubicBezTo>
                    <a:pt x="12401" y="966"/>
                    <a:pt x="11767" y="1"/>
                    <a:pt x="9314"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0"/>
            <p:cNvSpPr/>
            <p:nvPr/>
          </p:nvSpPr>
          <p:spPr>
            <a:xfrm>
              <a:off x="3668402" y="5074154"/>
              <a:ext cx="812715" cy="235196"/>
            </a:xfrm>
            <a:custGeom>
              <a:avLst/>
              <a:gdLst/>
              <a:ahLst/>
              <a:cxnLst/>
              <a:rect l="l" t="t" r="r" b="b"/>
              <a:pathLst>
                <a:path w="12768" h="3695" extrusionOk="0">
                  <a:moveTo>
                    <a:pt x="9729" y="1"/>
                  </a:moveTo>
                  <a:cubicBezTo>
                    <a:pt x="8689" y="1"/>
                    <a:pt x="7199" y="151"/>
                    <a:pt x="5016" y="498"/>
                  </a:cubicBezTo>
                  <a:cubicBezTo>
                    <a:pt x="5016" y="498"/>
                    <a:pt x="487" y="1531"/>
                    <a:pt x="1" y="3325"/>
                  </a:cubicBezTo>
                  <a:cubicBezTo>
                    <a:pt x="1327" y="3577"/>
                    <a:pt x="2660" y="3694"/>
                    <a:pt x="3987" y="3694"/>
                  </a:cubicBezTo>
                  <a:cubicBezTo>
                    <a:pt x="6979" y="3694"/>
                    <a:pt x="9946" y="3098"/>
                    <a:pt x="12767" y="2109"/>
                  </a:cubicBezTo>
                  <a:cubicBezTo>
                    <a:pt x="12585" y="1592"/>
                    <a:pt x="12372" y="1136"/>
                    <a:pt x="12159" y="802"/>
                  </a:cubicBezTo>
                  <a:cubicBezTo>
                    <a:pt x="11799" y="316"/>
                    <a:pt x="11237" y="1"/>
                    <a:pt x="9729" y="1"/>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0"/>
            <p:cNvSpPr/>
            <p:nvPr/>
          </p:nvSpPr>
          <p:spPr>
            <a:xfrm>
              <a:off x="3662610" y="5208331"/>
              <a:ext cx="833975" cy="181601"/>
            </a:xfrm>
            <a:custGeom>
              <a:avLst/>
              <a:gdLst/>
              <a:ahLst/>
              <a:cxnLst/>
              <a:rect l="l" t="t" r="r" b="b"/>
              <a:pathLst>
                <a:path w="13102" h="2853" extrusionOk="0">
                  <a:moveTo>
                    <a:pt x="12858" y="1"/>
                  </a:moveTo>
                  <a:cubicBezTo>
                    <a:pt x="10037" y="990"/>
                    <a:pt x="7070" y="1586"/>
                    <a:pt x="4078" y="1586"/>
                  </a:cubicBezTo>
                  <a:cubicBezTo>
                    <a:pt x="2751" y="1586"/>
                    <a:pt x="1418" y="1469"/>
                    <a:pt x="92" y="1217"/>
                  </a:cubicBezTo>
                  <a:cubicBezTo>
                    <a:pt x="62" y="1308"/>
                    <a:pt x="62" y="1399"/>
                    <a:pt x="62" y="1460"/>
                  </a:cubicBezTo>
                  <a:cubicBezTo>
                    <a:pt x="31" y="1825"/>
                    <a:pt x="1" y="2281"/>
                    <a:pt x="1" y="2767"/>
                  </a:cubicBezTo>
                  <a:cubicBezTo>
                    <a:pt x="731" y="2823"/>
                    <a:pt x="1471" y="2852"/>
                    <a:pt x="2216" y="2852"/>
                  </a:cubicBezTo>
                  <a:cubicBezTo>
                    <a:pt x="5876" y="2852"/>
                    <a:pt x="9667" y="2160"/>
                    <a:pt x="13101" y="670"/>
                  </a:cubicBezTo>
                  <a:cubicBezTo>
                    <a:pt x="13010" y="426"/>
                    <a:pt x="12949" y="214"/>
                    <a:pt x="12858"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0"/>
            <p:cNvSpPr/>
            <p:nvPr/>
          </p:nvSpPr>
          <p:spPr>
            <a:xfrm>
              <a:off x="3662610" y="5250914"/>
              <a:ext cx="909403" cy="380833"/>
            </a:xfrm>
            <a:custGeom>
              <a:avLst/>
              <a:gdLst/>
              <a:ahLst/>
              <a:cxnLst/>
              <a:rect l="l" t="t" r="r" b="b"/>
              <a:pathLst>
                <a:path w="14287" h="5983" extrusionOk="0">
                  <a:moveTo>
                    <a:pt x="13101" y="1"/>
                  </a:moveTo>
                  <a:cubicBezTo>
                    <a:pt x="9667" y="1491"/>
                    <a:pt x="5876" y="2183"/>
                    <a:pt x="2216" y="2183"/>
                  </a:cubicBezTo>
                  <a:cubicBezTo>
                    <a:pt x="1471" y="2183"/>
                    <a:pt x="731" y="2154"/>
                    <a:pt x="1" y="2098"/>
                  </a:cubicBezTo>
                  <a:cubicBezTo>
                    <a:pt x="1" y="2280"/>
                    <a:pt x="1" y="2493"/>
                    <a:pt x="1" y="2675"/>
                  </a:cubicBezTo>
                  <a:cubicBezTo>
                    <a:pt x="3056" y="5081"/>
                    <a:pt x="6931" y="5983"/>
                    <a:pt x="10810" y="5983"/>
                  </a:cubicBezTo>
                  <a:cubicBezTo>
                    <a:pt x="11832" y="5983"/>
                    <a:pt x="12854" y="5920"/>
                    <a:pt x="13861" y="5806"/>
                  </a:cubicBezTo>
                  <a:cubicBezTo>
                    <a:pt x="14287" y="5198"/>
                    <a:pt x="14226" y="4499"/>
                    <a:pt x="14044" y="3770"/>
                  </a:cubicBezTo>
                  <a:cubicBezTo>
                    <a:pt x="13831" y="2979"/>
                    <a:pt x="13527" y="1368"/>
                    <a:pt x="1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0"/>
            <p:cNvSpPr/>
            <p:nvPr/>
          </p:nvSpPr>
          <p:spPr>
            <a:xfrm>
              <a:off x="3662610" y="5423092"/>
              <a:ext cx="880378" cy="355054"/>
            </a:xfrm>
            <a:custGeom>
              <a:avLst/>
              <a:gdLst/>
              <a:ahLst/>
              <a:cxnLst/>
              <a:rect l="l" t="t" r="r" b="b"/>
              <a:pathLst>
                <a:path w="13831" h="5578" extrusionOk="0">
                  <a:moveTo>
                    <a:pt x="1" y="1"/>
                  </a:moveTo>
                  <a:cubicBezTo>
                    <a:pt x="1" y="1977"/>
                    <a:pt x="274" y="4408"/>
                    <a:pt x="1764" y="5411"/>
                  </a:cubicBezTo>
                  <a:cubicBezTo>
                    <a:pt x="1929" y="5527"/>
                    <a:pt x="2327" y="5577"/>
                    <a:pt x="2879" y="5577"/>
                  </a:cubicBezTo>
                  <a:cubicBezTo>
                    <a:pt x="5074" y="5577"/>
                    <a:pt x="9700" y="4790"/>
                    <a:pt x="11764" y="4256"/>
                  </a:cubicBezTo>
                  <a:cubicBezTo>
                    <a:pt x="12858" y="3983"/>
                    <a:pt x="13496" y="3587"/>
                    <a:pt x="13831" y="3101"/>
                  </a:cubicBezTo>
                  <a:lnTo>
                    <a:pt x="13831" y="3101"/>
                  </a:lnTo>
                  <a:cubicBezTo>
                    <a:pt x="12813" y="3217"/>
                    <a:pt x="11778" y="3281"/>
                    <a:pt x="10743" y="3281"/>
                  </a:cubicBezTo>
                  <a:cubicBezTo>
                    <a:pt x="6896" y="3281"/>
                    <a:pt x="3043" y="239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0"/>
            <p:cNvSpPr/>
            <p:nvPr/>
          </p:nvSpPr>
          <p:spPr>
            <a:xfrm>
              <a:off x="3858020" y="4693645"/>
              <a:ext cx="238060" cy="233732"/>
            </a:xfrm>
            <a:custGeom>
              <a:avLst/>
              <a:gdLst/>
              <a:ahLst/>
              <a:cxnLst/>
              <a:rect l="l" t="t" r="r" b="b"/>
              <a:pathLst>
                <a:path w="3740" h="3672" extrusionOk="0">
                  <a:moveTo>
                    <a:pt x="2201" y="1003"/>
                  </a:moveTo>
                  <a:cubicBezTo>
                    <a:pt x="2293" y="1003"/>
                    <a:pt x="2435" y="1327"/>
                    <a:pt x="2493" y="1734"/>
                  </a:cubicBezTo>
                  <a:cubicBezTo>
                    <a:pt x="2554" y="2160"/>
                    <a:pt x="2493" y="2525"/>
                    <a:pt x="2372" y="2555"/>
                  </a:cubicBezTo>
                  <a:cubicBezTo>
                    <a:pt x="2280" y="2555"/>
                    <a:pt x="2128" y="2221"/>
                    <a:pt x="2068" y="1795"/>
                  </a:cubicBezTo>
                  <a:cubicBezTo>
                    <a:pt x="2037" y="1369"/>
                    <a:pt x="2068" y="1005"/>
                    <a:pt x="2189" y="1005"/>
                  </a:cubicBezTo>
                  <a:cubicBezTo>
                    <a:pt x="2193" y="1003"/>
                    <a:pt x="2197" y="1003"/>
                    <a:pt x="2201" y="1003"/>
                  </a:cubicBezTo>
                  <a:close/>
                  <a:moveTo>
                    <a:pt x="1277" y="1248"/>
                  </a:moveTo>
                  <a:cubicBezTo>
                    <a:pt x="1369" y="1248"/>
                    <a:pt x="1520" y="1582"/>
                    <a:pt x="1581" y="2008"/>
                  </a:cubicBezTo>
                  <a:cubicBezTo>
                    <a:pt x="1642" y="2433"/>
                    <a:pt x="1581" y="2798"/>
                    <a:pt x="1460" y="2798"/>
                  </a:cubicBezTo>
                  <a:cubicBezTo>
                    <a:pt x="1455" y="2799"/>
                    <a:pt x="1449" y="2800"/>
                    <a:pt x="1444" y="2800"/>
                  </a:cubicBezTo>
                  <a:cubicBezTo>
                    <a:pt x="1328" y="2800"/>
                    <a:pt x="1214" y="2476"/>
                    <a:pt x="1156" y="2069"/>
                  </a:cubicBezTo>
                  <a:cubicBezTo>
                    <a:pt x="1095" y="1643"/>
                    <a:pt x="1156" y="1278"/>
                    <a:pt x="1277" y="1248"/>
                  </a:cubicBezTo>
                  <a:close/>
                  <a:moveTo>
                    <a:pt x="1588" y="0"/>
                  </a:moveTo>
                  <a:cubicBezTo>
                    <a:pt x="1512" y="0"/>
                    <a:pt x="1427" y="34"/>
                    <a:pt x="1369" y="93"/>
                  </a:cubicBezTo>
                  <a:lnTo>
                    <a:pt x="61" y="2008"/>
                  </a:lnTo>
                  <a:cubicBezTo>
                    <a:pt x="1" y="2129"/>
                    <a:pt x="31" y="2251"/>
                    <a:pt x="122" y="2342"/>
                  </a:cubicBezTo>
                  <a:lnTo>
                    <a:pt x="2037" y="3619"/>
                  </a:lnTo>
                  <a:cubicBezTo>
                    <a:pt x="2073" y="3655"/>
                    <a:pt x="2119" y="3672"/>
                    <a:pt x="2164" y="3672"/>
                  </a:cubicBezTo>
                  <a:cubicBezTo>
                    <a:pt x="2234" y="3672"/>
                    <a:pt x="2304" y="3632"/>
                    <a:pt x="2341" y="3558"/>
                  </a:cubicBezTo>
                  <a:lnTo>
                    <a:pt x="3648" y="1643"/>
                  </a:lnTo>
                  <a:cubicBezTo>
                    <a:pt x="3739" y="1552"/>
                    <a:pt x="3709" y="1400"/>
                    <a:pt x="3587" y="1309"/>
                  </a:cubicBezTo>
                  <a:lnTo>
                    <a:pt x="1703" y="32"/>
                  </a:lnTo>
                  <a:cubicBezTo>
                    <a:pt x="1671" y="11"/>
                    <a:pt x="1631" y="0"/>
                    <a:pt x="15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0"/>
            <p:cNvSpPr/>
            <p:nvPr/>
          </p:nvSpPr>
          <p:spPr>
            <a:xfrm>
              <a:off x="3863813" y="4683970"/>
              <a:ext cx="238060" cy="233732"/>
            </a:xfrm>
            <a:custGeom>
              <a:avLst/>
              <a:gdLst/>
              <a:ahLst/>
              <a:cxnLst/>
              <a:rect l="l" t="t" r="r" b="b"/>
              <a:pathLst>
                <a:path w="3740" h="3672" extrusionOk="0">
                  <a:moveTo>
                    <a:pt x="2205" y="1003"/>
                  </a:moveTo>
                  <a:cubicBezTo>
                    <a:pt x="2321" y="1003"/>
                    <a:pt x="2435" y="1327"/>
                    <a:pt x="2493" y="1734"/>
                  </a:cubicBezTo>
                  <a:cubicBezTo>
                    <a:pt x="2554" y="2190"/>
                    <a:pt x="2493" y="2525"/>
                    <a:pt x="2372" y="2555"/>
                  </a:cubicBezTo>
                  <a:cubicBezTo>
                    <a:pt x="2281" y="2555"/>
                    <a:pt x="2129" y="2221"/>
                    <a:pt x="2068" y="1795"/>
                  </a:cubicBezTo>
                  <a:cubicBezTo>
                    <a:pt x="2037" y="1370"/>
                    <a:pt x="2068" y="1005"/>
                    <a:pt x="2189" y="1005"/>
                  </a:cubicBezTo>
                  <a:cubicBezTo>
                    <a:pt x="2195" y="1003"/>
                    <a:pt x="2200" y="1003"/>
                    <a:pt x="2205" y="1003"/>
                  </a:cubicBezTo>
                  <a:close/>
                  <a:moveTo>
                    <a:pt x="1293" y="1276"/>
                  </a:moveTo>
                  <a:cubicBezTo>
                    <a:pt x="1409" y="1276"/>
                    <a:pt x="1523" y="1600"/>
                    <a:pt x="1581" y="2008"/>
                  </a:cubicBezTo>
                  <a:cubicBezTo>
                    <a:pt x="1642" y="2433"/>
                    <a:pt x="1581" y="2798"/>
                    <a:pt x="1490" y="2828"/>
                  </a:cubicBezTo>
                  <a:cubicBezTo>
                    <a:pt x="1369" y="2828"/>
                    <a:pt x="1217" y="2494"/>
                    <a:pt x="1186" y="2069"/>
                  </a:cubicBezTo>
                  <a:cubicBezTo>
                    <a:pt x="1126" y="1643"/>
                    <a:pt x="1156" y="1278"/>
                    <a:pt x="1278" y="1278"/>
                  </a:cubicBezTo>
                  <a:cubicBezTo>
                    <a:pt x="1283" y="1277"/>
                    <a:pt x="1288" y="1276"/>
                    <a:pt x="1293" y="1276"/>
                  </a:cubicBezTo>
                  <a:close/>
                  <a:moveTo>
                    <a:pt x="1590" y="0"/>
                  </a:moveTo>
                  <a:cubicBezTo>
                    <a:pt x="1516" y="0"/>
                    <a:pt x="1438" y="34"/>
                    <a:pt x="1399" y="93"/>
                  </a:cubicBezTo>
                  <a:lnTo>
                    <a:pt x="62" y="2008"/>
                  </a:lnTo>
                  <a:cubicBezTo>
                    <a:pt x="1" y="2129"/>
                    <a:pt x="31" y="2251"/>
                    <a:pt x="153" y="2342"/>
                  </a:cubicBezTo>
                  <a:lnTo>
                    <a:pt x="2037" y="3619"/>
                  </a:lnTo>
                  <a:cubicBezTo>
                    <a:pt x="2073" y="3655"/>
                    <a:pt x="2119" y="3672"/>
                    <a:pt x="2164" y="3672"/>
                  </a:cubicBezTo>
                  <a:cubicBezTo>
                    <a:pt x="2234" y="3672"/>
                    <a:pt x="2305" y="3632"/>
                    <a:pt x="2341" y="3558"/>
                  </a:cubicBezTo>
                  <a:lnTo>
                    <a:pt x="3648" y="1643"/>
                  </a:lnTo>
                  <a:cubicBezTo>
                    <a:pt x="3740" y="1552"/>
                    <a:pt x="3709" y="1400"/>
                    <a:pt x="3588" y="1309"/>
                  </a:cubicBezTo>
                  <a:lnTo>
                    <a:pt x="1703" y="32"/>
                  </a:lnTo>
                  <a:cubicBezTo>
                    <a:pt x="1671" y="11"/>
                    <a:pt x="1631" y="0"/>
                    <a:pt x="1590"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0"/>
            <p:cNvSpPr/>
            <p:nvPr/>
          </p:nvSpPr>
          <p:spPr>
            <a:xfrm>
              <a:off x="2956460" y="3608004"/>
              <a:ext cx="332839" cy="25525"/>
            </a:xfrm>
            <a:custGeom>
              <a:avLst/>
              <a:gdLst/>
              <a:ahLst/>
              <a:cxnLst/>
              <a:rect l="l" t="t" r="r" b="b"/>
              <a:pathLst>
                <a:path w="5229" h="401" extrusionOk="0">
                  <a:moveTo>
                    <a:pt x="1428" y="0"/>
                  </a:moveTo>
                  <a:cubicBezTo>
                    <a:pt x="978" y="0"/>
                    <a:pt x="531" y="12"/>
                    <a:pt x="91" y="36"/>
                  </a:cubicBezTo>
                  <a:cubicBezTo>
                    <a:pt x="0" y="36"/>
                    <a:pt x="0" y="158"/>
                    <a:pt x="61" y="158"/>
                  </a:cubicBezTo>
                  <a:cubicBezTo>
                    <a:pt x="1763" y="158"/>
                    <a:pt x="3435" y="310"/>
                    <a:pt x="5107" y="401"/>
                  </a:cubicBezTo>
                  <a:cubicBezTo>
                    <a:pt x="5198" y="401"/>
                    <a:pt x="5228" y="219"/>
                    <a:pt x="5137" y="219"/>
                  </a:cubicBezTo>
                  <a:cubicBezTo>
                    <a:pt x="3913" y="85"/>
                    <a:pt x="2657" y="0"/>
                    <a:pt x="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0"/>
            <p:cNvSpPr/>
            <p:nvPr/>
          </p:nvSpPr>
          <p:spPr>
            <a:xfrm>
              <a:off x="2817126" y="3440027"/>
              <a:ext cx="149074" cy="7702"/>
            </a:xfrm>
            <a:custGeom>
              <a:avLst/>
              <a:gdLst/>
              <a:ahLst/>
              <a:cxnLst/>
              <a:rect l="l" t="t" r="r" b="b"/>
              <a:pathLst>
                <a:path w="2342" h="121" extrusionOk="0">
                  <a:moveTo>
                    <a:pt x="2341" y="0"/>
                  </a:moveTo>
                  <a:lnTo>
                    <a:pt x="1" y="61"/>
                  </a:lnTo>
                  <a:cubicBezTo>
                    <a:pt x="106" y="105"/>
                    <a:pt x="311" y="121"/>
                    <a:pt x="559" y="121"/>
                  </a:cubicBezTo>
                  <a:cubicBezTo>
                    <a:pt x="1176" y="121"/>
                    <a:pt x="2060"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0"/>
            <p:cNvSpPr/>
            <p:nvPr/>
          </p:nvSpPr>
          <p:spPr>
            <a:xfrm>
              <a:off x="2811334" y="3432325"/>
              <a:ext cx="158749" cy="24188"/>
            </a:xfrm>
            <a:custGeom>
              <a:avLst/>
              <a:gdLst/>
              <a:ahLst/>
              <a:cxnLst/>
              <a:rect l="l" t="t" r="r" b="b"/>
              <a:pathLst>
                <a:path w="2494" h="380" extrusionOk="0">
                  <a:moveTo>
                    <a:pt x="2164" y="0"/>
                  </a:moveTo>
                  <a:cubicBezTo>
                    <a:pt x="1891" y="0"/>
                    <a:pt x="1562" y="91"/>
                    <a:pt x="1368" y="91"/>
                  </a:cubicBezTo>
                  <a:cubicBezTo>
                    <a:pt x="1068" y="112"/>
                    <a:pt x="767" y="134"/>
                    <a:pt x="466" y="134"/>
                  </a:cubicBezTo>
                  <a:cubicBezTo>
                    <a:pt x="341" y="134"/>
                    <a:pt x="216" y="130"/>
                    <a:pt x="92" y="121"/>
                  </a:cubicBezTo>
                  <a:cubicBezTo>
                    <a:pt x="31" y="121"/>
                    <a:pt x="1" y="213"/>
                    <a:pt x="61" y="243"/>
                  </a:cubicBezTo>
                  <a:cubicBezTo>
                    <a:pt x="213" y="349"/>
                    <a:pt x="426" y="380"/>
                    <a:pt x="643" y="380"/>
                  </a:cubicBezTo>
                  <a:cubicBezTo>
                    <a:pt x="859" y="380"/>
                    <a:pt x="1080" y="349"/>
                    <a:pt x="1247" y="334"/>
                  </a:cubicBezTo>
                  <a:cubicBezTo>
                    <a:pt x="1551" y="304"/>
                    <a:pt x="2189" y="365"/>
                    <a:pt x="2463" y="182"/>
                  </a:cubicBezTo>
                  <a:cubicBezTo>
                    <a:pt x="2493" y="152"/>
                    <a:pt x="2493" y="91"/>
                    <a:pt x="2463" y="61"/>
                  </a:cubicBezTo>
                  <a:cubicBezTo>
                    <a:pt x="2382" y="16"/>
                    <a:pt x="2278" y="0"/>
                    <a:pt x="2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0"/>
            <p:cNvSpPr/>
            <p:nvPr/>
          </p:nvSpPr>
          <p:spPr>
            <a:xfrm>
              <a:off x="3244738" y="3440027"/>
              <a:ext cx="149011" cy="7702"/>
            </a:xfrm>
            <a:custGeom>
              <a:avLst/>
              <a:gdLst/>
              <a:ahLst/>
              <a:cxnLst/>
              <a:rect l="l" t="t" r="r" b="b"/>
              <a:pathLst>
                <a:path w="2341" h="121" extrusionOk="0">
                  <a:moveTo>
                    <a:pt x="2341" y="0"/>
                  </a:moveTo>
                  <a:lnTo>
                    <a:pt x="0" y="61"/>
                  </a:lnTo>
                  <a:cubicBezTo>
                    <a:pt x="105" y="105"/>
                    <a:pt x="310" y="121"/>
                    <a:pt x="559" y="121"/>
                  </a:cubicBezTo>
                  <a:cubicBezTo>
                    <a:pt x="1175" y="121"/>
                    <a:pt x="2059" y="22"/>
                    <a:pt x="2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0"/>
            <p:cNvSpPr/>
            <p:nvPr/>
          </p:nvSpPr>
          <p:spPr>
            <a:xfrm>
              <a:off x="3240855" y="3432325"/>
              <a:ext cx="158686" cy="24188"/>
            </a:xfrm>
            <a:custGeom>
              <a:avLst/>
              <a:gdLst/>
              <a:ahLst/>
              <a:cxnLst/>
              <a:rect l="l" t="t" r="r" b="b"/>
              <a:pathLst>
                <a:path w="2493" h="380" extrusionOk="0">
                  <a:moveTo>
                    <a:pt x="2139" y="0"/>
                  </a:moveTo>
                  <a:cubicBezTo>
                    <a:pt x="1873" y="0"/>
                    <a:pt x="1552" y="91"/>
                    <a:pt x="1338" y="91"/>
                  </a:cubicBezTo>
                  <a:cubicBezTo>
                    <a:pt x="1037" y="112"/>
                    <a:pt x="736" y="134"/>
                    <a:pt x="435" y="134"/>
                  </a:cubicBezTo>
                  <a:cubicBezTo>
                    <a:pt x="311" y="134"/>
                    <a:pt x="186" y="130"/>
                    <a:pt x="61" y="121"/>
                  </a:cubicBezTo>
                  <a:cubicBezTo>
                    <a:pt x="0" y="121"/>
                    <a:pt x="0" y="213"/>
                    <a:pt x="31" y="243"/>
                  </a:cubicBezTo>
                  <a:cubicBezTo>
                    <a:pt x="183" y="349"/>
                    <a:pt x="396" y="380"/>
                    <a:pt x="612" y="380"/>
                  </a:cubicBezTo>
                  <a:cubicBezTo>
                    <a:pt x="829" y="380"/>
                    <a:pt x="1049" y="349"/>
                    <a:pt x="1216" y="334"/>
                  </a:cubicBezTo>
                  <a:cubicBezTo>
                    <a:pt x="1551" y="304"/>
                    <a:pt x="2189" y="365"/>
                    <a:pt x="2432" y="182"/>
                  </a:cubicBezTo>
                  <a:cubicBezTo>
                    <a:pt x="2493" y="152"/>
                    <a:pt x="2493" y="91"/>
                    <a:pt x="2432" y="61"/>
                  </a:cubicBezTo>
                  <a:cubicBezTo>
                    <a:pt x="2352" y="16"/>
                    <a:pt x="2250" y="0"/>
                    <a:pt x="2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0"/>
            <p:cNvSpPr/>
            <p:nvPr/>
          </p:nvSpPr>
          <p:spPr>
            <a:xfrm>
              <a:off x="2851944" y="3476754"/>
              <a:ext cx="81348" cy="77465"/>
            </a:xfrm>
            <a:custGeom>
              <a:avLst/>
              <a:gdLst/>
              <a:ahLst/>
              <a:cxnLst/>
              <a:rect l="l" t="t" r="r" b="b"/>
              <a:pathLst>
                <a:path w="1278" h="1217" extrusionOk="0">
                  <a:moveTo>
                    <a:pt x="639" y="1"/>
                  </a:moveTo>
                  <a:cubicBezTo>
                    <a:pt x="274" y="1"/>
                    <a:pt x="1" y="274"/>
                    <a:pt x="1" y="609"/>
                  </a:cubicBezTo>
                  <a:cubicBezTo>
                    <a:pt x="1" y="943"/>
                    <a:pt x="274" y="1217"/>
                    <a:pt x="639" y="1217"/>
                  </a:cubicBezTo>
                  <a:cubicBezTo>
                    <a:pt x="974" y="1217"/>
                    <a:pt x="1278" y="943"/>
                    <a:pt x="1278" y="609"/>
                  </a:cubicBezTo>
                  <a:cubicBezTo>
                    <a:pt x="1278" y="274"/>
                    <a:pt x="974"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0"/>
            <p:cNvSpPr/>
            <p:nvPr/>
          </p:nvSpPr>
          <p:spPr>
            <a:xfrm>
              <a:off x="3279555" y="3476754"/>
              <a:ext cx="81284" cy="77465"/>
            </a:xfrm>
            <a:custGeom>
              <a:avLst/>
              <a:gdLst/>
              <a:ahLst/>
              <a:cxnLst/>
              <a:rect l="l" t="t" r="r" b="b"/>
              <a:pathLst>
                <a:path w="1277" h="1217" extrusionOk="0">
                  <a:moveTo>
                    <a:pt x="639" y="1"/>
                  </a:moveTo>
                  <a:cubicBezTo>
                    <a:pt x="274" y="1"/>
                    <a:pt x="0" y="274"/>
                    <a:pt x="0" y="609"/>
                  </a:cubicBezTo>
                  <a:cubicBezTo>
                    <a:pt x="0" y="943"/>
                    <a:pt x="274" y="1217"/>
                    <a:pt x="639" y="1217"/>
                  </a:cubicBezTo>
                  <a:cubicBezTo>
                    <a:pt x="973" y="1217"/>
                    <a:pt x="1277" y="943"/>
                    <a:pt x="1277" y="609"/>
                  </a:cubicBezTo>
                  <a:cubicBezTo>
                    <a:pt x="1277" y="274"/>
                    <a:pt x="973" y="1"/>
                    <a:pt x="6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94" name="Google Shape;1694;p70">
            <a:hlinkClick r:id="rId3" action="ppaction://hlinksldjump"/>
          </p:cNvPr>
          <p:cNvPicPr preferRelativeResize="0"/>
          <p:nvPr/>
        </p:nvPicPr>
        <p:blipFill>
          <a:blip r:embed="rId4"/>
          <a:stretch>
            <a:fillRect/>
          </a:stretch>
        </p:blipFill>
        <p:spPr>
          <a:xfrm flipH="1">
            <a:off x="8264675" y="4573721"/>
            <a:ext cx="332200" cy="332175"/>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7300" y="171451"/>
            <a:ext cx="6572250" cy="1569660"/>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4. Trong cuộc sống và học tập của em có những thuận lợi, khó khăn gì? Hãy l</a:t>
            </a:r>
            <a:r>
              <a:rPr lang="en-US" sz="2400" b="1" dirty="0" err="1">
                <a:solidFill>
                  <a:srgbClr val="FF0000"/>
                </a:solidFill>
                <a:latin typeface="Times New Roman" panose="02020603050405020304" pitchFamily="18" charset="0"/>
                <a:cs typeface="Times New Roman" panose="02020603050405020304" pitchFamily="18" charset="0"/>
              </a:rPr>
              <a:t>ập</a:t>
            </a:r>
            <a:r>
              <a:rPr lang="vi-VN" sz="2400" b="1" dirty="0">
                <a:solidFill>
                  <a:srgbClr val="FF0000"/>
                </a:solidFill>
                <a:latin typeface="Times New Roman" panose="02020603050405020304" pitchFamily="18" charset="0"/>
                <a:cs typeface="Times New Roman" panose="02020603050405020304" pitchFamily="18" charset="0"/>
              </a:rPr>
              <a:t> được kế hoạch để thực hiện mục tiêu trong một ngày/ một tuần/ một tháng/ một năm của bản thân theo mẫu sau:</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Content Placeholder 4"/>
          <p:cNvGraphicFramePr>
            <a:graphicFrameLocks noGrp="1"/>
          </p:cNvGraphicFramePr>
          <p:nvPr>
            <p:ph idx="1"/>
          </p:nvPr>
        </p:nvGraphicFramePr>
        <p:xfrm>
          <a:off x="1358083" y="2171700"/>
          <a:ext cx="6468601" cy="2388870"/>
        </p:xfrm>
        <a:graphic>
          <a:graphicData uri="http://schemas.openxmlformats.org/drawingml/2006/table">
            <a:tbl>
              <a:tblPr/>
              <a:tblGrid>
                <a:gridCol w="1714500">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gridCol w="3014201">
                  <a:extLst>
                    <a:ext uri="{9D8B030D-6E8A-4147-A177-3AD203B41FA5}">
                      <a16:colId xmlns:a16="http://schemas.microsoft.com/office/drawing/2014/main" val="20002"/>
                    </a:ext>
                  </a:extLst>
                </a:gridCol>
                <a:gridCol w="82550">
                  <a:extLst>
                    <a:ext uri="{9D8B030D-6E8A-4147-A177-3AD203B41FA5}">
                      <a16:colId xmlns:a16="http://schemas.microsoft.com/office/drawing/2014/main" val="20003"/>
                    </a:ext>
                  </a:extLst>
                </a:gridCol>
              </a:tblGrid>
              <a:tr h="697230">
                <a:tc>
                  <a:txBody>
                    <a:bodyPr/>
                    <a:lstStyle/>
                    <a:p>
                      <a:pPr algn="ctr"/>
                      <a:r>
                        <a:rPr lang="en-US" sz="2100" b="1" dirty="0" err="1">
                          <a:solidFill>
                            <a:srgbClr val="7030A0"/>
                          </a:solidFill>
                          <a:effectLst/>
                          <a:latin typeface="Times New Roman" panose="02020603050405020304" pitchFamily="18" charset="0"/>
                          <a:cs typeface="Times New Roman" panose="02020603050405020304" pitchFamily="18" charset="0"/>
                        </a:rPr>
                        <a:t>Số</a:t>
                      </a:r>
                      <a:r>
                        <a:rPr lang="en-US" sz="2100" b="1" dirty="0">
                          <a:solidFill>
                            <a:srgbClr val="7030A0"/>
                          </a:solidFill>
                          <a:effectLst/>
                          <a:latin typeface="Times New Roman" panose="02020603050405020304" pitchFamily="18" charset="0"/>
                          <a:cs typeface="Times New Roman" panose="02020603050405020304" pitchFamily="18" charset="0"/>
                        </a:rPr>
                        <a:t> </a:t>
                      </a:r>
                      <a:r>
                        <a:rPr lang="en-US" sz="2100" b="1" dirty="0" err="1">
                          <a:solidFill>
                            <a:srgbClr val="7030A0"/>
                          </a:solidFill>
                          <a:effectLst/>
                          <a:latin typeface="Times New Roman" panose="02020603050405020304" pitchFamily="18" charset="0"/>
                          <a:cs typeface="Times New Roman" panose="02020603050405020304" pitchFamily="18" charset="0"/>
                        </a:rPr>
                        <a:t>thứ</a:t>
                      </a:r>
                      <a:r>
                        <a:rPr lang="en-US" sz="2100" b="1" dirty="0">
                          <a:solidFill>
                            <a:srgbClr val="7030A0"/>
                          </a:solidFill>
                          <a:effectLst/>
                          <a:latin typeface="Times New Roman" panose="02020603050405020304" pitchFamily="18" charset="0"/>
                          <a:cs typeface="Times New Roman" panose="02020603050405020304" pitchFamily="18" charset="0"/>
                        </a:rPr>
                        <a:t> </a:t>
                      </a:r>
                      <a:r>
                        <a:rPr lang="en-US" sz="2100" b="1" dirty="0" err="1">
                          <a:solidFill>
                            <a:srgbClr val="7030A0"/>
                          </a:solidFill>
                          <a:effectLst/>
                          <a:latin typeface="Times New Roman" panose="02020603050405020304" pitchFamily="18" charset="0"/>
                          <a:cs typeface="Times New Roman" panose="02020603050405020304" pitchFamily="18" charset="0"/>
                        </a:rPr>
                        <a:t>tự</a:t>
                      </a:r>
                      <a:endParaRPr lang="en-US"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100" b="1" dirty="0" smtClean="0">
                          <a:solidFill>
                            <a:srgbClr val="7030A0"/>
                          </a:solidFill>
                          <a:effectLst/>
                          <a:latin typeface="Times New Roman" panose="02020603050405020304" pitchFamily="18" charset="0"/>
                          <a:cs typeface="Times New Roman" panose="02020603050405020304" pitchFamily="18" charset="0"/>
                        </a:rPr>
                        <a:t>Mục tiêu</a:t>
                      </a:r>
                      <a:endParaRPr lang="vi-VN"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100" b="1" dirty="0" err="1">
                          <a:solidFill>
                            <a:srgbClr val="7030A0"/>
                          </a:solidFill>
                          <a:effectLst/>
                          <a:latin typeface="Times New Roman" panose="02020603050405020304" pitchFamily="18" charset="0"/>
                          <a:cs typeface="Times New Roman" panose="02020603050405020304" pitchFamily="18" charset="0"/>
                        </a:rPr>
                        <a:t>Những</a:t>
                      </a:r>
                      <a:r>
                        <a:rPr lang="en-US" sz="2100" b="1" dirty="0">
                          <a:solidFill>
                            <a:srgbClr val="7030A0"/>
                          </a:solidFill>
                          <a:effectLst/>
                          <a:latin typeface="Times New Roman" panose="02020603050405020304" pitchFamily="18" charset="0"/>
                          <a:cs typeface="Times New Roman" panose="02020603050405020304" pitchFamily="18" charset="0"/>
                        </a:rPr>
                        <a:t> </a:t>
                      </a:r>
                      <a:r>
                        <a:rPr lang="en-US" sz="2100" b="1" dirty="0" err="1">
                          <a:solidFill>
                            <a:srgbClr val="7030A0"/>
                          </a:solidFill>
                          <a:effectLst/>
                          <a:latin typeface="Times New Roman" panose="02020603050405020304" pitchFamily="18" charset="0"/>
                          <a:cs typeface="Times New Roman" panose="02020603050405020304" pitchFamily="18" charset="0"/>
                        </a:rPr>
                        <a:t>biện</a:t>
                      </a:r>
                      <a:r>
                        <a:rPr lang="en-US" sz="2100" b="1" dirty="0">
                          <a:solidFill>
                            <a:srgbClr val="7030A0"/>
                          </a:solidFill>
                          <a:effectLst/>
                          <a:latin typeface="Times New Roman" panose="02020603050405020304" pitchFamily="18" charset="0"/>
                          <a:cs typeface="Times New Roman" panose="02020603050405020304" pitchFamily="18" charset="0"/>
                        </a:rPr>
                        <a:t> </a:t>
                      </a:r>
                      <a:r>
                        <a:rPr lang="en-US" sz="2100" b="1" dirty="0" err="1">
                          <a:solidFill>
                            <a:srgbClr val="7030A0"/>
                          </a:solidFill>
                          <a:effectLst/>
                          <a:latin typeface="Times New Roman" panose="02020603050405020304" pitchFamily="18" charset="0"/>
                          <a:cs typeface="Times New Roman" panose="02020603050405020304" pitchFamily="18" charset="0"/>
                        </a:rPr>
                        <a:t>pháp</a:t>
                      </a:r>
                      <a:r>
                        <a:rPr lang="en-US" sz="2100" b="1" dirty="0">
                          <a:solidFill>
                            <a:srgbClr val="7030A0"/>
                          </a:solidFill>
                          <a:effectLst/>
                          <a:latin typeface="Times New Roman" panose="02020603050405020304" pitchFamily="18" charset="0"/>
                          <a:cs typeface="Times New Roman" panose="02020603050405020304" pitchFamily="18" charset="0"/>
                        </a:rPr>
                        <a:t> </a:t>
                      </a:r>
                      <a:r>
                        <a:rPr lang="vi-VN" sz="2100" b="1" dirty="0" smtClean="0">
                          <a:solidFill>
                            <a:srgbClr val="7030A0"/>
                          </a:solidFill>
                          <a:effectLst/>
                          <a:latin typeface="Times New Roman" panose="02020603050405020304" pitchFamily="18" charset="0"/>
                          <a:cs typeface="Times New Roman" panose="02020603050405020304" pitchFamily="18" charset="0"/>
                        </a:rPr>
                        <a:t>thực hiện mục tiêu</a:t>
                      </a:r>
                      <a:endParaRPr lang="en-US"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00"/>
                  </a:ext>
                </a:extLst>
              </a:tr>
              <a:tr h="422910">
                <a:tc>
                  <a:txBody>
                    <a:bodyPr/>
                    <a:lstStyle/>
                    <a:p>
                      <a:pPr algn="ctr"/>
                      <a:r>
                        <a:rPr lang="en-US" sz="2100" b="1" dirty="0" smtClean="0">
                          <a:solidFill>
                            <a:srgbClr val="7030A0"/>
                          </a:solidFill>
                          <a:effectLst/>
                          <a:latin typeface="Times New Roman" panose="02020603050405020304" pitchFamily="18" charset="0"/>
                          <a:cs typeface="Times New Roman" panose="02020603050405020304" pitchFamily="18" charset="0"/>
                        </a:rPr>
                        <a:t>1</a:t>
                      </a:r>
                      <a:endParaRPr lang="en-US"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01"/>
                  </a:ext>
                </a:extLst>
              </a:tr>
              <a:tr h="422910">
                <a:tc>
                  <a:txBody>
                    <a:bodyPr/>
                    <a:lstStyle/>
                    <a:p>
                      <a:pPr algn="ctr"/>
                      <a:r>
                        <a:rPr lang="vi-VN" sz="2100" b="1" dirty="0" smtClean="0">
                          <a:solidFill>
                            <a:srgbClr val="7030A0"/>
                          </a:solidFill>
                          <a:effectLst/>
                          <a:latin typeface="Times New Roman" panose="02020603050405020304" pitchFamily="18" charset="0"/>
                          <a:cs typeface="Times New Roman" panose="02020603050405020304" pitchFamily="18" charset="0"/>
                        </a:rPr>
                        <a:t>2</a:t>
                      </a:r>
                      <a:endParaRPr lang="en-US"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1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1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02"/>
                  </a:ext>
                </a:extLst>
              </a:tr>
              <a:tr h="422910">
                <a:tc>
                  <a:txBody>
                    <a:bodyPr/>
                    <a:lstStyle/>
                    <a:p>
                      <a:pPr algn="ctr"/>
                      <a:r>
                        <a:rPr lang="vi-VN" sz="2100" b="1" dirty="0" smtClean="0">
                          <a:solidFill>
                            <a:srgbClr val="7030A0"/>
                          </a:solidFill>
                          <a:effectLst/>
                          <a:latin typeface="Times New Roman" panose="02020603050405020304" pitchFamily="18" charset="0"/>
                          <a:cs typeface="Times New Roman" panose="02020603050405020304" pitchFamily="18" charset="0"/>
                        </a:rPr>
                        <a:t>3</a:t>
                      </a:r>
                      <a:endParaRPr lang="en-US" sz="2100" b="1" dirty="0">
                        <a:solidFill>
                          <a:srgbClr val="7030A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1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1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22910">
                <a:tc>
                  <a:txBody>
                    <a:bodyPr/>
                    <a:lstStyle/>
                    <a:p>
                      <a:pPr algn="ctr"/>
                      <a:endParaRPr lang="en-US"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6947" y="541721"/>
            <a:ext cx="7554607" cy="738664"/>
          </a:xfrm>
          <a:prstGeom prst="rect">
            <a:avLst/>
          </a:prstGeom>
          <a:solidFill>
            <a:srgbClr val="FFFF00"/>
          </a:solidFill>
        </p:spPr>
        <p:txBody>
          <a:bodyPr wrap="square">
            <a:spAutoFit/>
          </a:bodyPr>
          <a:lstStyle/>
          <a:p>
            <a:pPr marL="428625" indent="-428625" algn="just">
              <a:buFont typeface="Wingdings" panose="05000000000000000000" pitchFamily="2" charset="2"/>
              <a:buChar char="v"/>
            </a:pPr>
            <a:r>
              <a:rPr lang="vi-VN" sz="2100" b="1" dirty="0">
                <a:solidFill>
                  <a:srgbClr val="FF0000"/>
                </a:solidFill>
                <a:latin typeface="Times New Roman" panose="02020603050405020304" pitchFamily="18" charset="0"/>
                <a:cs typeface="Times New Roman" panose="02020603050405020304" pitchFamily="18" charset="0"/>
              </a:rPr>
              <a:t>Chẳng hạn: </a:t>
            </a:r>
            <a:r>
              <a:rPr lang="vi-VN" sz="2100" b="1" dirty="0">
                <a:solidFill>
                  <a:srgbClr val="7030A0"/>
                </a:solidFill>
                <a:latin typeface="Times New Roman" panose="02020603050405020304" pitchFamily="18" charset="0"/>
                <a:cs typeface="Times New Roman" panose="02020603050405020304" pitchFamily="18" charset="0"/>
              </a:rPr>
              <a:t>Kế hoạch để thực hiện mục tiêu trong một ngày của bạn như sau:</a:t>
            </a:r>
            <a:endParaRPr lang="en-US" sz="21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6" name="Content Placeholder 4"/>
          <p:cNvGraphicFramePr>
            <a:graphicFrameLocks noGrp="1"/>
          </p:cNvGraphicFramePr>
          <p:nvPr>
            <p:ph idx="1"/>
          </p:nvPr>
        </p:nvGraphicFramePr>
        <p:xfrm>
          <a:off x="726948" y="1783080"/>
          <a:ext cx="7664992" cy="2274570"/>
        </p:xfrm>
        <a:graphic>
          <a:graphicData uri="http://schemas.openxmlformats.org/drawingml/2006/table">
            <a:tbl>
              <a:tblPr/>
              <a:tblGrid>
                <a:gridCol w="1276731">
                  <a:extLst>
                    <a:ext uri="{9D8B030D-6E8A-4147-A177-3AD203B41FA5}">
                      <a16:colId xmlns:a16="http://schemas.microsoft.com/office/drawing/2014/main" val="20000"/>
                    </a:ext>
                  </a:extLst>
                </a:gridCol>
                <a:gridCol w="2588010">
                  <a:extLst>
                    <a:ext uri="{9D8B030D-6E8A-4147-A177-3AD203B41FA5}">
                      <a16:colId xmlns:a16="http://schemas.microsoft.com/office/drawing/2014/main" val="20001"/>
                    </a:ext>
                  </a:extLst>
                </a:gridCol>
                <a:gridCol w="3717701">
                  <a:extLst>
                    <a:ext uri="{9D8B030D-6E8A-4147-A177-3AD203B41FA5}">
                      <a16:colId xmlns:a16="http://schemas.microsoft.com/office/drawing/2014/main" val="20002"/>
                    </a:ext>
                  </a:extLst>
                </a:gridCol>
                <a:gridCol w="82550">
                  <a:extLst>
                    <a:ext uri="{9D8B030D-6E8A-4147-A177-3AD203B41FA5}">
                      <a16:colId xmlns:a16="http://schemas.microsoft.com/office/drawing/2014/main" val="20003"/>
                    </a:ext>
                  </a:extLst>
                </a:gridCol>
              </a:tblGrid>
              <a:tr h="788670">
                <a:tc>
                  <a:txBody>
                    <a:bodyPr/>
                    <a:lstStyle/>
                    <a:p>
                      <a:pPr algn="ctr"/>
                      <a:r>
                        <a:rPr lang="en-US" sz="2100" b="1" dirty="0" err="1">
                          <a:solidFill>
                            <a:srgbClr val="FF0000"/>
                          </a:solidFill>
                          <a:effectLst/>
                          <a:latin typeface="Times New Roman" panose="02020603050405020304" pitchFamily="18" charset="0"/>
                          <a:cs typeface="Times New Roman" panose="02020603050405020304" pitchFamily="18" charset="0"/>
                        </a:rPr>
                        <a:t>Số</a:t>
                      </a:r>
                      <a:r>
                        <a:rPr lang="en-US" sz="2100" b="1" dirty="0">
                          <a:solidFill>
                            <a:srgbClr val="FF0000"/>
                          </a:solidFill>
                          <a:effectLst/>
                          <a:latin typeface="Times New Roman" panose="02020603050405020304" pitchFamily="18" charset="0"/>
                          <a:cs typeface="Times New Roman" panose="02020603050405020304" pitchFamily="18" charset="0"/>
                        </a:rPr>
                        <a:t> </a:t>
                      </a:r>
                      <a:r>
                        <a:rPr lang="en-US" sz="2100" b="1" dirty="0" err="1">
                          <a:solidFill>
                            <a:srgbClr val="FF0000"/>
                          </a:solidFill>
                          <a:effectLst/>
                          <a:latin typeface="Times New Roman" panose="02020603050405020304" pitchFamily="18" charset="0"/>
                          <a:cs typeface="Times New Roman" panose="02020603050405020304" pitchFamily="18" charset="0"/>
                        </a:rPr>
                        <a:t>thứ</a:t>
                      </a:r>
                      <a:r>
                        <a:rPr lang="en-US" sz="2100" b="1" dirty="0">
                          <a:solidFill>
                            <a:srgbClr val="FF0000"/>
                          </a:solidFill>
                          <a:effectLst/>
                          <a:latin typeface="Times New Roman" panose="02020603050405020304" pitchFamily="18" charset="0"/>
                          <a:cs typeface="Times New Roman" panose="02020603050405020304" pitchFamily="18" charset="0"/>
                        </a:rPr>
                        <a:t> </a:t>
                      </a:r>
                      <a:r>
                        <a:rPr lang="en-US" sz="2100" b="1" dirty="0" err="1">
                          <a:solidFill>
                            <a:srgbClr val="FF0000"/>
                          </a:solidFill>
                          <a:effectLst/>
                          <a:latin typeface="Times New Roman" panose="02020603050405020304" pitchFamily="18" charset="0"/>
                          <a:cs typeface="Times New Roman" panose="02020603050405020304" pitchFamily="18" charset="0"/>
                        </a:rPr>
                        <a:t>tự</a:t>
                      </a:r>
                      <a:endParaRPr lang="en-US" sz="2100" b="1" dirty="0">
                        <a:solidFill>
                          <a:srgbClr val="FF000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100" b="1" dirty="0" smtClean="0">
                          <a:solidFill>
                            <a:srgbClr val="FF0000"/>
                          </a:solidFill>
                          <a:effectLst/>
                          <a:latin typeface="Times New Roman" panose="02020603050405020304" pitchFamily="18" charset="0"/>
                          <a:cs typeface="Times New Roman" panose="02020603050405020304" pitchFamily="18" charset="0"/>
                        </a:rPr>
                        <a:t>Mục tiêu</a:t>
                      </a:r>
                      <a:endParaRPr lang="vi-VN" sz="2100" b="1" dirty="0">
                        <a:solidFill>
                          <a:srgbClr val="FF000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100" b="1" dirty="0" err="1">
                          <a:solidFill>
                            <a:srgbClr val="FF0000"/>
                          </a:solidFill>
                          <a:effectLst/>
                          <a:latin typeface="Times New Roman" panose="02020603050405020304" pitchFamily="18" charset="0"/>
                          <a:cs typeface="Times New Roman" panose="02020603050405020304" pitchFamily="18" charset="0"/>
                        </a:rPr>
                        <a:t>Những</a:t>
                      </a:r>
                      <a:r>
                        <a:rPr lang="en-US" sz="2100" b="1" dirty="0">
                          <a:solidFill>
                            <a:srgbClr val="FF0000"/>
                          </a:solidFill>
                          <a:effectLst/>
                          <a:latin typeface="Times New Roman" panose="02020603050405020304" pitchFamily="18" charset="0"/>
                          <a:cs typeface="Times New Roman" panose="02020603050405020304" pitchFamily="18" charset="0"/>
                        </a:rPr>
                        <a:t> </a:t>
                      </a:r>
                      <a:r>
                        <a:rPr lang="en-US" sz="2100" b="1" dirty="0" err="1">
                          <a:solidFill>
                            <a:srgbClr val="FF0000"/>
                          </a:solidFill>
                          <a:effectLst/>
                          <a:latin typeface="Times New Roman" panose="02020603050405020304" pitchFamily="18" charset="0"/>
                          <a:cs typeface="Times New Roman" panose="02020603050405020304" pitchFamily="18" charset="0"/>
                        </a:rPr>
                        <a:t>biện</a:t>
                      </a:r>
                      <a:r>
                        <a:rPr lang="en-US" sz="2100" b="1" dirty="0">
                          <a:solidFill>
                            <a:srgbClr val="FF0000"/>
                          </a:solidFill>
                          <a:effectLst/>
                          <a:latin typeface="Times New Roman" panose="02020603050405020304" pitchFamily="18" charset="0"/>
                          <a:cs typeface="Times New Roman" panose="02020603050405020304" pitchFamily="18" charset="0"/>
                        </a:rPr>
                        <a:t> </a:t>
                      </a:r>
                      <a:r>
                        <a:rPr lang="en-US" sz="2100" b="1" dirty="0" err="1">
                          <a:solidFill>
                            <a:srgbClr val="FF0000"/>
                          </a:solidFill>
                          <a:effectLst/>
                          <a:latin typeface="Times New Roman" panose="02020603050405020304" pitchFamily="18" charset="0"/>
                          <a:cs typeface="Times New Roman" panose="02020603050405020304" pitchFamily="18" charset="0"/>
                        </a:rPr>
                        <a:t>pháp</a:t>
                      </a:r>
                      <a:r>
                        <a:rPr lang="en-US" sz="2100" b="1" dirty="0">
                          <a:solidFill>
                            <a:srgbClr val="FF0000"/>
                          </a:solidFill>
                          <a:effectLst/>
                          <a:latin typeface="Times New Roman" panose="02020603050405020304" pitchFamily="18" charset="0"/>
                          <a:cs typeface="Times New Roman" panose="02020603050405020304" pitchFamily="18" charset="0"/>
                        </a:rPr>
                        <a:t> </a:t>
                      </a:r>
                      <a:r>
                        <a:rPr lang="vi-VN" sz="2100" b="1" dirty="0" smtClean="0">
                          <a:solidFill>
                            <a:srgbClr val="FF0000"/>
                          </a:solidFill>
                          <a:effectLst/>
                          <a:latin typeface="Times New Roman" panose="02020603050405020304" pitchFamily="18" charset="0"/>
                          <a:cs typeface="Times New Roman" panose="02020603050405020304" pitchFamily="18" charset="0"/>
                        </a:rPr>
                        <a:t>thực hiện mục tiêu</a:t>
                      </a:r>
                      <a:endParaRPr lang="en-US" sz="2100" b="1" dirty="0">
                        <a:solidFill>
                          <a:srgbClr val="FF000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00"/>
                  </a:ext>
                </a:extLst>
              </a:tr>
              <a:tr h="880110">
                <a:tc>
                  <a:txBody>
                    <a:bodyPr/>
                    <a:lstStyle/>
                    <a:p>
                      <a:pPr algn="ctr"/>
                      <a:r>
                        <a:rPr lang="en-US" sz="1800" b="1" dirty="0" smtClean="0">
                          <a:solidFill>
                            <a:srgbClr val="002060"/>
                          </a:solidFill>
                          <a:effectLst/>
                          <a:latin typeface="Times New Roman" panose="02020603050405020304" pitchFamily="18" charset="0"/>
                          <a:cs typeface="Times New Roman" panose="02020603050405020304" pitchFamily="18" charset="0"/>
                        </a:rPr>
                        <a:t>1</a:t>
                      </a:r>
                      <a:endParaRPr lang="en-US" sz="1800" b="1" dirty="0">
                        <a:solidFill>
                          <a:srgbClr val="00206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1800" b="1" dirty="0" smtClean="0">
                          <a:solidFill>
                            <a:srgbClr val="002060"/>
                          </a:solidFill>
                          <a:effectLst/>
                          <a:latin typeface="Times New Roman" panose="02020603050405020304" pitchFamily="18" charset="0"/>
                          <a:cs typeface="Times New Roman" panose="02020603050405020304" pitchFamily="18" charset="0"/>
                        </a:rPr>
                        <a:t>- Hiểu được nội dung của bài «</a:t>
                      </a:r>
                      <a:r>
                        <a:rPr lang="vi-VN" sz="1800" b="1" dirty="0" smtClean="0">
                          <a:solidFill>
                            <a:srgbClr val="FF0000"/>
                          </a:solidFill>
                          <a:effectLst/>
                          <a:latin typeface="Times New Roman" panose="02020603050405020304" pitchFamily="18" charset="0"/>
                          <a:cs typeface="Times New Roman" panose="02020603050405020304" pitchFamily="18" charset="0"/>
                        </a:rPr>
                        <a:t>Sắc màu em yêu</a:t>
                      </a:r>
                      <a:r>
                        <a:rPr lang="vi-VN" sz="1800" b="1" dirty="0" smtClean="0">
                          <a:solidFill>
                            <a:srgbClr val="002060"/>
                          </a:solidFill>
                          <a:effectLst/>
                          <a:latin typeface="Times New Roman" panose="02020603050405020304" pitchFamily="18" charset="0"/>
                          <a:cs typeface="Times New Roman" panose="02020603050405020304" pitchFamily="18" charset="0"/>
                        </a:rPr>
                        <a:t>».</a:t>
                      </a:r>
                      <a:endParaRPr lang="vi-VN" sz="1800" b="1" dirty="0">
                        <a:solidFill>
                          <a:srgbClr val="00206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1800" b="1" dirty="0" smtClean="0">
                          <a:solidFill>
                            <a:srgbClr val="002060"/>
                          </a:solidFill>
                          <a:effectLst/>
                          <a:latin typeface="Times New Roman" panose="02020603050405020304" pitchFamily="18" charset="0"/>
                          <a:cs typeface="Times New Roman" panose="02020603050405020304" pitchFamily="18" charset="0"/>
                        </a:rPr>
                        <a:t>Đọc nhiều lần</a:t>
                      </a:r>
                      <a:r>
                        <a:rPr lang="vi-VN" sz="1800" b="1" baseline="0" dirty="0" smtClean="0">
                          <a:solidFill>
                            <a:srgbClr val="002060"/>
                          </a:solidFill>
                          <a:effectLst/>
                          <a:latin typeface="Times New Roman" panose="02020603050405020304" pitchFamily="18" charset="0"/>
                          <a:cs typeface="Times New Roman" panose="02020603050405020304" pitchFamily="18" charset="0"/>
                        </a:rPr>
                        <a:t> bài đọc, đọc kĩ lời giải nghĩa từ, chú ý nghe cô giáo giảng bài.</a:t>
                      </a:r>
                      <a:endParaRPr lang="vi-VN" sz="1800" b="1" dirty="0">
                        <a:solidFill>
                          <a:srgbClr val="00206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1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01"/>
                  </a:ext>
                </a:extLst>
              </a:tr>
              <a:tr h="605790">
                <a:tc>
                  <a:txBody>
                    <a:bodyPr/>
                    <a:lstStyle/>
                    <a:p>
                      <a:pPr algn="ctr"/>
                      <a:r>
                        <a:rPr lang="vi-VN" sz="1800" b="1" dirty="0" smtClean="0">
                          <a:solidFill>
                            <a:srgbClr val="002060"/>
                          </a:solidFill>
                          <a:effectLst/>
                          <a:latin typeface="Times New Roman" panose="02020603050405020304" pitchFamily="18" charset="0"/>
                          <a:cs typeface="Times New Roman" panose="02020603050405020304" pitchFamily="18" charset="0"/>
                        </a:rPr>
                        <a:t>2</a:t>
                      </a:r>
                      <a:endParaRPr lang="en-US" sz="1800" b="1" dirty="0">
                        <a:solidFill>
                          <a:srgbClr val="00206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1800" b="1" dirty="0" smtClean="0">
                          <a:solidFill>
                            <a:srgbClr val="002060"/>
                          </a:solidFill>
                          <a:effectLst/>
                          <a:latin typeface="Times New Roman" panose="02020603050405020304" pitchFamily="18" charset="0"/>
                          <a:cs typeface="Times New Roman" panose="02020603050405020304" pitchFamily="18" charset="0"/>
                        </a:rPr>
                        <a:t>- Viết  chữ cho đẹp.</a:t>
                      </a:r>
                      <a:endParaRPr lang="vi-VN" sz="1800" b="1" dirty="0">
                        <a:solidFill>
                          <a:srgbClr val="00206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1800" b="1" dirty="0" smtClean="0">
                          <a:solidFill>
                            <a:srgbClr val="002060"/>
                          </a:solidFill>
                          <a:effectLst/>
                          <a:latin typeface="Times New Roman" panose="02020603050405020304" pitchFamily="18" charset="0"/>
                          <a:cs typeface="Times New Roman" panose="02020603050405020304" pitchFamily="18" charset="0"/>
                        </a:rPr>
                        <a:t>Viết nhiều lần, tham khảo các kiểu chữ trên mạng Internet.</a:t>
                      </a:r>
                      <a:endParaRPr lang="vi-VN" sz="1800" b="1" dirty="0">
                        <a:solidFill>
                          <a:srgbClr val="002060"/>
                        </a:solidFill>
                        <a:effectLst/>
                        <a:latin typeface="Times New Roman" panose="02020603050405020304" pitchFamily="18" charset="0"/>
                        <a:cs typeface="Times New Roman" panose="02020603050405020304"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2100" b="1" dirty="0">
                        <a:solidFill>
                          <a:srgbClr val="7030A0"/>
                        </a:solidFill>
                        <a:effectLst/>
                      </a:endParaRPr>
                    </a:p>
                  </a:txBody>
                  <a:tcPr marL="28575" marR="28575" marT="28575" marB="28575" anchor="ctr">
                    <a:lnL w="12700" cap="flat" cmpd="sng" algn="ctr">
                      <a:solidFill>
                        <a:schemeClr val="tx1"/>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1"/>
          <a:stretch>
            <a:fillRect/>
          </a:stretch>
        </p:blipFill>
        <p:spPr>
          <a:xfrm>
            <a:off x="1168072" y="1602630"/>
            <a:ext cx="824873" cy="1885423"/>
          </a:xfrm>
          <a:prstGeom prst="rect">
            <a:avLst/>
          </a:prstGeom>
        </p:spPr>
      </p:pic>
      <p:pic>
        <p:nvPicPr>
          <p:cNvPr id="6" name="Picture 5"/>
          <p:cNvPicPr>
            <a:picLocks noChangeAspect="1"/>
          </p:cNvPicPr>
          <p:nvPr/>
        </p:nvPicPr>
        <p:blipFill>
          <a:blip r:embed="rId12"/>
          <a:stretch>
            <a:fillRect/>
          </a:stretch>
        </p:blipFill>
        <p:spPr>
          <a:xfrm>
            <a:off x="1172644" y="1602630"/>
            <a:ext cx="820159" cy="1885423"/>
          </a:xfrm>
          <a:prstGeom prst="rect">
            <a:avLst/>
          </a:prstGeom>
        </p:spPr>
      </p:pic>
      <p:pic>
        <p:nvPicPr>
          <p:cNvPr id="8" name="Picture 7" descr="A insect on the ground&#10;&#10;Description automatically generated"/>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1061" y="1463326"/>
            <a:ext cx="480385" cy="460208"/>
          </a:xfrm>
          <a:prstGeom prst="rect">
            <a:avLst/>
          </a:prstGeom>
        </p:spPr>
      </p:pic>
      <p:pic>
        <p:nvPicPr>
          <p:cNvPr id="9" name="Picture 8"/>
          <p:cNvPicPr>
            <a:picLocks noChangeAspect="1"/>
          </p:cNvPicPr>
          <p:nvPr/>
        </p:nvPicPr>
        <p:blipFill>
          <a:blip r:embed="rId14"/>
          <a:stretch>
            <a:fillRect/>
          </a:stretch>
        </p:blipFill>
        <p:spPr>
          <a:xfrm>
            <a:off x="1536193" y="1602630"/>
            <a:ext cx="5490551" cy="3234091"/>
          </a:xfrm>
          <a:prstGeom prst="rect">
            <a:avLst/>
          </a:prstGeom>
        </p:spPr>
      </p:pic>
      <p:pic>
        <p:nvPicPr>
          <p:cNvPr id="10" name="Bus Sound Effects">
            <a:hlinkClick r:id="" action="ppaction://media"/>
          </p:cNvPr>
          <p:cNvPicPr>
            <a:picLocks noChangeAspect="1"/>
          </p:cNvPicPr>
          <p:nvPr>
            <a:audioFile r:link="rId1"/>
            <p:extLst>
              <p:ext uri="{DAA4B4D4-6D71-4841-9C94-3DE7FCFB9230}">
                <p14:media xmlns:p14="http://schemas.microsoft.com/office/powerpoint/2010/main" r:embed="rId2">
                  <p14:trim st="440" end="15675"/>
                </p14:media>
              </p:ext>
            </p:extLst>
          </p:nvPr>
        </p:nvPicPr>
        <p:blipFill>
          <a:blip r:embed="rId15"/>
          <a:stretch>
            <a:fillRect/>
          </a:stretch>
        </p:blipFill>
        <p:spPr>
          <a:xfrm>
            <a:off x="4281467" y="5148524"/>
            <a:ext cx="457200" cy="457200"/>
          </a:xfrm>
          <a:prstGeom prst="rect">
            <a:avLst/>
          </a:prstGeom>
        </p:spPr>
      </p:pic>
      <p:pic>
        <p:nvPicPr>
          <p:cNvPr id="11"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5627700" y="5163832"/>
            <a:ext cx="457200" cy="457200"/>
          </a:xfrm>
          <a:prstGeom prst="rect">
            <a:avLst/>
          </a:prstGeom>
        </p:spPr>
      </p:pic>
      <p:sp>
        <p:nvSpPr>
          <p:cNvPr id="13" name="Speech Bubble: Rectangle 4"/>
          <p:cNvSpPr/>
          <p:nvPr/>
        </p:nvSpPr>
        <p:spPr>
          <a:xfrm>
            <a:off x="1536193" y="243346"/>
            <a:ext cx="4978907" cy="1219980"/>
          </a:xfrm>
          <a:prstGeom prst="wedgeRectCallout">
            <a:avLst>
              <a:gd name="adj1" fmla="val -36537"/>
              <a:gd name="adj2" fmla="val 72940"/>
            </a:avLst>
          </a:prstGeom>
          <a:solidFill>
            <a:schemeClr val="bg1">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500" i="1" dirty="0">
                <a:solidFill>
                  <a:srgbClr val="FF0000"/>
                </a:solidFill>
                <a:latin typeface="Times New Roman" panose="02020603050405020304" pitchFamily="18" charset="0"/>
                <a:cs typeface="Times New Roman" panose="02020603050405020304" pitchFamily="18" charset="0"/>
              </a:rPr>
              <a:t>Hùng được phân công trang trí đầu báo tường của lớp nhưng đến ngày phải nộp mới nhớ ra. Hùng sẽ:</a:t>
            </a:r>
            <a:r>
              <a:rPr lang="en-US" sz="1500" i="1" dirty="0">
                <a:solidFill>
                  <a:srgbClr val="FF0000"/>
                </a:solidFill>
                <a:latin typeface="Times New Roman" panose="02020603050405020304" pitchFamily="18" charset="0"/>
                <a:cs typeface="Times New Roman" panose="02020603050405020304" pitchFamily="18" charset="0"/>
              </a:rPr>
              <a:t> </a:t>
            </a:r>
          </a:p>
          <a:p>
            <a:pPr algn="just"/>
            <a:r>
              <a:rPr lang="en-US" sz="1500" i="1" dirty="0">
                <a:solidFill>
                  <a:srgbClr val="00B050"/>
                </a:solidFill>
                <a:latin typeface="Times New Roman" panose="02020603050405020304" pitchFamily="18" charset="0"/>
                <a:cs typeface="Times New Roman" panose="02020603050405020304" pitchFamily="18" charset="0"/>
              </a:rPr>
              <a:t>A. </a:t>
            </a:r>
            <a:r>
              <a:rPr lang="vi-VN" sz="1500" dirty="0">
                <a:solidFill>
                  <a:srgbClr val="00B050"/>
                </a:solidFill>
                <a:latin typeface="Times New Roman" panose="02020603050405020304" pitchFamily="18" charset="0"/>
                <a:cs typeface="Times New Roman" panose="02020603050405020304" pitchFamily="18" charset="0"/>
              </a:rPr>
              <a:t>Trang trí qua loa </a:t>
            </a:r>
            <a:r>
              <a:rPr lang="vi-VN" sz="1500">
                <a:solidFill>
                  <a:srgbClr val="00B050"/>
                </a:solidFill>
                <a:latin typeface="Times New Roman" panose="02020603050405020304" pitchFamily="18" charset="0"/>
                <a:cs typeface="Times New Roman" panose="02020603050405020304" pitchFamily="18" charset="0"/>
              </a:rPr>
              <a:t>cho xong</a:t>
            </a:r>
            <a:r>
              <a:rPr lang="en-US" sz="1500">
                <a:solidFill>
                  <a:srgbClr val="00B050"/>
                </a:solidFill>
                <a:latin typeface="Times New Roman" panose="02020603050405020304" pitchFamily="18" charset="0"/>
                <a:cs typeface="Times New Roman" panose="02020603050405020304" pitchFamily="18" charset="0"/>
              </a:rPr>
              <a:t>.</a:t>
            </a:r>
            <a:endParaRPr lang="en-US" sz="1500" dirty="0">
              <a:solidFill>
                <a:srgbClr val="00B050"/>
              </a:solidFill>
              <a:latin typeface="Times New Roman" panose="02020603050405020304" pitchFamily="18" charset="0"/>
              <a:cs typeface="Times New Roman" panose="02020603050405020304" pitchFamily="18" charset="0"/>
            </a:endParaRPr>
          </a:p>
          <a:p>
            <a:pPr algn="just"/>
            <a:r>
              <a:rPr lang="en-US" sz="1500" dirty="0">
                <a:solidFill>
                  <a:srgbClr val="00B050"/>
                </a:solidFill>
                <a:latin typeface="Times New Roman" panose="02020603050405020304" pitchFamily="18" charset="0"/>
                <a:cs typeface="Times New Roman" panose="02020603050405020304" pitchFamily="18" charset="0"/>
              </a:rPr>
              <a:t>B. </a:t>
            </a:r>
            <a:r>
              <a:rPr lang="vi-VN" sz="1500" dirty="0">
                <a:solidFill>
                  <a:srgbClr val="00B050"/>
                </a:solidFill>
                <a:latin typeface="Times New Roman" panose="02020603050405020304" pitchFamily="18" charset="0"/>
                <a:cs typeface="Times New Roman" panose="02020603050405020304" pitchFamily="18" charset="0"/>
              </a:rPr>
              <a:t>Nói dối cô giáo là mình bị ốm nên chưa </a:t>
            </a:r>
            <a:r>
              <a:rPr lang="vi-VN" sz="1500">
                <a:solidFill>
                  <a:srgbClr val="00B050"/>
                </a:solidFill>
                <a:latin typeface="Times New Roman" panose="02020603050405020304" pitchFamily="18" charset="0"/>
                <a:cs typeface="Times New Roman" panose="02020603050405020304" pitchFamily="18" charset="0"/>
              </a:rPr>
              <a:t>làm được</a:t>
            </a:r>
            <a:r>
              <a:rPr lang="en-US" sz="1500">
                <a:solidFill>
                  <a:srgbClr val="00B050"/>
                </a:solidFill>
                <a:latin typeface="Times New Roman" panose="02020603050405020304" pitchFamily="18" charset="0"/>
                <a:cs typeface="Times New Roman" panose="02020603050405020304" pitchFamily="18" charset="0"/>
              </a:rPr>
              <a:t>.</a:t>
            </a:r>
            <a:endParaRPr lang="en-US" sz="1500" dirty="0">
              <a:solidFill>
                <a:srgbClr val="00B050"/>
              </a:solidFill>
              <a:latin typeface="Times New Roman" panose="02020603050405020304" pitchFamily="18" charset="0"/>
              <a:cs typeface="Times New Roman" panose="02020603050405020304" pitchFamily="18" charset="0"/>
            </a:endParaRPr>
          </a:p>
          <a:p>
            <a:pPr algn="just"/>
            <a:r>
              <a:rPr lang="en-US" sz="1500" dirty="0">
                <a:solidFill>
                  <a:srgbClr val="00B050"/>
                </a:solidFill>
                <a:latin typeface="Times New Roman" panose="02020603050405020304" pitchFamily="18" charset="0"/>
                <a:cs typeface="Times New Roman" panose="02020603050405020304" pitchFamily="18" charset="0"/>
              </a:rPr>
              <a:t>C. </a:t>
            </a:r>
            <a:r>
              <a:rPr lang="vi-VN" sz="1500" dirty="0">
                <a:solidFill>
                  <a:srgbClr val="00B050"/>
                </a:solidFill>
                <a:latin typeface="Times New Roman" panose="02020603050405020304" pitchFamily="18" charset="0"/>
                <a:cs typeface="Times New Roman" panose="02020603050405020304" pitchFamily="18" charset="0"/>
              </a:rPr>
              <a:t>Nhận lỗi và cuối giờ nhờ các bạn trong nhóm </a:t>
            </a:r>
            <a:r>
              <a:rPr lang="vi-VN" sz="1500">
                <a:solidFill>
                  <a:srgbClr val="00B050"/>
                </a:solidFill>
                <a:latin typeface="Times New Roman" panose="02020603050405020304" pitchFamily="18" charset="0"/>
                <a:cs typeface="Times New Roman" panose="02020603050405020304" pitchFamily="18" charset="0"/>
              </a:rPr>
              <a:t>cùng làm</a:t>
            </a:r>
            <a:r>
              <a:rPr lang="en-US" sz="1500">
                <a:solidFill>
                  <a:srgbClr val="00B050"/>
                </a:solidFill>
                <a:latin typeface="Times New Roman" panose="02020603050405020304" pitchFamily="18" charset="0"/>
                <a:cs typeface="Times New Roman" panose="02020603050405020304" pitchFamily="18" charset="0"/>
              </a:rPr>
              <a:t>.</a:t>
            </a:r>
            <a:endParaRPr lang="vi-VN" sz="1500" dirty="0">
              <a:solidFill>
                <a:srgbClr val="00B05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751745" y="2831704"/>
            <a:ext cx="3960904" cy="230832"/>
          </a:xfrm>
          <a:prstGeom prst="rect">
            <a:avLst/>
          </a:prstGeom>
          <a:noFill/>
        </p:spPr>
        <p:txBody>
          <a:bodyPr wrap="square" lIns="68580" tIns="34290" rIns="68580" bIns="34290">
            <a:spAutoFit/>
          </a:bodyPr>
          <a:lstStyle/>
          <a:p>
            <a:pPr algn="just"/>
            <a:r>
              <a:rPr lang="en-US" sz="1050" dirty="0">
                <a:solidFill>
                  <a:srgbClr val="00B050"/>
                </a:solidFill>
              </a:rPr>
              <a:t>C. </a:t>
            </a:r>
            <a:r>
              <a:rPr lang="vi-VN" sz="1050" dirty="0">
                <a:solidFill>
                  <a:srgbClr val="00B050"/>
                </a:solidFill>
              </a:rPr>
              <a:t>Nhận lỗi và cuối giờ nhờ các bạn trong nhóm </a:t>
            </a:r>
            <a:r>
              <a:rPr lang="vi-VN" sz="1050">
                <a:solidFill>
                  <a:srgbClr val="00B050"/>
                </a:solidFill>
              </a:rPr>
              <a:t>cùng làm</a:t>
            </a:r>
            <a:r>
              <a:rPr lang="en-US" sz="1050">
                <a:solidFill>
                  <a:srgbClr val="00B050"/>
                </a:solidFill>
              </a:rPr>
              <a:t>.</a:t>
            </a:r>
            <a:endParaRPr lang="vi-VN" sz="1050" dirty="0">
              <a:solidFill>
                <a:srgbClr val="00B050"/>
              </a:solidFill>
            </a:endParaRPr>
          </a:p>
        </p:txBody>
      </p:sp>
      <p:sp>
        <p:nvSpPr>
          <p:cNvPr id="15" name="Arrow: Pentagon 13"/>
          <p:cNvSpPr/>
          <p:nvPr/>
        </p:nvSpPr>
        <p:spPr>
          <a:xfrm>
            <a:off x="6785300" y="4646789"/>
            <a:ext cx="1300453" cy="440822"/>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SAI</a:t>
            </a:r>
          </a:p>
        </p:txBody>
      </p:sp>
      <p:sp>
        <p:nvSpPr>
          <p:cNvPr id="16" name="Arrow: Pentagon 26"/>
          <p:cNvSpPr/>
          <p:nvPr/>
        </p:nvSpPr>
        <p:spPr>
          <a:xfrm flipH="1">
            <a:off x="5357332" y="4646789"/>
            <a:ext cx="1300453" cy="440822"/>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2060"/>
                </a:solidFill>
              </a:rPr>
              <a:t>ĐÚNG</a:t>
            </a:r>
          </a:p>
        </p:txBody>
      </p:sp>
      <p:pic>
        <p:nvPicPr>
          <p:cNvPr id="17" name="Fail!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7026743" y="5148524"/>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1+#ppt_w/2"/>
                                          </p:val>
                                        </p:tav>
                                        <p:tav tm="100000">
                                          <p:val>
                                            <p:strVal val="#ppt_x"/>
                                          </p:val>
                                        </p:tav>
                                      </p:tavLst>
                                    </p:anim>
                                    <p:anim calcmode="lin" valueType="num">
                                      <p:cBhvr additive="base">
                                        <p:cTn id="8" dur="5000" fill="hold"/>
                                        <p:tgtEl>
                                          <p:spTgt spid="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9"/>
                                        </p:tgtEl>
                                        <p:attrNameLst>
                                          <p:attrName>r</p:attrName>
                                        </p:attrNameLst>
                                      </p:cBhvr>
                                    </p:animRot>
                                  </p:childTnLst>
                                </p:cTn>
                              </p:par>
                              <p:par>
                                <p:cTn id="11" presetID="1" presetClass="mediacall" presetSubtype="0" fill="hold" nodeType="withEffect">
                                  <p:stCondLst>
                                    <p:cond delay="0"/>
                                  </p:stCondLst>
                                  <p:childTnLst>
                                    <p:cmd type="call" cmd="playFrom(0.0)">
                                      <p:cBhvr>
                                        <p:cTn id="12" dur="10138" fill="hold"/>
                                        <p:tgtEl>
                                          <p:spTgt spid="10"/>
                                        </p:tgtEl>
                                      </p:cBhvr>
                                    </p:cmd>
                                  </p:childTnLst>
                                </p:cTn>
                              </p:par>
                              <p:par>
                                <p:cTn id="13" presetID="1" presetClass="mediacall" presetSubtype="0" fill="hold" nodeType="withEffect">
                                  <p:stCondLst>
                                    <p:cond delay="0"/>
                                  </p:stCondLst>
                                  <p:childTnLst>
                                    <p:cmd type="call" cmd="playFrom(0.0)">
                                      <p:cBhvr>
                                        <p:cTn id="14" dur="3030" fill="hold"/>
                                        <p:tgtEl>
                                          <p:spTgt spid="11"/>
                                        </p:tgtEl>
                                      </p:cBhvr>
                                    </p:cmd>
                                  </p:childTnLst>
                                </p:cTn>
                              </p:par>
                              <p:par>
                                <p:cTn id="15" presetID="42" presetClass="entr" presetSubtype="0" fill="hold" grpId="0" nodeType="withEffect">
                                  <p:stCondLst>
                                    <p:cond delay="5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8" name="CLICK.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9"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10" name="APPLAUSE.WAV"/>
                                        </p:tgtEl>
                                      </p:cMediaNode>
                                    </p:audio>
                                  </p:sub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par>
                          <p:cTn id="39" fill="hold">
                            <p:stCondLst>
                              <p:cond delay="500"/>
                            </p:stCondLst>
                            <p:childTnLst>
                              <p:par>
                                <p:cTn id="40" presetID="63" presetClass="path" presetSubtype="0" accel="50000" decel="50000" fill="hold" nodeType="afterEffect">
                                  <p:stCondLst>
                                    <p:cond delay="0"/>
                                  </p:stCondLst>
                                  <p:childTnLst>
                                    <p:animMotion origin="layout" path="M 3.54167E-6 2.59259E-6 L 0.15651 0.02639 " pathEditMode="relative" rAng="0" ptsTypes="AA">
                                      <p:cBhvr>
                                        <p:cTn id="41" dur="2500" fill="hold"/>
                                        <p:tgtEl>
                                          <p:spTgt spid="5"/>
                                        </p:tgtEl>
                                        <p:attrNameLst>
                                          <p:attrName>ppt_x</p:attrName>
                                          <p:attrName>ppt_y</p:attrName>
                                        </p:attrNameLst>
                                      </p:cBhvr>
                                      <p:rCtr x="7826" y="1319"/>
                                    </p:animMotion>
                                  </p:childTnLst>
                                </p:cTn>
                              </p:par>
                              <p:par>
                                <p:cTn id="42" presetID="6" presetClass="emph" presetSubtype="0" fill="hold" nodeType="withEffect">
                                  <p:stCondLst>
                                    <p:cond delay="0"/>
                                  </p:stCondLst>
                                  <p:childTnLst>
                                    <p:animScale>
                                      <p:cBhvr>
                                        <p:cTn id="43" dur="2500" fill="hold"/>
                                        <p:tgtEl>
                                          <p:spTgt spid="5"/>
                                        </p:tgtEl>
                                      </p:cBhvr>
                                      <p:by x="110000" y="110000"/>
                                    </p:animScale>
                                  </p:childTnLst>
                                </p:cTn>
                              </p:par>
                              <p:par>
                                <p:cTn id="44" presetID="1" presetClass="exit" presetSubtype="0" fill="hold" nodeType="withEffect">
                                  <p:stCondLst>
                                    <p:cond delay="2000"/>
                                  </p:stCondLst>
                                  <p:childTnLst>
                                    <p:set>
                                      <p:cBhvr>
                                        <p:cTn id="45" dur="1" fill="hold">
                                          <p:stCondLst>
                                            <p:cond delay="0"/>
                                          </p:stCondLst>
                                        </p:cTn>
                                        <p:tgtEl>
                                          <p:spTgt spid="5"/>
                                        </p:tgtEl>
                                        <p:attrNameLst>
                                          <p:attrName>style.visibility</p:attrName>
                                        </p:attrNameLst>
                                      </p:cBhvr>
                                      <p:to>
                                        <p:strVal val="hidden"/>
                                      </p:to>
                                    </p:set>
                                  </p:childTnLst>
                                </p:cTn>
                              </p:par>
                            </p:childTnLst>
                          </p:cTn>
                        </p:par>
                        <p:par>
                          <p:cTn id="46" fill="hold">
                            <p:stCondLst>
                              <p:cond delay="3000"/>
                            </p:stCondLst>
                            <p:childTnLst>
                              <p:par>
                                <p:cTn id="47" presetID="2" presetClass="exit" presetSubtype="8" fill="hold" nodeType="afterEffect">
                                  <p:stCondLst>
                                    <p:cond delay="0"/>
                                  </p:stCondLst>
                                  <p:childTnLst>
                                    <p:anim calcmode="lin" valueType="num">
                                      <p:cBhvr additive="base">
                                        <p:cTn id="48" dur="5000"/>
                                        <p:tgtEl>
                                          <p:spTgt spid="9"/>
                                        </p:tgtEl>
                                        <p:attrNameLst>
                                          <p:attrName>ppt_x</p:attrName>
                                        </p:attrNameLst>
                                      </p:cBhvr>
                                      <p:tavLst>
                                        <p:tav tm="0">
                                          <p:val>
                                            <p:strVal val="ppt_x"/>
                                          </p:val>
                                        </p:tav>
                                        <p:tav tm="100000">
                                          <p:val>
                                            <p:strVal val="0-ppt_w/2"/>
                                          </p:val>
                                        </p:tav>
                                      </p:tavLst>
                                    </p:anim>
                                    <p:anim calcmode="lin" valueType="num">
                                      <p:cBhvr additive="base">
                                        <p:cTn id="49" dur="5000"/>
                                        <p:tgtEl>
                                          <p:spTgt spid="9"/>
                                        </p:tgtEl>
                                        <p:attrNameLst>
                                          <p:attrName>ppt_y</p:attrName>
                                        </p:attrNameLst>
                                      </p:cBhvr>
                                      <p:tavLst>
                                        <p:tav tm="0">
                                          <p:val>
                                            <p:strVal val="ppt_y"/>
                                          </p:val>
                                        </p:tav>
                                        <p:tav tm="100000">
                                          <p:val>
                                            <p:strVal val="ppt_y"/>
                                          </p:val>
                                        </p:tav>
                                      </p:tavLst>
                                    </p:anim>
                                    <p:set>
                                      <p:cBhvr>
                                        <p:cTn id="50" dur="1" fill="hold">
                                          <p:stCondLst>
                                            <p:cond delay="4999"/>
                                          </p:stCondLst>
                                        </p:cTn>
                                        <p:tgtEl>
                                          <p:spTgt spid="9"/>
                                        </p:tgtEl>
                                        <p:attrNameLst>
                                          <p:attrName>style.visibility</p:attrName>
                                        </p:attrNameLst>
                                      </p:cBhvr>
                                      <p:to>
                                        <p:strVal val="hidden"/>
                                      </p:to>
                                    </p:set>
                                  </p:childTnLst>
                                </p:cTn>
                              </p:par>
                              <p:par>
                                <p:cTn id="51" presetID="1" presetClass="mediacall" presetSubtype="0" fill="hold" nodeType="withEffect">
                                  <p:stCondLst>
                                    <p:cond delay="0"/>
                                  </p:stCondLst>
                                  <p:childTnLst>
                                    <p:cmd type="call" cmd="playFrom(0.0)">
                                      <p:cBhvr>
                                        <p:cTn id="52" dur="10138" fill="hold"/>
                                        <p:tgtEl>
                                          <p:spTgt spid="10"/>
                                        </p:tgtEl>
                                      </p:cBhvr>
                                    </p:cmd>
                                  </p:child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5"/>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 presetClass="mediacall" presetSubtype="0" fill="hold" nodeType="withEffect">
                                  <p:stCondLst>
                                    <p:cond delay="0"/>
                                  </p:stCondLst>
                                  <p:childTnLst>
                                    <p:cmd type="call" cmd="playFrom(0.0)">
                                      <p:cBhvr>
                                        <p:cTn id="60" dur="4649" fill="hold"/>
                                        <p:tgtEl>
                                          <p:spTgt spid="17"/>
                                        </p:tgtEl>
                                      </p:cBhvr>
                                    </p:cmd>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childTnLst>
                          </p:cTn>
                        </p:par>
                        <p:par>
                          <p:cTn id="65" fill="hold">
                            <p:stCondLst>
                              <p:cond delay="500"/>
                            </p:stCondLst>
                            <p:childTnLst>
                              <p:par>
                                <p:cTn id="66" presetID="10" presetClass="exit" presetSubtype="0" fill="hold" grpId="2" nodeType="afterEffect">
                                  <p:stCondLst>
                                    <p:cond delay="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par>
                          <p:cTn id="72" fill="hold">
                            <p:stCondLst>
                              <p:cond delay="1000"/>
                            </p:stCondLst>
                            <p:childTnLst>
                              <p:par>
                                <p:cTn id="73" presetID="2" presetClass="exit" presetSubtype="8" fill="hold" nodeType="afterEffect">
                                  <p:stCondLst>
                                    <p:cond delay="0"/>
                                  </p:stCondLst>
                                  <p:childTnLst>
                                    <p:anim calcmode="lin" valueType="num">
                                      <p:cBhvr additive="base">
                                        <p:cTn id="74" dur="5000"/>
                                        <p:tgtEl>
                                          <p:spTgt spid="9"/>
                                        </p:tgtEl>
                                        <p:attrNameLst>
                                          <p:attrName>ppt_x</p:attrName>
                                        </p:attrNameLst>
                                      </p:cBhvr>
                                      <p:tavLst>
                                        <p:tav tm="0">
                                          <p:val>
                                            <p:strVal val="ppt_x"/>
                                          </p:val>
                                        </p:tav>
                                        <p:tav tm="100000">
                                          <p:val>
                                            <p:strVal val="0-ppt_w/2"/>
                                          </p:val>
                                        </p:tav>
                                      </p:tavLst>
                                    </p:anim>
                                    <p:anim calcmode="lin" valueType="num">
                                      <p:cBhvr additive="base">
                                        <p:cTn id="75" dur="5000"/>
                                        <p:tgtEl>
                                          <p:spTgt spid="9"/>
                                        </p:tgtEl>
                                        <p:attrNameLst>
                                          <p:attrName>ppt_y</p:attrName>
                                        </p:attrNameLst>
                                      </p:cBhvr>
                                      <p:tavLst>
                                        <p:tav tm="0">
                                          <p:val>
                                            <p:strVal val="ppt_y"/>
                                          </p:val>
                                        </p:tav>
                                        <p:tav tm="100000">
                                          <p:val>
                                            <p:strVal val="ppt_y"/>
                                          </p:val>
                                        </p:tav>
                                      </p:tavLst>
                                    </p:anim>
                                    <p:set>
                                      <p:cBhvr>
                                        <p:cTn id="76" dur="1" fill="hold">
                                          <p:stCondLst>
                                            <p:cond delay="4999"/>
                                          </p:stCondLst>
                                        </p:cTn>
                                        <p:tgtEl>
                                          <p:spTgt spid="9"/>
                                        </p:tgtEl>
                                        <p:attrNameLst>
                                          <p:attrName>style.visibility</p:attrName>
                                        </p:attrNameLst>
                                      </p:cBhvr>
                                      <p:to>
                                        <p:strVal val="hidden"/>
                                      </p:to>
                                    </p:set>
                                  </p:childTnLst>
                                </p:cTn>
                              </p:par>
                              <p:par>
                                <p:cTn id="77" presetID="1" presetClass="mediacall" presetSubtype="0" fill="hold" nodeType="withEffect">
                                  <p:stCondLst>
                                    <p:cond delay="0"/>
                                  </p:stCondLst>
                                  <p:childTnLst>
                                    <p:cmd type="call" cmd="playFrom(0.0)">
                                      <p:cBhvr>
                                        <p:cTn id="78" dur="10138" fill="hold"/>
                                        <p:tgtEl>
                                          <p:spTgt spid="10"/>
                                        </p:tgtEl>
                                      </p:cBhvr>
                                    </p:cmd>
                                  </p:childTnLst>
                                </p:cTn>
                              </p:par>
                            </p:childTnLst>
                          </p:cTn>
                        </p:par>
                      </p:childTnLst>
                    </p:cTn>
                  </p:par>
                </p:childTnLst>
              </p:cTn>
              <p:nextCondLst>
                <p:cond evt="onClick" delay="0">
                  <p:tgtEl>
                    <p:spTgt spid="15"/>
                  </p:tgtEl>
                </p:cond>
              </p:nextCondLst>
            </p:seq>
            <p:audio>
              <p:cMediaNode vol="80000">
                <p:cTn id="79" fill="hold" display="0">
                  <p:stCondLst>
                    <p:cond delay="indefinite"/>
                  </p:stCondLst>
                  <p:endCondLst>
                    <p:cond evt="onStopAudio" delay="0">
                      <p:tgtEl>
                        <p:sldTgt/>
                      </p:tgtEl>
                    </p:cond>
                  </p:endCondLst>
                </p:cTn>
                <p:tgtEl>
                  <p:spTgt spid="10"/>
                </p:tgtEl>
              </p:cMediaNode>
            </p:audio>
            <p:audio>
              <p:cMediaNode vol="80000">
                <p:cTn id="80" fill="hold" display="0">
                  <p:stCondLst>
                    <p:cond delay="indefinite"/>
                  </p:stCondLst>
                  <p:endCondLst>
                    <p:cond evt="onStopAudio" delay="0">
                      <p:tgtEl>
                        <p:sldTgt/>
                      </p:tgtEl>
                    </p:cond>
                  </p:endCondLst>
                </p:cTn>
                <p:tgtEl>
                  <p:spTgt spid="11"/>
                </p:tgtEl>
              </p:cMediaNode>
            </p:audio>
            <p:audio>
              <p:cMediaNode vol="80000">
                <p:cTn id="81" fill="hold" display="0">
                  <p:stCondLst>
                    <p:cond delay="indefinite"/>
                  </p:stCondLst>
                  <p:endCondLst>
                    <p:cond evt="onStopAudio" delay="0">
                      <p:tgtEl>
                        <p:sldTgt/>
                      </p:tgtEl>
                    </p:cond>
                  </p:endCondLst>
                </p:cTn>
                <p:tgtEl>
                  <p:spTgt spid="17"/>
                </p:tgtEl>
              </p:cMediaNode>
            </p:audio>
          </p:childTnLst>
        </p:cTn>
      </p:par>
    </p:tnLst>
    <p:bldLst>
      <p:bldP spid="13" grpId="0" animBg="1"/>
      <p:bldP spid="13" grpId="1" animBg="1"/>
      <p:bldP spid="13" grpId="2" animBg="1"/>
      <p:bldP spid="14" grpId="0"/>
      <p:bldP spid="14" grpId="1"/>
      <p:bldP spid="14" grpId="2"/>
      <p:bldP spid="15" grpId="0" animBg="1"/>
      <p:bldP spid="15" grpId="1" animBg="1"/>
      <p:bldP spid="16" grpId="0" animBg="1"/>
      <p:bldP spid="1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0"/>
        <p:cNvGrpSpPr/>
        <p:nvPr/>
      </p:nvGrpSpPr>
      <p:grpSpPr>
        <a:xfrm>
          <a:off x="0" y="0"/>
          <a:ext cx="0" cy="0"/>
          <a:chOff x="0" y="0"/>
          <a:chExt cx="0" cy="0"/>
        </a:xfrm>
      </p:grpSpPr>
      <p:sp>
        <p:nvSpPr>
          <p:cNvPr id="3391" name="Google Shape;3391;p93"/>
          <p:cNvSpPr txBox="1">
            <a:spLocks noGrp="1"/>
          </p:cNvSpPr>
          <p:nvPr>
            <p:ph type="title"/>
          </p:nvPr>
        </p:nvSpPr>
        <p:spPr>
          <a:xfrm>
            <a:off x="3896267" y="2121901"/>
            <a:ext cx="4993697" cy="2228329"/>
          </a:xfrm>
          <a:prstGeom prst="rect">
            <a:avLst/>
          </a:prstGeom>
          <a:solidFill>
            <a:schemeClr val="bg2">
              <a:lumMod val="20000"/>
              <a:lumOff val="80000"/>
            </a:schemeClr>
          </a:solidFill>
          <a:ln w="38100">
            <a:solidFill>
              <a:schemeClr val="bg2">
                <a:lumMod val="75000"/>
              </a:schemeClr>
            </a:solidFill>
            <a:prstDash val="lgDash"/>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TRÂN TRỌNG CẢM ƠN </a:t>
            </a:r>
            <a:br>
              <a:rPr lang="en-US" sz="3200" dirty="0"/>
            </a:br>
            <a:r>
              <a:rPr lang="en-US" sz="3200" dirty="0"/>
              <a:t>CÁC THẦY CÔ </a:t>
            </a:r>
            <a:r>
              <a:rPr lang="en-US" sz="3200"/>
              <a:t>GIÁO </a:t>
            </a:r>
            <a:r>
              <a:rPr lang="en-US" sz="3200" smtClean="0"/>
              <a:t/>
            </a:r>
            <a:br>
              <a:rPr lang="en-US" sz="3200" smtClean="0"/>
            </a:br>
            <a:r>
              <a:rPr lang="en-US" sz="3200" smtClean="0"/>
              <a:t>ĐÃ </a:t>
            </a:r>
            <a:r>
              <a:rPr lang="en-US" sz="3200" dirty="0"/>
              <a:t>LẮNG NGHE!</a:t>
            </a:r>
            <a:endParaRPr sz="3200" dirty="0"/>
          </a:p>
        </p:txBody>
      </p:sp>
      <p:grpSp>
        <p:nvGrpSpPr>
          <p:cNvPr id="3394" name="Google Shape;3394;p93"/>
          <p:cNvGrpSpPr/>
          <p:nvPr/>
        </p:nvGrpSpPr>
        <p:grpSpPr>
          <a:xfrm>
            <a:off x="0" y="2005333"/>
            <a:ext cx="3709555" cy="2461464"/>
            <a:chOff x="729721" y="2324824"/>
            <a:chExt cx="4162797" cy="2461464"/>
          </a:xfrm>
        </p:grpSpPr>
        <p:grpSp>
          <p:nvGrpSpPr>
            <p:cNvPr id="3395" name="Google Shape;3395;p93"/>
            <p:cNvGrpSpPr/>
            <p:nvPr/>
          </p:nvGrpSpPr>
          <p:grpSpPr>
            <a:xfrm>
              <a:off x="3737906" y="2787796"/>
              <a:ext cx="759330" cy="1436335"/>
              <a:chOff x="7784225" y="2854166"/>
              <a:chExt cx="1017459" cy="1924608"/>
            </a:xfrm>
          </p:grpSpPr>
          <p:sp>
            <p:nvSpPr>
              <p:cNvPr id="3396" name="Google Shape;3396;p93"/>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93"/>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93"/>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93"/>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93"/>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93"/>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93"/>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93"/>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93"/>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93"/>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93"/>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93"/>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93"/>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93"/>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93"/>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93"/>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93"/>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93"/>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93"/>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93"/>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93"/>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93"/>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93"/>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93"/>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93"/>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93"/>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93"/>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93"/>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93"/>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93"/>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93"/>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93"/>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93"/>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93"/>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93"/>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93"/>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93"/>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93"/>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93"/>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93"/>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93"/>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93"/>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93"/>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93"/>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93"/>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93"/>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93"/>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93"/>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93"/>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93"/>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93"/>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93"/>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93"/>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93"/>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0" name="Google Shape;3450;p93"/>
            <p:cNvGrpSpPr/>
            <p:nvPr/>
          </p:nvGrpSpPr>
          <p:grpSpPr>
            <a:xfrm>
              <a:off x="729721" y="2324824"/>
              <a:ext cx="4162797" cy="2461464"/>
              <a:chOff x="729721" y="2324824"/>
              <a:chExt cx="4162797" cy="2461464"/>
            </a:xfrm>
          </p:grpSpPr>
          <p:grpSp>
            <p:nvGrpSpPr>
              <p:cNvPr id="3451" name="Google Shape;3451;p93"/>
              <p:cNvGrpSpPr/>
              <p:nvPr/>
            </p:nvGrpSpPr>
            <p:grpSpPr>
              <a:xfrm>
                <a:off x="1091070" y="2324824"/>
                <a:ext cx="1534672" cy="1777196"/>
                <a:chOff x="5293245" y="6083019"/>
                <a:chExt cx="1941885" cy="2248761"/>
              </a:xfrm>
            </p:grpSpPr>
            <p:sp>
              <p:nvSpPr>
                <p:cNvPr id="3452" name="Google Shape;3452;p93"/>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93"/>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93"/>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93"/>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93"/>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93"/>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93"/>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93"/>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93"/>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93"/>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93"/>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93"/>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93"/>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93"/>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93"/>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93"/>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93"/>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93"/>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93"/>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93"/>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93"/>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93"/>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93"/>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93"/>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93"/>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93"/>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93"/>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93"/>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93"/>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93"/>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93"/>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93"/>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93"/>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93"/>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93"/>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93"/>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93"/>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93"/>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93"/>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93"/>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93"/>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93"/>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93"/>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93"/>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93"/>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93"/>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93"/>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93"/>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93"/>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93"/>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93"/>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93"/>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93"/>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93"/>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93"/>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93"/>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93"/>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93"/>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93"/>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93"/>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93"/>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93"/>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93"/>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93"/>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93"/>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93"/>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93"/>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93"/>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93"/>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93"/>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93"/>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93"/>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93"/>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93"/>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93"/>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93"/>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93"/>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93"/>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93"/>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93"/>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93"/>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93"/>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93"/>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93"/>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93"/>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93"/>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93"/>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93"/>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93"/>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93"/>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93"/>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93"/>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93"/>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93"/>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93"/>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93"/>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93"/>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93"/>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93"/>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93"/>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93"/>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93"/>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93"/>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93"/>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93"/>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93"/>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93"/>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93"/>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0" name="Google Shape;3560;p93"/>
              <p:cNvGrpSpPr/>
              <p:nvPr/>
            </p:nvGrpSpPr>
            <p:grpSpPr>
              <a:xfrm>
                <a:off x="729721" y="2787712"/>
                <a:ext cx="4162797" cy="1998575"/>
                <a:chOff x="2474221" y="2781748"/>
                <a:chExt cx="4196368" cy="2014693"/>
              </a:xfrm>
            </p:grpSpPr>
            <p:grpSp>
              <p:nvGrpSpPr>
                <p:cNvPr id="3561" name="Google Shape;3561;p93"/>
                <p:cNvGrpSpPr/>
                <p:nvPr/>
              </p:nvGrpSpPr>
              <p:grpSpPr>
                <a:xfrm>
                  <a:off x="2474221" y="2781748"/>
                  <a:ext cx="4196368" cy="2014693"/>
                  <a:chOff x="1313950" y="2027925"/>
                  <a:chExt cx="6516100" cy="3128405"/>
                </a:xfrm>
              </p:grpSpPr>
              <p:sp>
                <p:nvSpPr>
                  <p:cNvPr id="3562" name="Google Shape;3562;p93"/>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93"/>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93"/>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93"/>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93"/>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93"/>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93"/>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93"/>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93"/>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93"/>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93"/>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93"/>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93"/>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93"/>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93"/>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93"/>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93"/>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93"/>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93"/>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93"/>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93"/>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93"/>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93"/>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93"/>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93"/>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93"/>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93"/>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93"/>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93"/>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93"/>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93"/>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93"/>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93"/>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93"/>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93"/>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7" name="Google Shape;3597;p93"/>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63"/>
          <p:cNvSpPr/>
          <p:nvPr/>
        </p:nvSpPr>
        <p:spPr>
          <a:xfrm>
            <a:off x="4831283" y="1339976"/>
            <a:ext cx="2999828" cy="2210993"/>
          </a:xfrm>
          <a:prstGeom prst="wedgeEllipseCallout">
            <a:avLst>
              <a:gd name="adj1" fmla="val -58700"/>
              <a:gd name="adj2" fmla="val 27581"/>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63"/>
          <p:cNvSpPr txBox="1">
            <a:spLocks noGrp="1"/>
          </p:cNvSpPr>
          <p:nvPr>
            <p:ph type="title"/>
          </p:nvPr>
        </p:nvSpPr>
        <p:spPr>
          <a:xfrm>
            <a:off x="5116987" y="1926090"/>
            <a:ext cx="2460300" cy="113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u="none" dirty="0"/>
              <a:t>KHÁM PHÁ</a:t>
            </a:r>
            <a:endParaRPr sz="5400" u="none" dirty="0"/>
          </a:p>
        </p:txBody>
      </p:sp>
      <p:grpSp>
        <p:nvGrpSpPr>
          <p:cNvPr id="1184" name="Google Shape;1184;p63"/>
          <p:cNvGrpSpPr/>
          <p:nvPr/>
        </p:nvGrpSpPr>
        <p:grpSpPr>
          <a:xfrm>
            <a:off x="2110551" y="1803341"/>
            <a:ext cx="2355206" cy="2959482"/>
            <a:chOff x="2039108" y="678179"/>
            <a:chExt cx="1846062" cy="2319889"/>
          </a:xfrm>
        </p:grpSpPr>
        <p:grpSp>
          <p:nvGrpSpPr>
            <p:cNvPr id="1185" name="Google Shape;1185;p63"/>
            <p:cNvGrpSpPr/>
            <p:nvPr/>
          </p:nvGrpSpPr>
          <p:grpSpPr>
            <a:xfrm>
              <a:off x="2039108" y="678179"/>
              <a:ext cx="1846062" cy="2319889"/>
              <a:chOff x="-1122992" y="804804"/>
              <a:chExt cx="1846062" cy="2319889"/>
            </a:xfrm>
          </p:grpSpPr>
          <p:sp>
            <p:nvSpPr>
              <p:cNvPr id="1186" name="Google Shape;1186;p63"/>
              <p:cNvSpPr/>
              <p:nvPr/>
            </p:nvSpPr>
            <p:spPr>
              <a:xfrm>
                <a:off x="-901238" y="2245689"/>
                <a:ext cx="1402621" cy="655824"/>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3"/>
              <p:cNvSpPr/>
              <p:nvPr/>
            </p:nvSpPr>
            <p:spPr>
              <a:xfrm>
                <a:off x="-372555" y="2082037"/>
                <a:ext cx="388820" cy="262401"/>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3"/>
              <p:cNvSpPr/>
              <p:nvPr/>
            </p:nvSpPr>
            <p:spPr>
              <a:xfrm>
                <a:off x="-1061128" y="1684786"/>
                <a:ext cx="270769" cy="167662"/>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3"/>
              <p:cNvSpPr/>
              <p:nvPr/>
            </p:nvSpPr>
            <p:spPr>
              <a:xfrm>
                <a:off x="-1070213" y="1590284"/>
                <a:ext cx="274356" cy="14686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3"/>
              <p:cNvSpPr/>
              <p:nvPr/>
            </p:nvSpPr>
            <p:spPr>
              <a:xfrm>
                <a:off x="-983006" y="1697293"/>
                <a:ext cx="170830" cy="135923"/>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3"/>
              <p:cNvSpPr/>
              <p:nvPr/>
            </p:nvSpPr>
            <p:spPr>
              <a:xfrm>
                <a:off x="-911698" y="1733763"/>
                <a:ext cx="98445" cy="54991"/>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3"/>
              <p:cNvSpPr/>
              <p:nvPr/>
            </p:nvSpPr>
            <p:spPr>
              <a:xfrm>
                <a:off x="408664" y="1616687"/>
                <a:ext cx="265330" cy="168678"/>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3"/>
              <p:cNvSpPr/>
              <p:nvPr/>
            </p:nvSpPr>
            <p:spPr>
              <a:xfrm>
                <a:off x="403225" y="1521229"/>
                <a:ext cx="276209" cy="133173"/>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3"/>
              <p:cNvSpPr/>
              <p:nvPr/>
            </p:nvSpPr>
            <p:spPr>
              <a:xfrm>
                <a:off x="430481" y="1626823"/>
                <a:ext cx="163538" cy="144649"/>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3"/>
              <p:cNvSpPr/>
              <p:nvPr/>
            </p:nvSpPr>
            <p:spPr>
              <a:xfrm>
                <a:off x="431736" y="1665276"/>
                <a:ext cx="93006" cy="60071"/>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3"/>
              <p:cNvSpPr/>
              <p:nvPr/>
            </p:nvSpPr>
            <p:spPr>
              <a:xfrm>
                <a:off x="-859930" y="960743"/>
                <a:ext cx="1321054" cy="1205850"/>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3"/>
              <p:cNvSpPr/>
              <p:nvPr/>
            </p:nvSpPr>
            <p:spPr>
              <a:xfrm>
                <a:off x="-238128" y="1562929"/>
                <a:ext cx="92707" cy="152958"/>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3"/>
              <p:cNvSpPr/>
              <p:nvPr/>
            </p:nvSpPr>
            <p:spPr>
              <a:xfrm>
                <a:off x="-630531" y="1389893"/>
                <a:ext cx="116317" cy="91034"/>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3"/>
              <p:cNvSpPr/>
              <p:nvPr/>
            </p:nvSpPr>
            <p:spPr>
              <a:xfrm>
                <a:off x="81652" y="1345722"/>
                <a:ext cx="133293" cy="5313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3"/>
              <p:cNvSpPr/>
              <p:nvPr/>
            </p:nvSpPr>
            <p:spPr>
              <a:xfrm>
                <a:off x="-653294" y="1750149"/>
                <a:ext cx="287196" cy="264020"/>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3"/>
              <p:cNvSpPr/>
              <p:nvPr/>
            </p:nvSpPr>
            <p:spPr>
              <a:xfrm>
                <a:off x="-13510" y="1706137"/>
                <a:ext cx="313902" cy="288697"/>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3"/>
              <p:cNvSpPr/>
              <p:nvPr/>
            </p:nvSpPr>
            <p:spPr>
              <a:xfrm>
                <a:off x="-516127" y="1598671"/>
                <a:ext cx="67304" cy="78302"/>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3"/>
              <p:cNvSpPr/>
              <p:nvPr/>
            </p:nvSpPr>
            <p:spPr>
              <a:xfrm>
                <a:off x="16201" y="1562331"/>
                <a:ext cx="67304" cy="78302"/>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3"/>
              <p:cNvSpPr/>
              <p:nvPr/>
            </p:nvSpPr>
            <p:spPr>
              <a:xfrm>
                <a:off x="-944705" y="978696"/>
                <a:ext cx="316197" cy="640621"/>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3"/>
              <p:cNvSpPr/>
              <p:nvPr/>
            </p:nvSpPr>
            <p:spPr>
              <a:xfrm>
                <a:off x="-724621" y="949286"/>
                <a:ext cx="206611" cy="570154"/>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3"/>
              <p:cNvSpPr/>
              <p:nvPr/>
            </p:nvSpPr>
            <p:spPr>
              <a:xfrm>
                <a:off x="-576698" y="804804"/>
                <a:ext cx="831620" cy="695991"/>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3"/>
              <p:cNvSpPr/>
              <p:nvPr/>
            </p:nvSpPr>
            <p:spPr>
              <a:xfrm>
                <a:off x="-27600" y="924907"/>
                <a:ext cx="438386" cy="594543"/>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3"/>
              <p:cNvSpPr/>
              <p:nvPr/>
            </p:nvSpPr>
            <p:spPr>
              <a:xfrm>
                <a:off x="157272" y="935691"/>
                <a:ext cx="336161" cy="614384"/>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3"/>
              <p:cNvSpPr/>
              <p:nvPr/>
            </p:nvSpPr>
            <p:spPr>
              <a:xfrm>
                <a:off x="-1108407" y="2605269"/>
                <a:ext cx="394319" cy="38362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3"/>
              <p:cNvSpPr/>
              <p:nvPr/>
            </p:nvSpPr>
            <p:spPr>
              <a:xfrm>
                <a:off x="-681456" y="2174741"/>
                <a:ext cx="461563" cy="804896"/>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3"/>
              <p:cNvSpPr/>
              <p:nvPr/>
            </p:nvSpPr>
            <p:spPr>
              <a:xfrm>
                <a:off x="-570580" y="2154718"/>
                <a:ext cx="370649" cy="804956"/>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3"/>
              <p:cNvSpPr/>
              <p:nvPr/>
            </p:nvSpPr>
            <p:spPr>
              <a:xfrm>
                <a:off x="-450677" y="2140194"/>
                <a:ext cx="252599" cy="804896"/>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3"/>
              <p:cNvSpPr/>
              <p:nvPr/>
            </p:nvSpPr>
            <p:spPr>
              <a:xfrm>
                <a:off x="-196348" y="2171095"/>
                <a:ext cx="461563" cy="804896"/>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3"/>
              <p:cNvSpPr/>
              <p:nvPr/>
            </p:nvSpPr>
            <p:spPr>
              <a:xfrm>
                <a:off x="-216311" y="2151132"/>
                <a:ext cx="370649" cy="804896"/>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3"/>
              <p:cNvSpPr/>
              <p:nvPr/>
            </p:nvSpPr>
            <p:spPr>
              <a:xfrm>
                <a:off x="-218164" y="2138400"/>
                <a:ext cx="254452" cy="803103"/>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3"/>
              <p:cNvSpPr/>
              <p:nvPr/>
            </p:nvSpPr>
            <p:spPr>
              <a:xfrm>
                <a:off x="-746608" y="2223335"/>
                <a:ext cx="499459" cy="778118"/>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3"/>
              <p:cNvSpPr/>
              <p:nvPr/>
            </p:nvSpPr>
            <p:spPr>
              <a:xfrm>
                <a:off x="-149128" y="2212456"/>
                <a:ext cx="499459" cy="778059"/>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3"/>
              <p:cNvSpPr/>
              <p:nvPr/>
            </p:nvSpPr>
            <p:spPr>
              <a:xfrm>
                <a:off x="-247213" y="2396430"/>
                <a:ext cx="98146" cy="611712"/>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3"/>
              <p:cNvSpPr/>
              <p:nvPr/>
            </p:nvSpPr>
            <p:spPr>
              <a:xfrm>
                <a:off x="-1122992" y="2570961"/>
                <a:ext cx="632393" cy="553732"/>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3"/>
              <p:cNvSpPr/>
              <p:nvPr/>
            </p:nvSpPr>
            <p:spPr>
              <a:xfrm>
                <a:off x="314164" y="2605269"/>
                <a:ext cx="396172" cy="38362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3"/>
              <p:cNvSpPr/>
              <p:nvPr/>
            </p:nvSpPr>
            <p:spPr>
              <a:xfrm>
                <a:off x="92530" y="2570961"/>
                <a:ext cx="630540" cy="553732"/>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2" name="Google Shape;1222;p63"/>
            <p:cNvSpPr/>
            <p:nvPr/>
          </p:nvSpPr>
          <p:spPr>
            <a:xfrm>
              <a:off x="2888352" y="1644281"/>
              <a:ext cx="152775" cy="140503"/>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3" name="Google Shape;1223;p63"/>
          <p:cNvSpPr/>
          <p:nvPr/>
        </p:nvSpPr>
        <p:spPr>
          <a:xfrm>
            <a:off x="-367325" y="2047330"/>
            <a:ext cx="1805931" cy="104884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3"/>
          <p:cNvSpPr/>
          <p:nvPr/>
        </p:nvSpPr>
        <p:spPr>
          <a:xfrm>
            <a:off x="8062937" y="3386774"/>
            <a:ext cx="720323" cy="574971"/>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57"/>
          <p:cNvSpPr txBox="1">
            <a:spLocks noGrp="1"/>
          </p:cNvSpPr>
          <p:nvPr>
            <p:ph type="title"/>
          </p:nvPr>
        </p:nvSpPr>
        <p:spPr>
          <a:xfrm>
            <a:off x="997873" y="785024"/>
            <a:ext cx="3851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solidFill>
                  <a:srgbClr val="002060"/>
                </a:solidFill>
              </a:rPr>
              <a:t>HOẠT ĐỘNG 1</a:t>
            </a:r>
            <a:endParaRPr sz="4000" dirty="0">
              <a:solidFill>
                <a:srgbClr val="002060"/>
              </a:solidFill>
            </a:endParaRPr>
          </a:p>
        </p:txBody>
      </p:sp>
      <p:grpSp>
        <p:nvGrpSpPr>
          <p:cNvPr id="827" name="Google Shape;827;p57"/>
          <p:cNvGrpSpPr/>
          <p:nvPr/>
        </p:nvGrpSpPr>
        <p:grpSpPr>
          <a:xfrm>
            <a:off x="5657161" y="804798"/>
            <a:ext cx="2403719" cy="4138752"/>
            <a:chOff x="5885161" y="728625"/>
            <a:chExt cx="2145411" cy="3693995"/>
          </a:xfrm>
        </p:grpSpPr>
        <p:sp>
          <p:nvSpPr>
            <p:cNvPr id="828" name="Google Shape;828;p57"/>
            <p:cNvSpPr/>
            <p:nvPr/>
          </p:nvSpPr>
          <p:spPr>
            <a:xfrm>
              <a:off x="6713773" y="2074585"/>
              <a:ext cx="888704" cy="541663"/>
            </a:xfrm>
            <a:custGeom>
              <a:avLst/>
              <a:gdLst/>
              <a:ahLst/>
              <a:cxnLst/>
              <a:rect l="l" t="t" r="r" b="b"/>
              <a:pathLst>
                <a:path w="16658" h="10153" extrusionOk="0">
                  <a:moveTo>
                    <a:pt x="16657" y="0"/>
                  </a:moveTo>
                  <a:lnTo>
                    <a:pt x="1" y="61"/>
                  </a:lnTo>
                  <a:lnTo>
                    <a:pt x="1" y="10152"/>
                  </a:lnTo>
                  <a:lnTo>
                    <a:pt x="16019" y="10092"/>
                  </a:lnTo>
                  <a:lnTo>
                    <a:pt x="16657" y="0"/>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7"/>
            <p:cNvSpPr/>
            <p:nvPr/>
          </p:nvSpPr>
          <p:spPr>
            <a:xfrm>
              <a:off x="6553247" y="1813502"/>
              <a:ext cx="123292" cy="1058944"/>
            </a:xfrm>
            <a:custGeom>
              <a:avLst/>
              <a:gdLst/>
              <a:ahLst/>
              <a:cxnLst/>
              <a:rect l="l" t="t" r="r" b="b"/>
              <a:pathLst>
                <a:path w="2311" h="19849" extrusionOk="0">
                  <a:moveTo>
                    <a:pt x="2159" y="1"/>
                  </a:moveTo>
                  <a:lnTo>
                    <a:pt x="304" y="61"/>
                  </a:lnTo>
                  <a:lnTo>
                    <a:pt x="0" y="19849"/>
                  </a:lnTo>
                  <a:lnTo>
                    <a:pt x="2311" y="19758"/>
                  </a:lnTo>
                  <a:lnTo>
                    <a:pt x="2159"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7"/>
            <p:cNvSpPr/>
            <p:nvPr/>
          </p:nvSpPr>
          <p:spPr>
            <a:xfrm>
              <a:off x="6668374" y="1813502"/>
              <a:ext cx="73036" cy="1054089"/>
            </a:xfrm>
            <a:custGeom>
              <a:avLst/>
              <a:gdLst/>
              <a:ahLst/>
              <a:cxnLst/>
              <a:rect l="l" t="t" r="r" b="b"/>
              <a:pathLst>
                <a:path w="1369" h="19758" extrusionOk="0">
                  <a:moveTo>
                    <a:pt x="1" y="1"/>
                  </a:moveTo>
                  <a:lnTo>
                    <a:pt x="153" y="19758"/>
                  </a:lnTo>
                  <a:lnTo>
                    <a:pt x="1368" y="19697"/>
                  </a:lnTo>
                  <a:lnTo>
                    <a:pt x="1368" y="973"/>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7"/>
            <p:cNvSpPr/>
            <p:nvPr/>
          </p:nvSpPr>
          <p:spPr>
            <a:xfrm>
              <a:off x="7511604" y="1839429"/>
              <a:ext cx="150874" cy="1054089"/>
            </a:xfrm>
            <a:custGeom>
              <a:avLst/>
              <a:gdLst/>
              <a:ahLst/>
              <a:cxnLst/>
              <a:rect l="l" t="t" r="r" b="b"/>
              <a:pathLst>
                <a:path w="2828" h="19758" extrusionOk="0">
                  <a:moveTo>
                    <a:pt x="973" y="1"/>
                  </a:moveTo>
                  <a:lnTo>
                    <a:pt x="0" y="19758"/>
                  </a:lnTo>
                  <a:lnTo>
                    <a:pt x="2341" y="19758"/>
                  </a:lnTo>
                  <a:lnTo>
                    <a:pt x="2827" y="1"/>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7"/>
            <p:cNvSpPr/>
            <p:nvPr/>
          </p:nvSpPr>
          <p:spPr>
            <a:xfrm>
              <a:off x="7636440" y="1839429"/>
              <a:ext cx="97364" cy="1054089"/>
            </a:xfrm>
            <a:custGeom>
              <a:avLst/>
              <a:gdLst/>
              <a:ahLst/>
              <a:cxnLst/>
              <a:rect l="l" t="t" r="r" b="b"/>
              <a:pathLst>
                <a:path w="1825" h="19758" extrusionOk="0">
                  <a:moveTo>
                    <a:pt x="487" y="1"/>
                  </a:moveTo>
                  <a:lnTo>
                    <a:pt x="1" y="19758"/>
                  </a:lnTo>
                  <a:lnTo>
                    <a:pt x="1217" y="19758"/>
                  </a:lnTo>
                  <a:lnTo>
                    <a:pt x="1825" y="1034"/>
                  </a:lnTo>
                  <a:lnTo>
                    <a:pt x="487"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7"/>
            <p:cNvSpPr/>
            <p:nvPr/>
          </p:nvSpPr>
          <p:spPr>
            <a:xfrm>
              <a:off x="6710519" y="2938869"/>
              <a:ext cx="124946" cy="1033016"/>
            </a:xfrm>
            <a:custGeom>
              <a:avLst/>
              <a:gdLst/>
              <a:ahLst/>
              <a:cxnLst/>
              <a:rect l="l" t="t" r="r" b="b"/>
              <a:pathLst>
                <a:path w="2342" h="19363" extrusionOk="0">
                  <a:moveTo>
                    <a:pt x="1" y="0"/>
                  </a:moveTo>
                  <a:lnTo>
                    <a:pt x="518" y="19332"/>
                  </a:lnTo>
                  <a:lnTo>
                    <a:pt x="2341" y="19362"/>
                  </a:lnTo>
                  <a:lnTo>
                    <a:pt x="2341" y="19362"/>
                  </a:lnTo>
                  <a:lnTo>
                    <a:pt x="2281" y="6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7"/>
            <p:cNvSpPr/>
            <p:nvPr/>
          </p:nvSpPr>
          <p:spPr>
            <a:xfrm>
              <a:off x="6832154" y="2942070"/>
              <a:ext cx="73036" cy="1029815"/>
            </a:xfrm>
            <a:custGeom>
              <a:avLst/>
              <a:gdLst/>
              <a:ahLst/>
              <a:cxnLst/>
              <a:rect l="l" t="t" r="r" b="b"/>
              <a:pathLst>
                <a:path w="1369" h="19303" extrusionOk="0">
                  <a:moveTo>
                    <a:pt x="1" y="1"/>
                  </a:moveTo>
                  <a:lnTo>
                    <a:pt x="61" y="19302"/>
                  </a:lnTo>
                  <a:lnTo>
                    <a:pt x="1368" y="18329"/>
                  </a:lnTo>
                  <a:lnTo>
                    <a:pt x="1186" y="31"/>
                  </a:lnTo>
                  <a:lnTo>
                    <a:pt x="1"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7"/>
            <p:cNvSpPr/>
            <p:nvPr/>
          </p:nvSpPr>
          <p:spPr>
            <a:xfrm>
              <a:off x="7550495" y="2989123"/>
              <a:ext cx="144418" cy="1033016"/>
            </a:xfrm>
            <a:custGeom>
              <a:avLst/>
              <a:gdLst/>
              <a:ahLst/>
              <a:cxnLst/>
              <a:rect l="l" t="t" r="r" b="b"/>
              <a:pathLst>
                <a:path w="2707" h="19363" extrusionOk="0">
                  <a:moveTo>
                    <a:pt x="1" y="0"/>
                  </a:moveTo>
                  <a:lnTo>
                    <a:pt x="882" y="19332"/>
                  </a:lnTo>
                  <a:lnTo>
                    <a:pt x="2706" y="19362"/>
                  </a:lnTo>
                  <a:lnTo>
                    <a:pt x="2706" y="19362"/>
                  </a:lnTo>
                  <a:lnTo>
                    <a:pt x="2281" y="31"/>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7"/>
            <p:cNvSpPr/>
            <p:nvPr/>
          </p:nvSpPr>
          <p:spPr>
            <a:xfrm>
              <a:off x="7672130" y="2990723"/>
              <a:ext cx="90855" cy="1031416"/>
            </a:xfrm>
            <a:custGeom>
              <a:avLst/>
              <a:gdLst/>
              <a:ahLst/>
              <a:cxnLst/>
              <a:rect l="l" t="t" r="r" b="b"/>
              <a:pathLst>
                <a:path w="1703" h="19333" extrusionOk="0">
                  <a:moveTo>
                    <a:pt x="1" y="1"/>
                  </a:moveTo>
                  <a:lnTo>
                    <a:pt x="426" y="19332"/>
                  </a:lnTo>
                  <a:lnTo>
                    <a:pt x="1703" y="18299"/>
                  </a:lnTo>
                  <a:lnTo>
                    <a:pt x="1186" y="1"/>
                  </a:lnTo>
                  <a:close/>
                </a:path>
              </a:pathLst>
            </a:custGeom>
            <a:solidFill>
              <a:srgbClr val="3B3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7"/>
            <p:cNvSpPr/>
            <p:nvPr/>
          </p:nvSpPr>
          <p:spPr>
            <a:xfrm>
              <a:off x="6648901" y="1983787"/>
              <a:ext cx="913032" cy="570845"/>
            </a:xfrm>
            <a:custGeom>
              <a:avLst/>
              <a:gdLst/>
              <a:ahLst/>
              <a:cxnLst/>
              <a:rect l="l" t="t" r="r" b="b"/>
              <a:pathLst>
                <a:path w="17114" h="10700" extrusionOk="0">
                  <a:moveTo>
                    <a:pt x="1" y="0"/>
                  </a:moveTo>
                  <a:lnTo>
                    <a:pt x="487" y="10699"/>
                  </a:lnTo>
                  <a:lnTo>
                    <a:pt x="16506" y="10669"/>
                  </a:lnTo>
                  <a:lnTo>
                    <a:pt x="17114" y="578"/>
                  </a:lnTo>
                  <a:lnTo>
                    <a:pt x="1" y="0"/>
                  </a:ln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7"/>
            <p:cNvSpPr/>
            <p:nvPr/>
          </p:nvSpPr>
          <p:spPr>
            <a:xfrm>
              <a:off x="6118668" y="1174077"/>
              <a:ext cx="1911904" cy="1348154"/>
            </a:xfrm>
            <a:custGeom>
              <a:avLst/>
              <a:gdLst/>
              <a:ahLst/>
              <a:cxnLst/>
              <a:rect l="l" t="t" r="r" b="b"/>
              <a:pathLst>
                <a:path w="35837" h="25270" extrusionOk="0">
                  <a:moveTo>
                    <a:pt x="21522" y="1"/>
                  </a:moveTo>
                  <a:cubicBezTo>
                    <a:pt x="14641" y="1"/>
                    <a:pt x="4955" y="2230"/>
                    <a:pt x="4955" y="2230"/>
                  </a:cubicBezTo>
                  <a:cubicBezTo>
                    <a:pt x="4955" y="2230"/>
                    <a:pt x="1946" y="21257"/>
                    <a:pt x="0" y="23354"/>
                  </a:cubicBezTo>
                  <a:cubicBezTo>
                    <a:pt x="0" y="23354"/>
                    <a:pt x="983" y="25017"/>
                    <a:pt x="3980" y="25017"/>
                  </a:cubicBezTo>
                  <a:cubicBezTo>
                    <a:pt x="4275" y="25017"/>
                    <a:pt x="4589" y="25001"/>
                    <a:pt x="4925" y="24965"/>
                  </a:cubicBezTo>
                  <a:cubicBezTo>
                    <a:pt x="8694" y="24601"/>
                    <a:pt x="29819" y="25269"/>
                    <a:pt x="31946" y="22807"/>
                  </a:cubicBezTo>
                  <a:lnTo>
                    <a:pt x="31369" y="19859"/>
                  </a:lnTo>
                  <a:lnTo>
                    <a:pt x="33466" y="22351"/>
                  </a:lnTo>
                  <a:cubicBezTo>
                    <a:pt x="33466" y="22351"/>
                    <a:pt x="34803" y="21592"/>
                    <a:pt x="35837" y="20528"/>
                  </a:cubicBezTo>
                  <a:cubicBezTo>
                    <a:pt x="35837" y="20528"/>
                    <a:pt x="29606" y="7245"/>
                    <a:pt x="28177" y="2230"/>
                  </a:cubicBezTo>
                  <a:cubicBezTo>
                    <a:pt x="27701" y="558"/>
                    <a:pt x="24962" y="1"/>
                    <a:pt x="21522"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7"/>
            <p:cNvSpPr/>
            <p:nvPr/>
          </p:nvSpPr>
          <p:spPr>
            <a:xfrm>
              <a:off x="6775391" y="3368531"/>
              <a:ext cx="296839" cy="253039"/>
            </a:xfrm>
            <a:custGeom>
              <a:avLst/>
              <a:gdLst/>
              <a:ahLst/>
              <a:cxnLst/>
              <a:rect l="l" t="t" r="r" b="b"/>
              <a:pathLst>
                <a:path w="5564" h="4743" extrusionOk="0">
                  <a:moveTo>
                    <a:pt x="1" y="1"/>
                  </a:moveTo>
                  <a:lnTo>
                    <a:pt x="548" y="4743"/>
                  </a:lnTo>
                  <a:cubicBezTo>
                    <a:pt x="2068" y="3770"/>
                    <a:pt x="3739" y="3071"/>
                    <a:pt x="5502"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7"/>
            <p:cNvSpPr/>
            <p:nvPr/>
          </p:nvSpPr>
          <p:spPr>
            <a:xfrm>
              <a:off x="6804573" y="3511236"/>
              <a:ext cx="264403" cy="441151"/>
            </a:xfrm>
            <a:custGeom>
              <a:avLst/>
              <a:gdLst/>
              <a:ahLst/>
              <a:cxnLst/>
              <a:rect l="l" t="t" r="r" b="b"/>
              <a:pathLst>
                <a:path w="4956" h="8269" extrusionOk="0">
                  <a:moveTo>
                    <a:pt x="4955" y="1"/>
                  </a:moveTo>
                  <a:lnTo>
                    <a:pt x="4955" y="1"/>
                  </a:lnTo>
                  <a:cubicBezTo>
                    <a:pt x="3192" y="426"/>
                    <a:pt x="1521" y="1095"/>
                    <a:pt x="1" y="2098"/>
                  </a:cubicBezTo>
                  <a:lnTo>
                    <a:pt x="761" y="8208"/>
                  </a:lnTo>
                  <a:lnTo>
                    <a:pt x="4773"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7"/>
            <p:cNvSpPr/>
            <p:nvPr/>
          </p:nvSpPr>
          <p:spPr>
            <a:xfrm>
              <a:off x="6666773" y="3926013"/>
              <a:ext cx="398951" cy="333117"/>
            </a:xfrm>
            <a:custGeom>
              <a:avLst/>
              <a:gdLst/>
              <a:ahLst/>
              <a:cxnLst/>
              <a:rect l="l" t="t" r="r" b="b"/>
              <a:pathLst>
                <a:path w="7478" h="6244" extrusionOk="0">
                  <a:moveTo>
                    <a:pt x="7387" y="1"/>
                  </a:moveTo>
                  <a:cubicBezTo>
                    <a:pt x="7335" y="1"/>
                    <a:pt x="7211" y="1093"/>
                    <a:pt x="5550" y="1093"/>
                  </a:cubicBezTo>
                  <a:cubicBezTo>
                    <a:pt x="4994" y="1093"/>
                    <a:pt x="4267" y="971"/>
                    <a:pt x="3313" y="645"/>
                  </a:cubicBezTo>
                  <a:cubicBezTo>
                    <a:pt x="3313" y="645"/>
                    <a:pt x="0" y="6086"/>
                    <a:pt x="2736" y="6238"/>
                  </a:cubicBezTo>
                  <a:cubicBezTo>
                    <a:pt x="2790" y="6242"/>
                    <a:pt x="2843" y="6244"/>
                    <a:pt x="2896" y="6244"/>
                  </a:cubicBezTo>
                  <a:cubicBezTo>
                    <a:pt x="5864" y="6244"/>
                    <a:pt x="7478" y="493"/>
                    <a:pt x="7478" y="493"/>
                  </a:cubicBezTo>
                  <a:cubicBezTo>
                    <a:pt x="7414"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7"/>
            <p:cNvSpPr/>
            <p:nvPr/>
          </p:nvSpPr>
          <p:spPr>
            <a:xfrm>
              <a:off x="6764028" y="3939350"/>
              <a:ext cx="295186" cy="186512"/>
            </a:xfrm>
            <a:custGeom>
              <a:avLst/>
              <a:gdLst/>
              <a:ahLst/>
              <a:cxnLst/>
              <a:rect l="l" t="t" r="r" b="b"/>
              <a:pathLst>
                <a:path w="5533" h="3496" extrusionOk="0">
                  <a:moveTo>
                    <a:pt x="1490" y="0"/>
                  </a:moveTo>
                  <a:cubicBezTo>
                    <a:pt x="1490" y="0"/>
                    <a:pt x="426" y="1763"/>
                    <a:pt x="1" y="3313"/>
                  </a:cubicBezTo>
                  <a:cubicBezTo>
                    <a:pt x="560" y="3135"/>
                    <a:pt x="1124" y="3053"/>
                    <a:pt x="1687" y="3053"/>
                  </a:cubicBezTo>
                  <a:cubicBezTo>
                    <a:pt x="2471" y="3053"/>
                    <a:pt x="3252" y="3213"/>
                    <a:pt x="4013" y="3496"/>
                  </a:cubicBezTo>
                  <a:cubicBezTo>
                    <a:pt x="5016" y="1885"/>
                    <a:pt x="5533" y="0"/>
                    <a:pt x="5533" y="0"/>
                  </a:cubicBezTo>
                  <a:lnTo>
                    <a:pt x="5533" y="0"/>
                  </a:lnTo>
                  <a:cubicBezTo>
                    <a:pt x="5067" y="122"/>
                    <a:pt x="4462" y="162"/>
                    <a:pt x="3863" y="162"/>
                  </a:cubicBezTo>
                  <a:cubicBezTo>
                    <a:pt x="2666"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7"/>
            <p:cNvSpPr/>
            <p:nvPr/>
          </p:nvSpPr>
          <p:spPr>
            <a:xfrm>
              <a:off x="6814336" y="3829668"/>
              <a:ext cx="200809" cy="171520"/>
            </a:xfrm>
            <a:custGeom>
              <a:avLst/>
              <a:gdLst/>
              <a:ahLst/>
              <a:cxnLst/>
              <a:rect l="l" t="t" r="r" b="b"/>
              <a:pathLst>
                <a:path w="3764" h="3215" extrusionOk="0">
                  <a:moveTo>
                    <a:pt x="1233" y="323"/>
                  </a:moveTo>
                  <a:cubicBezTo>
                    <a:pt x="1543"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7" y="368"/>
                    <a:pt x="1173" y="323"/>
                    <a:pt x="1233" y="323"/>
                  </a:cubicBezTo>
                  <a:close/>
                  <a:moveTo>
                    <a:pt x="2599" y="991"/>
                  </a:moveTo>
                  <a:cubicBezTo>
                    <a:pt x="2748" y="991"/>
                    <a:pt x="2870" y="1144"/>
                    <a:pt x="2827" y="1357"/>
                  </a:cubicBezTo>
                  <a:cubicBezTo>
                    <a:pt x="2777" y="1908"/>
                    <a:pt x="2376" y="2356"/>
                    <a:pt x="1965" y="2734"/>
                  </a:cubicBezTo>
                  <a:lnTo>
                    <a:pt x="1965" y="2734"/>
                  </a:lnTo>
                  <a:cubicBezTo>
                    <a:pt x="1968" y="2670"/>
                    <a:pt x="1972" y="2598"/>
                    <a:pt x="1976" y="2521"/>
                  </a:cubicBezTo>
                  <a:lnTo>
                    <a:pt x="1976" y="2521"/>
                  </a:lnTo>
                  <a:cubicBezTo>
                    <a:pt x="1997" y="2238"/>
                    <a:pt x="2032" y="1959"/>
                    <a:pt x="2128" y="1691"/>
                  </a:cubicBezTo>
                  <a:cubicBezTo>
                    <a:pt x="2189" y="1509"/>
                    <a:pt x="2249" y="1205"/>
                    <a:pt x="2401" y="1083"/>
                  </a:cubicBezTo>
                  <a:cubicBezTo>
                    <a:pt x="2465" y="1020"/>
                    <a:pt x="2535" y="991"/>
                    <a:pt x="2599" y="991"/>
                  </a:cubicBezTo>
                  <a:close/>
                  <a:moveTo>
                    <a:pt x="1305" y="0"/>
                  </a:moveTo>
                  <a:cubicBezTo>
                    <a:pt x="1216" y="0"/>
                    <a:pt x="1116" y="26"/>
                    <a:pt x="1003" y="80"/>
                  </a:cubicBezTo>
                  <a:cubicBezTo>
                    <a:pt x="0" y="536"/>
                    <a:pt x="1277" y="2542"/>
                    <a:pt x="1611" y="3120"/>
                  </a:cubicBezTo>
                  <a:cubicBezTo>
                    <a:pt x="1649" y="3187"/>
                    <a:pt x="1709" y="3215"/>
                    <a:pt x="1769" y="3215"/>
                  </a:cubicBezTo>
                  <a:cubicBezTo>
                    <a:pt x="1880" y="3215"/>
                    <a:pt x="1993" y="3117"/>
                    <a:pt x="1968" y="2996"/>
                  </a:cubicBezTo>
                  <a:lnTo>
                    <a:pt x="1968" y="2996"/>
                  </a:lnTo>
                  <a:cubicBezTo>
                    <a:pt x="2623" y="2546"/>
                    <a:pt x="3764" y="1421"/>
                    <a:pt x="2918" y="688"/>
                  </a:cubicBezTo>
                  <a:cubicBezTo>
                    <a:pt x="2844" y="631"/>
                    <a:pt x="2762" y="607"/>
                    <a:pt x="2677" y="607"/>
                  </a:cubicBezTo>
                  <a:cubicBezTo>
                    <a:pt x="2449" y="607"/>
                    <a:pt x="2208" y="784"/>
                    <a:pt x="2097" y="962"/>
                  </a:cubicBezTo>
                  <a:cubicBezTo>
                    <a:pt x="2047" y="1045"/>
                    <a:pt x="2002" y="1132"/>
                    <a:pt x="1962" y="1220"/>
                  </a:cubicBezTo>
                  <a:lnTo>
                    <a:pt x="1962" y="1220"/>
                  </a:lnTo>
                  <a:cubicBezTo>
                    <a:pt x="1901" y="570"/>
                    <a:pt x="1728" y="0"/>
                    <a:pt x="130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7"/>
            <p:cNvSpPr/>
            <p:nvPr/>
          </p:nvSpPr>
          <p:spPr>
            <a:xfrm>
              <a:off x="6746209" y="4102221"/>
              <a:ext cx="231966" cy="137270"/>
            </a:xfrm>
            <a:custGeom>
              <a:avLst/>
              <a:gdLst/>
              <a:ahLst/>
              <a:cxnLst/>
              <a:rect l="l" t="t" r="r" b="b"/>
              <a:pathLst>
                <a:path w="4348" h="2573" extrusionOk="0">
                  <a:moveTo>
                    <a:pt x="2021" y="0"/>
                  </a:moveTo>
                  <a:cubicBezTo>
                    <a:pt x="1458" y="0"/>
                    <a:pt x="894" y="82"/>
                    <a:pt x="335" y="260"/>
                  </a:cubicBezTo>
                  <a:cubicBezTo>
                    <a:pt x="1" y="1446"/>
                    <a:pt x="61" y="2479"/>
                    <a:pt x="1247" y="2570"/>
                  </a:cubicBezTo>
                  <a:cubicBezTo>
                    <a:pt x="1285" y="2572"/>
                    <a:pt x="1322" y="2573"/>
                    <a:pt x="1359" y="2573"/>
                  </a:cubicBezTo>
                  <a:cubicBezTo>
                    <a:pt x="2613" y="2573"/>
                    <a:pt x="3609" y="1594"/>
                    <a:pt x="4347" y="443"/>
                  </a:cubicBezTo>
                  <a:cubicBezTo>
                    <a:pt x="3586" y="160"/>
                    <a:pt x="2805" y="0"/>
                    <a:pt x="202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7"/>
            <p:cNvSpPr/>
            <p:nvPr/>
          </p:nvSpPr>
          <p:spPr>
            <a:xfrm>
              <a:off x="6824525" y="3995632"/>
              <a:ext cx="180857" cy="20220"/>
            </a:xfrm>
            <a:custGeom>
              <a:avLst/>
              <a:gdLst/>
              <a:ahLst/>
              <a:cxnLst/>
              <a:rect l="l" t="t" r="r" b="b"/>
              <a:pathLst>
                <a:path w="3390" h="379" extrusionOk="0">
                  <a:moveTo>
                    <a:pt x="2012" y="1"/>
                  </a:moveTo>
                  <a:cubicBezTo>
                    <a:pt x="1362" y="1"/>
                    <a:pt x="697" y="132"/>
                    <a:pt x="52" y="222"/>
                  </a:cubicBezTo>
                  <a:cubicBezTo>
                    <a:pt x="26" y="222"/>
                    <a:pt x="0" y="289"/>
                    <a:pt x="32" y="289"/>
                  </a:cubicBezTo>
                  <a:cubicBezTo>
                    <a:pt x="37" y="289"/>
                    <a:pt x="44" y="287"/>
                    <a:pt x="52" y="283"/>
                  </a:cubicBezTo>
                  <a:cubicBezTo>
                    <a:pt x="687" y="248"/>
                    <a:pt x="1283" y="166"/>
                    <a:pt x="1878" y="166"/>
                  </a:cubicBezTo>
                  <a:cubicBezTo>
                    <a:pt x="2338" y="166"/>
                    <a:pt x="2798" y="215"/>
                    <a:pt x="3274" y="374"/>
                  </a:cubicBezTo>
                  <a:cubicBezTo>
                    <a:pt x="3281" y="377"/>
                    <a:pt x="3288" y="379"/>
                    <a:pt x="3294" y="379"/>
                  </a:cubicBezTo>
                  <a:cubicBezTo>
                    <a:pt x="3347" y="379"/>
                    <a:pt x="3389" y="279"/>
                    <a:pt x="3335" y="252"/>
                  </a:cubicBezTo>
                  <a:cubicBezTo>
                    <a:pt x="2910" y="65"/>
                    <a:pt x="2465" y="1"/>
                    <a:pt x="201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7"/>
            <p:cNvSpPr/>
            <p:nvPr/>
          </p:nvSpPr>
          <p:spPr>
            <a:xfrm>
              <a:off x="6807827" y="4042044"/>
              <a:ext cx="179629" cy="19259"/>
            </a:xfrm>
            <a:custGeom>
              <a:avLst/>
              <a:gdLst/>
              <a:ahLst/>
              <a:cxnLst/>
              <a:rect l="l" t="t" r="r" b="b"/>
              <a:pathLst>
                <a:path w="3367" h="361" extrusionOk="0">
                  <a:moveTo>
                    <a:pt x="1926" y="0"/>
                  </a:moveTo>
                  <a:cubicBezTo>
                    <a:pt x="1301" y="0"/>
                    <a:pt x="667" y="116"/>
                    <a:pt x="61" y="203"/>
                  </a:cubicBezTo>
                  <a:cubicBezTo>
                    <a:pt x="1" y="203"/>
                    <a:pt x="1" y="294"/>
                    <a:pt x="61" y="294"/>
                  </a:cubicBezTo>
                  <a:cubicBezTo>
                    <a:pt x="680" y="242"/>
                    <a:pt x="1279" y="162"/>
                    <a:pt x="1875" y="162"/>
                  </a:cubicBezTo>
                  <a:cubicBezTo>
                    <a:pt x="2334" y="162"/>
                    <a:pt x="2791" y="209"/>
                    <a:pt x="3253" y="355"/>
                  </a:cubicBezTo>
                  <a:cubicBezTo>
                    <a:pt x="3266" y="359"/>
                    <a:pt x="3277" y="361"/>
                    <a:pt x="328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7"/>
            <p:cNvSpPr/>
            <p:nvPr/>
          </p:nvSpPr>
          <p:spPr>
            <a:xfrm>
              <a:off x="7075371" y="3368531"/>
              <a:ext cx="296839" cy="253039"/>
            </a:xfrm>
            <a:custGeom>
              <a:avLst/>
              <a:gdLst/>
              <a:ahLst/>
              <a:cxnLst/>
              <a:rect l="l" t="t" r="r" b="b"/>
              <a:pathLst>
                <a:path w="5564" h="4743" extrusionOk="0">
                  <a:moveTo>
                    <a:pt x="1" y="1"/>
                  </a:moveTo>
                  <a:lnTo>
                    <a:pt x="578" y="4743"/>
                  </a:lnTo>
                  <a:cubicBezTo>
                    <a:pt x="2068" y="3770"/>
                    <a:pt x="3770" y="3071"/>
                    <a:pt x="5503" y="2676"/>
                  </a:cubicBezTo>
                  <a:lnTo>
                    <a:pt x="5563" y="1"/>
                  </a:lnTo>
                  <a:close/>
                </a:path>
              </a:pathLst>
            </a:custGeom>
            <a:solidFill>
              <a:srgbClr val="33D7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a:off x="7104606" y="3511236"/>
              <a:ext cx="264349" cy="441151"/>
            </a:xfrm>
            <a:custGeom>
              <a:avLst/>
              <a:gdLst/>
              <a:ahLst/>
              <a:cxnLst/>
              <a:rect l="l" t="t" r="r" b="b"/>
              <a:pathLst>
                <a:path w="4955" h="8269" extrusionOk="0">
                  <a:moveTo>
                    <a:pt x="4955" y="1"/>
                  </a:moveTo>
                  <a:lnTo>
                    <a:pt x="4955" y="1"/>
                  </a:lnTo>
                  <a:cubicBezTo>
                    <a:pt x="3222" y="396"/>
                    <a:pt x="1520" y="1095"/>
                    <a:pt x="0" y="2068"/>
                  </a:cubicBezTo>
                  <a:lnTo>
                    <a:pt x="760" y="8208"/>
                  </a:lnTo>
                  <a:lnTo>
                    <a:pt x="4772" y="8268"/>
                  </a:lnTo>
                  <a:lnTo>
                    <a:pt x="4955" y="1"/>
                  </a:lnTo>
                  <a:close/>
                </a:path>
              </a:pathLst>
            </a:custGeom>
            <a:solidFill>
              <a:srgbClr val="73D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6966753" y="3926013"/>
              <a:ext cx="398951" cy="333117"/>
            </a:xfrm>
            <a:custGeom>
              <a:avLst/>
              <a:gdLst/>
              <a:ahLst/>
              <a:cxnLst/>
              <a:rect l="l" t="t" r="r" b="b"/>
              <a:pathLst>
                <a:path w="7478" h="6244" extrusionOk="0">
                  <a:moveTo>
                    <a:pt x="7387" y="1"/>
                  </a:moveTo>
                  <a:cubicBezTo>
                    <a:pt x="7335" y="1"/>
                    <a:pt x="7211" y="1093"/>
                    <a:pt x="5550" y="1093"/>
                  </a:cubicBezTo>
                  <a:cubicBezTo>
                    <a:pt x="4995" y="1093"/>
                    <a:pt x="4267" y="971"/>
                    <a:pt x="3314" y="645"/>
                  </a:cubicBezTo>
                  <a:cubicBezTo>
                    <a:pt x="3314" y="645"/>
                    <a:pt x="0" y="6086"/>
                    <a:pt x="2736" y="6238"/>
                  </a:cubicBezTo>
                  <a:cubicBezTo>
                    <a:pt x="2790" y="6242"/>
                    <a:pt x="2843" y="6244"/>
                    <a:pt x="2896" y="6244"/>
                  </a:cubicBezTo>
                  <a:cubicBezTo>
                    <a:pt x="5864" y="6244"/>
                    <a:pt x="7478" y="493"/>
                    <a:pt x="7478" y="493"/>
                  </a:cubicBezTo>
                  <a:cubicBezTo>
                    <a:pt x="7415" y="134"/>
                    <a:pt x="7405" y="1"/>
                    <a:pt x="738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a:off x="7064061" y="3939350"/>
              <a:ext cx="295186" cy="186512"/>
            </a:xfrm>
            <a:custGeom>
              <a:avLst/>
              <a:gdLst/>
              <a:ahLst/>
              <a:cxnLst/>
              <a:rect l="l" t="t" r="r" b="b"/>
              <a:pathLst>
                <a:path w="5533" h="3496" extrusionOk="0">
                  <a:moveTo>
                    <a:pt x="1490" y="0"/>
                  </a:moveTo>
                  <a:cubicBezTo>
                    <a:pt x="1490" y="0"/>
                    <a:pt x="426" y="1763"/>
                    <a:pt x="0" y="3313"/>
                  </a:cubicBezTo>
                  <a:cubicBezTo>
                    <a:pt x="546" y="3135"/>
                    <a:pt x="1109" y="3053"/>
                    <a:pt x="1674" y="3053"/>
                  </a:cubicBezTo>
                  <a:cubicBezTo>
                    <a:pt x="2460" y="3053"/>
                    <a:pt x="3252" y="3213"/>
                    <a:pt x="4012" y="3496"/>
                  </a:cubicBezTo>
                  <a:cubicBezTo>
                    <a:pt x="5015" y="1885"/>
                    <a:pt x="5532" y="0"/>
                    <a:pt x="5532" y="0"/>
                  </a:cubicBezTo>
                  <a:lnTo>
                    <a:pt x="5532" y="0"/>
                  </a:lnTo>
                  <a:cubicBezTo>
                    <a:pt x="5066" y="122"/>
                    <a:pt x="4462" y="162"/>
                    <a:pt x="3863" y="162"/>
                  </a:cubicBezTo>
                  <a:cubicBezTo>
                    <a:pt x="2665" y="162"/>
                    <a:pt x="1490" y="0"/>
                    <a:pt x="1490"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7114316" y="3829668"/>
              <a:ext cx="200809" cy="171520"/>
            </a:xfrm>
            <a:custGeom>
              <a:avLst/>
              <a:gdLst/>
              <a:ahLst/>
              <a:cxnLst/>
              <a:rect l="l" t="t" r="r" b="b"/>
              <a:pathLst>
                <a:path w="3764" h="3215" extrusionOk="0">
                  <a:moveTo>
                    <a:pt x="1222" y="323"/>
                  </a:moveTo>
                  <a:cubicBezTo>
                    <a:pt x="1522" y="323"/>
                    <a:pt x="1672" y="1564"/>
                    <a:pt x="1672" y="1691"/>
                  </a:cubicBezTo>
                  <a:cubicBezTo>
                    <a:pt x="1672" y="1935"/>
                    <a:pt x="1663" y="2170"/>
                    <a:pt x="1651" y="2400"/>
                  </a:cubicBezTo>
                  <a:lnTo>
                    <a:pt x="1651" y="2400"/>
                  </a:lnTo>
                  <a:cubicBezTo>
                    <a:pt x="1554" y="2215"/>
                    <a:pt x="1461" y="2029"/>
                    <a:pt x="1368" y="1843"/>
                  </a:cubicBezTo>
                  <a:cubicBezTo>
                    <a:pt x="1216" y="1539"/>
                    <a:pt x="821" y="810"/>
                    <a:pt x="1034" y="476"/>
                  </a:cubicBezTo>
                  <a:cubicBezTo>
                    <a:pt x="1102" y="368"/>
                    <a:pt x="1165" y="323"/>
                    <a:pt x="1222" y="323"/>
                  </a:cubicBezTo>
                  <a:close/>
                  <a:moveTo>
                    <a:pt x="2599" y="991"/>
                  </a:moveTo>
                  <a:cubicBezTo>
                    <a:pt x="2749" y="991"/>
                    <a:pt x="2870" y="1144"/>
                    <a:pt x="2827" y="1357"/>
                  </a:cubicBezTo>
                  <a:cubicBezTo>
                    <a:pt x="2777" y="1909"/>
                    <a:pt x="2375" y="2357"/>
                    <a:pt x="1963" y="2736"/>
                  </a:cubicBezTo>
                  <a:lnTo>
                    <a:pt x="1963" y="2736"/>
                  </a:lnTo>
                  <a:cubicBezTo>
                    <a:pt x="1983" y="2379"/>
                    <a:pt x="2009" y="2026"/>
                    <a:pt x="2128" y="1691"/>
                  </a:cubicBezTo>
                  <a:cubicBezTo>
                    <a:pt x="2189" y="1509"/>
                    <a:pt x="2250" y="1205"/>
                    <a:pt x="2402" y="1083"/>
                  </a:cubicBezTo>
                  <a:cubicBezTo>
                    <a:pt x="2466" y="1020"/>
                    <a:pt x="2535" y="991"/>
                    <a:pt x="2599" y="991"/>
                  </a:cubicBezTo>
                  <a:close/>
                  <a:moveTo>
                    <a:pt x="1304" y="0"/>
                  </a:moveTo>
                  <a:cubicBezTo>
                    <a:pt x="1216" y="0"/>
                    <a:pt x="1116" y="26"/>
                    <a:pt x="1003" y="80"/>
                  </a:cubicBezTo>
                  <a:cubicBezTo>
                    <a:pt x="0" y="536"/>
                    <a:pt x="1277" y="2542"/>
                    <a:pt x="1611" y="3120"/>
                  </a:cubicBezTo>
                  <a:cubicBezTo>
                    <a:pt x="1650" y="3187"/>
                    <a:pt x="1709" y="3215"/>
                    <a:pt x="1769" y="3215"/>
                  </a:cubicBezTo>
                  <a:cubicBezTo>
                    <a:pt x="1881" y="3215"/>
                    <a:pt x="1993" y="3117"/>
                    <a:pt x="1968" y="2996"/>
                  </a:cubicBezTo>
                  <a:lnTo>
                    <a:pt x="1968" y="2996"/>
                  </a:lnTo>
                  <a:cubicBezTo>
                    <a:pt x="2624" y="2546"/>
                    <a:pt x="3764" y="1421"/>
                    <a:pt x="2918" y="688"/>
                  </a:cubicBezTo>
                  <a:cubicBezTo>
                    <a:pt x="2845" y="631"/>
                    <a:pt x="2762" y="607"/>
                    <a:pt x="2678" y="607"/>
                  </a:cubicBezTo>
                  <a:cubicBezTo>
                    <a:pt x="2449" y="607"/>
                    <a:pt x="2209" y="784"/>
                    <a:pt x="2098" y="962"/>
                  </a:cubicBezTo>
                  <a:cubicBezTo>
                    <a:pt x="2043" y="1047"/>
                    <a:pt x="1994" y="1135"/>
                    <a:pt x="1951" y="1225"/>
                  </a:cubicBezTo>
                  <a:lnTo>
                    <a:pt x="1951" y="1225"/>
                  </a:lnTo>
                  <a:cubicBezTo>
                    <a:pt x="1893" y="572"/>
                    <a:pt x="1726" y="0"/>
                    <a:pt x="1304"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a:off x="7046189" y="4102221"/>
              <a:ext cx="231966" cy="137270"/>
            </a:xfrm>
            <a:custGeom>
              <a:avLst/>
              <a:gdLst/>
              <a:ahLst/>
              <a:cxnLst/>
              <a:rect l="l" t="t" r="r" b="b"/>
              <a:pathLst>
                <a:path w="4348" h="2573" extrusionOk="0">
                  <a:moveTo>
                    <a:pt x="2009" y="0"/>
                  </a:moveTo>
                  <a:cubicBezTo>
                    <a:pt x="1444" y="0"/>
                    <a:pt x="881" y="82"/>
                    <a:pt x="335" y="260"/>
                  </a:cubicBezTo>
                  <a:cubicBezTo>
                    <a:pt x="1" y="1446"/>
                    <a:pt x="62" y="2479"/>
                    <a:pt x="1247" y="2570"/>
                  </a:cubicBezTo>
                  <a:cubicBezTo>
                    <a:pt x="1285" y="2572"/>
                    <a:pt x="1322" y="2573"/>
                    <a:pt x="1360" y="2573"/>
                  </a:cubicBezTo>
                  <a:cubicBezTo>
                    <a:pt x="2614" y="2573"/>
                    <a:pt x="3609" y="1594"/>
                    <a:pt x="4347" y="443"/>
                  </a:cubicBezTo>
                  <a:cubicBezTo>
                    <a:pt x="3587" y="160"/>
                    <a:pt x="2795" y="0"/>
                    <a:pt x="200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a:off x="7125732" y="3995632"/>
              <a:ext cx="179629" cy="20220"/>
            </a:xfrm>
            <a:custGeom>
              <a:avLst/>
              <a:gdLst/>
              <a:ahLst/>
              <a:cxnLst/>
              <a:rect l="l" t="t" r="r" b="b"/>
              <a:pathLst>
                <a:path w="3367" h="379" extrusionOk="0">
                  <a:moveTo>
                    <a:pt x="1991" y="1"/>
                  </a:moveTo>
                  <a:cubicBezTo>
                    <a:pt x="1345" y="1"/>
                    <a:pt x="686" y="132"/>
                    <a:pt x="60" y="222"/>
                  </a:cubicBezTo>
                  <a:cubicBezTo>
                    <a:pt x="8" y="222"/>
                    <a:pt x="0" y="289"/>
                    <a:pt x="18" y="289"/>
                  </a:cubicBezTo>
                  <a:cubicBezTo>
                    <a:pt x="21" y="289"/>
                    <a:pt x="25" y="287"/>
                    <a:pt x="30" y="283"/>
                  </a:cubicBezTo>
                  <a:cubicBezTo>
                    <a:pt x="664" y="248"/>
                    <a:pt x="1260" y="166"/>
                    <a:pt x="1856" y="166"/>
                  </a:cubicBezTo>
                  <a:cubicBezTo>
                    <a:pt x="2315" y="166"/>
                    <a:pt x="2775" y="215"/>
                    <a:pt x="3251" y="374"/>
                  </a:cubicBezTo>
                  <a:cubicBezTo>
                    <a:pt x="3258" y="377"/>
                    <a:pt x="3265" y="379"/>
                    <a:pt x="3271" y="379"/>
                  </a:cubicBezTo>
                  <a:cubicBezTo>
                    <a:pt x="3324" y="379"/>
                    <a:pt x="3366" y="279"/>
                    <a:pt x="3312" y="252"/>
                  </a:cubicBezTo>
                  <a:cubicBezTo>
                    <a:pt x="2887" y="65"/>
                    <a:pt x="2442" y="1"/>
                    <a:pt x="19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a:off x="7107807" y="4042044"/>
              <a:ext cx="179629" cy="19259"/>
            </a:xfrm>
            <a:custGeom>
              <a:avLst/>
              <a:gdLst/>
              <a:ahLst/>
              <a:cxnLst/>
              <a:rect l="l" t="t" r="r" b="b"/>
              <a:pathLst>
                <a:path w="3367" h="361" extrusionOk="0">
                  <a:moveTo>
                    <a:pt x="1926" y="0"/>
                  </a:moveTo>
                  <a:cubicBezTo>
                    <a:pt x="1301" y="0"/>
                    <a:pt x="667" y="116"/>
                    <a:pt x="62" y="203"/>
                  </a:cubicBezTo>
                  <a:cubicBezTo>
                    <a:pt x="1" y="203"/>
                    <a:pt x="1" y="294"/>
                    <a:pt x="62" y="294"/>
                  </a:cubicBezTo>
                  <a:cubicBezTo>
                    <a:pt x="680" y="242"/>
                    <a:pt x="1279" y="162"/>
                    <a:pt x="1881" y="162"/>
                  </a:cubicBezTo>
                  <a:cubicBezTo>
                    <a:pt x="2344" y="162"/>
                    <a:pt x="2808" y="209"/>
                    <a:pt x="3284" y="355"/>
                  </a:cubicBezTo>
                  <a:cubicBezTo>
                    <a:pt x="3292" y="359"/>
                    <a:pt x="3300" y="361"/>
                    <a:pt x="3307" y="361"/>
                  </a:cubicBezTo>
                  <a:cubicBezTo>
                    <a:pt x="3351" y="361"/>
                    <a:pt x="3366" y="290"/>
                    <a:pt x="3314" y="264"/>
                  </a:cubicBezTo>
                  <a:cubicBezTo>
                    <a:pt x="2868" y="67"/>
                    <a:pt x="2400" y="0"/>
                    <a:pt x="192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a:off x="7681839" y="2611315"/>
              <a:ext cx="285476" cy="582209"/>
            </a:xfrm>
            <a:custGeom>
              <a:avLst/>
              <a:gdLst/>
              <a:ahLst/>
              <a:cxnLst/>
              <a:rect l="l" t="t" r="r" b="b"/>
              <a:pathLst>
                <a:path w="5351" h="10913" extrusionOk="0">
                  <a:moveTo>
                    <a:pt x="5351" y="0"/>
                  </a:moveTo>
                  <a:lnTo>
                    <a:pt x="426" y="7751"/>
                  </a:lnTo>
                  <a:lnTo>
                    <a:pt x="1" y="10912"/>
                  </a:lnTo>
                  <a:lnTo>
                    <a:pt x="5351" y="2797"/>
                  </a:lnTo>
                  <a:lnTo>
                    <a:pt x="535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7"/>
            <p:cNvSpPr/>
            <p:nvPr/>
          </p:nvSpPr>
          <p:spPr>
            <a:xfrm>
              <a:off x="6499738" y="3109102"/>
              <a:ext cx="157329" cy="1054089"/>
            </a:xfrm>
            <a:custGeom>
              <a:avLst/>
              <a:gdLst/>
              <a:ahLst/>
              <a:cxnLst/>
              <a:rect l="l" t="t" r="r" b="b"/>
              <a:pathLst>
                <a:path w="2949" h="19758" extrusionOk="0">
                  <a:moveTo>
                    <a:pt x="0" y="1"/>
                  </a:moveTo>
                  <a:lnTo>
                    <a:pt x="1034" y="19758"/>
                  </a:lnTo>
                  <a:lnTo>
                    <a:pt x="2949"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7"/>
            <p:cNvSpPr/>
            <p:nvPr/>
          </p:nvSpPr>
          <p:spPr>
            <a:xfrm>
              <a:off x="6626228" y="3109102"/>
              <a:ext cx="102219" cy="1054089"/>
            </a:xfrm>
            <a:custGeom>
              <a:avLst/>
              <a:gdLst/>
              <a:ahLst/>
              <a:cxnLst/>
              <a:rect l="l" t="t" r="r" b="b"/>
              <a:pathLst>
                <a:path w="1916" h="19758" extrusionOk="0">
                  <a:moveTo>
                    <a:pt x="0" y="1"/>
                  </a:moveTo>
                  <a:lnTo>
                    <a:pt x="578" y="19758"/>
                  </a:lnTo>
                  <a:lnTo>
                    <a:pt x="1915" y="18694"/>
                  </a:lnTo>
                  <a:lnTo>
                    <a:pt x="1246"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7"/>
            <p:cNvSpPr/>
            <p:nvPr/>
          </p:nvSpPr>
          <p:spPr>
            <a:xfrm>
              <a:off x="7719130" y="3094538"/>
              <a:ext cx="131454" cy="1068654"/>
            </a:xfrm>
            <a:custGeom>
              <a:avLst/>
              <a:gdLst/>
              <a:ahLst/>
              <a:cxnLst/>
              <a:rect l="l" t="t" r="r" b="b"/>
              <a:pathLst>
                <a:path w="2464" h="20031" extrusionOk="0">
                  <a:moveTo>
                    <a:pt x="1" y="0"/>
                  </a:moveTo>
                  <a:lnTo>
                    <a:pt x="578" y="20031"/>
                  </a:lnTo>
                  <a:lnTo>
                    <a:pt x="2463" y="20031"/>
                  </a:lnTo>
                  <a:lnTo>
                    <a:pt x="1886" y="274"/>
                  </a:lnTo>
                  <a:lnTo>
                    <a:pt x="1"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7"/>
            <p:cNvSpPr/>
            <p:nvPr/>
          </p:nvSpPr>
          <p:spPr>
            <a:xfrm>
              <a:off x="7819693" y="3002086"/>
              <a:ext cx="102219" cy="1161109"/>
            </a:xfrm>
            <a:custGeom>
              <a:avLst/>
              <a:gdLst/>
              <a:ahLst/>
              <a:cxnLst/>
              <a:rect l="l" t="t" r="r" b="b"/>
              <a:pathLst>
                <a:path w="1916" h="21764" extrusionOk="0">
                  <a:moveTo>
                    <a:pt x="1368" y="0"/>
                  </a:moveTo>
                  <a:lnTo>
                    <a:pt x="1" y="2007"/>
                  </a:lnTo>
                  <a:lnTo>
                    <a:pt x="578" y="21764"/>
                  </a:lnTo>
                  <a:lnTo>
                    <a:pt x="1915" y="20700"/>
                  </a:lnTo>
                  <a:lnTo>
                    <a:pt x="136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7"/>
            <p:cNvSpPr/>
            <p:nvPr/>
          </p:nvSpPr>
          <p:spPr>
            <a:xfrm>
              <a:off x="6013251" y="3193444"/>
              <a:ext cx="1684900" cy="175148"/>
            </a:xfrm>
            <a:custGeom>
              <a:avLst/>
              <a:gdLst/>
              <a:ahLst/>
              <a:cxnLst/>
              <a:rect l="l" t="t" r="r" b="b"/>
              <a:pathLst>
                <a:path w="31582" h="3283" extrusionOk="0">
                  <a:moveTo>
                    <a:pt x="1" y="0"/>
                  </a:moveTo>
                  <a:lnTo>
                    <a:pt x="1" y="3283"/>
                  </a:lnTo>
                  <a:lnTo>
                    <a:pt x="31582" y="3283"/>
                  </a:lnTo>
                  <a:lnTo>
                    <a:pt x="3127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7"/>
            <p:cNvSpPr/>
            <p:nvPr/>
          </p:nvSpPr>
          <p:spPr>
            <a:xfrm>
              <a:off x="7681839" y="2801019"/>
              <a:ext cx="259548" cy="567591"/>
            </a:xfrm>
            <a:custGeom>
              <a:avLst/>
              <a:gdLst/>
              <a:ahLst/>
              <a:cxnLst/>
              <a:rect l="l" t="t" r="r" b="b"/>
              <a:pathLst>
                <a:path w="4865" h="10639" extrusionOk="0">
                  <a:moveTo>
                    <a:pt x="4864" y="0"/>
                  </a:moveTo>
                  <a:lnTo>
                    <a:pt x="1" y="7356"/>
                  </a:lnTo>
                  <a:lnTo>
                    <a:pt x="305" y="10639"/>
                  </a:lnTo>
                  <a:lnTo>
                    <a:pt x="4743" y="2949"/>
                  </a:lnTo>
                  <a:lnTo>
                    <a:pt x="4864"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7"/>
            <p:cNvSpPr/>
            <p:nvPr/>
          </p:nvSpPr>
          <p:spPr>
            <a:xfrm>
              <a:off x="6079724" y="3368531"/>
              <a:ext cx="157382" cy="1054089"/>
            </a:xfrm>
            <a:custGeom>
              <a:avLst/>
              <a:gdLst/>
              <a:ahLst/>
              <a:cxnLst/>
              <a:rect l="l" t="t" r="r" b="b"/>
              <a:pathLst>
                <a:path w="2950" h="19758" extrusionOk="0">
                  <a:moveTo>
                    <a:pt x="1" y="1"/>
                  </a:moveTo>
                  <a:lnTo>
                    <a:pt x="1034" y="19758"/>
                  </a:lnTo>
                  <a:lnTo>
                    <a:pt x="2949" y="19758"/>
                  </a:lnTo>
                  <a:lnTo>
                    <a:pt x="2372"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7"/>
            <p:cNvSpPr/>
            <p:nvPr/>
          </p:nvSpPr>
          <p:spPr>
            <a:xfrm>
              <a:off x="6206213"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7"/>
            <p:cNvSpPr/>
            <p:nvPr/>
          </p:nvSpPr>
          <p:spPr>
            <a:xfrm>
              <a:off x="7453240" y="3368531"/>
              <a:ext cx="157329" cy="1054089"/>
            </a:xfrm>
            <a:custGeom>
              <a:avLst/>
              <a:gdLst/>
              <a:ahLst/>
              <a:cxnLst/>
              <a:rect l="l" t="t" r="r" b="b"/>
              <a:pathLst>
                <a:path w="2949" h="19758" extrusionOk="0">
                  <a:moveTo>
                    <a:pt x="0" y="1"/>
                  </a:moveTo>
                  <a:lnTo>
                    <a:pt x="1034" y="19758"/>
                  </a:lnTo>
                  <a:lnTo>
                    <a:pt x="2948" y="19758"/>
                  </a:lnTo>
                  <a:lnTo>
                    <a:pt x="2371" y="1"/>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7"/>
            <p:cNvSpPr/>
            <p:nvPr/>
          </p:nvSpPr>
          <p:spPr>
            <a:xfrm>
              <a:off x="7579677" y="3368531"/>
              <a:ext cx="102219" cy="1054089"/>
            </a:xfrm>
            <a:custGeom>
              <a:avLst/>
              <a:gdLst/>
              <a:ahLst/>
              <a:cxnLst/>
              <a:rect l="l" t="t" r="r" b="b"/>
              <a:pathLst>
                <a:path w="1916" h="19758" extrusionOk="0">
                  <a:moveTo>
                    <a:pt x="1" y="1"/>
                  </a:moveTo>
                  <a:lnTo>
                    <a:pt x="578" y="19758"/>
                  </a:lnTo>
                  <a:lnTo>
                    <a:pt x="1916" y="18725"/>
                  </a:lnTo>
                  <a:lnTo>
                    <a:pt x="1247"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7"/>
            <p:cNvSpPr/>
            <p:nvPr/>
          </p:nvSpPr>
          <p:spPr>
            <a:xfrm>
              <a:off x="5885161" y="3024812"/>
              <a:ext cx="468680" cy="168693"/>
            </a:xfrm>
            <a:custGeom>
              <a:avLst/>
              <a:gdLst/>
              <a:ahLst/>
              <a:cxnLst/>
              <a:rect l="l" t="t" r="r" b="b"/>
              <a:pathLst>
                <a:path w="8785" h="3162" extrusionOk="0">
                  <a:moveTo>
                    <a:pt x="0" y="0"/>
                  </a:moveTo>
                  <a:lnTo>
                    <a:pt x="578" y="3161"/>
                  </a:lnTo>
                  <a:lnTo>
                    <a:pt x="8785" y="3161"/>
                  </a:lnTo>
                  <a:cubicBezTo>
                    <a:pt x="8055" y="2310"/>
                    <a:pt x="7295" y="912"/>
                    <a:pt x="6596"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7"/>
            <p:cNvSpPr/>
            <p:nvPr/>
          </p:nvSpPr>
          <p:spPr>
            <a:xfrm>
              <a:off x="6237049" y="3024812"/>
              <a:ext cx="248131" cy="168693"/>
            </a:xfrm>
            <a:custGeom>
              <a:avLst/>
              <a:gdLst/>
              <a:ahLst/>
              <a:cxnLst/>
              <a:rect l="l" t="t" r="r" b="b"/>
              <a:pathLst>
                <a:path w="4651" h="3162" extrusionOk="0">
                  <a:moveTo>
                    <a:pt x="0" y="0"/>
                  </a:moveTo>
                  <a:cubicBezTo>
                    <a:pt x="699" y="912"/>
                    <a:pt x="1459" y="2310"/>
                    <a:pt x="2189" y="3161"/>
                  </a:cubicBezTo>
                  <a:lnTo>
                    <a:pt x="4651" y="3161"/>
                  </a:lnTo>
                  <a:cubicBezTo>
                    <a:pt x="3982" y="2249"/>
                    <a:pt x="3070" y="882"/>
                    <a:pt x="2310"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7"/>
            <p:cNvSpPr/>
            <p:nvPr/>
          </p:nvSpPr>
          <p:spPr>
            <a:xfrm>
              <a:off x="6361885" y="3024812"/>
              <a:ext cx="275766" cy="168693"/>
            </a:xfrm>
            <a:custGeom>
              <a:avLst/>
              <a:gdLst/>
              <a:ahLst/>
              <a:cxnLst/>
              <a:rect l="l" t="t" r="r" b="b"/>
              <a:pathLst>
                <a:path w="5169" h="3162" extrusionOk="0">
                  <a:moveTo>
                    <a:pt x="1" y="0"/>
                  </a:moveTo>
                  <a:cubicBezTo>
                    <a:pt x="730" y="882"/>
                    <a:pt x="1642" y="2249"/>
                    <a:pt x="2311" y="3161"/>
                  </a:cubicBezTo>
                  <a:lnTo>
                    <a:pt x="5168" y="3161"/>
                  </a:lnTo>
                  <a:cubicBezTo>
                    <a:pt x="4651" y="2249"/>
                    <a:pt x="3831" y="882"/>
                    <a:pt x="3344" y="0"/>
                  </a:cubicBez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7"/>
            <p:cNvSpPr/>
            <p:nvPr/>
          </p:nvSpPr>
          <p:spPr>
            <a:xfrm>
              <a:off x="6775391" y="3024812"/>
              <a:ext cx="929250" cy="168693"/>
            </a:xfrm>
            <a:custGeom>
              <a:avLst/>
              <a:gdLst/>
              <a:ahLst/>
              <a:cxnLst/>
              <a:rect l="l" t="t" r="r" b="b"/>
              <a:pathLst>
                <a:path w="17418" h="3162" extrusionOk="0">
                  <a:moveTo>
                    <a:pt x="1" y="0"/>
                  </a:moveTo>
                  <a:cubicBezTo>
                    <a:pt x="457" y="942"/>
                    <a:pt x="1277" y="2219"/>
                    <a:pt x="1885" y="3161"/>
                  </a:cubicBezTo>
                  <a:lnTo>
                    <a:pt x="16992" y="3161"/>
                  </a:lnTo>
                  <a:lnTo>
                    <a:pt x="1741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7"/>
            <p:cNvSpPr/>
            <p:nvPr/>
          </p:nvSpPr>
          <p:spPr>
            <a:xfrm>
              <a:off x="6540283" y="3024812"/>
              <a:ext cx="335732" cy="168693"/>
            </a:xfrm>
            <a:custGeom>
              <a:avLst/>
              <a:gdLst/>
              <a:ahLst/>
              <a:cxnLst/>
              <a:rect l="l" t="t" r="r" b="b"/>
              <a:pathLst>
                <a:path w="6293" h="3162" extrusionOk="0">
                  <a:moveTo>
                    <a:pt x="0" y="0"/>
                  </a:moveTo>
                  <a:cubicBezTo>
                    <a:pt x="487" y="912"/>
                    <a:pt x="1307" y="2249"/>
                    <a:pt x="1824" y="3161"/>
                  </a:cubicBezTo>
                  <a:lnTo>
                    <a:pt x="6292" y="3161"/>
                  </a:lnTo>
                  <a:cubicBezTo>
                    <a:pt x="5684" y="2219"/>
                    <a:pt x="4864" y="942"/>
                    <a:pt x="4408" y="0"/>
                  </a:cubicBezTo>
                  <a:close/>
                </a:path>
              </a:pathLst>
            </a:custGeom>
            <a:solidFill>
              <a:srgbClr val="FFBB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7"/>
            <p:cNvSpPr/>
            <p:nvPr/>
          </p:nvSpPr>
          <p:spPr>
            <a:xfrm>
              <a:off x="5890016" y="2578880"/>
              <a:ext cx="2083851" cy="446006"/>
            </a:xfrm>
            <a:custGeom>
              <a:avLst/>
              <a:gdLst/>
              <a:ahLst/>
              <a:cxnLst/>
              <a:rect l="l" t="t" r="r" b="b"/>
              <a:pathLst>
                <a:path w="39060" h="8360" extrusionOk="0">
                  <a:moveTo>
                    <a:pt x="8511" y="0"/>
                  </a:moveTo>
                  <a:lnTo>
                    <a:pt x="1" y="8359"/>
                  </a:lnTo>
                  <a:lnTo>
                    <a:pt x="34105" y="8359"/>
                  </a:lnTo>
                  <a:lnTo>
                    <a:pt x="39059" y="608"/>
                  </a:lnTo>
                  <a:lnTo>
                    <a:pt x="8511"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7"/>
            <p:cNvSpPr/>
            <p:nvPr/>
          </p:nvSpPr>
          <p:spPr>
            <a:xfrm>
              <a:off x="6890518" y="2611315"/>
              <a:ext cx="638973" cy="361660"/>
            </a:xfrm>
            <a:custGeom>
              <a:avLst/>
              <a:gdLst/>
              <a:ahLst/>
              <a:cxnLst/>
              <a:rect l="l" t="t" r="r" b="b"/>
              <a:pathLst>
                <a:path w="11977" h="6779" extrusionOk="0">
                  <a:moveTo>
                    <a:pt x="10852" y="578"/>
                  </a:moveTo>
                  <a:cubicBezTo>
                    <a:pt x="11034" y="578"/>
                    <a:pt x="11186" y="699"/>
                    <a:pt x="11186" y="851"/>
                  </a:cubicBezTo>
                  <a:cubicBezTo>
                    <a:pt x="11186" y="1003"/>
                    <a:pt x="11034" y="1125"/>
                    <a:pt x="10852" y="1125"/>
                  </a:cubicBezTo>
                  <a:cubicBezTo>
                    <a:pt x="10670" y="1125"/>
                    <a:pt x="10518" y="1003"/>
                    <a:pt x="10518" y="851"/>
                  </a:cubicBezTo>
                  <a:cubicBezTo>
                    <a:pt x="10518" y="699"/>
                    <a:pt x="10670" y="578"/>
                    <a:pt x="10852" y="578"/>
                  </a:cubicBezTo>
                  <a:close/>
                  <a:moveTo>
                    <a:pt x="10183" y="2827"/>
                  </a:moveTo>
                  <a:cubicBezTo>
                    <a:pt x="10366" y="2827"/>
                    <a:pt x="10518" y="2979"/>
                    <a:pt x="10518" y="3131"/>
                  </a:cubicBezTo>
                  <a:cubicBezTo>
                    <a:pt x="10518" y="3283"/>
                    <a:pt x="10366" y="3404"/>
                    <a:pt x="10183" y="3404"/>
                  </a:cubicBezTo>
                  <a:cubicBezTo>
                    <a:pt x="10001" y="3404"/>
                    <a:pt x="9849" y="3252"/>
                    <a:pt x="9849" y="3131"/>
                  </a:cubicBezTo>
                  <a:cubicBezTo>
                    <a:pt x="9849" y="2979"/>
                    <a:pt x="10001" y="2827"/>
                    <a:pt x="10183" y="2827"/>
                  </a:cubicBezTo>
                  <a:close/>
                  <a:moveTo>
                    <a:pt x="9211" y="5593"/>
                  </a:moveTo>
                  <a:cubicBezTo>
                    <a:pt x="9393" y="5593"/>
                    <a:pt x="9545" y="5715"/>
                    <a:pt x="9545" y="5867"/>
                  </a:cubicBezTo>
                  <a:cubicBezTo>
                    <a:pt x="9545" y="5988"/>
                    <a:pt x="9363" y="6140"/>
                    <a:pt x="9211" y="6140"/>
                  </a:cubicBezTo>
                  <a:cubicBezTo>
                    <a:pt x="9028" y="6140"/>
                    <a:pt x="8876" y="6018"/>
                    <a:pt x="8876" y="5867"/>
                  </a:cubicBezTo>
                  <a:cubicBezTo>
                    <a:pt x="8876" y="5715"/>
                    <a:pt x="8998" y="5593"/>
                    <a:pt x="9211" y="5593"/>
                  </a:cubicBezTo>
                  <a:close/>
                  <a:moveTo>
                    <a:pt x="3132" y="0"/>
                  </a:moveTo>
                  <a:lnTo>
                    <a:pt x="1" y="6778"/>
                  </a:lnTo>
                  <a:lnTo>
                    <a:pt x="9849" y="6778"/>
                  </a:lnTo>
                  <a:lnTo>
                    <a:pt x="1197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7"/>
            <p:cNvSpPr/>
            <p:nvPr/>
          </p:nvSpPr>
          <p:spPr>
            <a:xfrm>
              <a:off x="7320935" y="2623052"/>
              <a:ext cx="110595" cy="330130"/>
            </a:xfrm>
            <a:custGeom>
              <a:avLst/>
              <a:gdLst/>
              <a:ahLst/>
              <a:cxnLst/>
              <a:rect l="l" t="t" r="r" b="b"/>
              <a:pathLst>
                <a:path w="2073" h="6188" extrusionOk="0">
                  <a:moveTo>
                    <a:pt x="1977" y="1"/>
                  </a:moveTo>
                  <a:cubicBezTo>
                    <a:pt x="1945" y="1"/>
                    <a:pt x="1915" y="18"/>
                    <a:pt x="1903" y="54"/>
                  </a:cubicBezTo>
                  <a:cubicBezTo>
                    <a:pt x="1143" y="1999"/>
                    <a:pt x="535" y="4096"/>
                    <a:pt x="18" y="6102"/>
                  </a:cubicBezTo>
                  <a:cubicBezTo>
                    <a:pt x="0" y="6155"/>
                    <a:pt x="34" y="6188"/>
                    <a:pt x="71" y="6188"/>
                  </a:cubicBezTo>
                  <a:cubicBezTo>
                    <a:pt x="98" y="6188"/>
                    <a:pt x="127" y="6171"/>
                    <a:pt x="140" y="6133"/>
                  </a:cubicBezTo>
                  <a:cubicBezTo>
                    <a:pt x="900" y="4218"/>
                    <a:pt x="1568" y="2121"/>
                    <a:pt x="2055" y="115"/>
                  </a:cubicBezTo>
                  <a:cubicBezTo>
                    <a:pt x="2073" y="41"/>
                    <a:pt x="2024" y="1"/>
                    <a:pt x="1977"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7"/>
            <p:cNvSpPr/>
            <p:nvPr/>
          </p:nvSpPr>
          <p:spPr>
            <a:xfrm>
              <a:off x="6955390" y="2862316"/>
              <a:ext cx="441151" cy="19419"/>
            </a:xfrm>
            <a:custGeom>
              <a:avLst/>
              <a:gdLst/>
              <a:ahLst/>
              <a:cxnLst/>
              <a:rect l="l" t="t" r="r" b="b"/>
              <a:pathLst>
                <a:path w="8269" h="364" extrusionOk="0">
                  <a:moveTo>
                    <a:pt x="5180" y="1"/>
                  </a:moveTo>
                  <a:cubicBezTo>
                    <a:pt x="3355" y="1"/>
                    <a:pt x="1369" y="53"/>
                    <a:pt x="92" y="128"/>
                  </a:cubicBezTo>
                  <a:cubicBezTo>
                    <a:pt x="1" y="128"/>
                    <a:pt x="1" y="250"/>
                    <a:pt x="92" y="250"/>
                  </a:cubicBezTo>
                  <a:cubicBezTo>
                    <a:pt x="1125" y="326"/>
                    <a:pt x="2630" y="364"/>
                    <a:pt x="4134" y="364"/>
                  </a:cubicBezTo>
                  <a:cubicBezTo>
                    <a:pt x="5639" y="364"/>
                    <a:pt x="7144" y="326"/>
                    <a:pt x="8177" y="250"/>
                  </a:cubicBezTo>
                  <a:cubicBezTo>
                    <a:pt x="8268" y="250"/>
                    <a:pt x="8268" y="98"/>
                    <a:pt x="8177" y="67"/>
                  </a:cubicBezTo>
                  <a:cubicBezTo>
                    <a:pt x="7376" y="21"/>
                    <a:pt x="6309" y="1"/>
                    <a:pt x="518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7"/>
            <p:cNvSpPr/>
            <p:nvPr/>
          </p:nvSpPr>
          <p:spPr>
            <a:xfrm>
              <a:off x="6970007" y="2800646"/>
              <a:ext cx="442752" cy="18086"/>
            </a:xfrm>
            <a:custGeom>
              <a:avLst/>
              <a:gdLst/>
              <a:ahLst/>
              <a:cxnLst/>
              <a:rect l="l" t="t" r="r" b="b"/>
              <a:pathLst>
                <a:path w="8299" h="339" extrusionOk="0">
                  <a:moveTo>
                    <a:pt x="5029" y="0"/>
                  </a:moveTo>
                  <a:cubicBezTo>
                    <a:pt x="3254" y="0"/>
                    <a:pt x="1350" y="44"/>
                    <a:pt x="91" y="99"/>
                  </a:cubicBezTo>
                  <a:cubicBezTo>
                    <a:pt x="0" y="129"/>
                    <a:pt x="0" y="251"/>
                    <a:pt x="91" y="251"/>
                  </a:cubicBezTo>
                  <a:cubicBezTo>
                    <a:pt x="1082" y="308"/>
                    <a:pt x="2478" y="338"/>
                    <a:pt x="3895" y="338"/>
                  </a:cubicBezTo>
                  <a:cubicBezTo>
                    <a:pt x="5478" y="338"/>
                    <a:pt x="7086" y="300"/>
                    <a:pt x="8177" y="220"/>
                  </a:cubicBezTo>
                  <a:cubicBezTo>
                    <a:pt x="8298" y="220"/>
                    <a:pt x="8268" y="68"/>
                    <a:pt x="8177" y="68"/>
                  </a:cubicBezTo>
                  <a:cubicBezTo>
                    <a:pt x="7338" y="20"/>
                    <a:pt x="6212" y="0"/>
                    <a:pt x="502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7"/>
            <p:cNvSpPr/>
            <p:nvPr/>
          </p:nvSpPr>
          <p:spPr>
            <a:xfrm>
              <a:off x="7012153" y="2749219"/>
              <a:ext cx="411915" cy="17072"/>
            </a:xfrm>
            <a:custGeom>
              <a:avLst/>
              <a:gdLst/>
              <a:ahLst/>
              <a:cxnLst/>
              <a:rect l="l" t="t" r="r" b="b"/>
              <a:pathLst>
                <a:path w="7721" h="320" extrusionOk="0">
                  <a:moveTo>
                    <a:pt x="5130" y="1"/>
                  </a:moveTo>
                  <a:cubicBezTo>
                    <a:pt x="3354" y="1"/>
                    <a:pt x="1345" y="61"/>
                    <a:pt x="92" y="120"/>
                  </a:cubicBezTo>
                  <a:cubicBezTo>
                    <a:pt x="0" y="120"/>
                    <a:pt x="0" y="242"/>
                    <a:pt x="92" y="242"/>
                  </a:cubicBezTo>
                  <a:cubicBezTo>
                    <a:pt x="931" y="295"/>
                    <a:pt x="2110" y="319"/>
                    <a:pt x="3333" y="319"/>
                  </a:cubicBezTo>
                  <a:cubicBezTo>
                    <a:pt x="4899" y="319"/>
                    <a:pt x="6537" y="280"/>
                    <a:pt x="7630" y="212"/>
                  </a:cubicBezTo>
                  <a:cubicBezTo>
                    <a:pt x="7721" y="181"/>
                    <a:pt x="7721" y="60"/>
                    <a:pt x="7599" y="60"/>
                  </a:cubicBezTo>
                  <a:cubicBezTo>
                    <a:pt x="6938" y="18"/>
                    <a:pt x="6066" y="1"/>
                    <a:pt x="5130" y="1"/>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7"/>
            <p:cNvSpPr/>
            <p:nvPr/>
          </p:nvSpPr>
          <p:spPr>
            <a:xfrm>
              <a:off x="7020262" y="2699712"/>
              <a:ext cx="411915" cy="16859"/>
            </a:xfrm>
            <a:custGeom>
              <a:avLst/>
              <a:gdLst/>
              <a:ahLst/>
              <a:cxnLst/>
              <a:rect l="l" t="t" r="r" b="b"/>
              <a:pathLst>
                <a:path w="7721" h="316" extrusionOk="0">
                  <a:moveTo>
                    <a:pt x="5119" y="0"/>
                  </a:moveTo>
                  <a:cubicBezTo>
                    <a:pt x="3348" y="0"/>
                    <a:pt x="1359" y="47"/>
                    <a:pt x="92" y="106"/>
                  </a:cubicBezTo>
                  <a:cubicBezTo>
                    <a:pt x="0" y="106"/>
                    <a:pt x="31" y="228"/>
                    <a:pt x="92" y="228"/>
                  </a:cubicBezTo>
                  <a:cubicBezTo>
                    <a:pt x="1010" y="285"/>
                    <a:pt x="2308" y="315"/>
                    <a:pt x="3627" y="315"/>
                  </a:cubicBezTo>
                  <a:cubicBezTo>
                    <a:pt x="5102" y="315"/>
                    <a:pt x="6603" y="278"/>
                    <a:pt x="7630" y="197"/>
                  </a:cubicBezTo>
                  <a:cubicBezTo>
                    <a:pt x="7721" y="197"/>
                    <a:pt x="7721" y="45"/>
                    <a:pt x="7630" y="45"/>
                  </a:cubicBezTo>
                  <a:cubicBezTo>
                    <a:pt x="6952" y="14"/>
                    <a:pt x="6067" y="0"/>
                    <a:pt x="5119"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7"/>
            <p:cNvSpPr/>
            <p:nvPr/>
          </p:nvSpPr>
          <p:spPr>
            <a:xfrm>
              <a:off x="7036480" y="2648712"/>
              <a:ext cx="411915" cy="17019"/>
            </a:xfrm>
            <a:custGeom>
              <a:avLst/>
              <a:gdLst/>
              <a:ahLst/>
              <a:cxnLst/>
              <a:rect l="l" t="t" r="r" b="b"/>
              <a:pathLst>
                <a:path w="7721" h="319" extrusionOk="0">
                  <a:moveTo>
                    <a:pt x="5145" y="0"/>
                  </a:moveTo>
                  <a:cubicBezTo>
                    <a:pt x="3368" y="0"/>
                    <a:pt x="1365" y="60"/>
                    <a:pt x="92" y="120"/>
                  </a:cubicBezTo>
                  <a:cubicBezTo>
                    <a:pt x="0" y="120"/>
                    <a:pt x="0" y="241"/>
                    <a:pt x="92" y="241"/>
                  </a:cubicBezTo>
                  <a:cubicBezTo>
                    <a:pt x="944" y="295"/>
                    <a:pt x="2125" y="319"/>
                    <a:pt x="3345" y="319"/>
                  </a:cubicBezTo>
                  <a:cubicBezTo>
                    <a:pt x="4908" y="319"/>
                    <a:pt x="6537" y="279"/>
                    <a:pt x="7630" y="211"/>
                  </a:cubicBezTo>
                  <a:cubicBezTo>
                    <a:pt x="7721" y="181"/>
                    <a:pt x="7721" y="59"/>
                    <a:pt x="7630" y="59"/>
                  </a:cubicBezTo>
                  <a:cubicBezTo>
                    <a:pt x="6958" y="17"/>
                    <a:pt x="6083" y="0"/>
                    <a:pt x="5145" y="0"/>
                  </a:cubicBezTo>
                  <a:close/>
                </a:path>
              </a:pathLst>
            </a:custGeom>
            <a:solidFill>
              <a:srgbClr val="7AC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7"/>
            <p:cNvSpPr/>
            <p:nvPr/>
          </p:nvSpPr>
          <p:spPr>
            <a:xfrm>
              <a:off x="7190498" y="2920998"/>
              <a:ext cx="17926" cy="22780"/>
            </a:xfrm>
            <a:custGeom>
              <a:avLst/>
              <a:gdLst/>
              <a:ahLst/>
              <a:cxnLst/>
              <a:rect l="l" t="t" r="r" b="b"/>
              <a:pathLst>
                <a:path w="336" h="427" extrusionOk="0">
                  <a:moveTo>
                    <a:pt x="214" y="1"/>
                  </a:moveTo>
                  <a:cubicBezTo>
                    <a:pt x="123" y="122"/>
                    <a:pt x="1" y="244"/>
                    <a:pt x="1" y="426"/>
                  </a:cubicBezTo>
                  <a:cubicBezTo>
                    <a:pt x="123" y="426"/>
                    <a:pt x="244" y="396"/>
                    <a:pt x="275" y="335"/>
                  </a:cubicBezTo>
                  <a:cubicBezTo>
                    <a:pt x="335" y="274"/>
                    <a:pt x="275" y="153"/>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7"/>
            <p:cNvSpPr/>
            <p:nvPr/>
          </p:nvSpPr>
          <p:spPr>
            <a:xfrm>
              <a:off x="6992681" y="2796165"/>
              <a:ext cx="170347" cy="145966"/>
            </a:xfrm>
            <a:custGeom>
              <a:avLst/>
              <a:gdLst/>
              <a:ahLst/>
              <a:cxnLst/>
              <a:rect l="l" t="t" r="r" b="b"/>
              <a:pathLst>
                <a:path w="3193" h="2736" extrusionOk="0">
                  <a:moveTo>
                    <a:pt x="487" y="0"/>
                  </a:moveTo>
                  <a:lnTo>
                    <a:pt x="1" y="821"/>
                  </a:lnTo>
                  <a:lnTo>
                    <a:pt x="3071" y="2705"/>
                  </a:lnTo>
                  <a:lnTo>
                    <a:pt x="3071" y="2736"/>
                  </a:lnTo>
                  <a:lnTo>
                    <a:pt x="3101" y="2736"/>
                  </a:lnTo>
                  <a:cubicBezTo>
                    <a:pt x="3131" y="2675"/>
                    <a:pt x="3162" y="2645"/>
                    <a:pt x="3192" y="2614"/>
                  </a:cubicBezTo>
                  <a:cubicBezTo>
                    <a:pt x="2372" y="2189"/>
                    <a:pt x="1308" y="1581"/>
                    <a:pt x="700" y="851"/>
                  </a:cubicBezTo>
                  <a:cubicBezTo>
                    <a:pt x="517" y="608"/>
                    <a:pt x="548" y="335"/>
                    <a:pt x="669" y="91"/>
                  </a:cubicBezTo>
                  <a:lnTo>
                    <a:pt x="487" y="0"/>
                  </a:lnTo>
                  <a:close/>
                </a:path>
              </a:pathLst>
            </a:custGeom>
            <a:solidFill>
              <a:srgbClr val="FAB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7"/>
            <p:cNvSpPr/>
            <p:nvPr/>
          </p:nvSpPr>
          <p:spPr>
            <a:xfrm>
              <a:off x="7020262" y="2801019"/>
              <a:ext cx="165438" cy="134655"/>
            </a:xfrm>
            <a:custGeom>
              <a:avLst/>
              <a:gdLst/>
              <a:ahLst/>
              <a:cxnLst/>
              <a:rect l="l" t="t" r="r" b="b"/>
              <a:pathLst>
                <a:path w="3101" h="2524" extrusionOk="0">
                  <a:moveTo>
                    <a:pt x="152" y="0"/>
                  </a:moveTo>
                  <a:lnTo>
                    <a:pt x="152" y="0"/>
                  </a:lnTo>
                  <a:cubicBezTo>
                    <a:pt x="31" y="244"/>
                    <a:pt x="0" y="517"/>
                    <a:pt x="183" y="760"/>
                  </a:cubicBezTo>
                  <a:cubicBezTo>
                    <a:pt x="791" y="1490"/>
                    <a:pt x="1855" y="2067"/>
                    <a:pt x="2675" y="2523"/>
                  </a:cubicBezTo>
                  <a:cubicBezTo>
                    <a:pt x="2736" y="2462"/>
                    <a:pt x="2797" y="2432"/>
                    <a:pt x="2797" y="2432"/>
                  </a:cubicBezTo>
                  <a:cubicBezTo>
                    <a:pt x="2645" y="2128"/>
                    <a:pt x="3010" y="2037"/>
                    <a:pt x="3010" y="2037"/>
                  </a:cubicBezTo>
                  <a:cubicBezTo>
                    <a:pt x="2949" y="1915"/>
                    <a:pt x="3010" y="1824"/>
                    <a:pt x="3101" y="1794"/>
                  </a:cubicBezTo>
                  <a:cubicBezTo>
                    <a:pt x="3070" y="1763"/>
                    <a:pt x="3070" y="1763"/>
                    <a:pt x="3070" y="1763"/>
                  </a:cubicBezTo>
                  <a:lnTo>
                    <a:pt x="3070" y="1794"/>
                  </a:lnTo>
                  <a:lnTo>
                    <a:pt x="152" y="0"/>
                  </a:lnTo>
                  <a:close/>
                </a:path>
              </a:pathLst>
            </a:custGeom>
            <a:solidFill>
              <a:srgbClr val="FFC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7"/>
            <p:cNvSpPr/>
            <p:nvPr/>
          </p:nvSpPr>
          <p:spPr>
            <a:xfrm>
              <a:off x="7158115" y="2935615"/>
              <a:ext cx="17872" cy="8163"/>
            </a:xfrm>
            <a:custGeom>
              <a:avLst/>
              <a:gdLst/>
              <a:ahLst/>
              <a:cxnLst/>
              <a:rect l="l" t="t" r="r" b="b"/>
              <a:pathLst>
                <a:path w="335" h="153" extrusionOk="0">
                  <a:moveTo>
                    <a:pt x="91" y="0"/>
                  </a:moveTo>
                  <a:cubicBezTo>
                    <a:pt x="61" y="31"/>
                    <a:pt x="30" y="61"/>
                    <a:pt x="0" y="122"/>
                  </a:cubicBezTo>
                  <a:cubicBezTo>
                    <a:pt x="61" y="122"/>
                    <a:pt x="182" y="122"/>
                    <a:pt x="334" y="152"/>
                  </a:cubicBezTo>
                  <a:lnTo>
                    <a:pt x="91" y="0"/>
                  </a:lnTo>
                  <a:close/>
                </a:path>
              </a:pathLst>
            </a:custGeom>
            <a:solidFill>
              <a:srgbClr val="FF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7"/>
            <p:cNvSpPr/>
            <p:nvPr/>
          </p:nvSpPr>
          <p:spPr>
            <a:xfrm>
              <a:off x="7161316" y="2896671"/>
              <a:ext cx="40599" cy="47108"/>
            </a:xfrm>
            <a:custGeom>
              <a:avLst/>
              <a:gdLst/>
              <a:ahLst/>
              <a:cxnLst/>
              <a:rect l="l" t="t" r="r" b="b"/>
              <a:pathLst>
                <a:path w="761" h="883" extrusionOk="0">
                  <a:moveTo>
                    <a:pt x="457" y="1"/>
                  </a:moveTo>
                  <a:cubicBezTo>
                    <a:pt x="366" y="31"/>
                    <a:pt x="305" y="122"/>
                    <a:pt x="366" y="244"/>
                  </a:cubicBezTo>
                  <a:cubicBezTo>
                    <a:pt x="366" y="244"/>
                    <a:pt x="1" y="335"/>
                    <a:pt x="153" y="639"/>
                  </a:cubicBezTo>
                  <a:cubicBezTo>
                    <a:pt x="153" y="639"/>
                    <a:pt x="92" y="669"/>
                    <a:pt x="31" y="730"/>
                  </a:cubicBezTo>
                  <a:lnTo>
                    <a:pt x="274" y="882"/>
                  </a:lnTo>
                  <a:lnTo>
                    <a:pt x="518" y="882"/>
                  </a:lnTo>
                  <a:cubicBezTo>
                    <a:pt x="548" y="700"/>
                    <a:pt x="670" y="578"/>
                    <a:pt x="761" y="457"/>
                  </a:cubicBezTo>
                  <a:cubicBezTo>
                    <a:pt x="700" y="335"/>
                    <a:pt x="487" y="31"/>
                    <a:pt x="457" y="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7"/>
            <p:cNvSpPr/>
            <p:nvPr/>
          </p:nvSpPr>
          <p:spPr>
            <a:xfrm>
              <a:off x="6970007" y="2804273"/>
              <a:ext cx="25981" cy="33130"/>
            </a:xfrm>
            <a:custGeom>
              <a:avLst/>
              <a:gdLst/>
              <a:ahLst/>
              <a:cxnLst/>
              <a:rect l="l" t="t" r="r" b="b"/>
              <a:pathLst>
                <a:path w="487" h="621" extrusionOk="0">
                  <a:moveTo>
                    <a:pt x="183" y="0"/>
                  </a:moveTo>
                  <a:lnTo>
                    <a:pt x="61" y="183"/>
                  </a:lnTo>
                  <a:cubicBezTo>
                    <a:pt x="61" y="243"/>
                    <a:pt x="0" y="395"/>
                    <a:pt x="91" y="456"/>
                  </a:cubicBezTo>
                  <a:lnTo>
                    <a:pt x="304" y="608"/>
                  </a:lnTo>
                  <a:cubicBezTo>
                    <a:pt x="313" y="617"/>
                    <a:pt x="322" y="621"/>
                    <a:pt x="331" y="621"/>
                  </a:cubicBezTo>
                  <a:cubicBezTo>
                    <a:pt x="352" y="621"/>
                    <a:pt x="374" y="599"/>
                    <a:pt x="395" y="578"/>
                  </a:cubicBezTo>
                  <a:lnTo>
                    <a:pt x="486" y="456"/>
                  </a:lnTo>
                  <a:cubicBezTo>
                    <a:pt x="304" y="335"/>
                    <a:pt x="213" y="183"/>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7"/>
            <p:cNvSpPr/>
            <p:nvPr/>
          </p:nvSpPr>
          <p:spPr>
            <a:xfrm>
              <a:off x="6979717" y="2784055"/>
              <a:ext cx="35745" cy="44601"/>
            </a:xfrm>
            <a:custGeom>
              <a:avLst/>
              <a:gdLst/>
              <a:ahLst/>
              <a:cxnLst/>
              <a:rect l="l" t="t" r="r" b="b"/>
              <a:pathLst>
                <a:path w="670" h="836" extrusionOk="0">
                  <a:moveTo>
                    <a:pt x="349" y="0"/>
                  </a:moveTo>
                  <a:cubicBezTo>
                    <a:pt x="267" y="0"/>
                    <a:pt x="178" y="111"/>
                    <a:pt x="153" y="136"/>
                  </a:cubicBezTo>
                  <a:lnTo>
                    <a:pt x="31" y="349"/>
                  </a:lnTo>
                  <a:lnTo>
                    <a:pt x="1" y="410"/>
                  </a:lnTo>
                  <a:cubicBezTo>
                    <a:pt x="31" y="592"/>
                    <a:pt x="122" y="744"/>
                    <a:pt x="304" y="835"/>
                  </a:cubicBezTo>
                  <a:lnTo>
                    <a:pt x="426" y="622"/>
                  </a:lnTo>
                  <a:lnTo>
                    <a:pt x="456" y="562"/>
                  </a:lnTo>
                  <a:lnTo>
                    <a:pt x="639" y="258"/>
                  </a:lnTo>
                  <a:cubicBezTo>
                    <a:pt x="669" y="197"/>
                    <a:pt x="669" y="166"/>
                    <a:pt x="639" y="136"/>
                  </a:cubicBezTo>
                  <a:lnTo>
                    <a:pt x="396" y="14"/>
                  </a:lnTo>
                  <a:cubicBezTo>
                    <a:pt x="381" y="5"/>
                    <a:pt x="365" y="0"/>
                    <a:pt x="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7"/>
            <p:cNvSpPr/>
            <p:nvPr/>
          </p:nvSpPr>
          <p:spPr>
            <a:xfrm>
              <a:off x="6986225" y="2825346"/>
              <a:ext cx="13017" cy="14618"/>
            </a:xfrm>
            <a:custGeom>
              <a:avLst/>
              <a:gdLst/>
              <a:ahLst/>
              <a:cxnLst/>
              <a:rect l="l" t="t" r="r" b="b"/>
              <a:pathLst>
                <a:path w="244" h="274" extrusionOk="0">
                  <a:moveTo>
                    <a:pt x="122" y="0"/>
                  </a:moveTo>
                  <a:lnTo>
                    <a:pt x="0" y="213"/>
                  </a:lnTo>
                  <a:lnTo>
                    <a:pt x="122" y="274"/>
                  </a:lnTo>
                  <a:lnTo>
                    <a:pt x="243" y="92"/>
                  </a:lnTo>
                  <a:cubicBezTo>
                    <a:pt x="182" y="61"/>
                    <a:pt x="152" y="31"/>
                    <a:pt x="122" y="0"/>
                  </a:cubicBezTo>
                  <a:close/>
                </a:path>
              </a:pathLst>
            </a:custGeom>
            <a:solidFill>
              <a:srgbClr val="E3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7"/>
            <p:cNvSpPr/>
            <p:nvPr/>
          </p:nvSpPr>
          <p:spPr>
            <a:xfrm>
              <a:off x="6992681" y="2791310"/>
              <a:ext cx="27635" cy="38946"/>
            </a:xfrm>
            <a:custGeom>
              <a:avLst/>
              <a:gdLst/>
              <a:ahLst/>
              <a:cxnLst/>
              <a:rect l="l" t="t" r="r" b="b"/>
              <a:pathLst>
                <a:path w="518" h="730" extrusionOk="0">
                  <a:moveTo>
                    <a:pt x="365" y="0"/>
                  </a:moveTo>
                  <a:lnTo>
                    <a:pt x="1" y="638"/>
                  </a:lnTo>
                  <a:cubicBezTo>
                    <a:pt x="31" y="669"/>
                    <a:pt x="61" y="699"/>
                    <a:pt x="122" y="730"/>
                  </a:cubicBezTo>
                  <a:lnTo>
                    <a:pt x="517" y="91"/>
                  </a:lnTo>
                  <a:lnTo>
                    <a:pt x="365" y="0"/>
                  </a:lnTo>
                  <a:close/>
                </a:path>
              </a:pathLst>
            </a:custGeom>
            <a:solidFill>
              <a:srgbClr val="F1F3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7"/>
            <p:cNvSpPr/>
            <p:nvPr/>
          </p:nvSpPr>
          <p:spPr>
            <a:xfrm>
              <a:off x="6404084" y="2014676"/>
              <a:ext cx="1251911" cy="585356"/>
            </a:xfrm>
            <a:custGeom>
              <a:avLst/>
              <a:gdLst/>
              <a:ahLst/>
              <a:cxnLst/>
              <a:rect l="l" t="t" r="r" b="b"/>
              <a:pathLst>
                <a:path w="23466" h="10972" extrusionOk="0">
                  <a:moveTo>
                    <a:pt x="15508" y="0"/>
                  </a:moveTo>
                  <a:cubicBezTo>
                    <a:pt x="14830" y="0"/>
                    <a:pt x="14408" y="90"/>
                    <a:pt x="14408" y="90"/>
                  </a:cubicBezTo>
                  <a:lnTo>
                    <a:pt x="14073" y="1123"/>
                  </a:lnTo>
                  <a:cubicBezTo>
                    <a:pt x="13344" y="1458"/>
                    <a:pt x="12158" y="1488"/>
                    <a:pt x="11763" y="1518"/>
                  </a:cubicBezTo>
                  <a:lnTo>
                    <a:pt x="11733" y="1518"/>
                  </a:lnTo>
                  <a:cubicBezTo>
                    <a:pt x="11307" y="1488"/>
                    <a:pt x="10122" y="1458"/>
                    <a:pt x="9392" y="1123"/>
                  </a:cubicBezTo>
                  <a:lnTo>
                    <a:pt x="9362" y="211"/>
                  </a:lnTo>
                  <a:cubicBezTo>
                    <a:pt x="9362" y="211"/>
                    <a:pt x="8855" y="99"/>
                    <a:pt x="8060" y="99"/>
                  </a:cubicBezTo>
                  <a:cubicBezTo>
                    <a:pt x="6046" y="99"/>
                    <a:pt x="2179" y="818"/>
                    <a:pt x="0" y="5895"/>
                  </a:cubicBezTo>
                  <a:cubicBezTo>
                    <a:pt x="0" y="5895"/>
                    <a:pt x="3526" y="8327"/>
                    <a:pt x="4590" y="8509"/>
                  </a:cubicBezTo>
                  <a:lnTo>
                    <a:pt x="4833" y="10698"/>
                  </a:lnTo>
                  <a:lnTo>
                    <a:pt x="11398" y="10819"/>
                  </a:lnTo>
                  <a:lnTo>
                    <a:pt x="12098" y="10819"/>
                  </a:lnTo>
                  <a:lnTo>
                    <a:pt x="18693" y="10971"/>
                  </a:lnTo>
                  <a:lnTo>
                    <a:pt x="18876" y="8509"/>
                  </a:lnTo>
                  <a:cubicBezTo>
                    <a:pt x="19970" y="8327"/>
                    <a:pt x="23466" y="5895"/>
                    <a:pt x="23466" y="5895"/>
                  </a:cubicBezTo>
                  <a:cubicBezTo>
                    <a:pt x="21231" y="690"/>
                    <a:pt x="17388" y="0"/>
                    <a:pt x="155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7"/>
            <p:cNvSpPr/>
            <p:nvPr/>
          </p:nvSpPr>
          <p:spPr>
            <a:xfrm>
              <a:off x="6875953" y="1868610"/>
              <a:ext cx="347042" cy="234206"/>
            </a:xfrm>
            <a:custGeom>
              <a:avLst/>
              <a:gdLst/>
              <a:ahLst/>
              <a:cxnLst/>
              <a:rect l="l" t="t" r="r" b="b"/>
              <a:pathLst>
                <a:path w="6505" h="4390" extrusionOk="0">
                  <a:moveTo>
                    <a:pt x="6505" y="1"/>
                  </a:moveTo>
                  <a:lnTo>
                    <a:pt x="0" y="639"/>
                  </a:lnTo>
                  <a:cubicBezTo>
                    <a:pt x="0" y="639"/>
                    <a:pt x="578" y="2007"/>
                    <a:pt x="608" y="4074"/>
                  </a:cubicBezTo>
                  <a:cubicBezTo>
                    <a:pt x="608" y="4074"/>
                    <a:pt x="1725" y="4389"/>
                    <a:pt x="3052" y="4389"/>
                  </a:cubicBezTo>
                  <a:cubicBezTo>
                    <a:pt x="3743" y="4389"/>
                    <a:pt x="4491" y="4304"/>
                    <a:pt x="5167" y="4044"/>
                  </a:cubicBezTo>
                  <a:lnTo>
                    <a:pt x="6505"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7"/>
            <p:cNvSpPr/>
            <p:nvPr/>
          </p:nvSpPr>
          <p:spPr>
            <a:xfrm>
              <a:off x="6261376" y="1519290"/>
              <a:ext cx="241675" cy="149647"/>
            </a:xfrm>
            <a:custGeom>
              <a:avLst/>
              <a:gdLst/>
              <a:ahLst/>
              <a:cxnLst/>
              <a:rect l="l" t="t" r="r" b="b"/>
              <a:pathLst>
                <a:path w="4530" h="2805" extrusionOk="0">
                  <a:moveTo>
                    <a:pt x="2592" y="0"/>
                  </a:moveTo>
                  <a:cubicBezTo>
                    <a:pt x="1673" y="0"/>
                    <a:pt x="757" y="289"/>
                    <a:pt x="0" y="865"/>
                  </a:cubicBezTo>
                  <a:cubicBezTo>
                    <a:pt x="199" y="1859"/>
                    <a:pt x="1055" y="2804"/>
                    <a:pt x="2558" y="2804"/>
                  </a:cubicBezTo>
                  <a:cubicBezTo>
                    <a:pt x="3124" y="2804"/>
                    <a:pt x="3781" y="2670"/>
                    <a:pt x="4529" y="2354"/>
                  </a:cubicBezTo>
                  <a:lnTo>
                    <a:pt x="4438" y="409"/>
                  </a:lnTo>
                  <a:cubicBezTo>
                    <a:pt x="3856" y="137"/>
                    <a:pt x="3224" y="0"/>
                    <a:pt x="2592"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7"/>
            <p:cNvSpPr/>
            <p:nvPr/>
          </p:nvSpPr>
          <p:spPr>
            <a:xfrm>
              <a:off x="6253267" y="1434360"/>
              <a:ext cx="244876" cy="131081"/>
            </a:xfrm>
            <a:custGeom>
              <a:avLst/>
              <a:gdLst/>
              <a:ahLst/>
              <a:cxnLst/>
              <a:rect l="l" t="t" r="r" b="b"/>
              <a:pathLst>
                <a:path w="4590" h="2457" extrusionOk="0">
                  <a:moveTo>
                    <a:pt x="2427" y="1"/>
                  </a:moveTo>
                  <a:cubicBezTo>
                    <a:pt x="1936" y="1"/>
                    <a:pt x="1404" y="118"/>
                    <a:pt x="882" y="451"/>
                  </a:cubicBezTo>
                  <a:cubicBezTo>
                    <a:pt x="243" y="876"/>
                    <a:pt x="0" y="1697"/>
                    <a:pt x="152" y="2457"/>
                  </a:cubicBezTo>
                  <a:cubicBezTo>
                    <a:pt x="909" y="1881"/>
                    <a:pt x="1825" y="1592"/>
                    <a:pt x="2744" y="1592"/>
                  </a:cubicBezTo>
                  <a:cubicBezTo>
                    <a:pt x="3376" y="1592"/>
                    <a:pt x="4008" y="1729"/>
                    <a:pt x="4590" y="2001"/>
                  </a:cubicBezTo>
                  <a:lnTo>
                    <a:pt x="4529" y="664"/>
                  </a:lnTo>
                  <a:cubicBezTo>
                    <a:pt x="4529" y="664"/>
                    <a:pt x="3595" y="1"/>
                    <a:pt x="2427"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7"/>
            <p:cNvSpPr/>
            <p:nvPr/>
          </p:nvSpPr>
          <p:spPr>
            <a:xfrm>
              <a:off x="6331103" y="1525211"/>
              <a:ext cx="152474" cy="121318"/>
            </a:xfrm>
            <a:custGeom>
              <a:avLst/>
              <a:gdLst/>
              <a:ahLst/>
              <a:cxnLst/>
              <a:rect l="l" t="t" r="r" b="b"/>
              <a:pathLst>
                <a:path w="2858" h="2274" extrusionOk="0">
                  <a:moveTo>
                    <a:pt x="1290" y="0"/>
                  </a:moveTo>
                  <a:cubicBezTo>
                    <a:pt x="860" y="0"/>
                    <a:pt x="406" y="123"/>
                    <a:pt x="31" y="237"/>
                  </a:cubicBezTo>
                  <a:cubicBezTo>
                    <a:pt x="0" y="237"/>
                    <a:pt x="0" y="298"/>
                    <a:pt x="31" y="298"/>
                  </a:cubicBezTo>
                  <a:cubicBezTo>
                    <a:pt x="440" y="264"/>
                    <a:pt x="897" y="134"/>
                    <a:pt x="1327" y="134"/>
                  </a:cubicBezTo>
                  <a:cubicBezTo>
                    <a:pt x="1663" y="134"/>
                    <a:pt x="1983" y="214"/>
                    <a:pt x="2250" y="480"/>
                  </a:cubicBezTo>
                  <a:cubicBezTo>
                    <a:pt x="2645" y="906"/>
                    <a:pt x="2645" y="1635"/>
                    <a:pt x="2675" y="2183"/>
                  </a:cubicBezTo>
                  <a:cubicBezTo>
                    <a:pt x="2690" y="2243"/>
                    <a:pt x="2736" y="2274"/>
                    <a:pt x="2778" y="2274"/>
                  </a:cubicBezTo>
                  <a:cubicBezTo>
                    <a:pt x="2819" y="2274"/>
                    <a:pt x="2857" y="2243"/>
                    <a:pt x="2857" y="2183"/>
                  </a:cubicBezTo>
                  <a:cubicBezTo>
                    <a:pt x="2827" y="1575"/>
                    <a:pt x="2797" y="784"/>
                    <a:pt x="2280" y="359"/>
                  </a:cubicBezTo>
                  <a:cubicBezTo>
                    <a:pt x="2013" y="91"/>
                    <a:pt x="1660"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7"/>
            <p:cNvSpPr/>
            <p:nvPr/>
          </p:nvSpPr>
          <p:spPr>
            <a:xfrm>
              <a:off x="6394748" y="1558927"/>
              <a:ext cx="87867" cy="49082"/>
            </a:xfrm>
            <a:custGeom>
              <a:avLst/>
              <a:gdLst/>
              <a:ahLst/>
              <a:cxnLst/>
              <a:rect l="l" t="t" r="r" b="b"/>
              <a:pathLst>
                <a:path w="1647" h="920" extrusionOk="0">
                  <a:moveTo>
                    <a:pt x="580" y="1"/>
                  </a:moveTo>
                  <a:cubicBezTo>
                    <a:pt x="408" y="1"/>
                    <a:pt x="229" y="64"/>
                    <a:pt x="53" y="213"/>
                  </a:cubicBezTo>
                  <a:cubicBezTo>
                    <a:pt x="1" y="266"/>
                    <a:pt x="62" y="341"/>
                    <a:pt x="119" y="341"/>
                  </a:cubicBezTo>
                  <a:cubicBezTo>
                    <a:pt x="127" y="341"/>
                    <a:pt x="136" y="339"/>
                    <a:pt x="145" y="335"/>
                  </a:cubicBezTo>
                  <a:cubicBezTo>
                    <a:pt x="297" y="244"/>
                    <a:pt x="441" y="190"/>
                    <a:pt x="585" y="190"/>
                  </a:cubicBezTo>
                  <a:cubicBezTo>
                    <a:pt x="730" y="190"/>
                    <a:pt x="874" y="244"/>
                    <a:pt x="1026" y="365"/>
                  </a:cubicBezTo>
                  <a:cubicBezTo>
                    <a:pt x="1209" y="517"/>
                    <a:pt x="1330" y="730"/>
                    <a:pt x="1482" y="882"/>
                  </a:cubicBezTo>
                  <a:cubicBezTo>
                    <a:pt x="1500" y="909"/>
                    <a:pt x="1523" y="920"/>
                    <a:pt x="1545" y="920"/>
                  </a:cubicBezTo>
                  <a:cubicBezTo>
                    <a:pt x="1598" y="920"/>
                    <a:pt x="1647" y="855"/>
                    <a:pt x="1604" y="791"/>
                  </a:cubicBezTo>
                  <a:cubicBezTo>
                    <a:pt x="1388" y="380"/>
                    <a:pt x="1003"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7"/>
            <p:cNvSpPr/>
            <p:nvPr/>
          </p:nvSpPr>
          <p:spPr>
            <a:xfrm>
              <a:off x="7573221" y="1456180"/>
              <a:ext cx="236821" cy="150554"/>
            </a:xfrm>
            <a:custGeom>
              <a:avLst/>
              <a:gdLst/>
              <a:ahLst/>
              <a:cxnLst/>
              <a:rect l="l" t="t" r="r" b="b"/>
              <a:pathLst>
                <a:path w="4439" h="2822" extrusionOk="0">
                  <a:moveTo>
                    <a:pt x="2197" y="0"/>
                  </a:moveTo>
                  <a:cubicBezTo>
                    <a:pt x="1430" y="0"/>
                    <a:pt x="663" y="198"/>
                    <a:pt x="0" y="589"/>
                  </a:cubicBezTo>
                  <a:lnTo>
                    <a:pt x="92" y="2534"/>
                  </a:lnTo>
                  <a:cubicBezTo>
                    <a:pt x="711" y="2734"/>
                    <a:pt x="1262" y="2822"/>
                    <a:pt x="1746" y="2822"/>
                  </a:cubicBezTo>
                  <a:cubicBezTo>
                    <a:pt x="3470" y="2822"/>
                    <a:pt x="4343" y="1711"/>
                    <a:pt x="4438" y="619"/>
                  </a:cubicBezTo>
                  <a:cubicBezTo>
                    <a:pt x="3763" y="205"/>
                    <a:pt x="2980" y="0"/>
                    <a:pt x="2197"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7"/>
            <p:cNvSpPr/>
            <p:nvPr/>
          </p:nvSpPr>
          <p:spPr>
            <a:xfrm>
              <a:off x="7568367" y="1370397"/>
              <a:ext cx="246530" cy="118864"/>
            </a:xfrm>
            <a:custGeom>
              <a:avLst/>
              <a:gdLst/>
              <a:ahLst/>
              <a:cxnLst/>
              <a:rect l="l" t="t" r="r" b="b"/>
              <a:pathLst>
                <a:path w="4621" h="2228" extrusionOk="0">
                  <a:moveTo>
                    <a:pt x="2320" y="0"/>
                  </a:moveTo>
                  <a:cubicBezTo>
                    <a:pt x="1018" y="0"/>
                    <a:pt x="0" y="860"/>
                    <a:pt x="0" y="860"/>
                  </a:cubicBezTo>
                  <a:lnTo>
                    <a:pt x="91" y="2197"/>
                  </a:lnTo>
                  <a:cubicBezTo>
                    <a:pt x="754" y="1806"/>
                    <a:pt x="1521" y="1608"/>
                    <a:pt x="2288" y="1608"/>
                  </a:cubicBezTo>
                  <a:cubicBezTo>
                    <a:pt x="3071" y="1608"/>
                    <a:pt x="3854" y="1813"/>
                    <a:pt x="4529" y="2227"/>
                  </a:cubicBezTo>
                  <a:cubicBezTo>
                    <a:pt x="4620" y="1437"/>
                    <a:pt x="4286" y="677"/>
                    <a:pt x="3617" y="313"/>
                  </a:cubicBezTo>
                  <a:cubicBezTo>
                    <a:pt x="3172" y="86"/>
                    <a:pt x="2731" y="0"/>
                    <a:pt x="2320" y="0"/>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7"/>
            <p:cNvSpPr/>
            <p:nvPr/>
          </p:nvSpPr>
          <p:spPr>
            <a:xfrm>
              <a:off x="7592694" y="1462315"/>
              <a:ext cx="145966" cy="129107"/>
            </a:xfrm>
            <a:custGeom>
              <a:avLst/>
              <a:gdLst/>
              <a:ahLst/>
              <a:cxnLst/>
              <a:rect l="l" t="t" r="r" b="b"/>
              <a:pathLst>
                <a:path w="2736" h="2420" extrusionOk="0">
                  <a:moveTo>
                    <a:pt x="1698" y="1"/>
                  </a:moveTo>
                  <a:cubicBezTo>
                    <a:pt x="1228" y="1"/>
                    <a:pt x="771" y="106"/>
                    <a:pt x="456" y="474"/>
                  </a:cubicBezTo>
                  <a:cubicBezTo>
                    <a:pt x="0" y="960"/>
                    <a:pt x="31" y="1720"/>
                    <a:pt x="91" y="2328"/>
                  </a:cubicBezTo>
                  <a:cubicBezTo>
                    <a:pt x="91" y="2389"/>
                    <a:pt x="129" y="2419"/>
                    <a:pt x="167" y="2419"/>
                  </a:cubicBezTo>
                  <a:cubicBezTo>
                    <a:pt x="205" y="2419"/>
                    <a:pt x="243" y="2389"/>
                    <a:pt x="243" y="2328"/>
                  </a:cubicBezTo>
                  <a:cubicBezTo>
                    <a:pt x="243" y="1811"/>
                    <a:pt x="152" y="1173"/>
                    <a:pt x="456" y="687"/>
                  </a:cubicBezTo>
                  <a:cubicBezTo>
                    <a:pt x="740" y="226"/>
                    <a:pt x="1199" y="137"/>
                    <a:pt x="1683" y="137"/>
                  </a:cubicBezTo>
                  <a:cubicBezTo>
                    <a:pt x="1987" y="137"/>
                    <a:pt x="2301" y="172"/>
                    <a:pt x="2587" y="172"/>
                  </a:cubicBezTo>
                  <a:cubicBezTo>
                    <a:pt x="2627" y="172"/>
                    <a:pt x="2667" y="172"/>
                    <a:pt x="2705" y="170"/>
                  </a:cubicBezTo>
                  <a:cubicBezTo>
                    <a:pt x="2736" y="170"/>
                    <a:pt x="2736" y="140"/>
                    <a:pt x="2705" y="109"/>
                  </a:cubicBezTo>
                  <a:cubicBezTo>
                    <a:pt x="2396" y="58"/>
                    <a:pt x="2043" y="1"/>
                    <a:pt x="1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7"/>
            <p:cNvSpPr/>
            <p:nvPr/>
          </p:nvSpPr>
          <p:spPr>
            <a:xfrm>
              <a:off x="7593814" y="1498964"/>
              <a:ext cx="83013" cy="53617"/>
            </a:xfrm>
            <a:custGeom>
              <a:avLst/>
              <a:gdLst/>
              <a:ahLst/>
              <a:cxnLst/>
              <a:rect l="l" t="t" r="r" b="b"/>
              <a:pathLst>
                <a:path w="1556" h="1005" extrusionOk="0">
                  <a:moveTo>
                    <a:pt x="1029" y="1"/>
                  </a:moveTo>
                  <a:cubicBezTo>
                    <a:pt x="582" y="1"/>
                    <a:pt x="220" y="440"/>
                    <a:pt x="40" y="912"/>
                  </a:cubicBezTo>
                  <a:cubicBezTo>
                    <a:pt x="1" y="971"/>
                    <a:pt x="50" y="1004"/>
                    <a:pt x="106" y="1004"/>
                  </a:cubicBezTo>
                  <a:cubicBezTo>
                    <a:pt x="137" y="1004"/>
                    <a:pt x="170" y="994"/>
                    <a:pt x="192" y="972"/>
                  </a:cubicBezTo>
                  <a:cubicBezTo>
                    <a:pt x="344" y="760"/>
                    <a:pt x="435" y="517"/>
                    <a:pt x="648" y="334"/>
                  </a:cubicBezTo>
                  <a:cubicBezTo>
                    <a:pt x="775" y="223"/>
                    <a:pt x="910" y="178"/>
                    <a:pt x="1054" y="178"/>
                  </a:cubicBezTo>
                  <a:cubicBezTo>
                    <a:pt x="1185" y="178"/>
                    <a:pt x="1324" y="215"/>
                    <a:pt x="1469" y="273"/>
                  </a:cubicBezTo>
                  <a:cubicBezTo>
                    <a:pt x="1477" y="278"/>
                    <a:pt x="1485" y="279"/>
                    <a:pt x="1492" y="279"/>
                  </a:cubicBezTo>
                  <a:cubicBezTo>
                    <a:pt x="1537" y="279"/>
                    <a:pt x="1555" y="208"/>
                    <a:pt x="1529" y="182"/>
                  </a:cubicBezTo>
                  <a:cubicBezTo>
                    <a:pt x="1355" y="55"/>
                    <a:pt x="1187" y="1"/>
                    <a:pt x="1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7"/>
            <p:cNvSpPr/>
            <p:nvPr/>
          </p:nvSpPr>
          <p:spPr>
            <a:xfrm>
              <a:off x="6443882" y="867809"/>
              <a:ext cx="1173220" cy="1076283"/>
            </a:xfrm>
            <a:custGeom>
              <a:avLst/>
              <a:gdLst/>
              <a:ahLst/>
              <a:cxnLst/>
              <a:rect l="l" t="t" r="r" b="b"/>
              <a:pathLst>
                <a:path w="21991" h="20174" extrusionOk="0">
                  <a:moveTo>
                    <a:pt x="8671" y="0"/>
                  </a:moveTo>
                  <a:cubicBezTo>
                    <a:pt x="4207" y="0"/>
                    <a:pt x="1" y="2149"/>
                    <a:pt x="622" y="10585"/>
                  </a:cubicBezTo>
                  <a:cubicBezTo>
                    <a:pt x="622" y="10585"/>
                    <a:pt x="713" y="14384"/>
                    <a:pt x="1716" y="16208"/>
                  </a:cubicBezTo>
                  <a:cubicBezTo>
                    <a:pt x="2719" y="18062"/>
                    <a:pt x="5880" y="20007"/>
                    <a:pt x="9984" y="20159"/>
                  </a:cubicBezTo>
                  <a:cubicBezTo>
                    <a:pt x="10192" y="20169"/>
                    <a:pt x="10404" y="20173"/>
                    <a:pt x="10618" y="20173"/>
                  </a:cubicBezTo>
                  <a:cubicBezTo>
                    <a:pt x="14596" y="20173"/>
                    <a:pt x="19491" y="18577"/>
                    <a:pt x="20501" y="15721"/>
                  </a:cubicBezTo>
                  <a:cubicBezTo>
                    <a:pt x="21595" y="12712"/>
                    <a:pt x="21990" y="10645"/>
                    <a:pt x="21473" y="7667"/>
                  </a:cubicBezTo>
                  <a:cubicBezTo>
                    <a:pt x="20926" y="4688"/>
                    <a:pt x="20713" y="3350"/>
                    <a:pt x="17856" y="2135"/>
                  </a:cubicBezTo>
                  <a:cubicBezTo>
                    <a:pt x="16536" y="1587"/>
                    <a:pt x="12508" y="0"/>
                    <a:pt x="8671"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7"/>
            <p:cNvSpPr/>
            <p:nvPr/>
          </p:nvSpPr>
          <p:spPr>
            <a:xfrm>
              <a:off x="6995935" y="1405286"/>
              <a:ext cx="82746" cy="136523"/>
            </a:xfrm>
            <a:custGeom>
              <a:avLst/>
              <a:gdLst/>
              <a:ahLst/>
              <a:cxnLst/>
              <a:rect l="l" t="t" r="r" b="b"/>
              <a:pathLst>
                <a:path w="1551" h="2559" extrusionOk="0">
                  <a:moveTo>
                    <a:pt x="259" y="0"/>
                  </a:moveTo>
                  <a:cubicBezTo>
                    <a:pt x="244" y="0"/>
                    <a:pt x="228" y="8"/>
                    <a:pt x="213" y="23"/>
                  </a:cubicBezTo>
                  <a:cubicBezTo>
                    <a:pt x="122" y="388"/>
                    <a:pt x="122" y="783"/>
                    <a:pt x="61" y="1117"/>
                  </a:cubicBezTo>
                  <a:cubicBezTo>
                    <a:pt x="31" y="1361"/>
                    <a:pt x="0" y="1634"/>
                    <a:pt x="152" y="1817"/>
                  </a:cubicBezTo>
                  <a:cubicBezTo>
                    <a:pt x="228" y="1943"/>
                    <a:pt x="347" y="2007"/>
                    <a:pt x="472" y="2007"/>
                  </a:cubicBezTo>
                  <a:cubicBezTo>
                    <a:pt x="497" y="2007"/>
                    <a:pt x="522" y="2004"/>
                    <a:pt x="548" y="1999"/>
                  </a:cubicBezTo>
                  <a:cubicBezTo>
                    <a:pt x="639" y="1969"/>
                    <a:pt x="730" y="1908"/>
                    <a:pt x="791" y="1847"/>
                  </a:cubicBezTo>
                  <a:cubicBezTo>
                    <a:pt x="821" y="1847"/>
                    <a:pt x="973" y="1695"/>
                    <a:pt x="1034" y="1695"/>
                  </a:cubicBezTo>
                  <a:cubicBezTo>
                    <a:pt x="1095" y="1847"/>
                    <a:pt x="1186" y="1999"/>
                    <a:pt x="1277" y="2151"/>
                  </a:cubicBezTo>
                  <a:cubicBezTo>
                    <a:pt x="1186" y="2273"/>
                    <a:pt x="1095" y="2333"/>
                    <a:pt x="973" y="2394"/>
                  </a:cubicBezTo>
                  <a:cubicBezTo>
                    <a:pt x="895" y="2420"/>
                    <a:pt x="951" y="2558"/>
                    <a:pt x="1026" y="2558"/>
                  </a:cubicBezTo>
                  <a:cubicBezTo>
                    <a:pt x="1039" y="2558"/>
                    <a:pt x="1051" y="2555"/>
                    <a:pt x="1064" y="2546"/>
                  </a:cubicBezTo>
                  <a:cubicBezTo>
                    <a:pt x="1338" y="2424"/>
                    <a:pt x="1551" y="2181"/>
                    <a:pt x="1520" y="1877"/>
                  </a:cubicBezTo>
                  <a:cubicBezTo>
                    <a:pt x="1469" y="1670"/>
                    <a:pt x="1285" y="1530"/>
                    <a:pt x="1081" y="1530"/>
                  </a:cubicBezTo>
                  <a:cubicBezTo>
                    <a:pt x="1046" y="1530"/>
                    <a:pt x="1009" y="1534"/>
                    <a:pt x="973" y="1543"/>
                  </a:cubicBezTo>
                  <a:cubicBezTo>
                    <a:pt x="852" y="1573"/>
                    <a:pt x="791" y="1665"/>
                    <a:pt x="700" y="1725"/>
                  </a:cubicBezTo>
                  <a:cubicBezTo>
                    <a:pt x="615" y="1758"/>
                    <a:pt x="544" y="1773"/>
                    <a:pt x="485" y="1773"/>
                  </a:cubicBezTo>
                  <a:cubicBezTo>
                    <a:pt x="163" y="1773"/>
                    <a:pt x="192" y="1335"/>
                    <a:pt x="244" y="1026"/>
                  </a:cubicBezTo>
                  <a:cubicBezTo>
                    <a:pt x="274" y="753"/>
                    <a:pt x="456" y="297"/>
                    <a:pt x="304" y="23"/>
                  </a:cubicBezTo>
                  <a:cubicBezTo>
                    <a:pt x="289" y="8"/>
                    <a:pt x="274"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7"/>
            <p:cNvSpPr/>
            <p:nvPr/>
          </p:nvSpPr>
          <p:spPr>
            <a:xfrm>
              <a:off x="6645700" y="1250845"/>
              <a:ext cx="103819" cy="81252"/>
            </a:xfrm>
            <a:custGeom>
              <a:avLst/>
              <a:gdLst/>
              <a:ahLst/>
              <a:cxnLst/>
              <a:rect l="l" t="t" r="r" b="b"/>
              <a:pathLst>
                <a:path w="1946" h="1523" extrusionOk="0">
                  <a:moveTo>
                    <a:pt x="1824" y="0"/>
                  </a:moveTo>
                  <a:cubicBezTo>
                    <a:pt x="1125" y="0"/>
                    <a:pt x="122" y="730"/>
                    <a:pt x="0" y="1459"/>
                  </a:cubicBezTo>
                  <a:cubicBezTo>
                    <a:pt x="0" y="1497"/>
                    <a:pt x="23" y="1523"/>
                    <a:pt x="48" y="1523"/>
                  </a:cubicBezTo>
                  <a:cubicBezTo>
                    <a:pt x="64" y="1523"/>
                    <a:pt x="80" y="1513"/>
                    <a:pt x="91" y="1490"/>
                  </a:cubicBezTo>
                  <a:cubicBezTo>
                    <a:pt x="517" y="821"/>
                    <a:pt x="1033" y="395"/>
                    <a:pt x="1854" y="183"/>
                  </a:cubicBezTo>
                  <a:cubicBezTo>
                    <a:pt x="1945" y="152"/>
                    <a:pt x="1915" y="31"/>
                    <a:pt x="18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7"/>
            <p:cNvSpPr/>
            <p:nvPr/>
          </p:nvSpPr>
          <p:spPr>
            <a:xfrm>
              <a:off x="7281351" y="1211421"/>
              <a:ext cx="118971" cy="47428"/>
            </a:xfrm>
            <a:custGeom>
              <a:avLst/>
              <a:gdLst/>
              <a:ahLst/>
              <a:cxnLst/>
              <a:rect l="l" t="t" r="r" b="b"/>
              <a:pathLst>
                <a:path w="2230" h="889" extrusionOk="0">
                  <a:moveTo>
                    <a:pt x="435" y="1"/>
                  </a:moveTo>
                  <a:cubicBezTo>
                    <a:pt x="304" y="1"/>
                    <a:pt x="178" y="14"/>
                    <a:pt x="61" y="40"/>
                  </a:cubicBezTo>
                  <a:cubicBezTo>
                    <a:pt x="0" y="40"/>
                    <a:pt x="0" y="131"/>
                    <a:pt x="61" y="162"/>
                  </a:cubicBezTo>
                  <a:cubicBezTo>
                    <a:pt x="760" y="283"/>
                    <a:pt x="1429" y="344"/>
                    <a:pt x="1976" y="861"/>
                  </a:cubicBezTo>
                  <a:cubicBezTo>
                    <a:pt x="2002" y="881"/>
                    <a:pt x="2030" y="889"/>
                    <a:pt x="2056" y="889"/>
                  </a:cubicBezTo>
                  <a:cubicBezTo>
                    <a:pt x="2152" y="889"/>
                    <a:pt x="2230" y="780"/>
                    <a:pt x="2158" y="709"/>
                  </a:cubicBezTo>
                  <a:cubicBezTo>
                    <a:pt x="1782" y="282"/>
                    <a:pt x="1054" y="1"/>
                    <a:pt x="43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7"/>
            <p:cNvSpPr/>
            <p:nvPr/>
          </p:nvSpPr>
          <p:spPr>
            <a:xfrm>
              <a:off x="6625383" y="1572387"/>
              <a:ext cx="256337" cy="235649"/>
            </a:xfrm>
            <a:custGeom>
              <a:avLst/>
              <a:gdLst/>
              <a:ahLst/>
              <a:cxnLst/>
              <a:rect l="l" t="t" r="r" b="b"/>
              <a:pathLst>
                <a:path w="4105" h="3774" extrusionOk="0">
                  <a:moveTo>
                    <a:pt x="2063" y="1"/>
                  </a:moveTo>
                  <a:cubicBezTo>
                    <a:pt x="2024" y="1"/>
                    <a:pt x="1985" y="2"/>
                    <a:pt x="1946" y="4"/>
                  </a:cubicBezTo>
                  <a:cubicBezTo>
                    <a:pt x="852" y="65"/>
                    <a:pt x="1" y="946"/>
                    <a:pt x="61" y="1980"/>
                  </a:cubicBezTo>
                  <a:cubicBezTo>
                    <a:pt x="91" y="2994"/>
                    <a:pt x="999" y="3774"/>
                    <a:pt x="2067" y="3774"/>
                  </a:cubicBezTo>
                  <a:cubicBezTo>
                    <a:pt x="2088" y="3774"/>
                    <a:pt x="2108" y="3774"/>
                    <a:pt x="2128" y="3773"/>
                  </a:cubicBezTo>
                  <a:cubicBezTo>
                    <a:pt x="3253" y="3712"/>
                    <a:pt x="4104" y="2831"/>
                    <a:pt x="4043" y="1797"/>
                  </a:cubicBezTo>
                  <a:cubicBezTo>
                    <a:pt x="3985" y="800"/>
                    <a:pt x="3133" y="1"/>
                    <a:pt x="2063"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7"/>
            <p:cNvSpPr/>
            <p:nvPr/>
          </p:nvSpPr>
          <p:spPr>
            <a:xfrm>
              <a:off x="7196415" y="1533105"/>
              <a:ext cx="280169" cy="257672"/>
            </a:xfrm>
            <a:custGeom>
              <a:avLst/>
              <a:gdLst/>
              <a:ahLst/>
              <a:cxnLst/>
              <a:rect l="l" t="t" r="r" b="b"/>
              <a:pathLst>
                <a:path w="4074" h="3747" extrusionOk="0">
                  <a:moveTo>
                    <a:pt x="2064" y="1"/>
                  </a:moveTo>
                  <a:cubicBezTo>
                    <a:pt x="2024" y="1"/>
                    <a:pt x="1985" y="2"/>
                    <a:pt x="1945" y="4"/>
                  </a:cubicBezTo>
                  <a:cubicBezTo>
                    <a:pt x="851" y="35"/>
                    <a:pt x="0" y="916"/>
                    <a:pt x="30" y="1980"/>
                  </a:cubicBezTo>
                  <a:cubicBezTo>
                    <a:pt x="89" y="2976"/>
                    <a:pt x="967" y="3746"/>
                    <a:pt x="2010" y="3746"/>
                  </a:cubicBezTo>
                  <a:cubicBezTo>
                    <a:pt x="2049" y="3746"/>
                    <a:pt x="2088" y="3745"/>
                    <a:pt x="2128" y="3743"/>
                  </a:cubicBezTo>
                  <a:cubicBezTo>
                    <a:pt x="3222" y="3682"/>
                    <a:pt x="4073" y="2801"/>
                    <a:pt x="4043" y="1767"/>
                  </a:cubicBezTo>
                  <a:cubicBezTo>
                    <a:pt x="3984" y="771"/>
                    <a:pt x="3107" y="1"/>
                    <a:pt x="2064"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7"/>
            <p:cNvSpPr/>
            <p:nvPr/>
          </p:nvSpPr>
          <p:spPr>
            <a:xfrm>
              <a:off x="6963499" y="1595150"/>
              <a:ext cx="100618" cy="69248"/>
            </a:xfrm>
            <a:custGeom>
              <a:avLst/>
              <a:gdLst/>
              <a:ahLst/>
              <a:cxnLst/>
              <a:rect l="l" t="t" r="r" b="b"/>
              <a:pathLst>
                <a:path w="1886" h="1298" extrusionOk="0">
                  <a:moveTo>
                    <a:pt x="149" y="1"/>
                  </a:moveTo>
                  <a:cubicBezTo>
                    <a:pt x="123" y="1"/>
                    <a:pt x="92" y="15"/>
                    <a:pt x="92" y="51"/>
                  </a:cubicBezTo>
                  <a:cubicBezTo>
                    <a:pt x="1" y="932"/>
                    <a:pt x="1095" y="1236"/>
                    <a:pt x="1764" y="1297"/>
                  </a:cubicBezTo>
                  <a:cubicBezTo>
                    <a:pt x="1855" y="1297"/>
                    <a:pt x="1885" y="1145"/>
                    <a:pt x="1794" y="1145"/>
                  </a:cubicBezTo>
                  <a:cubicBezTo>
                    <a:pt x="1460" y="1054"/>
                    <a:pt x="1125" y="993"/>
                    <a:pt x="791" y="841"/>
                  </a:cubicBezTo>
                  <a:cubicBezTo>
                    <a:pt x="457" y="659"/>
                    <a:pt x="305" y="416"/>
                    <a:pt x="183" y="21"/>
                  </a:cubicBezTo>
                  <a:cubicBezTo>
                    <a:pt x="183" y="8"/>
                    <a:pt x="167"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7"/>
            <p:cNvSpPr/>
            <p:nvPr/>
          </p:nvSpPr>
          <p:spPr>
            <a:xfrm>
              <a:off x="6747810" y="1437188"/>
              <a:ext cx="60072" cy="69889"/>
            </a:xfrm>
            <a:custGeom>
              <a:avLst/>
              <a:gdLst/>
              <a:ahLst/>
              <a:cxnLst/>
              <a:rect l="l" t="t" r="r" b="b"/>
              <a:pathLst>
                <a:path w="1126" h="1310" extrusionOk="0">
                  <a:moveTo>
                    <a:pt x="564" y="0"/>
                  </a:moveTo>
                  <a:cubicBezTo>
                    <a:pt x="548" y="0"/>
                    <a:pt x="533" y="1"/>
                    <a:pt x="518" y="3"/>
                  </a:cubicBezTo>
                  <a:cubicBezTo>
                    <a:pt x="214" y="33"/>
                    <a:pt x="1" y="337"/>
                    <a:pt x="1" y="702"/>
                  </a:cubicBezTo>
                  <a:cubicBezTo>
                    <a:pt x="31" y="1036"/>
                    <a:pt x="305" y="1310"/>
                    <a:pt x="609" y="1310"/>
                  </a:cubicBezTo>
                  <a:cubicBezTo>
                    <a:pt x="913" y="1279"/>
                    <a:pt x="1126" y="975"/>
                    <a:pt x="1095" y="611"/>
                  </a:cubicBezTo>
                  <a:cubicBezTo>
                    <a:pt x="1066" y="264"/>
                    <a:pt x="846" y="0"/>
                    <a:pt x="564"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7"/>
            <p:cNvSpPr/>
            <p:nvPr/>
          </p:nvSpPr>
          <p:spPr>
            <a:xfrm>
              <a:off x="7222934" y="1404752"/>
              <a:ext cx="60072" cy="69889"/>
            </a:xfrm>
            <a:custGeom>
              <a:avLst/>
              <a:gdLst/>
              <a:ahLst/>
              <a:cxnLst/>
              <a:rect l="l" t="t" r="r" b="b"/>
              <a:pathLst>
                <a:path w="1126" h="1310" extrusionOk="0">
                  <a:moveTo>
                    <a:pt x="559" y="1"/>
                  </a:moveTo>
                  <a:cubicBezTo>
                    <a:pt x="545" y="1"/>
                    <a:pt x="532" y="1"/>
                    <a:pt x="518" y="3"/>
                  </a:cubicBezTo>
                  <a:cubicBezTo>
                    <a:pt x="214" y="33"/>
                    <a:pt x="1" y="337"/>
                    <a:pt x="1" y="702"/>
                  </a:cubicBezTo>
                  <a:cubicBezTo>
                    <a:pt x="31" y="1036"/>
                    <a:pt x="305" y="1310"/>
                    <a:pt x="609" y="1310"/>
                  </a:cubicBezTo>
                  <a:cubicBezTo>
                    <a:pt x="882" y="1279"/>
                    <a:pt x="1126" y="976"/>
                    <a:pt x="1095" y="611"/>
                  </a:cubicBezTo>
                  <a:cubicBezTo>
                    <a:pt x="1066" y="265"/>
                    <a:pt x="818" y="1"/>
                    <a:pt x="559"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7"/>
            <p:cNvSpPr/>
            <p:nvPr/>
          </p:nvSpPr>
          <p:spPr>
            <a:xfrm>
              <a:off x="6363539" y="887601"/>
              <a:ext cx="282222" cy="571859"/>
            </a:xfrm>
            <a:custGeom>
              <a:avLst/>
              <a:gdLst/>
              <a:ahLst/>
              <a:cxnLst/>
              <a:rect l="l" t="t" r="r" b="b"/>
              <a:pathLst>
                <a:path w="5290" h="10719" extrusionOk="0">
                  <a:moveTo>
                    <a:pt x="5289" y="1"/>
                  </a:moveTo>
                  <a:lnTo>
                    <a:pt x="5289" y="1"/>
                  </a:lnTo>
                  <a:cubicBezTo>
                    <a:pt x="3192" y="882"/>
                    <a:pt x="1520" y="2554"/>
                    <a:pt x="973" y="4165"/>
                  </a:cubicBezTo>
                  <a:cubicBezTo>
                    <a:pt x="0" y="7022"/>
                    <a:pt x="547" y="10244"/>
                    <a:pt x="547" y="10244"/>
                  </a:cubicBezTo>
                  <a:cubicBezTo>
                    <a:pt x="912" y="10305"/>
                    <a:pt x="1976" y="10639"/>
                    <a:pt x="2158" y="10700"/>
                  </a:cubicBezTo>
                  <a:cubicBezTo>
                    <a:pt x="2179" y="10712"/>
                    <a:pt x="2196" y="10718"/>
                    <a:pt x="2209" y="10718"/>
                  </a:cubicBezTo>
                  <a:cubicBezTo>
                    <a:pt x="2388" y="10718"/>
                    <a:pt x="1905" y="9628"/>
                    <a:pt x="2189" y="9514"/>
                  </a:cubicBezTo>
                  <a:cubicBezTo>
                    <a:pt x="2857" y="9302"/>
                    <a:pt x="3526" y="9119"/>
                    <a:pt x="4195" y="8998"/>
                  </a:cubicBezTo>
                  <a:cubicBezTo>
                    <a:pt x="3830" y="6414"/>
                    <a:pt x="4134" y="3831"/>
                    <a:pt x="4894" y="1460"/>
                  </a:cubicBezTo>
                  <a:cubicBezTo>
                    <a:pt x="5046" y="973"/>
                    <a:pt x="5167" y="487"/>
                    <a:pt x="5289"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7"/>
            <p:cNvSpPr/>
            <p:nvPr/>
          </p:nvSpPr>
          <p:spPr>
            <a:xfrm>
              <a:off x="6567865" y="861674"/>
              <a:ext cx="171894" cy="505971"/>
            </a:xfrm>
            <a:custGeom>
              <a:avLst/>
              <a:gdLst/>
              <a:ahLst/>
              <a:cxnLst/>
              <a:rect l="l" t="t" r="r" b="b"/>
              <a:pathLst>
                <a:path w="3222" h="9484" extrusionOk="0">
                  <a:moveTo>
                    <a:pt x="3040" y="0"/>
                  </a:moveTo>
                  <a:cubicBezTo>
                    <a:pt x="2492" y="92"/>
                    <a:pt x="1976" y="274"/>
                    <a:pt x="1489" y="487"/>
                  </a:cubicBezTo>
                  <a:cubicBezTo>
                    <a:pt x="1337" y="973"/>
                    <a:pt x="1216" y="1459"/>
                    <a:pt x="1094" y="1946"/>
                  </a:cubicBezTo>
                  <a:cubicBezTo>
                    <a:pt x="334" y="4317"/>
                    <a:pt x="0" y="6900"/>
                    <a:pt x="365" y="9484"/>
                  </a:cubicBezTo>
                  <a:cubicBezTo>
                    <a:pt x="1337" y="9271"/>
                    <a:pt x="2280" y="9119"/>
                    <a:pt x="3222" y="8997"/>
                  </a:cubicBezTo>
                  <a:cubicBezTo>
                    <a:pt x="2553" y="6019"/>
                    <a:pt x="2523" y="2979"/>
                    <a:pt x="3040" y="0"/>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7"/>
            <p:cNvSpPr/>
            <p:nvPr/>
          </p:nvSpPr>
          <p:spPr>
            <a:xfrm>
              <a:off x="6702410" y="728625"/>
              <a:ext cx="724920" cy="621207"/>
            </a:xfrm>
            <a:custGeom>
              <a:avLst/>
              <a:gdLst/>
              <a:ahLst/>
              <a:cxnLst/>
              <a:rect l="l" t="t" r="r" b="b"/>
              <a:pathLst>
                <a:path w="13588" h="11644" extrusionOk="0">
                  <a:moveTo>
                    <a:pt x="6538" y="1"/>
                  </a:moveTo>
                  <a:cubicBezTo>
                    <a:pt x="6527" y="1"/>
                    <a:pt x="6517" y="1"/>
                    <a:pt x="6506" y="2"/>
                  </a:cubicBezTo>
                  <a:cubicBezTo>
                    <a:pt x="5563" y="32"/>
                    <a:pt x="5138" y="2525"/>
                    <a:pt x="5138" y="2525"/>
                  </a:cubicBezTo>
                  <a:cubicBezTo>
                    <a:pt x="5138" y="2525"/>
                    <a:pt x="4806" y="839"/>
                    <a:pt x="3954" y="839"/>
                  </a:cubicBezTo>
                  <a:cubicBezTo>
                    <a:pt x="3877" y="839"/>
                    <a:pt x="3795" y="853"/>
                    <a:pt x="3709" y="883"/>
                  </a:cubicBezTo>
                  <a:cubicBezTo>
                    <a:pt x="2676" y="1248"/>
                    <a:pt x="4135" y="2616"/>
                    <a:pt x="4135" y="2616"/>
                  </a:cubicBezTo>
                  <a:cubicBezTo>
                    <a:pt x="3453" y="2394"/>
                    <a:pt x="2762" y="2297"/>
                    <a:pt x="2083" y="2297"/>
                  </a:cubicBezTo>
                  <a:cubicBezTo>
                    <a:pt x="1551" y="2297"/>
                    <a:pt x="1025" y="2357"/>
                    <a:pt x="518" y="2464"/>
                  </a:cubicBezTo>
                  <a:cubicBezTo>
                    <a:pt x="1" y="5473"/>
                    <a:pt x="31" y="8513"/>
                    <a:pt x="700" y="11491"/>
                  </a:cubicBezTo>
                  <a:cubicBezTo>
                    <a:pt x="2549" y="11286"/>
                    <a:pt x="4267" y="11237"/>
                    <a:pt x="5490" y="11237"/>
                  </a:cubicBezTo>
                  <a:cubicBezTo>
                    <a:pt x="6619" y="11237"/>
                    <a:pt x="7326" y="11279"/>
                    <a:pt x="7326" y="11279"/>
                  </a:cubicBezTo>
                  <a:cubicBezTo>
                    <a:pt x="7326" y="11279"/>
                    <a:pt x="7103" y="8376"/>
                    <a:pt x="7396" y="8376"/>
                  </a:cubicBezTo>
                  <a:cubicBezTo>
                    <a:pt x="7427" y="8376"/>
                    <a:pt x="7465" y="8409"/>
                    <a:pt x="7509" y="8482"/>
                  </a:cubicBezTo>
                  <a:cubicBezTo>
                    <a:pt x="7965" y="9242"/>
                    <a:pt x="8208" y="11339"/>
                    <a:pt x="8208" y="11339"/>
                  </a:cubicBezTo>
                  <a:lnTo>
                    <a:pt x="11035" y="11309"/>
                  </a:lnTo>
                  <a:cubicBezTo>
                    <a:pt x="11156" y="10610"/>
                    <a:pt x="10852" y="7449"/>
                    <a:pt x="10852" y="7449"/>
                  </a:cubicBezTo>
                  <a:lnTo>
                    <a:pt x="10852" y="7449"/>
                  </a:lnTo>
                  <a:cubicBezTo>
                    <a:pt x="11521" y="8482"/>
                    <a:pt x="12220" y="11431"/>
                    <a:pt x="12220" y="11431"/>
                  </a:cubicBezTo>
                  <a:cubicBezTo>
                    <a:pt x="12585" y="11491"/>
                    <a:pt x="13071" y="11583"/>
                    <a:pt x="13588" y="11643"/>
                  </a:cubicBezTo>
                  <a:cubicBezTo>
                    <a:pt x="12858" y="8269"/>
                    <a:pt x="11095" y="4987"/>
                    <a:pt x="9180" y="2008"/>
                  </a:cubicBezTo>
                  <a:cubicBezTo>
                    <a:pt x="7387" y="2099"/>
                    <a:pt x="5928" y="2494"/>
                    <a:pt x="5928" y="2494"/>
                  </a:cubicBezTo>
                  <a:cubicBezTo>
                    <a:pt x="5928" y="2494"/>
                    <a:pt x="7412" y="1"/>
                    <a:pt x="6538" y="1"/>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7"/>
            <p:cNvSpPr/>
            <p:nvPr/>
          </p:nvSpPr>
          <p:spPr>
            <a:xfrm>
              <a:off x="7192151" y="835160"/>
              <a:ext cx="371369" cy="532486"/>
            </a:xfrm>
            <a:custGeom>
              <a:avLst/>
              <a:gdLst/>
              <a:ahLst/>
              <a:cxnLst/>
              <a:rect l="l" t="t" r="r" b="b"/>
              <a:pathLst>
                <a:path w="6961" h="9981" extrusionOk="0">
                  <a:moveTo>
                    <a:pt x="617" y="1"/>
                  </a:moveTo>
                  <a:cubicBezTo>
                    <a:pt x="409" y="1"/>
                    <a:pt x="203" y="4"/>
                    <a:pt x="0" y="11"/>
                  </a:cubicBezTo>
                  <a:cubicBezTo>
                    <a:pt x="1915" y="3020"/>
                    <a:pt x="3678" y="6303"/>
                    <a:pt x="4408" y="9646"/>
                  </a:cubicBezTo>
                  <a:cubicBezTo>
                    <a:pt x="5259" y="9768"/>
                    <a:pt x="6201" y="9890"/>
                    <a:pt x="6961" y="9981"/>
                  </a:cubicBezTo>
                  <a:cubicBezTo>
                    <a:pt x="6566" y="6455"/>
                    <a:pt x="5168" y="2959"/>
                    <a:pt x="2949" y="193"/>
                  </a:cubicBezTo>
                  <a:cubicBezTo>
                    <a:pt x="2162" y="50"/>
                    <a:pt x="1374" y="1"/>
                    <a:pt x="617" y="1"/>
                  </a:cubicBezTo>
                  <a:close/>
                </a:path>
              </a:pathLst>
            </a:custGeom>
            <a:solidFill>
              <a:srgbClr val="58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7"/>
            <p:cNvSpPr/>
            <p:nvPr/>
          </p:nvSpPr>
          <p:spPr>
            <a:xfrm>
              <a:off x="7349423" y="845456"/>
              <a:ext cx="300040" cy="549772"/>
            </a:xfrm>
            <a:custGeom>
              <a:avLst/>
              <a:gdLst/>
              <a:ahLst/>
              <a:cxnLst/>
              <a:rect l="l" t="t" r="r" b="b"/>
              <a:pathLst>
                <a:path w="5624" h="10305" extrusionOk="0">
                  <a:moveTo>
                    <a:pt x="1" y="0"/>
                  </a:moveTo>
                  <a:cubicBezTo>
                    <a:pt x="2220" y="2766"/>
                    <a:pt x="3618" y="6262"/>
                    <a:pt x="4013" y="9788"/>
                  </a:cubicBezTo>
                  <a:cubicBezTo>
                    <a:pt x="4195" y="9818"/>
                    <a:pt x="4378" y="9818"/>
                    <a:pt x="4560" y="9849"/>
                  </a:cubicBezTo>
                  <a:cubicBezTo>
                    <a:pt x="5046" y="9909"/>
                    <a:pt x="4469" y="10274"/>
                    <a:pt x="4712" y="10304"/>
                  </a:cubicBezTo>
                  <a:cubicBezTo>
                    <a:pt x="4955" y="10304"/>
                    <a:pt x="5594" y="9940"/>
                    <a:pt x="5594" y="9940"/>
                  </a:cubicBezTo>
                  <a:cubicBezTo>
                    <a:pt x="5594" y="9940"/>
                    <a:pt x="5624" y="7478"/>
                    <a:pt x="3739" y="2797"/>
                  </a:cubicBezTo>
                  <a:cubicBezTo>
                    <a:pt x="3040" y="1125"/>
                    <a:pt x="1581" y="335"/>
                    <a:pt x="1" y="0"/>
                  </a:cubicBezTo>
                  <a:close/>
                </a:path>
              </a:pathLst>
            </a:custGeom>
            <a:solidFill>
              <a:srgbClr val="3D1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7"/>
            <p:cNvSpPr/>
            <p:nvPr/>
          </p:nvSpPr>
          <p:spPr>
            <a:xfrm>
              <a:off x="6219177" y="2335615"/>
              <a:ext cx="351950" cy="342400"/>
            </a:xfrm>
            <a:custGeom>
              <a:avLst/>
              <a:gdLst/>
              <a:ahLst/>
              <a:cxnLst/>
              <a:rect l="l" t="t" r="r" b="b"/>
              <a:pathLst>
                <a:path w="6597" h="6418" extrusionOk="0">
                  <a:moveTo>
                    <a:pt x="3648" y="1"/>
                  </a:moveTo>
                  <a:cubicBezTo>
                    <a:pt x="3648" y="1"/>
                    <a:pt x="1" y="4165"/>
                    <a:pt x="31" y="5624"/>
                  </a:cubicBezTo>
                  <a:cubicBezTo>
                    <a:pt x="44" y="6237"/>
                    <a:pt x="659" y="6418"/>
                    <a:pt x="1379" y="6418"/>
                  </a:cubicBezTo>
                  <a:cubicBezTo>
                    <a:pt x="2407" y="6418"/>
                    <a:pt x="3648" y="6050"/>
                    <a:pt x="3648" y="6050"/>
                  </a:cubicBezTo>
                  <a:lnTo>
                    <a:pt x="6597" y="1551"/>
                  </a:lnTo>
                  <a:lnTo>
                    <a:pt x="3648" y="1"/>
                  </a:ln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7"/>
            <p:cNvSpPr/>
            <p:nvPr/>
          </p:nvSpPr>
          <p:spPr>
            <a:xfrm>
              <a:off x="6600247" y="1951352"/>
              <a:ext cx="411969" cy="718411"/>
            </a:xfrm>
            <a:custGeom>
              <a:avLst/>
              <a:gdLst/>
              <a:ahLst/>
              <a:cxnLst/>
              <a:rect l="l" t="t" r="r" b="b"/>
              <a:pathLst>
                <a:path w="7722" h="13466" extrusionOk="0">
                  <a:moveTo>
                    <a:pt x="1278" y="0"/>
                  </a:moveTo>
                  <a:lnTo>
                    <a:pt x="882" y="2067"/>
                  </a:lnTo>
                  <a:lnTo>
                    <a:pt x="1" y="10031"/>
                  </a:lnTo>
                  <a:lnTo>
                    <a:pt x="7721" y="13465"/>
                  </a:lnTo>
                  <a:lnTo>
                    <a:pt x="7721" y="4073"/>
                  </a:lnTo>
                  <a:cubicBezTo>
                    <a:pt x="6202" y="1945"/>
                    <a:pt x="1278" y="0"/>
                    <a:pt x="1278"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7"/>
            <p:cNvSpPr/>
            <p:nvPr/>
          </p:nvSpPr>
          <p:spPr>
            <a:xfrm>
              <a:off x="6699209" y="1933481"/>
              <a:ext cx="330823" cy="718464"/>
            </a:xfrm>
            <a:custGeom>
              <a:avLst/>
              <a:gdLst/>
              <a:ahLst/>
              <a:cxnLst/>
              <a:rect l="l" t="t" r="r" b="b"/>
              <a:pathLst>
                <a:path w="6201" h="13467" extrusionOk="0">
                  <a:moveTo>
                    <a:pt x="1034" y="1"/>
                  </a:moveTo>
                  <a:lnTo>
                    <a:pt x="699" y="2068"/>
                  </a:lnTo>
                  <a:lnTo>
                    <a:pt x="0" y="10031"/>
                  </a:lnTo>
                  <a:lnTo>
                    <a:pt x="6201" y="13466"/>
                  </a:lnTo>
                  <a:lnTo>
                    <a:pt x="6201" y="4074"/>
                  </a:lnTo>
                  <a:cubicBezTo>
                    <a:pt x="4985" y="1977"/>
                    <a:pt x="1034" y="1"/>
                    <a:pt x="1034"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7"/>
            <p:cNvSpPr/>
            <p:nvPr/>
          </p:nvSpPr>
          <p:spPr>
            <a:xfrm>
              <a:off x="6806227" y="1920517"/>
              <a:ext cx="225457" cy="718411"/>
            </a:xfrm>
            <a:custGeom>
              <a:avLst/>
              <a:gdLst/>
              <a:ahLst/>
              <a:cxnLst/>
              <a:rect l="l" t="t" r="r" b="b"/>
              <a:pathLst>
                <a:path w="4226" h="13466" extrusionOk="0">
                  <a:moveTo>
                    <a:pt x="699" y="1"/>
                  </a:moveTo>
                  <a:lnTo>
                    <a:pt x="456" y="2068"/>
                  </a:lnTo>
                  <a:lnTo>
                    <a:pt x="0" y="10031"/>
                  </a:lnTo>
                  <a:lnTo>
                    <a:pt x="4225" y="13466"/>
                  </a:lnTo>
                  <a:lnTo>
                    <a:pt x="4225" y="4074"/>
                  </a:lnTo>
                  <a:cubicBezTo>
                    <a:pt x="3405" y="1976"/>
                    <a:pt x="699" y="1"/>
                    <a:pt x="699" y="1"/>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7"/>
            <p:cNvSpPr/>
            <p:nvPr/>
          </p:nvSpPr>
          <p:spPr>
            <a:xfrm>
              <a:off x="7033226" y="1948098"/>
              <a:ext cx="411969" cy="718411"/>
            </a:xfrm>
            <a:custGeom>
              <a:avLst/>
              <a:gdLst/>
              <a:ahLst/>
              <a:cxnLst/>
              <a:rect l="l" t="t" r="r" b="b"/>
              <a:pathLst>
                <a:path w="7722" h="13466" extrusionOk="0">
                  <a:moveTo>
                    <a:pt x="6444" y="0"/>
                  </a:moveTo>
                  <a:cubicBezTo>
                    <a:pt x="6444" y="0"/>
                    <a:pt x="1520" y="1976"/>
                    <a:pt x="1" y="4104"/>
                  </a:cubicBezTo>
                  <a:lnTo>
                    <a:pt x="1" y="13466"/>
                  </a:lnTo>
                  <a:lnTo>
                    <a:pt x="7721" y="10061"/>
                  </a:lnTo>
                  <a:lnTo>
                    <a:pt x="6870" y="2067"/>
                  </a:lnTo>
                  <a:lnTo>
                    <a:pt x="6444"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7"/>
            <p:cNvSpPr/>
            <p:nvPr/>
          </p:nvSpPr>
          <p:spPr>
            <a:xfrm>
              <a:off x="7015407" y="1930280"/>
              <a:ext cx="330823" cy="718411"/>
            </a:xfrm>
            <a:custGeom>
              <a:avLst/>
              <a:gdLst/>
              <a:ahLst/>
              <a:cxnLst/>
              <a:rect l="l" t="t" r="r" b="b"/>
              <a:pathLst>
                <a:path w="6201" h="13466" extrusionOk="0">
                  <a:moveTo>
                    <a:pt x="5168" y="0"/>
                  </a:moveTo>
                  <a:cubicBezTo>
                    <a:pt x="5168" y="0"/>
                    <a:pt x="1216" y="1976"/>
                    <a:pt x="0" y="4103"/>
                  </a:cubicBezTo>
                  <a:lnTo>
                    <a:pt x="0" y="13465"/>
                  </a:lnTo>
                  <a:lnTo>
                    <a:pt x="6201" y="10061"/>
                  </a:lnTo>
                  <a:lnTo>
                    <a:pt x="5502" y="2067"/>
                  </a:lnTo>
                  <a:lnTo>
                    <a:pt x="5168"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7"/>
            <p:cNvSpPr/>
            <p:nvPr/>
          </p:nvSpPr>
          <p:spPr>
            <a:xfrm>
              <a:off x="7013753" y="1918917"/>
              <a:ext cx="227111" cy="716811"/>
            </a:xfrm>
            <a:custGeom>
              <a:avLst/>
              <a:gdLst/>
              <a:ahLst/>
              <a:cxnLst/>
              <a:rect l="l" t="t" r="r" b="b"/>
              <a:pathLst>
                <a:path w="4257" h="13436" extrusionOk="0">
                  <a:moveTo>
                    <a:pt x="3557" y="0"/>
                  </a:moveTo>
                  <a:cubicBezTo>
                    <a:pt x="3557" y="0"/>
                    <a:pt x="852" y="1946"/>
                    <a:pt x="1" y="4073"/>
                  </a:cubicBezTo>
                  <a:lnTo>
                    <a:pt x="1" y="13435"/>
                  </a:lnTo>
                  <a:lnTo>
                    <a:pt x="4256" y="10031"/>
                  </a:lnTo>
                  <a:lnTo>
                    <a:pt x="3770" y="2037"/>
                  </a:lnTo>
                  <a:lnTo>
                    <a:pt x="3557" y="0"/>
                  </a:ln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7"/>
            <p:cNvSpPr/>
            <p:nvPr/>
          </p:nvSpPr>
          <p:spPr>
            <a:xfrm>
              <a:off x="6542097" y="1994724"/>
              <a:ext cx="445793" cy="694510"/>
            </a:xfrm>
            <a:custGeom>
              <a:avLst/>
              <a:gdLst/>
              <a:ahLst/>
              <a:cxnLst/>
              <a:rect l="l" t="t" r="r" b="b"/>
              <a:pathLst>
                <a:path w="8356" h="13018" extrusionOk="0">
                  <a:moveTo>
                    <a:pt x="1182" y="1"/>
                  </a:moveTo>
                  <a:cubicBezTo>
                    <a:pt x="1" y="1"/>
                    <a:pt x="179" y="1376"/>
                    <a:pt x="179" y="1376"/>
                  </a:cubicBezTo>
                  <a:lnTo>
                    <a:pt x="453" y="9704"/>
                  </a:lnTo>
                  <a:cubicBezTo>
                    <a:pt x="2276" y="10069"/>
                    <a:pt x="8356" y="13017"/>
                    <a:pt x="8356" y="13017"/>
                  </a:cubicBezTo>
                  <a:lnTo>
                    <a:pt x="8356" y="3199"/>
                  </a:lnTo>
                  <a:cubicBezTo>
                    <a:pt x="7869" y="2835"/>
                    <a:pt x="3097" y="342"/>
                    <a:pt x="1547" y="38"/>
                  </a:cubicBezTo>
                  <a:cubicBezTo>
                    <a:pt x="1413" y="12"/>
                    <a:pt x="1292" y="1"/>
                    <a:pt x="1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7"/>
            <p:cNvSpPr/>
            <p:nvPr/>
          </p:nvSpPr>
          <p:spPr>
            <a:xfrm>
              <a:off x="7075371" y="1985014"/>
              <a:ext cx="445793" cy="694457"/>
            </a:xfrm>
            <a:custGeom>
              <a:avLst/>
              <a:gdLst/>
              <a:ahLst/>
              <a:cxnLst/>
              <a:rect l="l" t="t" r="r" b="b"/>
              <a:pathLst>
                <a:path w="8356" h="13017" extrusionOk="0">
                  <a:moveTo>
                    <a:pt x="7174" y="0"/>
                  </a:moveTo>
                  <a:cubicBezTo>
                    <a:pt x="7065" y="0"/>
                    <a:pt x="6943" y="12"/>
                    <a:pt x="6810" y="38"/>
                  </a:cubicBezTo>
                  <a:cubicBezTo>
                    <a:pt x="5259" y="311"/>
                    <a:pt x="487" y="2956"/>
                    <a:pt x="1" y="3321"/>
                  </a:cubicBezTo>
                  <a:lnTo>
                    <a:pt x="1" y="13017"/>
                  </a:lnTo>
                  <a:cubicBezTo>
                    <a:pt x="1" y="13017"/>
                    <a:pt x="6080" y="10068"/>
                    <a:pt x="7904" y="9673"/>
                  </a:cubicBezTo>
                  <a:lnTo>
                    <a:pt x="8177" y="1375"/>
                  </a:lnTo>
                  <a:cubicBezTo>
                    <a:pt x="8177" y="1375"/>
                    <a:pt x="8356" y="0"/>
                    <a:pt x="7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7"/>
            <p:cNvSpPr/>
            <p:nvPr/>
          </p:nvSpPr>
          <p:spPr>
            <a:xfrm>
              <a:off x="6987826" y="2149218"/>
              <a:ext cx="87601" cy="545984"/>
            </a:xfrm>
            <a:custGeom>
              <a:avLst/>
              <a:gdLst/>
              <a:ahLst/>
              <a:cxnLst/>
              <a:rect l="l" t="t" r="r" b="b"/>
              <a:pathLst>
                <a:path w="1642" h="10234" extrusionOk="0">
                  <a:moveTo>
                    <a:pt x="1008" y="1"/>
                  </a:moveTo>
                  <a:cubicBezTo>
                    <a:pt x="505" y="1"/>
                    <a:pt x="1" y="303"/>
                    <a:pt x="1" y="303"/>
                  </a:cubicBezTo>
                  <a:lnTo>
                    <a:pt x="1" y="10121"/>
                  </a:lnTo>
                  <a:cubicBezTo>
                    <a:pt x="342" y="10203"/>
                    <a:pt x="615" y="10234"/>
                    <a:pt x="832" y="10234"/>
                  </a:cubicBezTo>
                  <a:cubicBezTo>
                    <a:pt x="1503" y="10234"/>
                    <a:pt x="1642" y="9939"/>
                    <a:pt x="1642" y="9939"/>
                  </a:cubicBezTo>
                  <a:lnTo>
                    <a:pt x="1642" y="243"/>
                  </a:lnTo>
                  <a:cubicBezTo>
                    <a:pt x="1462" y="63"/>
                    <a:pt x="1235" y="1"/>
                    <a:pt x="1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7"/>
            <p:cNvSpPr/>
            <p:nvPr/>
          </p:nvSpPr>
          <p:spPr>
            <a:xfrm>
              <a:off x="6206160" y="2304993"/>
              <a:ext cx="564443" cy="494234"/>
            </a:xfrm>
            <a:custGeom>
              <a:avLst/>
              <a:gdLst/>
              <a:ahLst/>
              <a:cxnLst/>
              <a:rect l="l" t="t" r="r" b="b"/>
              <a:pathLst>
                <a:path w="10580" h="9264" extrusionOk="0">
                  <a:moveTo>
                    <a:pt x="8803" y="1"/>
                  </a:moveTo>
                  <a:cubicBezTo>
                    <a:pt x="8019" y="1"/>
                    <a:pt x="6962" y="1639"/>
                    <a:pt x="6962" y="1639"/>
                  </a:cubicBezTo>
                  <a:cubicBezTo>
                    <a:pt x="6962" y="1639"/>
                    <a:pt x="6699" y="31"/>
                    <a:pt x="5975" y="31"/>
                  </a:cubicBezTo>
                  <a:cubicBezTo>
                    <a:pt x="5922" y="31"/>
                    <a:pt x="5866" y="39"/>
                    <a:pt x="5807" y="58"/>
                  </a:cubicBezTo>
                  <a:cubicBezTo>
                    <a:pt x="4926" y="301"/>
                    <a:pt x="5807" y="2642"/>
                    <a:pt x="5807" y="2642"/>
                  </a:cubicBezTo>
                  <a:lnTo>
                    <a:pt x="1400" y="5134"/>
                  </a:lnTo>
                  <a:cubicBezTo>
                    <a:pt x="1400" y="5134"/>
                    <a:pt x="397" y="5621"/>
                    <a:pt x="245" y="6198"/>
                  </a:cubicBezTo>
                  <a:cubicBezTo>
                    <a:pt x="1" y="7467"/>
                    <a:pt x="2087" y="9264"/>
                    <a:pt x="3832" y="9264"/>
                  </a:cubicBezTo>
                  <a:cubicBezTo>
                    <a:pt x="4261" y="9264"/>
                    <a:pt x="4669" y="9155"/>
                    <a:pt x="5017" y="8903"/>
                  </a:cubicBezTo>
                  <a:cubicBezTo>
                    <a:pt x="6810" y="7657"/>
                    <a:pt x="10579" y="2824"/>
                    <a:pt x="10549" y="2368"/>
                  </a:cubicBezTo>
                  <a:cubicBezTo>
                    <a:pt x="10549" y="2110"/>
                    <a:pt x="10413" y="2019"/>
                    <a:pt x="10222" y="2019"/>
                  </a:cubicBezTo>
                  <a:cubicBezTo>
                    <a:pt x="9946" y="2019"/>
                    <a:pt x="9554" y="2207"/>
                    <a:pt x="9283" y="2360"/>
                  </a:cubicBezTo>
                  <a:lnTo>
                    <a:pt x="9283" y="2360"/>
                  </a:lnTo>
                  <a:cubicBezTo>
                    <a:pt x="9753" y="2055"/>
                    <a:pt x="10530" y="1460"/>
                    <a:pt x="10002" y="1152"/>
                  </a:cubicBezTo>
                  <a:cubicBezTo>
                    <a:pt x="9906" y="1094"/>
                    <a:pt x="9804" y="1069"/>
                    <a:pt x="9700" y="1069"/>
                  </a:cubicBezTo>
                  <a:cubicBezTo>
                    <a:pt x="9281" y="1069"/>
                    <a:pt x="8823" y="1479"/>
                    <a:pt x="8548" y="1773"/>
                  </a:cubicBezTo>
                  <a:lnTo>
                    <a:pt x="8548" y="1773"/>
                  </a:lnTo>
                  <a:cubicBezTo>
                    <a:pt x="8921" y="1266"/>
                    <a:pt x="9557" y="234"/>
                    <a:pt x="8969" y="28"/>
                  </a:cubicBezTo>
                  <a:cubicBezTo>
                    <a:pt x="8915" y="9"/>
                    <a:pt x="8860" y="1"/>
                    <a:pt x="880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7"/>
            <p:cNvSpPr/>
            <p:nvPr/>
          </p:nvSpPr>
          <p:spPr>
            <a:xfrm>
              <a:off x="7488877" y="2335615"/>
              <a:ext cx="353604" cy="342400"/>
            </a:xfrm>
            <a:custGeom>
              <a:avLst/>
              <a:gdLst/>
              <a:ahLst/>
              <a:cxnLst/>
              <a:rect l="l" t="t" r="r" b="b"/>
              <a:pathLst>
                <a:path w="6628" h="6418" extrusionOk="0">
                  <a:moveTo>
                    <a:pt x="2980" y="1"/>
                  </a:moveTo>
                  <a:lnTo>
                    <a:pt x="1" y="1551"/>
                  </a:lnTo>
                  <a:lnTo>
                    <a:pt x="2980" y="6050"/>
                  </a:lnTo>
                  <a:cubicBezTo>
                    <a:pt x="2980" y="6050"/>
                    <a:pt x="4221" y="6418"/>
                    <a:pt x="5249" y="6418"/>
                  </a:cubicBezTo>
                  <a:cubicBezTo>
                    <a:pt x="5969" y="6418"/>
                    <a:pt x="6584" y="6237"/>
                    <a:pt x="6597" y="5624"/>
                  </a:cubicBezTo>
                  <a:cubicBezTo>
                    <a:pt x="6627" y="4165"/>
                    <a:pt x="2980" y="1"/>
                    <a:pt x="2980" y="1"/>
                  </a:cubicBezTo>
                  <a:close/>
                </a:path>
              </a:pathLst>
            </a:custGeom>
            <a:solidFill>
              <a:srgbClr val="72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7"/>
            <p:cNvSpPr/>
            <p:nvPr/>
          </p:nvSpPr>
          <p:spPr>
            <a:xfrm>
              <a:off x="7291060" y="2304993"/>
              <a:ext cx="562789" cy="494234"/>
            </a:xfrm>
            <a:custGeom>
              <a:avLst/>
              <a:gdLst/>
              <a:ahLst/>
              <a:cxnLst/>
              <a:rect l="l" t="t" r="r" b="b"/>
              <a:pathLst>
                <a:path w="10549" h="9264" extrusionOk="0">
                  <a:moveTo>
                    <a:pt x="1777" y="1"/>
                  </a:moveTo>
                  <a:cubicBezTo>
                    <a:pt x="1720" y="1"/>
                    <a:pt x="1665" y="9"/>
                    <a:pt x="1611" y="28"/>
                  </a:cubicBezTo>
                  <a:cubicBezTo>
                    <a:pt x="973" y="241"/>
                    <a:pt x="1703" y="1335"/>
                    <a:pt x="2067" y="1821"/>
                  </a:cubicBezTo>
                  <a:cubicBezTo>
                    <a:pt x="2189" y="1973"/>
                    <a:pt x="2250" y="2064"/>
                    <a:pt x="2250" y="2064"/>
                  </a:cubicBezTo>
                  <a:cubicBezTo>
                    <a:pt x="2250" y="2064"/>
                    <a:pt x="1526" y="1069"/>
                    <a:pt x="878" y="1069"/>
                  </a:cubicBezTo>
                  <a:cubicBezTo>
                    <a:pt x="775" y="1069"/>
                    <a:pt x="674" y="1094"/>
                    <a:pt x="578" y="1152"/>
                  </a:cubicBezTo>
                  <a:cubicBezTo>
                    <a:pt x="48" y="1461"/>
                    <a:pt x="832" y="2059"/>
                    <a:pt x="1302" y="2363"/>
                  </a:cubicBezTo>
                  <a:lnTo>
                    <a:pt x="1302" y="2363"/>
                  </a:lnTo>
                  <a:cubicBezTo>
                    <a:pt x="1029" y="2210"/>
                    <a:pt x="631" y="2019"/>
                    <a:pt x="348" y="2019"/>
                  </a:cubicBezTo>
                  <a:cubicBezTo>
                    <a:pt x="151" y="2019"/>
                    <a:pt x="9" y="2110"/>
                    <a:pt x="1" y="2368"/>
                  </a:cubicBezTo>
                  <a:cubicBezTo>
                    <a:pt x="1" y="2824"/>
                    <a:pt x="3770" y="7657"/>
                    <a:pt x="5563" y="8903"/>
                  </a:cubicBezTo>
                  <a:cubicBezTo>
                    <a:pt x="5911" y="9155"/>
                    <a:pt x="6318" y="9264"/>
                    <a:pt x="6745" y="9264"/>
                  </a:cubicBezTo>
                  <a:cubicBezTo>
                    <a:pt x="8482" y="9264"/>
                    <a:pt x="10549" y="7467"/>
                    <a:pt x="10305" y="6198"/>
                  </a:cubicBezTo>
                  <a:cubicBezTo>
                    <a:pt x="10183" y="5621"/>
                    <a:pt x="9150" y="5134"/>
                    <a:pt x="9150" y="5134"/>
                  </a:cubicBezTo>
                  <a:lnTo>
                    <a:pt x="4773" y="2642"/>
                  </a:lnTo>
                  <a:cubicBezTo>
                    <a:pt x="4773" y="2642"/>
                    <a:pt x="5624" y="301"/>
                    <a:pt x="4773" y="58"/>
                  </a:cubicBezTo>
                  <a:cubicBezTo>
                    <a:pt x="4712" y="39"/>
                    <a:pt x="4654" y="31"/>
                    <a:pt x="4599" y="31"/>
                  </a:cubicBezTo>
                  <a:cubicBezTo>
                    <a:pt x="3851" y="31"/>
                    <a:pt x="3587" y="1639"/>
                    <a:pt x="3587" y="1639"/>
                  </a:cubicBezTo>
                  <a:cubicBezTo>
                    <a:pt x="3587" y="1639"/>
                    <a:pt x="2557" y="1"/>
                    <a:pt x="1777"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5" name="Google Shape;925;p57"/>
          <p:cNvSpPr txBox="1">
            <a:spLocks noGrp="1"/>
          </p:cNvSpPr>
          <p:nvPr>
            <p:ph type="subTitle" idx="1"/>
          </p:nvPr>
        </p:nvSpPr>
        <p:spPr>
          <a:xfrm>
            <a:off x="130460" y="1455785"/>
            <a:ext cx="5523963" cy="767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FF0000"/>
                </a:solidFill>
              </a:rPr>
              <a:t>TÌM HIỂU THÔNG TIN</a:t>
            </a:r>
            <a:endParaRPr sz="4000" b="1" dirty="0">
              <a:solidFill>
                <a:srgbClr val="FF0000"/>
              </a:solidFill>
            </a:endParaRPr>
          </a:p>
        </p:txBody>
      </p:sp>
      <p:grpSp>
        <p:nvGrpSpPr>
          <p:cNvPr id="926" name="Google Shape;926;p57"/>
          <p:cNvGrpSpPr/>
          <p:nvPr/>
        </p:nvGrpSpPr>
        <p:grpSpPr>
          <a:xfrm>
            <a:off x="4782378" y="579072"/>
            <a:ext cx="817614" cy="955942"/>
            <a:chOff x="4786575" y="766525"/>
            <a:chExt cx="921775" cy="1077725"/>
          </a:xfrm>
        </p:grpSpPr>
        <p:sp>
          <p:nvSpPr>
            <p:cNvPr id="927" name="Google Shape;927;p57"/>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7"/>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7"/>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7"/>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57"/>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967;p59"/>
          <p:cNvSpPr/>
          <p:nvPr/>
        </p:nvSpPr>
        <p:spPr>
          <a:xfrm>
            <a:off x="381001" y="2814354"/>
            <a:ext cx="5207186" cy="1231700"/>
          </a:xfrm>
          <a:prstGeom prst="wedgeEllipseCallout">
            <a:avLst>
              <a:gd name="adj1" fmla="val 57634"/>
              <a:gd name="adj2" fmla="val -53298"/>
            </a:avLst>
          </a:prstGeom>
          <a:solidFill>
            <a:schemeClr val="accent2">
              <a:lumMod val="40000"/>
              <a:lumOff val="60000"/>
            </a:schemeClr>
          </a:solidFill>
          <a:ln w="28575">
            <a:solidFill>
              <a:schemeClr val="accent2">
                <a:lumMod val="75000"/>
              </a:schemeClr>
            </a:solidFill>
            <a:prstDash val="lgDash"/>
          </a:ln>
        </p:spPr>
        <p:txBody>
          <a:bodyPr spcFirstLastPara="1" wrap="square" lIns="91425" tIns="91425" rIns="91425" bIns="91425" anchor="ctr" anchorCtr="0">
            <a:noAutofit/>
          </a:bodyPr>
          <a:lstStyle/>
          <a:p>
            <a:pPr lvl="0"/>
            <a:r>
              <a:rPr lang="en-US" sz="3200" b="1" smtClean="0">
                <a:latin typeface="Times New Roman" panose="02020603050405020304" pitchFamily="18" charset="0"/>
                <a:cs typeface="Times New Roman" panose="02020603050405020304" pitchFamily="18" charset="0"/>
              </a:rPr>
              <a:t>Làm việc cá nhân</a:t>
            </a:r>
            <a:endParaRPr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6" name="Rectangle: Rounded Corners 5"/>
          <p:cNvSpPr/>
          <p:nvPr/>
        </p:nvSpPr>
        <p:spPr>
          <a:xfrm>
            <a:off x="151074" y="722574"/>
            <a:ext cx="8841851" cy="4420926"/>
          </a:xfrm>
          <a:prstGeom prst="roundRect">
            <a:avLst/>
          </a:prstGeom>
          <a:solidFill>
            <a:schemeClr val="accent1">
              <a:lumMod val="60000"/>
              <a:lumOff val="4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endParaRPr lang="en-US" altLang="en-US" sz="2000" b="1" dirty="0">
              <a:solidFill>
                <a:srgbClr val="0000CC"/>
              </a:solidFill>
              <a:latin typeface="Times New Roman" panose="02020603050405020304" pitchFamily="18" charset="0"/>
              <a:cs typeface="Times New Roman" panose="02020603050405020304" pitchFamily="18" charset="0"/>
            </a:endParaRPr>
          </a:p>
          <a:p>
            <a:pPr algn="just">
              <a:spcBef>
                <a:spcPct val="50000"/>
              </a:spcBef>
            </a:pPr>
            <a:r>
              <a:rPr lang="en-US" altLang="en-US" sz="2000" b="1" dirty="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Trần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Bảo</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Đồng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sinh</a:t>
            </a:r>
            <a:r>
              <a:rPr lang="en-US" altLang="en-US" sz="2000" b="1" dirty="0">
                <a:solidFill>
                  <a:srgbClr val="0000CC"/>
                </a:solidFill>
                <a:latin typeface="Times New Roman" panose="02020603050405020304" pitchFamily="18" charset="0"/>
                <a:cs typeface="Times New Roman" panose="02020603050405020304" pitchFamily="18" charset="0"/>
              </a:rPr>
              <a:t> ra </a:t>
            </a:r>
            <a:r>
              <a:rPr lang="en-US" altLang="en-US" sz="2000" b="1" dirty="0" err="1">
                <a:solidFill>
                  <a:srgbClr val="0000CC"/>
                </a:solidFill>
                <a:latin typeface="Times New Roman" panose="02020603050405020304" pitchFamily="18" charset="0"/>
                <a:cs typeface="Times New Roman" panose="02020603050405020304" pitchFamily="18" charset="0"/>
              </a:rPr>
              <a:t>và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lớn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lên</a:t>
            </a:r>
            <a:r>
              <a:rPr lang="en-US" altLang="en-US" sz="2000" b="1" dirty="0">
                <a:solidFill>
                  <a:srgbClr val="0000CC"/>
                </a:solidFill>
                <a:latin typeface="Times New Roman" panose="02020603050405020304" pitchFamily="18" charset="0"/>
                <a:cs typeface="Times New Roman" panose="02020603050405020304" pitchFamily="18" charset="0"/>
              </a:rPr>
              <a:t> ở </a:t>
            </a:r>
            <a:r>
              <a:rPr lang="en-US" altLang="en-US" sz="2000" b="1" dirty="0" err="1">
                <a:solidFill>
                  <a:srgbClr val="0000CC"/>
                </a:solidFill>
                <a:latin typeface="Times New Roman" panose="02020603050405020304" pitchFamily="18" charset="0"/>
                <a:cs typeface="Times New Roman" panose="02020603050405020304" pitchFamily="18" charset="0"/>
              </a:rPr>
              <a:t>thành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phố</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Plây</a:t>
            </a:r>
            <a:r>
              <a:rPr lang="en-US" altLang="en-US" sz="2000" b="1" dirty="0">
                <a:solidFill>
                  <a:srgbClr val="0000CC"/>
                </a:solidFill>
                <a:latin typeface="Times New Roman" panose="02020603050405020304" pitchFamily="18" charset="0"/>
                <a:cs typeface="Times New Roman" panose="02020603050405020304" pitchFamily="18" charset="0"/>
              </a:rPr>
              <a:t> Ku, </a:t>
            </a:r>
            <a:r>
              <a:rPr lang="en-US" altLang="en-US" sz="2000" b="1" dirty="0" err="1">
                <a:solidFill>
                  <a:srgbClr val="0000CC"/>
                </a:solidFill>
                <a:latin typeface="Times New Roman" panose="02020603050405020304" pitchFamily="18" charset="0"/>
                <a:cs typeface="Times New Roman" panose="02020603050405020304" pitchFamily="18" charset="0"/>
              </a:rPr>
              <a:t>tỉnh</a:t>
            </a:r>
            <a:r>
              <a:rPr lang="en-US" altLang="en-US" sz="2000" b="1" dirty="0">
                <a:solidFill>
                  <a:srgbClr val="0000CC"/>
                </a:solidFill>
                <a:latin typeface="Times New Roman" panose="02020603050405020304" pitchFamily="18" charset="0"/>
                <a:cs typeface="Times New Roman" panose="02020603050405020304" pitchFamily="18" charset="0"/>
              </a:rPr>
              <a:t> Gia Lai. </a:t>
            </a:r>
            <a:r>
              <a:rPr lang="en-US" altLang="en-US" sz="2000" b="1" dirty="0" err="1">
                <a:solidFill>
                  <a:srgbClr val="0000CC"/>
                </a:solidFill>
                <a:latin typeface="Times New Roman" panose="02020603050405020304" pitchFamily="18" charset="0"/>
                <a:cs typeface="Times New Roman" panose="02020603050405020304" pitchFamily="18" charset="0"/>
              </a:rPr>
              <a:t>Nhà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Đồng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nghèo</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đông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anh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em</a:t>
            </a:r>
            <a:r>
              <a:rPr lang="en-US" altLang="en-US" sz="2000" b="1" dirty="0">
                <a:solidFill>
                  <a:srgbClr val="0000CC"/>
                </a:solidFill>
                <a:latin typeface="Times New Roman" panose="02020603050405020304" pitchFamily="18" charset="0"/>
                <a:cs typeface="Times New Roman" panose="02020603050405020304" pitchFamily="18" charset="0"/>
              </a:rPr>
              <a:t>, cha </a:t>
            </a:r>
            <a:r>
              <a:rPr lang="en-US" altLang="en-US" sz="2000" b="1" dirty="0" err="1">
                <a:solidFill>
                  <a:srgbClr val="0000CC"/>
                </a:solidFill>
                <a:latin typeface="Times New Roman" panose="02020603050405020304" pitchFamily="18" charset="0"/>
                <a:cs typeface="Times New Roman" panose="02020603050405020304" pitchFamily="18" charset="0"/>
              </a:rPr>
              <a:t>lại</a:t>
            </a:r>
            <a:r>
              <a:rPr lang="en-US" altLang="en-US" sz="2000" b="1" dirty="0">
                <a:solidFill>
                  <a:srgbClr val="0000CC"/>
                </a:solidFill>
                <a:latin typeface="Times New Roman" panose="02020603050405020304" pitchFamily="18" charset="0"/>
                <a:cs typeface="Times New Roman" panose="02020603050405020304" pitchFamily="18" charset="0"/>
              </a:rPr>
              <a:t> hay </a:t>
            </a:r>
            <a:r>
              <a:rPr lang="en-US" altLang="en-US" sz="2000" b="1" dirty="0" err="1">
                <a:solidFill>
                  <a:srgbClr val="0000CC"/>
                </a:solidFill>
                <a:latin typeface="Times New Roman" panose="02020603050405020304" pitchFamily="18" charset="0"/>
                <a:cs typeface="Times New Roman" panose="02020603050405020304" pitchFamily="18" charset="0"/>
              </a:rPr>
              <a:t>ốm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đau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càng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khó</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khăn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Hằng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ngày</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ngoài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giờ</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Đồng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phải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giúp</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mẹ</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bán</a:t>
            </a:r>
            <a:r>
              <a:rPr lang="en-US" altLang="en-US" sz="2000" b="1" dirty="0">
                <a:solidFill>
                  <a:srgbClr val="0000CC"/>
                </a:solidFill>
                <a:latin typeface="Times New Roman" panose="02020603050405020304" pitchFamily="18" charset="0"/>
                <a:cs typeface="Times New Roman" panose="02020603050405020304" pitchFamily="18" charset="0"/>
              </a:rPr>
              <a:t> bánh </a:t>
            </a:r>
            <a:r>
              <a:rPr lang="en-US" altLang="en-US" sz="2000" b="1" dirty="0" err="1">
                <a:solidFill>
                  <a:srgbClr val="0000CC"/>
                </a:solidFill>
                <a:latin typeface="Times New Roman" panose="02020603050405020304" pitchFamily="18" charset="0"/>
                <a:cs typeface="Times New Roman" panose="02020603050405020304" pitchFamily="18" charset="0"/>
              </a:rPr>
              <a:t>mì</a:t>
            </a:r>
            <a:r>
              <a:rPr lang="en-US" altLang="en-US" sz="2000" b="1" dirty="0">
                <a:solidFill>
                  <a:srgbClr val="0000CC"/>
                </a:solidFill>
                <a:latin typeface="Times New Roman" panose="02020603050405020304" pitchFamily="18" charset="0"/>
                <a:cs typeface="Times New Roman" panose="02020603050405020304" pitchFamily="18" charset="0"/>
              </a:rPr>
              <a:t>.</a:t>
            </a:r>
          </a:p>
          <a:p>
            <a:pPr algn="just"/>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Đồng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không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chỉ</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biết</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sử</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dụng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thời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gian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hợp</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lí</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mà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còn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có</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phương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pháp</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tập</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tốt</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Nhờ</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đó</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suốt</a:t>
            </a:r>
            <a:r>
              <a:rPr lang="en-US" altLang="en-US" sz="2000" b="1" dirty="0">
                <a:solidFill>
                  <a:srgbClr val="0000CC"/>
                </a:solidFill>
                <a:latin typeface="Times New Roman" panose="02020603050405020304" pitchFamily="18" charset="0"/>
                <a:cs typeface="Times New Roman" panose="02020603050405020304" pitchFamily="18" charset="0"/>
              </a:rPr>
              <a:t> 12 </a:t>
            </a:r>
            <a:r>
              <a:rPr lang="en-US" altLang="en-US" sz="2000" b="1" dirty="0" err="1">
                <a:solidFill>
                  <a:srgbClr val="0000CC"/>
                </a:solidFill>
                <a:latin typeface="Times New Roman" panose="02020603050405020304" pitchFamily="18" charset="0"/>
                <a:cs typeface="Times New Roman" panose="02020603050405020304" pitchFamily="18" charset="0"/>
              </a:rPr>
              <a:t>năm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Đồng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luôn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là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sinh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giỏi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Năm</a:t>
            </a:r>
            <a:r>
              <a:rPr lang="en-US" altLang="en-US" sz="2000" b="1" dirty="0">
                <a:solidFill>
                  <a:srgbClr val="0000CC"/>
                </a:solidFill>
                <a:latin typeface="Times New Roman" panose="02020603050405020304" pitchFamily="18" charset="0"/>
                <a:cs typeface="Times New Roman" panose="02020603050405020304" pitchFamily="18" charset="0"/>
              </a:rPr>
              <a:t> 2005, </a:t>
            </a:r>
            <a:r>
              <a:rPr lang="en-US" altLang="en-US" sz="2000" b="1" dirty="0" err="1">
                <a:solidFill>
                  <a:srgbClr val="0000CC"/>
                </a:solidFill>
                <a:latin typeface="Times New Roman" panose="02020603050405020304" pitchFamily="18" charset="0"/>
                <a:cs typeface="Times New Roman" panose="02020603050405020304" pitchFamily="18" charset="0"/>
              </a:rPr>
              <a:t>Đồng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vào</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trường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Đại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Khoa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tự</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nhiên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Thành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phố</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Hồ</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Chí</a:t>
            </a:r>
            <a:r>
              <a:rPr lang="en-US" altLang="en-US" sz="2000" b="1" dirty="0">
                <a:solidFill>
                  <a:srgbClr val="0000CC"/>
                </a:solidFill>
                <a:latin typeface="Times New Roman" panose="02020603050405020304" pitchFamily="18" charset="0"/>
                <a:cs typeface="Times New Roman" panose="02020603050405020304" pitchFamily="18" charset="0"/>
              </a:rPr>
              <a:t> Minh </a:t>
            </a:r>
            <a:r>
              <a:rPr lang="en-US" altLang="en-US" sz="2000" b="1" dirty="0" err="1">
                <a:solidFill>
                  <a:srgbClr val="0000CC"/>
                </a:solidFill>
                <a:latin typeface="Times New Roman" panose="02020603050405020304" pitchFamily="18" charset="0"/>
                <a:cs typeface="Times New Roman" panose="02020603050405020304" pitchFamily="18" charset="0"/>
              </a:rPr>
              <a:t>và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đỗ</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thủ</a:t>
            </a:r>
            <a:r>
              <a:rPr lang="en-US" altLang="en-US" sz="2000" b="1" dirty="0">
                <a:solidFill>
                  <a:srgbClr val="0000CC"/>
                </a:solidFill>
                <a:latin typeface="Times New Roman" panose="02020603050405020304" pitchFamily="18" charset="0"/>
                <a:cs typeface="Times New Roman" panose="02020603050405020304" pitchFamily="18" charset="0"/>
              </a:rPr>
              <a:t> khoa. Khi </a:t>
            </a:r>
            <a:r>
              <a:rPr lang="en-US" altLang="en-US" sz="2000" b="1" dirty="0" err="1">
                <a:solidFill>
                  <a:srgbClr val="0000CC"/>
                </a:solidFill>
                <a:latin typeface="Times New Roman" panose="02020603050405020304" pitchFamily="18" charset="0"/>
                <a:cs typeface="Times New Roman" panose="02020603050405020304" pitchFamily="18" charset="0"/>
              </a:rPr>
              <a:t>được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nhận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bổng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Nguyễn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Thái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Bình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Đồng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gọi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điện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về</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nhà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nghẹn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ngào</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nói</a:t>
            </a:r>
            <a:r>
              <a:rPr lang="en-US" altLang="en-US" sz="2000" b="1" dirty="0">
                <a:solidFill>
                  <a:srgbClr val="0000CC"/>
                </a:solidFill>
                <a:latin typeface="Times New Roman" panose="02020603050405020304" pitchFamily="18" charset="0"/>
                <a:cs typeface="Times New Roman" panose="02020603050405020304" pitchFamily="18" charset="0"/>
              </a:rPr>
              <a:t>: “Ba </a:t>
            </a:r>
            <a:r>
              <a:rPr lang="en-US" altLang="en-US" sz="2000" b="1" dirty="0" err="1">
                <a:solidFill>
                  <a:srgbClr val="0000CC"/>
                </a:solidFill>
                <a:latin typeface="Times New Roman" panose="02020603050405020304" pitchFamily="18" charset="0"/>
                <a:cs typeface="Times New Roman" panose="02020603050405020304" pitchFamily="18" charset="0"/>
              </a:rPr>
              <a:t>mẹ</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đã</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cho</a:t>
            </a:r>
            <a:r>
              <a:rPr lang="en-US" altLang="en-US" sz="2000" b="1" dirty="0">
                <a:solidFill>
                  <a:srgbClr val="0000CC"/>
                </a:solidFill>
                <a:latin typeface="Times New Roman" panose="02020603050405020304" pitchFamily="18" charset="0"/>
                <a:cs typeface="Times New Roman" panose="02020603050405020304" pitchFamily="18" charset="0"/>
              </a:rPr>
              <a:t> con </a:t>
            </a:r>
            <a:r>
              <a:rPr lang="en-US" altLang="en-US" sz="2000" b="1" dirty="0" err="1">
                <a:solidFill>
                  <a:srgbClr val="0000CC"/>
                </a:solidFill>
                <a:latin typeface="Times New Roman" panose="02020603050405020304" pitchFamily="18" charset="0"/>
                <a:cs typeface="Times New Roman" panose="02020603050405020304" pitchFamily="18" charset="0"/>
              </a:rPr>
              <a:t>niềm</a:t>
            </a:r>
            <a:r>
              <a:rPr lang="en-US" altLang="en-US" sz="2000" b="1" dirty="0">
                <a:solidFill>
                  <a:srgbClr val="0000CC"/>
                </a:solidFill>
                <a:latin typeface="Times New Roman" panose="02020603050405020304" pitchFamily="18" charset="0"/>
                <a:cs typeface="Times New Roman" panose="02020603050405020304" pitchFamily="18" charset="0"/>
              </a:rPr>
              <a:t> tin </a:t>
            </a:r>
            <a:r>
              <a:rPr lang="en-US" altLang="en-US" sz="2000" b="1" dirty="0" err="1">
                <a:solidFill>
                  <a:srgbClr val="0000CC"/>
                </a:solidFill>
                <a:latin typeface="Times New Roman" panose="02020603050405020304" pitchFamily="18" charset="0"/>
                <a:cs typeface="Times New Roman" panose="02020603050405020304" pitchFamily="18" charset="0"/>
              </a:rPr>
              <a:t>và</a:t>
            </a:r>
            <a:r>
              <a:rPr lang="en-US" altLang="en-US" sz="2000" b="1" dirty="0">
                <a:solidFill>
                  <a:srgbClr val="0000CC"/>
                </a:solidFill>
                <a:latin typeface="Times New Roman" panose="02020603050405020304" pitchFamily="18" charset="0"/>
                <a:cs typeface="Times New Roman" panose="02020603050405020304" pitchFamily="18" charset="0"/>
              </a:rPr>
              <a:t> ý </a:t>
            </a:r>
            <a:r>
              <a:rPr lang="en-US" altLang="en-US" sz="2000" b="1" dirty="0" err="1">
                <a:solidFill>
                  <a:srgbClr val="0000CC"/>
                </a:solidFill>
                <a:latin typeface="Times New Roman" panose="02020603050405020304" pitchFamily="18" charset="0"/>
                <a:cs typeface="Times New Roman" panose="02020603050405020304" pitchFamily="18" charset="0"/>
              </a:rPr>
              <a:t>chí</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phấn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đấu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trong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mọi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hoàn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cảnh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Giờ</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đây</a:t>
            </a:r>
            <a:r>
              <a:rPr lang="en-US" altLang="en-US" sz="2000" b="1" dirty="0">
                <a:solidFill>
                  <a:srgbClr val="0000CC"/>
                </a:solidFill>
                <a:latin typeface="Times New Roman" panose="02020603050405020304" pitchFamily="18" charset="0"/>
                <a:cs typeface="Times New Roman" panose="02020603050405020304" pitchFamily="18" charset="0"/>
              </a:rPr>
              <a:t> con </a:t>
            </a:r>
            <a:r>
              <a:rPr lang="en-US" altLang="en-US" sz="2000" b="1" dirty="0" err="1">
                <a:solidFill>
                  <a:srgbClr val="0000CC"/>
                </a:solidFill>
                <a:latin typeface="Times New Roman" panose="02020603050405020304" pitchFamily="18" charset="0"/>
                <a:cs typeface="Times New Roman" panose="02020603050405020304" pitchFamily="18" charset="0"/>
              </a:rPr>
              <a:t>phải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học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thật</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giỏi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để</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sau</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này</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có</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thể</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đỡ</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đần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mẹ</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chăm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sóc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ba</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cùng</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các</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em</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và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để</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đền</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đáp</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sự</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chăm</a:t>
            </a:r>
            <a:r>
              <a:rPr lang="en-US" altLang="en-US" sz="2000" b="1" dirty="0">
                <a:solidFill>
                  <a:srgbClr val="0000CC"/>
                </a:solidFill>
                <a:latin typeface="Times New Roman" panose="02020603050405020304" pitchFamily="18" charset="0"/>
                <a:cs typeface="Times New Roman" panose="02020603050405020304" pitchFamily="18" charset="0"/>
              </a:rPr>
              <a:t> lo, </a:t>
            </a:r>
            <a:r>
              <a:rPr lang="en-US" altLang="en-US" sz="2000" b="1" dirty="0" err="1">
                <a:solidFill>
                  <a:srgbClr val="0000CC"/>
                </a:solidFill>
                <a:latin typeface="Times New Roman" panose="02020603050405020304" pitchFamily="18" charset="0"/>
                <a:cs typeface="Times New Roman" panose="02020603050405020304" pitchFamily="18" charset="0"/>
              </a:rPr>
              <a:t>giúp</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đỡ</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mà</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mọi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người</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đã</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dành</a:t>
            </a:r>
            <a:r>
              <a:rPr lang="en-US" altLang="en-US" sz="2000" b="1" dirty="0">
                <a:solidFill>
                  <a:srgbClr val="0000CC"/>
                </a:solidFill>
                <a:latin typeface="Times New Roman" panose="02020603050405020304" pitchFamily="18" charset="0"/>
                <a:cs typeface="Times New Roman" panose="02020603050405020304" pitchFamily="18" charset="0"/>
              </a:rPr>
              <a:t> </a:t>
            </a:r>
            <a:r>
              <a:rPr lang="en-US" altLang="en-US" sz="2000" b="1" dirty="0" err="1">
                <a:solidFill>
                  <a:srgbClr val="0000CC"/>
                </a:solidFill>
                <a:latin typeface="Times New Roman" panose="02020603050405020304" pitchFamily="18" charset="0"/>
                <a:cs typeface="Times New Roman" panose="02020603050405020304" pitchFamily="18" charset="0"/>
              </a:rPr>
              <a:t>cho</a:t>
            </a:r>
            <a:r>
              <a:rPr lang="en-US" altLang="en-US" sz="2000" b="1" dirty="0">
                <a:solidFill>
                  <a:srgbClr val="0000CC"/>
                </a:solidFill>
                <a:latin typeface="Times New Roman" panose="02020603050405020304" pitchFamily="18" charset="0"/>
                <a:cs typeface="Times New Roman" panose="02020603050405020304" pitchFamily="18" charset="0"/>
              </a:rPr>
              <a:t> con”.       </a:t>
            </a:r>
          </a:p>
          <a:p>
            <a:pPr algn="just"/>
            <a:r>
              <a:rPr lang="en-US" altLang="en-US" sz="2000" dirty="0">
                <a:solidFill>
                  <a:srgbClr val="0000CC"/>
                </a:solidFill>
                <a:latin typeface="Times New Roman" panose="02020603050405020304" pitchFamily="18" charset="0"/>
                <a:cs typeface="Times New Roman" panose="02020603050405020304" pitchFamily="18" charset="0"/>
              </a:rPr>
              <a:t>                                                                      Theo BÍCH THANH</a:t>
            </a:r>
          </a:p>
          <a:p>
            <a:pPr algn="just"/>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Báo</a:t>
            </a:r>
            <a:r>
              <a:rPr lang="en-US" altLang="en-US" sz="2000" dirty="0">
                <a:solidFill>
                  <a:srgbClr val="0000CC"/>
                </a:solidFill>
                <a:latin typeface="Times New Roman" panose="02020603050405020304" pitchFamily="18" charset="0"/>
                <a:cs typeface="Times New Roman" panose="02020603050405020304" pitchFamily="18" charset="0"/>
              </a:rPr>
              <a:t> Thanh </a:t>
            </a:r>
            <a:r>
              <a:rPr lang="en-US" altLang="en-US" sz="2000" dirty="0" err="1">
                <a:solidFill>
                  <a:srgbClr val="0000CC"/>
                </a:solidFill>
                <a:latin typeface="Times New Roman" panose="02020603050405020304" pitchFamily="18" charset="0"/>
                <a:cs typeface="Times New Roman" panose="02020603050405020304" pitchFamily="18" charset="0"/>
              </a:rPr>
              <a:t>niên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số</a:t>
            </a:r>
            <a:r>
              <a:rPr lang="en-US" altLang="en-US" sz="2000" dirty="0">
                <a:solidFill>
                  <a:srgbClr val="0000CC"/>
                </a:solidFill>
                <a:latin typeface="Times New Roman" panose="02020603050405020304" pitchFamily="18" charset="0"/>
                <a:cs typeface="Times New Roman" panose="02020603050405020304" pitchFamily="18" charset="0"/>
              </a:rPr>
              <a:t> 286, </a:t>
            </a:r>
            <a:r>
              <a:rPr lang="en-US" altLang="en-US" sz="2000" dirty="0" err="1">
                <a:solidFill>
                  <a:srgbClr val="0000CC"/>
                </a:solidFill>
                <a:latin typeface="Times New Roman" panose="02020603050405020304" pitchFamily="18" charset="0"/>
                <a:cs typeface="Times New Roman" panose="02020603050405020304" pitchFamily="18" charset="0"/>
              </a:rPr>
              <a:t>ngày</a:t>
            </a:r>
            <a:r>
              <a:rPr lang="en-US" altLang="en-US" sz="2000" dirty="0">
                <a:solidFill>
                  <a:srgbClr val="0000CC"/>
                </a:solidFill>
                <a:latin typeface="Times New Roman" panose="02020603050405020304" pitchFamily="18" charset="0"/>
                <a:cs typeface="Times New Roman" panose="02020603050405020304" pitchFamily="18" charset="0"/>
              </a:rPr>
              <a:t> 14/10/2005)</a:t>
            </a:r>
          </a:p>
          <a:p>
            <a:pPr algn="just">
              <a:spcBef>
                <a:spcPct val="50000"/>
              </a:spcBef>
            </a:pPr>
            <a:endParaRPr lang="en-US" altLang="en-US" sz="1400" dirty="0">
              <a:solidFill>
                <a:srgbClr val="0000CC"/>
              </a:solidFill>
              <a:latin typeface="Times New Roman" panose="02020603050405020304" pitchFamily="18" charset="0"/>
              <a:cs typeface="Times New Roman" panose="02020603050405020304" pitchFamily="18" charset="0"/>
            </a:endParaRPr>
          </a:p>
          <a:p>
            <a:pPr algn="ctr"/>
            <a:endParaRPr lang="en-US" dirty="0"/>
          </a:p>
        </p:txBody>
      </p:sp>
      <p:sp>
        <p:nvSpPr>
          <p:cNvPr id="8" name="Rectangle: Rounded Corners 7"/>
          <p:cNvSpPr/>
          <p:nvPr/>
        </p:nvSpPr>
        <p:spPr>
          <a:xfrm>
            <a:off x="2321780" y="127220"/>
            <a:ext cx="4500438" cy="747423"/>
          </a:xfrm>
          <a:prstGeom prst="roundRect">
            <a:avLst/>
          </a:prstGeom>
          <a:solidFill>
            <a:schemeClr val="bg2">
              <a:lumMod val="40000"/>
              <a:lumOff val="60000"/>
            </a:schemeClr>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CÓ CHÍ THÌ NÊN</a:t>
            </a:r>
          </a:p>
        </p:txBody>
      </p:sp>
      <p:pic>
        <p:nvPicPr>
          <p:cNvPr id="2" name="GH ÂM CỦA LÂ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18855" y="444904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5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p:txBody>
          <a:bodyPr/>
          <a:lstStyle/>
          <a:p>
            <a:endParaRPr lang="en-US"/>
          </a:p>
        </p:txBody>
      </p:sp>
      <p:sp>
        <p:nvSpPr>
          <p:cNvPr id="4" name="Title 3"/>
          <p:cNvSpPr>
            <a:spLocks noGrp="1"/>
          </p:cNvSpPr>
          <p:nvPr>
            <p:ph type="title" idx="3"/>
          </p:nvPr>
        </p:nvSpPr>
        <p:spPr/>
        <p:txBody>
          <a:bodyPr/>
          <a:lstStyle/>
          <a:p>
            <a:endParaRPr lang="en-US"/>
          </a:p>
        </p:txBody>
      </p:sp>
      <p:sp>
        <p:nvSpPr>
          <p:cNvPr id="5" name="Title 4"/>
          <p:cNvSpPr>
            <a:spLocks noGrp="1"/>
          </p:cNvSpPr>
          <p:nvPr>
            <p:ph type="title" idx="4"/>
          </p:nvPr>
        </p:nvSpPr>
        <p:spPr/>
        <p:txBody>
          <a:bodyPr/>
          <a:lstStyle/>
          <a:p>
            <a:endParaRPr lang="en-US"/>
          </a:p>
        </p:txBody>
      </p:sp>
      <p:sp>
        <p:nvSpPr>
          <p:cNvPr id="6" name="Title 5"/>
          <p:cNvSpPr>
            <a:spLocks noGrp="1"/>
          </p:cNvSpPr>
          <p:nvPr>
            <p:ph type="title" idx="5"/>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Up Ribbon 7"/>
          <p:cNvSpPr/>
          <p:nvPr/>
        </p:nvSpPr>
        <p:spPr>
          <a:xfrm>
            <a:off x="1257300" y="102503"/>
            <a:ext cx="6229350" cy="707122"/>
          </a:xfrm>
          <a:prstGeom prst="ribbon2">
            <a:avLst>
              <a:gd name="adj1" fmla="val 16667"/>
              <a:gd name="adj2" fmla="val 71502"/>
            </a:avLst>
          </a:prstGeom>
          <a:solidFill>
            <a:srgbClr val="FFC000"/>
          </a:solidFill>
          <a:ln w="25400" cap="flat" cmpd="sng" algn="ctr">
            <a:solidFill>
              <a:srgbClr val="F0A22E">
                <a:shade val="50000"/>
              </a:srgbClr>
            </a:solidFill>
            <a:prstDash val="solid"/>
          </a:ln>
          <a:effectLst/>
        </p:spPr>
        <p:txBody>
          <a:bodyPr rtlCol="0" anchor="ctr"/>
          <a:lstStyle/>
          <a:p>
            <a:pPr algn="ctr" eaLnBrk="0" fontAlgn="base" hangingPunct="0">
              <a:spcBef>
                <a:spcPct val="0"/>
              </a:spcBef>
              <a:spcAft>
                <a:spcPct val="0"/>
              </a:spcAft>
              <a:defRPr/>
            </a:pPr>
            <a:r>
              <a:rPr lang="en-US" sz="4050" b="1" u="sng" dirty="0">
                <a:solidFill>
                  <a:srgbClr val="FF0000"/>
                </a:solidFill>
                <a:latin typeface="Aaril"/>
              </a:rPr>
              <a:t>GHI NHỚ</a:t>
            </a:r>
          </a:p>
        </p:txBody>
      </p:sp>
      <p:sp>
        <p:nvSpPr>
          <p:cNvPr id="9" name="Rectangle: Rounded Corners 114"/>
          <p:cNvSpPr/>
          <p:nvPr/>
        </p:nvSpPr>
        <p:spPr>
          <a:xfrm>
            <a:off x="957431" y="1038636"/>
            <a:ext cx="6723529" cy="1933163"/>
          </a:xfrm>
          <a:prstGeom prst="roundRect">
            <a:avLst/>
          </a:prstGeom>
          <a:solidFill>
            <a:schemeClr val="bg2">
              <a:lumMod val="40000"/>
              <a:lumOff val="6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base" hangingPunct="1">
              <a:spcBef>
                <a:spcPct val="0"/>
              </a:spcBef>
              <a:spcAft>
                <a:spcPct val="0"/>
              </a:spcAft>
            </a:pPr>
            <a:r>
              <a:rPr lang="en-US" altLang="en-US" sz="2800" b="1">
                <a:solidFill>
                  <a:srgbClr val="0000CC"/>
                </a:solidFill>
                <a:latin typeface="Times New Roman" panose="02020603050405020304" pitchFamily="18" charset="0"/>
              </a:rPr>
              <a:t>Trong cuộc sống, ai cũng có thể gặp khó khăn, nhưng nếu có niềm tin và cố gắng vượt qua thì có thể thành công. </a:t>
            </a:r>
            <a:endParaRPr lang="en-US" altLang="en-US" sz="2800" b="1" dirty="0">
              <a:solidFill>
                <a:srgbClr val="0000CC"/>
              </a:solidFill>
              <a:latin typeface="Times New Roman" panose="02020603050405020304" pitchFamily="18" charset="0"/>
            </a:endParaRPr>
          </a:p>
        </p:txBody>
      </p:sp>
      <p:sp>
        <p:nvSpPr>
          <p:cNvPr id="10" name="Rectangle: Rounded Corners 116"/>
          <p:cNvSpPr/>
          <p:nvPr/>
        </p:nvSpPr>
        <p:spPr>
          <a:xfrm>
            <a:off x="2501506" y="3046034"/>
            <a:ext cx="4202220" cy="1972775"/>
          </a:xfrm>
          <a:prstGeom prst="roundRect">
            <a:avLst/>
          </a:prstGeom>
          <a:solidFill>
            <a:schemeClr val="accent1">
              <a:lumMod val="40000"/>
              <a:lumOff val="6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base" hangingPunct="1">
              <a:spcBef>
                <a:spcPct val="0"/>
              </a:spcBef>
              <a:spcAft>
                <a:spcPct val="0"/>
              </a:spcAft>
            </a:pPr>
            <a:r>
              <a:rPr lang="en-US" altLang="en-US" sz="2400" b="1">
                <a:solidFill>
                  <a:srgbClr val="0000CC"/>
                </a:solidFill>
                <a:latin typeface="Times New Roman" panose="02020603050405020304" pitchFamily="18" charset="0"/>
              </a:rPr>
              <a:t>Không có việc gì khó</a:t>
            </a:r>
          </a:p>
          <a:p>
            <a:pPr algn="ctr" eaLnBrk="1" fontAlgn="base" hangingPunct="1">
              <a:spcBef>
                <a:spcPct val="0"/>
              </a:spcBef>
              <a:spcAft>
                <a:spcPct val="0"/>
              </a:spcAft>
            </a:pPr>
            <a:r>
              <a:rPr lang="en-US" altLang="en-US" sz="2400" b="1">
                <a:solidFill>
                  <a:srgbClr val="0000CC"/>
                </a:solidFill>
                <a:latin typeface="Times New Roman" panose="02020603050405020304" pitchFamily="18" charset="0"/>
              </a:rPr>
              <a:t>    Chỉ sợ lòng không bền</a:t>
            </a:r>
          </a:p>
          <a:p>
            <a:pPr algn="ctr" eaLnBrk="1" fontAlgn="base" hangingPunct="1">
              <a:spcBef>
                <a:spcPct val="0"/>
              </a:spcBef>
              <a:spcAft>
                <a:spcPct val="0"/>
              </a:spcAft>
            </a:pPr>
            <a:r>
              <a:rPr lang="en-US" altLang="en-US" sz="2400" b="1">
                <a:solidFill>
                  <a:srgbClr val="0000CC"/>
                </a:solidFill>
                <a:latin typeface="Times New Roman" panose="02020603050405020304" pitchFamily="18" charset="0"/>
              </a:rPr>
              <a:t>Đào núi và lấp biển</a:t>
            </a:r>
          </a:p>
          <a:p>
            <a:pPr algn="ctr" eaLnBrk="1" fontAlgn="base" hangingPunct="1">
              <a:spcBef>
                <a:spcPct val="0"/>
              </a:spcBef>
              <a:spcAft>
                <a:spcPct val="0"/>
              </a:spcAft>
            </a:pPr>
            <a:r>
              <a:rPr lang="en-US" altLang="en-US" sz="2400" b="1">
                <a:solidFill>
                  <a:srgbClr val="0000CC"/>
                </a:solidFill>
                <a:latin typeface="Times New Roman" panose="02020603050405020304" pitchFamily="18" charset="0"/>
              </a:rPr>
              <a:t>   Quyết chí ắt làm nên.                                                            </a:t>
            </a:r>
            <a:r>
              <a:rPr lang="vi-VN" altLang="en-US" sz="2400" b="1">
                <a:solidFill>
                  <a:srgbClr val="0000CC"/>
                </a:solidFill>
                <a:latin typeface="Times New Roman" panose="02020603050405020304" pitchFamily="18" charset="0"/>
              </a:rPr>
              <a:t>   </a:t>
            </a:r>
            <a:r>
              <a:rPr lang="en-US" altLang="en-US" sz="2400" b="1" i="1">
                <a:solidFill>
                  <a:srgbClr val="0000CC"/>
                </a:solidFill>
                <a:latin typeface="Times New Roman" panose="02020603050405020304" pitchFamily="18" charset="0"/>
              </a:rPr>
              <a:t>(Hồ Chí Minh)</a:t>
            </a:r>
            <a:endParaRPr lang="en-US" altLang="en-US" sz="2400" b="1" i="1" dirty="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115" name="Rectangle: Rounded Corners 114"/>
          <p:cNvSpPr/>
          <p:nvPr/>
        </p:nvSpPr>
        <p:spPr>
          <a:xfrm>
            <a:off x="77024" y="228601"/>
            <a:ext cx="4194299" cy="1412976"/>
          </a:xfrm>
          <a:prstGeom prst="roundRect">
            <a:avLst/>
          </a:prstGeom>
          <a:solidFill>
            <a:schemeClr val="bg2">
              <a:lumMod val="40000"/>
              <a:lumOff val="6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b="1" dirty="0" err="1">
                <a:solidFill>
                  <a:srgbClr val="002060"/>
                </a:solidFill>
                <a:effectLst/>
                <a:latin typeface="Times New Roman" panose="02020603050405020304" pitchFamily="18" charset="0"/>
                <a:ea typeface="Calibri" panose="020F0502020204030204" pitchFamily="34" charset="0"/>
              </a:rPr>
              <a:t>Thế</a:t>
            </a:r>
            <a:r>
              <a:rPr lang="fr-FR" sz="2800" b="1" dirty="0">
                <a:solidFill>
                  <a:srgbClr val="002060"/>
                </a:solidFill>
                <a:effectLst/>
                <a:latin typeface="Times New Roman" panose="02020603050405020304" pitchFamily="18" charset="0"/>
                <a:ea typeface="Calibri" panose="020F0502020204030204" pitchFamily="34" charset="0"/>
              </a:rPr>
              <a:t> </a:t>
            </a:r>
            <a:r>
              <a:rPr lang="fr-FR" sz="2800" b="1" dirty="0" err="1">
                <a:solidFill>
                  <a:srgbClr val="002060"/>
                </a:solidFill>
                <a:effectLst/>
                <a:latin typeface="Times New Roman" panose="02020603050405020304" pitchFamily="18" charset="0"/>
                <a:ea typeface="Calibri" panose="020F0502020204030204" pitchFamily="34" charset="0"/>
              </a:rPr>
              <a:t>nào</a:t>
            </a:r>
            <a:r>
              <a:rPr lang="fr-FR" sz="2800" b="1" dirty="0">
                <a:solidFill>
                  <a:srgbClr val="002060"/>
                </a:solidFill>
                <a:effectLst/>
                <a:latin typeface="Times New Roman" panose="02020603050405020304" pitchFamily="18" charset="0"/>
                <a:ea typeface="Calibri" panose="020F0502020204030204" pitchFamily="34" charset="0"/>
              </a:rPr>
              <a:t> là </a:t>
            </a:r>
            <a:r>
              <a:rPr lang="fr-FR" sz="2800" b="1" dirty="0" err="1">
                <a:solidFill>
                  <a:srgbClr val="002060"/>
                </a:solidFill>
                <a:effectLst/>
                <a:latin typeface="Times New Roman" panose="02020603050405020304" pitchFamily="18" charset="0"/>
                <a:ea typeface="Calibri" panose="020F0502020204030204" pitchFamily="34" charset="0"/>
              </a:rPr>
              <a:t>tinh</a:t>
            </a:r>
            <a:r>
              <a:rPr lang="fr-FR" sz="2800" b="1" dirty="0">
                <a:solidFill>
                  <a:srgbClr val="002060"/>
                </a:solidFill>
                <a:effectLst/>
                <a:latin typeface="Times New Roman" panose="02020603050405020304" pitchFamily="18" charset="0"/>
                <a:ea typeface="Calibri" panose="020F0502020204030204" pitchFamily="34" charset="0"/>
              </a:rPr>
              <a:t> </a:t>
            </a:r>
            <a:r>
              <a:rPr lang="fr-FR" sz="2800" b="1" dirty="0" err="1">
                <a:solidFill>
                  <a:srgbClr val="002060"/>
                </a:solidFill>
                <a:effectLst/>
                <a:latin typeface="Times New Roman" panose="02020603050405020304" pitchFamily="18" charset="0"/>
                <a:ea typeface="Calibri" panose="020F0502020204030204" pitchFamily="34" charset="0"/>
              </a:rPr>
              <a:t>thần</a:t>
            </a:r>
            <a:r>
              <a:rPr lang="fr-FR" sz="2800" b="1" dirty="0">
                <a:solidFill>
                  <a:srgbClr val="002060"/>
                </a:solidFill>
                <a:effectLst/>
                <a:latin typeface="Times New Roman" panose="02020603050405020304" pitchFamily="18" charset="0"/>
                <a:ea typeface="Calibri" panose="020F0502020204030204" pitchFamily="34" charset="0"/>
              </a:rPr>
              <a:t> </a:t>
            </a:r>
            <a:r>
              <a:rPr lang="fr-FR" sz="2800" b="1" dirty="0" err="1">
                <a:solidFill>
                  <a:srgbClr val="002060"/>
                </a:solidFill>
                <a:effectLst/>
                <a:latin typeface="Times New Roman" panose="02020603050405020304" pitchFamily="18" charset="0"/>
                <a:ea typeface="Calibri" panose="020F0502020204030204" pitchFamily="34" charset="0"/>
              </a:rPr>
              <a:t>vượt</a:t>
            </a:r>
            <a:r>
              <a:rPr lang="fr-FR" sz="2800" b="1" dirty="0">
                <a:solidFill>
                  <a:srgbClr val="002060"/>
                </a:solidFill>
                <a:effectLst/>
                <a:latin typeface="Times New Roman" panose="02020603050405020304" pitchFamily="18" charset="0"/>
                <a:ea typeface="Calibri" panose="020F0502020204030204" pitchFamily="34" charset="0"/>
              </a:rPr>
              <a:t> </a:t>
            </a:r>
            <a:r>
              <a:rPr lang="fr-FR" sz="2800" b="1" dirty="0" err="1">
                <a:solidFill>
                  <a:srgbClr val="002060"/>
                </a:solidFill>
                <a:effectLst/>
                <a:latin typeface="Times New Roman" panose="02020603050405020304" pitchFamily="18" charset="0"/>
                <a:ea typeface="Calibri" panose="020F0502020204030204" pitchFamily="34" charset="0"/>
              </a:rPr>
              <a:t>khó</a:t>
            </a:r>
            <a:r>
              <a:rPr lang="fr-FR" sz="2800" b="1" dirty="0">
                <a:solidFill>
                  <a:srgbClr val="002060"/>
                </a:solidFill>
                <a:effectLst/>
                <a:latin typeface="Times New Roman" panose="02020603050405020304" pitchFamily="18" charset="0"/>
                <a:ea typeface="Calibri" panose="020F0502020204030204" pitchFamily="34" charset="0"/>
              </a:rPr>
              <a:t>? </a:t>
            </a:r>
            <a:endParaRPr lang="en-US" dirty="0">
              <a:solidFill>
                <a:srgbClr val="002060"/>
              </a:solidFill>
            </a:endParaRPr>
          </a:p>
        </p:txBody>
      </p:sp>
      <p:sp>
        <p:nvSpPr>
          <p:cNvPr id="117" name="Rectangle: Rounded Corners 116"/>
          <p:cNvSpPr/>
          <p:nvPr/>
        </p:nvSpPr>
        <p:spPr>
          <a:xfrm>
            <a:off x="77024" y="2470538"/>
            <a:ext cx="3850042" cy="2558662"/>
          </a:xfrm>
          <a:prstGeom prst="roundRect">
            <a:avLst/>
          </a:prstGeom>
          <a:solidFill>
            <a:schemeClr val="accent1">
              <a:lumMod val="40000"/>
              <a:lumOff val="6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rgbClr val="002060"/>
                </a:solidFill>
                <a:latin typeface="Times New Roman" panose="02020603050405020304" pitchFamily="18" charset="0"/>
                <a:cs typeface="Times New Roman" panose="02020603050405020304" pitchFamily="18" charset="0"/>
              </a:rPr>
              <a:t>Là</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vượt</a:t>
            </a:r>
            <a:r>
              <a:rPr lang="en-US" sz="2800" b="1" i="1" dirty="0">
                <a:solidFill>
                  <a:srgbClr val="002060"/>
                </a:solidFill>
                <a:latin typeface="Times New Roman" panose="02020603050405020304" pitchFamily="18" charset="0"/>
                <a:cs typeface="Times New Roman" panose="02020603050405020304" pitchFamily="18" charset="0"/>
              </a:rPr>
              <a:t> qua </a:t>
            </a:r>
            <a:r>
              <a:rPr lang="en-US" sz="2800" b="1" i="1" dirty="0" err="1">
                <a:solidFill>
                  <a:srgbClr val="002060"/>
                </a:solidFill>
                <a:latin typeface="Times New Roman" panose="02020603050405020304" pitchFamily="18" charset="0"/>
                <a:cs typeface="Times New Roman" panose="02020603050405020304" pitchFamily="18" charset="0"/>
              </a:rPr>
              <a:t>khó</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khăn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nghịch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trong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cuộc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sống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thoát</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khỏi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cảnh</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nghèo</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nàn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lạc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hậu</a:t>
            </a:r>
            <a:r>
              <a:rPr lang="en-US" sz="2800" b="1" i="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5" name="Arrow: Down 14"/>
          <p:cNvSpPr/>
          <p:nvPr/>
        </p:nvSpPr>
        <p:spPr>
          <a:xfrm>
            <a:off x="2157974" y="1894564"/>
            <a:ext cx="413468" cy="575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Rounded Corners 118"/>
          <p:cNvSpPr/>
          <p:nvPr/>
        </p:nvSpPr>
        <p:spPr>
          <a:xfrm>
            <a:off x="4436918" y="228600"/>
            <a:ext cx="4446083" cy="1412977"/>
          </a:xfrm>
          <a:prstGeom prst="roundRect">
            <a:avLst/>
          </a:prstGeom>
          <a:solidFill>
            <a:schemeClr val="bg2">
              <a:lumMod val="40000"/>
              <a:lumOff val="6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hãy</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nêu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biểu hiện của người có ý chí?</a:t>
            </a:r>
            <a:endParaRPr lang="en-US" sz="2800" dirty="0">
              <a:solidFill>
                <a:srgbClr val="002060"/>
              </a:solidFill>
              <a:latin typeface="Times New Roman" panose="02020603050405020304" pitchFamily="18" charset="0"/>
              <a:cs typeface="Times New Roman" panose="02020603050405020304" pitchFamily="18" charset="0"/>
            </a:endParaRPr>
          </a:p>
          <a:p>
            <a:pPr algn="just"/>
            <a:endParaRPr lang="en-US" dirty="0">
              <a:solidFill>
                <a:srgbClr val="002060"/>
              </a:solidFill>
            </a:endParaRPr>
          </a:p>
        </p:txBody>
      </p:sp>
      <p:sp>
        <p:nvSpPr>
          <p:cNvPr id="7" name="Arrow: Down 14"/>
          <p:cNvSpPr/>
          <p:nvPr/>
        </p:nvSpPr>
        <p:spPr>
          <a:xfrm>
            <a:off x="6453225" y="1704824"/>
            <a:ext cx="413468" cy="575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16"/>
          <p:cNvSpPr/>
          <p:nvPr/>
        </p:nvSpPr>
        <p:spPr>
          <a:xfrm>
            <a:off x="4021282" y="2344044"/>
            <a:ext cx="5029200" cy="2685156"/>
          </a:xfrm>
          <a:prstGeom prst="roundRect">
            <a:avLst/>
          </a:prstGeom>
          <a:solidFill>
            <a:schemeClr val="accent1">
              <a:lumMod val="40000"/>
              <a:lumOff val="6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eaLnBrk="1" fontAlgn="base" hangingPunct="1">
              <a:spcBef>
                <a:spcPct val="20000"/>
              </a:spcBef>
              <a:spcAft>
                <a:spcPct val="0"/>
              </a:spcAft>
              <a:buClr>
                <a:srgbClr val="BBE0E3"/>
              </a:buClr>
              <a:buSzPct val="70000"/>
              <a:defRPr/>
            </a:pPr>
            <a:r>
              <a:rPr lang="vi-VN" altLang="en-US" sz="1600" b="1">
                <a:solidFill>
                  <a:srgbClr val="FF0000"/>
                </a:solidFill>
                <a:latin typeface="Times New Roman" panose="02020603050405020304" pitchFamily="18" charset="0"/>
              </a:rPr>
              <a:t>* Một số</a:t>
            </a:r>
            <a:r>
              <a:rPr lang="en-US" altLang="en-US" sz="1600" b="1">
                <a:solidFill>
                  <a:srgbClr val="FF0000"/>
                </a:solidFill>
                <a:latin typeface="Times New Roman" panose="02020603050405020304" pitchFamily="18" charset="0"/>
              </a:rPr>
              <a:t> trường hợp biểu hiện của người có </a:t>
            </a:r>
            <a:r>
              <a:rPr lang="vi-VN" altLang="en-US" sz="1600" b="1">
                <a:solidFill>
                  <a:srgbClr val="FF0000"/>
                </a:solidFill>
                <a:latin typeface="Times New Roman" panose="02020603050405020304" pitchFamily="18" charset="0"/>
              </a:rPr>
              <a:t>ý chí là:</a:t>
            </a:r>
          </a:p>
          <a:p>
            <a:pPr algn="just" eaLnBrk="1" hangingPunct="1"/>
            <a:r>
              <a:rPr lang="vi-VN" altLang="zh-CN" sz="1600" b="1">
                <a:solidFill>
                  <a:srgbClr val="0000FF"/>
                </a:solidFill>
                <a:latin typeface="Times New Roman" panose="02020603050405020304" pitchFamily="18" charset="0"/>
                <a:ea typeface="SimSun" panose="02010600030101010101" pitchFamily="2" charset="-122"/>
              </a:rPr>
              <a:t>+ Mặc dù Bạch Thái Bưởi có lúc mất trắng tay nhưng ông vẫn không nản chí.</a:t>
            </a:r>
          </a:p>
          <a:p>
            <a:pPr algn="just" eaLnBrk="1" hangingPunct="1"/>
            <a:r>
              <a:rPr lang="vi-VN" altLang="zh-CN" sz="1600" b="1">
                <a:solidFill>
                  <a:srgbClr val="0000FF"/>
                </a:solidFill>
                <a:latin typeface="Times New Roman" panose="02020603050405020304" pitchFamily="18" charset="0"/>
                <a:ea typeface="SimSun" panose="02010600030101010101" pitchFamily="2" charset="-122"/>
              </a:rPr>
              <a:t>+ </a:t>
            </a:r>
            <a:r>
              <a:rPr lang="en-US" altLang="en-US" sz="1600" b="1">
                <a:solidFill>
                  <a:srgbClr val="0000CC"/>
                </a:solidFill>
                <a:latin typeface="Times New Roman" panose="02020603050405020304" pitchFamily="18" charset="0"/>
              </a:rPr>
              <a:t>Dù </a:t>
            </a:r>
            <a:r>
              <a:rPr lang="vi-VN" altLang="en-US" sz="1600" b="1">
                <a:solidFill>
                  <a:srgbClr val="0000CC"/>
                </a:solidFill>
                <a:latin typeface="Times New Roman" panose="02020603050405020304" pitchFamily="18" charset="0"/>
              </a:rPr>
              <a:t>nhà Nguyễn Hiền nghèo </a:t>
            </a:r>
            <a:r>
              <a:rPr lang="en-US" altLang="en-US" sz="1600" b="1">
                <a:solidFill>
                  <a:srgbClr val="0000CC"/>
                </a:solidFill>
                <a:latin typeface="Times New Roman" panose="02020603050405020304" pitchFamily="18" charset="0"/>
              </a:rPr>
              <a:t>nhưng </a:t>
            </a:r>
            <a:r>
              <a:rPr lang="vi-VN" altLang="en-US" sz="1600" b="1">
                <a:solidFill>
                  <a:srgbClr val="0000CC"/>
                </a:solidFill>
                <a:latin typeface="Times New Roman" panose="02020603050405020304" pitchFamily="18" charset="0"/>
              </a:rPr>
              <a:t>chú bé</a:t>
            </a:r>
            <a:r>
              <a:rPr lang="en-US" altLang="en-US" sz="1600" b="1">
                <a:solidFill>
                  <a:srgbClr val="0000CC"/>
                </a:solidFill>
                <a:latin typeface="Times New Roman" panose="02020603050405020304" pitchFamily="18" charset="0"/>
              </a:rPr>
              <a:t> vẫn </a:t>
            </a:r>
            <a:r>
              <a:rPr lang="vi-VN" altLang="en-US" sz="1600" b="1">
                <a:solidFill>
                  <a:srgbClr val="0000CC"/>
                </a:solidFill>
                <a:latin typeface="Times New Roman" panose="02020603050405020304" pitchFamily="18" charset="0"/>
              </a:rPr>
              <a:t>học tốt</a:t>
            </a:r>
            <a:r>
              <a:rPr lang="en-US" altLang="en-US" sz="1600" b="1">
                <a:solidFill>
                  <a:srgbClr val="0000CC"/>
                </a:solidFill>
                <a:latin typeface="Times New Roman" panose="02020603050405020304" pitchFamily="18" charset="0"/>
              </a:rPr>
              <a:t>.</a:t>
            </a:r>
          </a:p>
          <a:p>
            <a:pPr algn="just" eaLnBrk="1" hangingPunct="1"/>
            <a:r>
              <a:rPr lang="vi-VN" altLang="zh-CN" sz="1600" b="1">
                <a:solidFill>
                  <a:srgbClr val="0000FF"/>
                </a:solidFill>
                <a:latin typeface="Times New Roman" panose="02020603050405020304" pitchFamily="18" charset="0"/>
                <a:ea typeface="SimSun" panose="02010600030101010101" pitchFamily="2" charset="-122"/>
              </a:rPr>
              <a:t>+ Lúc đầu, chữ Cao Bá Quát rất xấu nhưng nhờ kiên trì luyện tập suốt mấy năm mà chữ ông mỗi ngày một đẹp</a:t>
            </a:r>
            <a:r>
              <a:rPr lang="en-US" altLang="en-US" sz="1600" b="1">
                <a:solidFill>
                  <a:srgbClr val="0000CC"/>
                </a:solidFill>
                <a:latin typeface="Times New Roman" panose="02020603050405020304" pitchFamily="18" charset="0"/>
              </a:rPr>
              <a:t>.</a:t>
            </a:r>
            <a:endParaRPr lang="vi-VN" altLang="en-US" sz="1600" b="1">
              <a:solidFill>
                <a:srgbClr val="0000CC"/>
              </a:solidFill>
              <a:latin typeface="Times New Roman" panose="02020603050405020304" pitchFamily="18" charset="0"/>
            </a:endParaRPr>
          </a:p>
          <a:p>
            <a:pPr algn="just" eaLnBrk="1" hangingPunct="1"/>
            <a:r>
              <a:rPr lang="vi-VN" altLang="en-US" sz="1600" b="1">
                <a:solidFill>
                  <a:srgbClr val="0000CC"/>
                </a:solidFill>
                <a:latin typeface="Times New Roman" panose="02020603050405020304" pitchFamily="18" charset="0"/>
              </a:rPr>
              <a:t>+ </a:t>
            </a:r>
            <a:r>
              <a:rPr lang="en-US" altLang="en-US" sz="1600" b="1">
                <a:solidFill>
                  <a:srgbClr val="0000CC"/>
                </a:solidFill>
                <a:latin typeface="Times New Roman" panose="02020603050405020304" pitchFamily="18" charset="0"/>
              </a:rPr>
              <a:t>Nguyễn Ngọc Ký bị liệt cả hai tay, phải dùng chân để viết mà vẫn học giỏi.</a:t>
            </a:r>
            <a:endParaRPr lang="en-US" altLang="en-US" sz="1600" b="1" dirty="0">
              <a:solidFill>
                <a:srgbClr val="0000CC"/>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circle(in)">
                                      <p:cBhvr>
                                        <p:cTn id="7" dur="2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circle(in)">
                                      <p:cBhvr>
                                        <p:cTn id="18" dur="2000"/>
                                        <p:tgtEl>
                                          <p:spTgt spid="1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1000"/>
                                        <p:tgtEl>
                                          <p:spTgt spid="119"/>
                                        </p:tgtEl>
                                      </p:cBhvr>
                                    </p:animEffect>
                                    <p:anim calcmode="lin" valueType="num">
                                      <p:cBhvr>
                                        <p:cTn id="24" dur="1000" fill="hold"/>
                                        <p:tgtEl>
                                          <p:spTgt spid="119"/>
                                        </p:tgtEl>
                                        <p:attrNameLst>
                                          <p:attrName>ppt_x</p:attrName>
                                        </p:attrNameLst>
                                      </p:cBhvr>
                                      <p:tavLst>
                                        <p:tav tm="0">
                                          <p:val>
                                            <p:strVal val="#ppt_x"/>
                                          </p:val>
                                        </p:tav>
                                        <p:tav tm="100000">
                                          <p:val>
                                            <p:strVal val="#ppt_x"/>
                                          </p:val>
                                        </p:tav>
                                      </p:tavLst>
                                    </p:anim>
                                    <p:anim calcmode="lin" valueType="num">
                                      <p:cBhvr>
                                        <p:cTn id="25"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7" grpId="0" animBg="1"/>
      <p:bldP spid="15" grpId="0" animBg="1"/>
      <p:bldP spid="119"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 descr="Thân thế và sự nghiệp của doanh nhân Bạch Thái Bưởi (1874 – 1932)"/>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 name="Picture 9"/>
          <p:cNvPicPr>
            <a:picLocks noChangeAspect="1"/>
          </p:cNvPicPr>
          <p:nvPr/>
        </p:nvPicPr>
        <p:blipFill>
          <a:blip r:embed="rId2"/>
          <a:stretch>
            <a:fillRect/>
          </a:stretch>
        </p:blipFill>
        <p:spPr>
          <a:xfrm>
            <a:off x="217423" y="979116"/>
            <a:ext cx="2083501" cy="281235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2618335" y="220436"/>
            <a:ext cx="3602530" cy="210566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4"/>
          <a:srcRect l="10396" r="10617"/>
          <a:stretch>
            <a:fillRect/>
          </a:stretch>
        </p:blipFill>
        <p:spPr>
          <a:xfrm>
            <a:off x="2696381" y="2724150"/>
            <a:ext cx="3602530" cy="210566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6694368" y="919924"/>
            <a:ext cx="2083501" cy="293074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65329" y="3623093"/>
            <a:ext cx="1587687" cy="307777"/>
          </a:xfrm>
          <a:prstGeom prst="rect">
            <a:avLst/>
          </a:prstGeom>
          <a:solidFill>
            <a:srgbClr val="FFFF00"/>
          </a:solidFill>
        </p:spPr>
        <p:txBody>
          <a:bodyPr wrap="square" rtlCol="0">
            <a:spAutoFit/>
          </a:bodyPr>
          <a:lstStyle/>
          <a:p>
            <a:r>
              <a:rPr lang="en-US" b="1" dirty="0" err="1"/>
              <a:t>Bạch</a:t>
            </a:r>
            <a:r>
              <a:rPr lang="en-US" b="1" dirty="0"/>
              <a:t> </a:t>
            </a:r>
            <a:r>
              <a:rPr lang="en-US" b="1" dirty="0" err="1"/>
              <a:t>Thái</a:t>
            </a:r>
            <a:r>
              <a:rPr lang="en-US" b="1" dirty="0"/>
              <a:t> </a:t>
            </a:r>
            <a:r>
              <a:rPr lang="en-US" b="1" dirty="0" err="1"/>
              <a:t>Bưởi</a:t>
            </a:r>
            <a:endParaRPr lang="en-US" b="1" dirty="0"/>
          </a:p>
        </p:txBody>
      </p:sp>
      <p:sp>
        <p:nvSpPr>
          <p:cNvPr id="16" name="TextBox 15"/>
          <p:cNvSpPr txBox="1"/>
          <p:nvPr/>
        </p:nvSpPr>
        <p:spPr>
          <a:xfrm>
            <a:off x="2618335" y="2018325"/>
            <a:ext cx="1410856" cy="307777"/>
          </a:xfrm>
          <a:prstGeom prst="rect">
            <a:avLst/>
          </a:prstGeom>
          <a:solidFill>
            <a:srgbClr val="FFFF00"/>
          </a:solidFill>
        </p:spPr>
        <p:txBody>
          <a:bodyPr wrap="square" rtlCol="0">
            <a:spAutoFit/>
          </a:bodyPr>
          <a:lstStyle/>
          <a:p>
            <a:pPr algn="ctr"/>
            <a:r>
              <a:rPr lang="en-US" b="1" dirty="0" err="1"/>
              <a:t>Nguyễn</a:t>
            </a:r>
            <a:r>
              <a:rPr lang="en-US" b="1" dirty="0"/>
              <a:t> </a:t>
            </a:r>
            <a:r>
              <a:rPr lang="en-US" b="1" dirty="0" err="1"/>
              <a:t>Hiền</a:t>
            </a:r>
            <a:endParaRPr lang="en-US" b="1" dirty="0"/>
          </a:p>
        </p:txBody>
      </p:sp>
      <p:sp>
        <p:nvSpPr>
          <p:cNvPr id="18" name="TextBox 17"/>
          <p:cNvSpPr txBox="1"/>
          <p:nvPr/>
        </p:nvSpPr>
        <p:spPr>
          <a:xfrm>
            <a:off x="4888055" y="4522038"/>
            <a:ext cx="1410856" cy="307777"/>
          </a:xfrm>
          <a:prstGeom prst="rect">
            <a:avLst/>
          </a:prstGeom>
          <a:solidFill>
            <a:srgbClr val="FFFF00"/>
          </a:solidFill>
        </p:spPr>
        <p:txBody>
          <a:bodyPr wrap="square" rtlCol="0">
            <a:spAutoFit/>
          </a:bodyPr>
          <a:lstStyle/>
          <a:p>
            <a:pPr algn="ctr"/>
            <a:r>
              <a:rPr lang="en-US" b="1" dirty="0"/>
              <a:t>Cao </a:t>
            </a:r>
            <a:r>
              <a:rPr lang="en-US" b="1" dirty="0" err="1"/>
              <a:t>Bá</a:t>
            </a:r>
            <a:r>
              <a:rPr lang="en-US" b="1" dirty="0"/>
              <a:t> </a:t>
            </a:r>
            <a:r>
              <a:rPr lang="en-US" b="1" dirty="0" err="1"/>
              <a:t>Quát</a:t>
            </a:r>
            <a:endParaRPr lang="en-US" b="1" dirty="0"/>
          </a:p>
        </p:txBody>
      </p:sp>
      <p:sp>
        <p:nvSpPr>
          <p:cNvPr id="19" name="TextBox 18"/>
          <p:cNvSpPr txBox="1"/>
          <p:nvPr/>
        </p:nvSpPr>
        <p:spPr>
          <a:xfrm>
            <a:off x="6843078" y="3762576"/>
            <a:ext cx="1835593" cy="307777"/>
          </a:xfrm>
          <a:prstGeom prst="rect">
            <a:avLst/>
          </a:prstGeom>
          <a:solidFill>
            <a:srgbClr val="FFFF00"/>
          </a:solidFill>
        </p:spPr>
        <p:txBody>
          <a:bodyPr wrap="square" rtlCol="0">
            <a:spAutoFit/>
          </a:bodyPr>
          <a:lstStyle/>
          <a:p>
            <a:pPr algn="ctr"/>
            <a:r>
              <a:rPr lang="en-US" b="1" dirty="0" err="1"/>
              <a:t>Nguyễn</a:t>
            </a:r>
            <a:r>
              <a:rPr lang="en-US" b="1" dirty="0"/>
              <a:t> </a:t>
            </a:r>
            <a:r>
              <a:rPr lang="en-US" b="1" dirty="0" err="1"/>
              <a:t>Ngọc</a:t>
            </a:r>
            <a:r>
              <a:rPr lang="en-US" b="1" dirty="0"/>
              <a:t> </a:t>
            </a:r>
            <a:r>
              <a:rPr lang="en-US" b="1" dirty="0" err="1"/>
              <a:t>Ký</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9" grpId="0" animBg="1"/>
    </p:bldLst>
  </p:timing>
</p:sld>
</file>

<file path=ppt/theme/theme1.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1606</Words>
  <Application>Microsoft Office PowerPoint</Application>
  <PresentationFormat>On-screen Show (16:9)</PresentationFormat>
  <Paragraphs>124</Paragraphs>
  <Slides>30</Slides>
  <Notes>14</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SimSun</vt:lpstr>
      <vt:lpstr>Aaril</vt:lpstr>
      <vt:lpstr>Arial</vt:lpstr>
      <vt:lpstr>Calibri</vt:lpstr>
      <vt:lpstr>Catamaran</vt:lpstr>
      <vt:lpstr>Josefin Slab SemiBold</vt:lpstr>
      <vt:lpstr>Lato</vt:lpstr>
      <vt:lpstr>Patrick Hand</vt:lpstr>
      <vt:lpstr>Times New Roman</vt:lpstr>
      <vt:lpstr>Wingdings</vt:lpstr>
      <vt:lpstr>End of Course Jeopardy XL by Slidesgo</vt:lpstr>
      <vt:lpstr>CÓ CHÍ THÌ NÊN (Tiết 1)</vt:lpstr>
      <vt:lpstr>KHỞI ĐỘNG</vt:lpstr>
      <vt:lpstr>PowerPoint Presentation</vt:lpstr>
      <vt:lpstr>KHÁM PHÁ</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TĂNG TỐC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VỀ ĐÍCH</vt:lpstr>
      <vt:lpstr>PowerPoint Presentation</vt:lpstr>
      <vt:lpstr>PowerPoint Presentation</vt:lpstr>
      <vt:lpstr>TRÂN TRỌNG CẢM ƠN  CÁC THẦY CÔ GIÁO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THẦY CÔ GIÁO VỀ DỰ GIỜ TIẾT ĐẠO ĐỨC</dc:title>
  <dc:creator/>
  <cp:lastModifiedBy>Windows 10</cp:lastModifiedBy>
  <cp:revision>106</cp:revision>
  <dcterms:created xsi:type="dcterms:W3CDTF">2023-02-13T15:58:57Z</dcterms:created>
  <dcterms:modified xsi:type="dcterms:W3CDTF">2023-09-19T05:26:59Z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1B91933E8D2A42A38729C4A8CAAC683C</vt:lpwstr>
  </property>
  <property fmtid="{D5CDD505-2E9C-101B-9397-08002B2CF9AE}" pid="3" name="KSOProductBuildVer">
    <vt:lpwstr>1033-11.2.0.11440</vt:lpwstr>
  </property>
</Properties>
</file>