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7" r:id="rId3"/>
    <p:sldMasterId id="2147483710" r:id="rId4"/>
    <p:sldMasterId id="2147483722" r:id="rId5"/>
    <p:sldMasterId id="2147483735" r:id="rId6"/>
    <p:sldMasterId id="2147483747" r:id="rId7"/>
    <p:sldMasterId id="2147483759" r:id="rId8"/>
    <p:sldMasterId id="2147483771" r:id="rId9"/>
    <p:sldMasterId id="2147483783" r:id="rId10"/>
    <p:sldMasterId id="2147483796" r:id="rId11"/>
    <p:sldMasterId id="2147483809" r:id="rId12"/>
    <p:sldMasterId id="2147483822" r:id="rId13"/>
    <p:sldMasterId id="2147483835" r:id="rId14"/>
  </p:sldMasterIdLst>
  <p:notesMasterIdLst>
    <p:notesMasterId r:id="rId45"/>
  </p:notesMasterIdLst>
  <p:sldIdLst>
    <p:sldId id="439" r:id="rId15"/>
    <p:sldId id="436" r:id="rId16"/>
    <p:sldId id="426" r:id="rId17"/>
    <p:sldId id="411" r:id="rId18"/>
    <p:sldId id="412" r:id="rId19"/>
    <p:sldId id="413" r:id="rId20"/>
    <p:sldId id="437" r:id="rId21"/>
    <p:sldId id="305" r:id="rId22"/>
    <p:sldId id="353" r:id="rId23"/>
    <p:sldId id="415" r:id="rId24"/>
    <p:sldId id="324" r:id="rId25"/>
    <p:sldId id="416" r:id="rId26"/>
    <p:sldId id="417" r:id="rId27"/>
    <p:sldId id="313" r:id="rId28"/>
    <p:sldId id="418" r:id="rId29"/>
    <p:sldId id="434" r:id="rId30"/>
    <p:sldId id="419" r:id="rId31"/>
    <p:sldId id="440" r:id="rId32"/>
    <p:sldId id="304" r:id="rId33"/>
    <p:sldId id="420" r:id="rId34"/>
    <p:sldId id="424" r:id="rId35"/>
    <p:sldId id="421" r:id="rId36"/>
    <p:sldId id="422" r:id="rId37"/>
    <p:sldId id="327" r:id="rId38"/>
    <p:sldId id="363" r:id="rId39"/>
    <p:sldId id="428" r:id="rId40"/>
    <p:sldId id="429" r:id="rId41"/>
    <p:sldId id="430" r:id="rId42"/>
    <p:sldId id="431" r:id="rId43"/>
    <p:sldId id="43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00"/>
    <a:srgbClr val="D60093"/>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85" autoAdjust="0"/>
    <p:restoredTop sz="86358" autoAdjust="0"/>
  </p:normalViewPr>
  <p:slideViewPr>
    <p:cSldViewPr snapToGrid="0">
      <p:cViewPr varScale="1">
        <p:scale>
          <a:sx n="73" d="100"/>
          <a:sy n="73" d="100"/>
        </p:scale>
        <p:origin x="15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6142F-91AB-4EAD-9C5C-3E6BAE181695}"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E348C228-BA07-4D24-AD5B-A8DBCE673F56}">
      <dgm:prSet phldrT="[Text]"/>
      <dgm:spPr/>
      <dgm:t>
        <a:bodyPr/>
        <a:lstStyle/>
        <a:p>
          <a:r>
            <a:rPr lang="en-US" b="1" dirty="0">
              <a:latin typeface="Times New Roman" panose="02020603050405020304" pitchFamily="18" charset="0"/>
              <a:cs typeface="Times New Roman" panose="02020603050405020304" pitchFamily="18" charset="0"/>
            </a:rPr>
            <a:t>1</a:t>
          </a:r>
        </a:p>
      </dgm:t>
    </dgm:pt>
    <dgm:pt modelId="{D1CB51AD-39C2-4B0E-B275-F9833B5D93E0}" type="parTrans" cxnId="{33C09B27-BAB7-4E77-8439-E897B381D549}">
      <dgm:prSet/>
      <dgm:spPr/>
      <dgm:t>
        <a:bodyPr/>
        <a:lstStyle/>
        <a:p>
          <a:endParaRPr lang="en-US"/>
        </a:p>
      </dgm:t>
    </dgm:pt>
    <dgm:pt modelId="{05D9BAA3-61DB-4AB0-9850-3E784D627DC1}" type="sibTrans" cxnId="{33C09B27-BAB7-4E77-8439-E897B381D549}">
      <dgm:prSet/>
      <dgm:spPr/>
      <dgm:t>
        <a:bodyPr/>
        <a:lstStyle/>
        <a:p>
          <a:endParaRPr lang="en-US"/>
        </a:p>
      </dgm:t>
    </dgm:pt>
    <dgm:pt modelId="{3E1C9FAF-46ED-4B00-A9B2-356A081C1E3C}">
      <dgm:prSet phldrT="[Text]" custT="1"/>
      <dgm:spPr/>
      <dgm:t>
        <a:bodyPr/>
        <a:lstStyle/>
        <a:p>
          <a:r>
            <a:rPr lang="en-US" sz="3600" b="1" dirty="0" err="1">
              <a:latin typeface="Times New Roman" panose="02020603050405020304" pitchFamily="18" charset="0"/>
              <a:cs typeface="Times New Roman" panose="02020603050405020304" pitchFamily="18" charset="0"/>
            </a:rPr>
            <a:t>Hiểu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a:t>
          </a:r>
        </a:p>
      </dgm:t>
    </dgm:pt>
    <dgm:pt modelId="{C3643107-369D-48BA-A766-AB0962CD255A}" type="parTrans" cxnId="{F2564276-4E86-4FDC-BFA0-141AB97A5F54}">
      <dgm:prSet/>
      <dgm:spPr/>
      <dgm:t>
        <a:bodyPr/>
        <a:lstStyle/>
        <a:p>
          <a:endParaRPr lang="en-US"/>
        </a:p>
      </dgm:t>
    </dgm:pt>
    <dgm:pt modelId="{0719F6C1-2EC8-48D2-9366-7C073F782FE9}" type="sibTrans" cxnId="{F2564276-4E86-4FDC-BFA0-141AB97A5F54}">
      <dgm:prSet/>
      <dgm:spPr/>
      <dgm:t>
        <a:bodyPr/>
        <a:lstStyle/>
        <a:p>
          <a:endParaRPr lang="en-US"/>
        </a:p>
      </dgm:t>
    </dgm:pt>
    <dgm:pt modelId="{1CD7F94E-E99C-440A-904D-BAFF65B7AC43}">
      <dgm:prSet phldrT="[Text]"/>
      <dgm:spPr/>
      <dgm:t>
        <a:bodyPr/>
        <a:lstStyle/>
        <a:p>
          <a:r>
            <a:rPr lang="en-US" b="1" dirty="0">
              <a:latin typeface="Times New Roman" panose="02020603050405020304" pitchFamily="18" charset="0"/>
              <a:cs typeface="Times New Roman" panose="02020603050405020304" pitchFamily="18" charset="0"/>
            </a:rPr>
            <a:t>2</a:t>
          </a:r>
        </a:p>
      </dgm:t>
    </dgm:pt>
    <dgm:pt modelId="{556C11FF-9A0F-4053-BF74-EC073915CB78}" type="parTrans" cxnId="{9D66A617-5E9C-4BEC-8DCA-F54EE97D22C8}">
      <dgm:prSet/>
      <dgm:spPr/>
      <dgm:t>
        <a:bodyPr/>
        <a:lstStyle/>
        <a:p>
          <a:endParaRPr lang="en-US"/>
        </a:p>
      </dgm:t>
    </dgm:pt>
    <dgm:pt modelId="{2209E807-D68E-4109-B418-19B29E7B9570}" type="sibTrans" cxnId="{9D66A617-5E9C-4BEC-8DCA-F54EE97D22C8}">
      <dgm:prSet/>
      <dgm:spPr/>
      <dgm:t>
        <a:bodyPr/>
        <a:lstStyle/>
        <a:p>
          <a:endParaRPr lang="en-US"/>
        </a:p>
      </dgm:t>
    </dgm:pt>
    <dgm:pt modelId="{AE04D53A-3344-4415-B32A-87B122397980}">
      <dgm:prSet phldrT="[Text]" custT="1"/>
      <dgm:spPr/>
      <dgm:t>
        <a:bodyPr/>
        <a:lstStyle/>
        <a:p>
          <a:r>
            <a:rPr lang="en-US" sz="3600" b="1" dirty="0" err="1">
              <a:latin typeface="Times New Roman" panose="02020603050405020304" pitchFamily="18" charset="0"/>
              <a:cs typeface="Times New Roman" panose="02020603050405020304" pitchFamily="18" charset="0"/>
            </a:rPr>
            <a:t>Nhận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b="1" dirty="0">
              <a:latin typeface="Times New Roman" panose="02020603050405020304" pitchFamily="18" charset="0"/>
              <a:cs typeface="Times New Roman" panose="02020603050405020304" pitchFamily="18" charset="0"/>
            </a:rPr>
            <a:t>.</a:t>
          </a:r>
        </a:p>
      </dgm:t>
    </dgm:pt>
    <dgm:pt modelId="{D82D804F-DEAB-452A-B2D7-40AFBD9567BB}" type="parTrans" cxnId="{135CC8FB-FE2E-48B9-8CB0-F5A1FBF4FA4E}">
      <dgm:prSet/>
      <dgm:spPr/>
      <dgm:t>
        <a:bodyPr/>
        <a:lstStyle/>
        <a:p>
          <a:endParaRPr lang="en-US"/>
        </a:p>
      </dgm:t>
    </dgm:pt>
    <dgm:pt modelId="{B80E8F84-2949-4E7D-AF79-64430ED9B36F}" type="sibTrans" cxnId="{135CC8FB-FE2E-48B9-8CB0-F5A1FBF4FA4E}">
      <dgm:prSet/>
      <dgm:spPr/>
      <dgm:t>
        <a:bodyPr/>
        <a:lstStyle/>
        <a:p>
          <a:endParaRPr lang="en-US"/>
        </a:p>
      </dgm:t>
    </dgm:pt>
    <dgm:pt modelId="{5A6D4BDD-139E-44CB-9177-749B9B407874}">
      <dgm:prSet phldrT="[Text]"/>
      <dgm:spPr/>
      <dgm:t>
        <a:bodyPr/>
        <a:lstStyle/>
        <a:p>
          <a:r>
            <a:rPr lang="en-US" b="1" dirty="0">
              <a:latin typeface="Times New Roman" panose="02020603050405020304" pitchFamily="18" charset="0"/>
              <a:cs typeface="Times New Roman" panose="02020603050405020304" pitchFamily="18" charset="0"/>
            </a:rPr>
            <a:t>3</a:t>
          </a:r>
        </a:p>
      </dgm:t>
    </dgm:pt>
    <dgm:pt modelId="{229419F1-9977-4693-B93B-312CB2847924}" type="parTrans" cxnId="{9944C38C-9741-48F1-A7DE-927900C8065A}">
      <dgm:prSet/>
      <dgm:spPr/>
      <dgm:t>
        <a:bodyPr/>
        <a:lstStyle/>
        <a:p>
          <a:endParaRPr lang="en-US"/>
        </a:p>
      </dgm:t>
    </dgm:pt>
    <dgm:pt modelId="{97FBCE9D-8F4B-4C59-9879-8652986C78F9}" type="sibTrans" cxnId="{9944C38C-9741-48F1-A7DE-927900C8065A}">
      <dgm:prSet/>
      <dgm:spPr/>
      <dgm:t>
        <a:bodyPr/>
        <a:lstStyle/>
        <a:p>
          <a:endParaRPr lang="en-US"/>
        </a:p>
      </dgm:t>
    </dgm:pt>
    <dgm:pt modelId="{0CF3548D-2DB0-43C8-AD68-D359AC69BFEC}">
      <dgm:prSet phldrT="[Text]" custT="1"/>
      <dgm:spPr/>
      <dgm:t>
        <a:bodyPr/>
        <a:lstStyle/>
        <a:p>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dùng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lặp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ngắn</a:t>
          </a:r>
          <a:r>
            <a:rPr lang="en-US" sz="3600" b="1" dirty="0">
              <a:latin typeface="Times New Roman" panose="02020603050405020304" pitchFamily="18" charset="0"/>
              <a:cs typeface="Times New Roman" panose="02020603050405020304" pitchFamily="18" charset="0"/>
            </a:rPr>
            <a:t> </a:t>
          </a:r>
          <a:r>
            <a:rPr lang="en-US" sz="5100" b="1" dirty="0">
              <a:latin typeface="Times New Roman" panose="02020603050405020304" pitchFamily="18" charset="0"/>
              <a:cs typeface="Times New Roman" panose="02020603050405020304" pitchFamily="18" charset="0"/>
            </a:rPr>
            <a:t>.</a:t>
          </a:r>
        </a:p>
      </dgm:t>
    </dgm:pt>
    <dgm:pt modelId="{BE41A98A-CEC5-4822-B353-FDAA11C739E1}" type="parTrans" cxnId="{97E97DCC-3FE1-49B3-A72E-2608638C9EF9}">
      <dgm:prSet/>
      <dgm:spPr/>
      <dgm:t>
        <a:bodyPr/>
        <a:lstStyle/>
        <a:p>
          <a:endParaRPr lang="en-US"/>
        </a:p>
      </dgm:t>
    </dgm:pt>
    <dgm:pt modelId="{437E5B61-27CA-405A-AB91-C226B1DF77AE}" type="sibTrans" cxnId="{97E97DCC-3FE1-49B3-A72E-2608638C9EF9}">
      <dgm:prSet/>
      <dgm:spPr/>
      <dgm:t>
        <a:bodyPr/>
        <a:lstStyle/>
        <a:p>
          <a:endParaRPr lang="en-US"/>
        </a:p>
      </dgm:t>
    </dgm:pt>
    <dgm:pt modelId="{2254020E-E080-4CB3-A6EF-ED4C6BB9CBC1}" type="pres">
      <dgm:prSet presAssocID="{9F06142F-91AB-4EAD-9C5C-3E6BAE181695}" presName="linearFlow" presStyleCnt="0">
        <dgm:presLayoutVars>
          <dgm:dir/>
          <dgm:animLvl val="lvl"/>
          <dgm:resizeHandles val="exact"/>
        </dgm:presLayoutVars>
      </dgm:prSet>
      <dgm:spPr/>
      <dgm:t>
        <a:bodyPr/>
        <a:lstStyle/>
        <a:p>
          <a:endParaRPr lang="en-US"/>
        </a:p>
      </dgm:t>
    </dgm:pt>
    <dgm:pt modelId="{F5EDE400-321E-4281-8819-C2E60A143EC1}" type="pres">
      <dgm:prSet presAssocID="{E348C228-BA07-4D24-AD5B-A8DBCE673F56}" presName="composite" presStyleCnt="0"/>
      <dgm:spPr/>
    </dgm:pt>
    <dgm:pt modelId="{1F1EA549-0405-421F-93C8-F66BEC4BE58D}" type="pres">
      <dgm:prSet presAssocID="{E348C228-BA07-4D24-AD5B-A8DBCE673F56}" presName="parentText" presStyleLbl="alignNode1" presStyleIdx="0" presStyleCnt="3">
        <dgm:presLayoutVars>
          <dgm:chMax val="1"/>
          <dgm:bulletEnabled val="1"/>
        </dgm:presLayoutVars>
      </dgm:prSet>
      <dgm:spPr/>
      <dgm:t>
        <a:bodyPr/>
        <a:lstStyle/>
        <a:p>
          <a:endParaRPr lang="en-US"/>
        </a:p>
      </dgm:t>
    </dgm:pt>
    <dgm:pt modelId="{B7A6125C-31DB-43A8-90E4-725ED17AB31B}" type="pres">
      <dgm:prSet presAssocID="{E348C228-BA07-4D24-AD5B-A8DBCE673F56}" presName="descendantText" presStyleLbl="alignAcc1" presStyleIdx="0" presStyleCnt="3" custLinFactY="-8792" custLinFactNeighborX="12185" custLinFactNeighborY="-100000">
        <dgm:presLayoutVars>
          <dgm:bulletEnabled val="1"/>
        </dgm:presLayoutVars>
      </dgm:prSet>
      <dgm:spPr/>
      <dgm:t>
        <a:bodyPr/>
        <a:lstStyle/>
        <a:p>
          <a:endParaRPr lang="en-US"/>
        </a:p>
      </dgm:t>
    </dgm:pt>
    <dgm:pt modelId="{5C3B3FD5-0C3A-4BD3-89AC-B646F5B688EF}" type="pres">
      <dgm:prSet presAssocID="{05D9BAA3-61DB-4AB0-9850-3E784D627DC1}" presName="sp" presStyleCnt="0"/>
      <dgm:spPr/>
    </dgm:pt>
    <dgm:pt modelId="{69A56F14-3025-47A4-A402-968A2CB9F54D}" type="pres">
      <dgm:prSet presAssocID="{1CD7F94E-E99C-440A-904D-BAFF65B7AC43}" presName="composite" presStyleCnt="0"/>
      <dgm:spPr/>
    </dgm:pt>
    <dgm:pt modelId="{2F8085FB-AB18-4062-ACA2-5A6E7EF492C6}" type="pres">
      <dgm:prSet presAssocID="{1CD7F94E-E99C-440A-904D-BAFF65B7AC43}" presName="parentText" presStyleLbl="alignNode1" presStyleIdx="1" presStyleCnt="3">
        <dgm:presLayoutVars>
          <dgm:chMax val="1"/>
          <dgm:bulletEnabled val="1"/>
        </dgm:presLayoutVars>
      </dgm:prSet>
      <dgm:spPr/>
      <dgm:t>
        <a:bodyPr/>
        <a:lstStyle/>
        <a:p>
          <a:endParaRPr lang="en-US"/>
        </a:p>
      </dgm:t>
    </dgm:pt>
    <dgm:pt modelId="{89802233-5A64-4675-A919-0158A5DB48C0}" type="pres">
      <dgm:prSet presAssocID="{1CD7F94E-E99C-440A-904D-BAFF65B7AC43}" presName="descendantText" presStyleLbl="alignAcc1" presStyleIdx="1" presStyleCnt="3" custLinFactNeighborX="718">
        <dgm:presLayoutVars>
          <dgm:bulletEnabled val="1"/>
        </dgm:presLayoutVars>
      </dgm:prSet>
      <dgm:spPr/>
      <dgm:t>
        <a:bodyPr/>
        <a:lstStyle/>
        <a:p>
          <a:endParaRPr lang="en-US"/>
        </a:p>
      </dgm:t>
    </dgm:pt>
    <dgm:pt modelId="{E2B51513-401C-477E-A23B-338F0FEC3007}" type="pres">
      <dgm:prSet presAssocID="{2209E807-D68E-4109-B418-19B29E7B9570}" presName="sp" presStyleCnt="0"/>
      <dgm:spPr/>
    </dgm:pt>
    <dgm:pt modelId="{43FE40E6-D2D0-4FDB-8112-7368BD75D07E}" type="pres">
      <dgm:prSet presAssocID="{5A6D4BDD-139E-44CB-9177-749B9B407874}" presName="composite" presStyleCnt="0"/>
      <dgm:spPr/>
    </dgm:pt>
    <dgm:pt modelId="{20F82EA2-9D14-4467-A22D-F2405C0A44BD}" type="pres">
      <dgm:prSet presAssocID="{5A6D4BDD-139E-44CB-9177-749B9B407874}" presName="parentText" presStyleLbl="alignNode1" presStyleIdx="2" presStyleCnt="3" custLinFactNeighborY="19395">
        <dgm:presLayoutVars>
          <dgm:chMax val="1"/>
          <dgm:bulletEnabled val="1"/>
        </dgm:presLayoutVars>
      </dgm:prSet>
      <dgm:spPr/>
      <dgm:t>
        <a:bodyPr/>
        <a:lstStyle/>
        <a:p>
          <a:endParaRPr lang="en-US"/>
        </a:p>
      </dgm:t>
    </dgm:pt>
    <dgm:pt modelId="{4F86B593-60A7-495D-B226-BC55F0551F04}" type="pres">
      <dgm:prSet presAssocID="{5A6D4BDD-139E-44CB-9177-749B9B407874}" presName="descendantText" presStyleLbl="alignAcc1" presStyleIdx="2" presStyleCnt="3" custLinFactNeighborX="-59" custLinFactNeighborY="-6322">
        <dgm:presLayoutVars>
          <dgm:bulletEnabled val="1"/>
        </dgm:presLayoutVars>
      </dgm:prSet>
      <dgm:spPr/>
      <dgm:t>
        <a:bodyPr/>
        <a:lstStyle/>
        <a:p>
          <a:endParaRPr lang="en-US"/>
        </a:p>
      </dgm:t>
    </dgm:pt>
  </dgm:ptLst>
  <dgm:cxnLst>
    <dgm:cxn modelId="{9944C38C-9741-48F1-A7DE-927900C8065A}" srcId="{9F06142F-91AB-4EAD-9C5C-3E6BAE181695}" destId="{5A6D4BDD-139E-44CB-9177-749B9B407874}" srcOrd="2" destOrd="0" parTransId="{229419F1-9977-4693-B93B-312CB2847924}" sibTransId="{97FBCE9D-8F4B-4C59-9879-8652986C78F9}"/>
    <dgm:cxn modelId="{33C09B27-BAB7-4E77-8439-E897B381D549}" srcId="{9F06142F-91AB-4EAD-9C5C-3E6BAE181695}" destId="{E348C228-BA07-4D24-AD5B-A8DBCE673F56}" srcOrd="0" destOrd="0" parTransId="{D1CB51AD-39C2-4B0E-B275-F9833B5D93E0}" sibTransId="{05D9BAA3-61DB-4AB0-9850-3E784D627DC1}"/>
    <dgm:cxn modelId="{9D66A617-5E9C-4BEC-8DCA-F54EE97D22C8}" srcId="{9F06142F-91AB-4EAD-9C5C-3E6BAE181695}" destId="{1CD7F94E-E99C-440A-904D-BAFF65B7AC43}" srcOrd="1" destOrd="0" parTransId="{556C11FF-9A0F-4053-BF74-EC073915CB78}" sibTransId="{2209E807-D68E-4109-B418-19B29E7B9570}"/>
    <dgm:cxn modelId="{AC705C88-50C3-4568-BDF5-7A4F4FA063D8}" type="presOf" srcId="{3E1C9FAF-46ED-4B00-A9B2-356A081C1E3C}" destId="{B7A6125C-31DB-43A8-90E4-725ED17AB31B}" srcOrd="0" destOrd="0" presId="urn:microsoft.com/office/officeart/2005/8/layout/chevron2"/>
    <dgm:cxn modelId="{97E97DCC-3FE1-49B3-A72E-2608638C9EF9}" srcId="{5A6D4BDD-139E-44CB-9177-749B9B407874}" destId="{0CF3548D-2DB0-43C8-AD68-D359AC69BFEC}" srcOrd="0" destOrd="0" parTransId="{BE41A98A-CEC5-4822-B353-FDAA11C739E1}" sibTransId="{437E5B61-27CA-405A-AB91-C226B1DF77AE}"/>
    <dgm:cxn modelId="{2F0AC846-8579-4031-9AD0-3E95D1ED5649}" type="presOf" srcId="{9F06142F-91AB-4EAD-9C5C-3E6BAE181695}" destId="{2254020E-E080-4CB3-A6EF-ED4C6BB9CBC1}" srcOrd="0" destOrd="0" presId="urn:microsoft.com/office/officeart/2005/8/layout/chevron2"/>
    <dgm:cxn modelId="{135CC8FB-FE2E-48B9-8CB0-F5A1FBF4FA4E}" srcId="{1CD7F94E-E99C-440A-904D-BAFF65B7AC43}" destId="{AE04D53A-3344-4415-B32A-87B122397980}" srcOrd="0" destOrd="0" parTransId="{D82D804F-DEAB-452A-B2D7-40AFBD9567BB}" sibTransId="{B80E8F84-2949-4E7D-AF79-64430ED9B36F}"/>
    <dgm:cxn modelId="{3EAFD8AA-E717-4C82-86AD-61AE07C8CAB3}" type="presOf" srcId="{0CF3548D-2DB0-43C8-AD68-D359AC69BFEC}" destId="{4F86B593-60A7-495D-B226-BC55F0551F04}" srcOrd="0" destOrd="0" presId="urn:microsoft.com/office/officeart/2005/8/layout/chevron2"/>
    <dgm:cxn modelId="{F2564276-4E86-4FDC-BFA0-141AB97A5F54}" srcId="{E348C228-BA07-4D24-AD5B-A8DBCE673F56}" destId="{3E1C9FAF-46ED-4B00-A9B2-356A081C1E3C}" srcOrd="0" destOrd="0" parTransId="{C3643107-369D-48BA-A766-AB0962CD255A}" sibTransId="{0719F6C1-2EC8-48D2-9366-7C073F782FE9}"/>
    <dgm:cxn modelId="{F1A63BA4-8847-4322-9722-2BCD0BD38D91}" type="presOf" srcId="{AE04D53A-3344-4415-B32A-87B122397980}" destId="{89802233-5A64-4675-A919-0158A5DB48C0}" srcOrd="0" destOrd="0" presId="urn:microsoft.com/office/officeart/2005/8/layout/chevron2"/>
    <dgm:cxn modelId="{F17C448E-9781-4197-840A-23E0C7972F7E}" type="presOf" srcId="{5A6D4BDD-139E-44CB-9177-749B9B407874}" destId="{20F82EA2-9D14-4467-A22D-F2405C0A44BD}" srcOrd="0" destOrd="0" presId="urn:microsoft.com/office/officeart/2005/8/layout/chevron2"/>
    <dgm:cxn modelId="{3459AA5C-CE53-48A1-9EEC-14F66549DC7E}" type="presOf" srcId="{1CD7F94E-E99C-440A-904D-BAFF65B7AC43}" destId="{2F8085FB-AB18-4062-ACA2-5A6E7EF492C6}" srcOrd="0" destOrd="0" presId="urn:microsoft.com/office/officeart/2005/8/layout/chevron2"/>
    <dgm:cxn modelId="{D1F60CEC-345E-4D3F-B683-661B18D40CC9}" type="presOf" srcId="{E348C228-BA07-4D24-AD5B-A8DBCE673F56}" destId="{1F1EA549-0405-421F-93C8-F66BEC4BE58D}" srcOrd="0" destOrd="0" presId="urn:microsoft.com/office/officeart/2005/8/layout/chevron2"/>
    <dgm:cxn modelId="{2C793B79-ECBE-4A65-B022-437413258E72}" type="presParOf" srcId="{2254020E-E080-4CB3-A6EF-ED4C6BB9CBC1}" destId="{F5EDE400-321E-4281-8819-C2E60A143EC1}" srcOrd="0" destOrd="0" presId="urn:microsoft.com/office/officeart/2005/8/layout/chevron2"/>
    <dgm:cxn modelId="{90BF82A8-3893-40DE-82E1-814015C54A8E}" type="presParOf" srcId="{F5EDE400-321E-4281-8819-C2E60A143EC1}" destId="{1F1EA549-0405-421F-93C8-F66BEC4BE58D}" srcOrd="0" destOrd="0" presId="urn:microsoft.com/office/officeart/2005/8/layout/chevron2"/>
    <dgm:cxn modelId="{47EE0330-118A-46E3-AC59-A7199599BB43}" type="presParOf" srcId="{F5EDE400-321E-4281-8819-C2E60A143EC1}" destId="{B7A6125C-31DB-43A8-90E4-725ED17AB31B}" srcOrd="1" destOrd="0" presId="urn:microsoft.com/office/officeart/2005/8/layout/chevron2"/>
    <dgm:cxn modelId="{A100A53B-1E7C-49B4-805E-1FD9C8000E14}" type="presParOf" srcId="{2254020E-E080-4CB3-A6EF-ED4C6BB9CBC1}" destId="{5C3B3FD5-0C3A-4BD3-89AC-B646F5B688EF}" srcOrd="1" destOrd="0" presId="urn:microsoft.com/office/officeart/2005/8/layout/chevron2"/>
    <dgm:cxn modelId="{F11C1ECF-111A-44E5-8E1D-7251F3DD6605}" type="presParOf" srcId="{2254020E-E080-4CB3-A6EF-ED4C6BB9CBC1}" destId="{69A56F14-3025-47A4-A402-968A2CB9F54D}" srcOrd="2" destOrd="0" presId="urn:microsoft.com/office/officeart/2005/8/layout/chevron2"/>
    <dgm:cxn modelId="{DE2F2515-DCF6-4912-B83D-CDC8A833566D}" type="presParOf" srcId="{69A56F14-3025-47A4-A402-968A2CB9F54D}" destId="{2F8085FB-AB18-4062-ACA2-5A6E7EF492C6}" srcOrd="0" destOrd="0" presId="urn:microsoft.com/office/officeart/2005/8/layout/chevron2"/>
    <dgm:cxn modelId="{A9C2EA74-222C-47F5-BCF4-D49D36EC9B25}" type="presParOf" srcId="{69A56F14-3025-47A4-A402-968A2CB9F54D}" destId="{89802233-5A64-4675-A919-0158A5DB48C0}" srcOrd="1" destOrd="0" presId="urn:microsoft.com/office/officeart/2005/8/layout/chevron2"/>
    <dgm:cxn modelId="{315AA9DF-D481-4961-90A6-0A9862323671}" type="presParOf" srcId="{2254020E-E080-4CB3-A6EF-ED4C6BB9CBC1}" destId="{E2B51513-401C-477E-A23B-338F0FEC3007}" srcOrd="3" destOrd="0" presId="urn:microsoft.com/office/officeart/2005/8/layout/chevron2"/>
    <dgm:cxn modelId="{52DC9B66-3736-4F18-8F2F-FF7F3B328EC3}" type="presParOf" srcId="{2254020E-E080-4CB3-A6EF-ED4C6BB9CBC1}" destId="{43FE40E6-D2D0-4FDB-8112-7368BD75D07E}" srcOrd="4" destOrd="0" presId="urn:microsoft.com/office/officeart/2005/8/layout/chevron2"/>
    <dgm:cxn modelId="{F5A787C7-B225-4ACB-8772-5CE6666FDC48}" type="presParOf" srcId="{43FE40E6-D2D0-4FDB-8112-7368BD75D07E}" destId="{20F82EA2-9D14-4467-A22D-F2405C0A44BD}" srcOrd="0" destOrd="0" presId="urn:microsoft.com/office/officeart/2005/8/layout/chevron2"/>
    <dgm:cxn modelId="{9CCF756D-45C6-4E23-90D1-40AB30E14988}" type="presParOf" srcId="{43FE40E6-D2D0-4FDB-8112-7368BD75D07E}" destId="{4F86B593-60A7-495D-B226-BC55F0551F0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EA549-0405-421F-93C8-F66BEC4BE58D}">
      <dsp:nvSpPr>
        <dsp:cNvPr id="0" name=""/>
        <dsp:cNvSpPr/>
      </dsp:nvSpPr>
      <dsp:spPr>
        <a:xfrm rot="5400000">
          <a:off x="-274792" y="280138"/>
          <a:ext cx="1831950" cy="128236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kern="1200" dirty="0">
              <a:latin typeface="Times New Roman" panose="02020603050405020304" pitchFamily="18" charset="0"/>
              <a:cs typeface="Times New Roman" panose="02020603050405020304" pitchFamily="18" charset="0"/>
            </a:rPr>
            <a:t>1</a:t>
          </a:r>
        </a:p>
      </dsp:txBody>
      <dsp:txXfrm rot="-5400000">
        <a:off x="1" y="646529"/>
        <a:ext cx="1282365" cy="549585"/>
      </dsp:txXfrm>
    </dsp:sp>
    <dsp:sp modelId="{B7A6125C-31DB-43A8-90E4-725ED17AB31B}">
      <dsp:nvSpPr>
        <dsp:cNvPr id="0" name=""/>
        <dsp:cNvSpPr/>
      </dsp:nvSpPr>
      <dsp:spPr>
        <a:xfrm rot="5400000">
          <a:off x="6141798" y="-4859433"/>
          <a:ext cx="1190767" cy="1090963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err="1">
              <a:latin typeface="Times New Roman" panose="02020603050405020304" pitchFamily="18" charset="0"/>
              <a:cs typeface="Times New Roman" panose="02020603050405020304" pitchFamily="18" charset="0"/>
            </a:rPr>
            <a:t>Hiểu</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khái</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niệm</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thế</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nào</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là</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đại</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từ</a:t>
          </a:r>
          <a:r>
            <a:rPr lang="en-US" sz="3600" b="1" kern="1200" dirty="0">
              <a:latin typeface="Times New Roman" panose="02020603050405020304" pitchFamily="18" charset="0"/>
              <a:cs typeface="Times New Roman" panose="02020603050405020304" pitchFamily="18" charset="0"/>
            </a:rPr>
            <a:t>.</a:t>
          </a:r>
        </a:p>
      </dsp:txBody>
      <dsp:txXfrm rot="-5400000">
        <a:off x="1282365" y="58128"/>
        <a:ext cx="10851506" cy="1074511"/>
      </dsp:txXfrm>
    </dsp:sp>
    <dsp:sp modelId="{2F8085FB-AB18-4062-ACA2-5A6E7EF492C6}">
      <dsp:nvSpPr>
        <dsp:cNvPr id="0" name=""/>
        <dsp:cNvSpPr/>
      </dsp:nvSpPr>
      <dsp:spPr>
        <a:xfrm rot="5400000">
          <a:off x="-274792" y="1920551"/>
          <a:ext cx="1831950" cy="1282365"/>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kern="1200" dirty="0">
              <a:latin typeface="Times New Roman" panose="02020603050405020304" pitchFamily="18" charset="0"/>
              <a:cs typeface="Times New Roman" panose="02020603050405020304" pitchFamily="18" charset="0"/>
            </a:rPr>
            <a:t>2</a:t>
          </a:r>
        </a:p>
      </dsp:txBody>
      <dsp:txXfrm rot="-5400000">
        <a:off x="1" y="2286942"/>
        <a:ext cx="1282365" cy="549585"/>
      </dsp:txXfrm>
    </dsp:sp>
    <dsp:sp modelId="{89802233-5A64-4675-A919-0158A5DB48C0}">
      <dsp:nvSpPr>
        <dsp:cNvPr id="0" name=""/>
        <dsp:cNvSpPr/>
      </dsp:nvSpPr>
      <dsp:spPr>
        <a:xfrm rot="5400000">
          <a:off x="6141798" y="-3213674"/>
          <a:ext cx="1190767" cy="1090963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err="1">
              <a:latin typeface="Times New Roman" panose="02020603050405020304" pitchFamily="18" charset="0"/>
              <a:cs typeface="Times New Roman" panose="02020603050405020304" pitchFamily="18" charset="0"/>
            </a:rPr>
            <a:t>Nhận</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biết</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được</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đại</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từ</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trong</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cách</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nói</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hằng</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ngày</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trong</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văn</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bản</a:t>
          </a:r>
          <a:r>
            <a:rPr lang="en-US" sz="3600" b="1" kern="1200" dirty="0">
              <a:latin typeface="Times New Roman" panose="02020603050405020304" pitchFamily="18" charset="0"/>
              <a:cs typeface="Times New Roman" panose="02020603050405020304" pitchFamily="18" charset="0"/>
            </a:rPr>
            <a:t>.</a:t>
          </a:r>
        </a:p>
      </dsp:txBody>
      <dsp:txXfrm rot="-5400000">
        <a:off x="1282365" y="1703887"/>
        <a:ext cx="10851506" cy="1074511"/>
      </dsp:txXfrm>
    </dsp:sp>
    <dsp:sp modelId="{20F82EA2-9D14-4467-A22D-F2405C0A44BD}">
      <dsp:nvSpPr>
        <dsp:cNvPr id="0" name=""/>
        <dsp:cNvSpPr/>
      </dsp:nvSpPr>
      <dsp:spPr>
        <a:xfrm rot="5400000">
          <a:off x="-274792" y="3566310"/>
          <a:ext cx="1831950" cy="1282365"/>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kern="1200" dirty="0">
              <a:latin typeface="Times New Roman" panose="02020603050405020304" pitchFamily="18" charset="0"/>
              <a:cs typeface="Times New Roman" panose="02020603050405020304" pitchFamily="18" charset="0"/>
            </a:rPr>
            <a:t>3</a:t>
          </a:r>
        </a:p>
      </dsp:txBody>
      <dsp:txXfrm rot="-5400000">
        <a:off x="1" y="3932701"/>
        <a:ext cx="1282365" cy="549585"/>
      </dsp:txXfrm>
    </dsp:sp>
    <dsp:sp modelId="{4F86B593-60A7-495D-B226-BC55F0551F04}">
      <dsp:nvSpPr>
        <dsp:cNvPr id="0" name=""/>
        <dsp:cNvSpPr/>
      </dsp:nvSpPr>
      <dsp:spPr>
        <a:xfrm rot="5400000">
          <a:off x="6135362" y="-1648542"/>
          <a:ext cx="1190767" cy="1090963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err="1">
              <a:latin typeface="Times New Roman" panose="02020603050405020304" pitchFamily="18" charset="0"/>
              <a:cs typeface="Times New Roman" panose="02020603050405020304" pitchFamily="18" charset="0"/>
            </a:rPr>
            <a:t>Biết</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sử</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dụng</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đại</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từ</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thay</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thế</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cho</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danh</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từ</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bị</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dùng</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lặp</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lại</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trong</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một</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văn</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bản</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ngắn</a:t>
          </a:r>
          <a:r>
            <a:rPr lang="en-US" sz="3600" b="1" kern="1200" dirty="0">
              <a:latin typeface="Times New Roman" panose="02020603050405020304" pitchFamily="18" charset="0"/>
              <a:cs typeface="Times New Roman" panose="02020603050405020304" pitchFamily="18" charset="0"/>
            </a:rPr>
            <a:t> </a:t>
          </a:r>
          <a:r>
            <a:rPr lang="en-US" sz="5100" b="1" kern="1200" dirty="0">
              <a:latin typeface="Times New Roman" panose="02020603050405020304" pitchFamily="18" charset="0"/>
              <a:cs typeface="Times New Roman" panose="02020603050405020304" pitchFamily="18" charset="0"/>
            </a:rPr>
            <a:t>.</a:t>
          </a:r>
        </a:p>
      </dsp:txBody>
      <dsp:txXfrm rot="-5400000">
        <a:off x="1275929" y="3269019"/>
        <a:ext cx="10851506" cy="10745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D59D9-4BEA-4BAF-8CA0-D885E8DA4014}"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96A28-52A1-46B1-8732-21CA666515DF}" type="slidenum">
              <a:rPr lang="en-US" smtClean="0"/>
              <a:t>‹#›</a:t>
            </a:fld>
            <a:endParaRPr lang="en-US"/>
          </a:p>
        </p:txBody>
      </p:sp>
    </p:spTree>
    <p:extLst>
      <p:ext uri="{BB962C8B-B14F-4D97-AF65-F5344CB8AC3E}">
        <p14:creationId xmlns:p14="http://schemas.microsoft.com/office/powerpoint/2010/main" val="356240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783"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783"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82243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7409"/>
          <p:cNvSpPr>
            <a:spLocks noGrp="1" noRot="1" noChangeAspect="1" noChangeArrowheads="1" noTextEdit="1"/>
          </p:cNvSpPr>
          <p:nvPr>
            <p:ph type="sldImg"/>
          </p:nvPr>
        </p:nvSpPr>
        <p:spPr>
          <a:ln/>
        </p:spPr>
      </p:sp>
      <p:sp>
        <p:nvSpPr>
          <p:cNvPr id="6147" name="文本占位符 17410"/>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latin typeface="Arial" panose="020B0604020202020204" pitchFamily="34" charset="0"/>
            </a:endParaRPr>
          </a:p>
        </p:txBody>
      </p:sp>
      <p:sp>
        <p:nvSpPr>
          <p:cNvPr id="6148" name="灯片编号占位符 1"/>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00000"/>
                </a:solidFill>
                <a:latin typeface="Times New Roman" panose="02020603050405020304" pitchFamily="18" charset="0"/>
              </a:defRPr>
            </a:lvl1pPr>
            <a:lvl2pPr marL="742950" indent="-285750">
              <a:defRPr sz="2400">
                <a:solidFill>
                  <a:srgbClr val="000000"/>
                </a:solidFill>
                <a:latin typeface="Times New Roman" panose="02020603050405020304" pitchFamily="18" charset="0"/>
              </a:defRPr>
            </a:lvl2pPr>
            <a:lvl3pPr marL="1143000" indent="-228600">
              <a:defRPr sz="2400">
                <a:solidFill>
                  <a:srgbClr val="000000"/>
                </a:solidFill>
                <a:latin typeface="Times New Roman" panose="02020603050405020304" pitchFamily="18" charset="0"/>
              </a:defRPr>
            </a:lvl3pPr>
            <a:lvl4pPr marL="1600200" indent="-228600">
              <a:defRPr sz="2400">
                <a:solidFill>
                  <a:srgbClr val="000000"/>
                </a:solidFill>
                <a:latin typeface="Times New Roman" panose="02020603050405020304" pitchFamily="18" charset="0"/>
              </a:defRPr>
            </a:lvl4pPr>
            <a:lvl5pPr marL="2057400" indent="-228600">
              <a:defRPr sz="2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59A074-AEFB-4FFE-80BC-4E2353728AC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4654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00000"/>
                </a:solidFill>
                <a:latin typeface="Times New Roman" panose="02020603050405020304" pitchFamily="18" charset="0"/>
              </a:defRPr>
            </a:lvl1pPr>
            <a:lvl2pPr marL="742950" indent="-285750">
              <a:defRPr sz="2400">
                <a:solidFill>
                  <a:srgbClr val="000000"/>
                </a:solidFill>
                <a:latin typeface="Times New Roman" panose="02020603050405020304" pitchFamily="18" charset="0"/>
              </a:defRPr>
            </a:lvl2pPr>
            <a:lvl3pPr marL="1143000" indent="-228600">
              <a:defRPr sz="2400">
                <a:solidFill>
                  <a:srgbClr val="000000"/>
                </a:solidFill>
                <a:latin typeface="Times New Roman" panose="02020603050405020304" pitchFamily="18" charset="0"/>
              </a:defRPr>
            </a:lvl3pPr>
            <a:lvl4pPr marL="1600200" indent="-228600">
              <a:defRPr sz="2400">
                <a:solidFill>
                  <a:srgbClr val="000000"/>
                </a:solidFill>
                <a:latin typeface="Times New Roman" panose="02020603050405020304" pitchFamily="18" charset="0"/>
              </a:defRPr>
            </a:lvl4pPr>
            <a:lvl5pPr marL="2057400" indent="-228600">
              <a:defRPr sz="2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BC2298-FA59-4940-9B6C-A28C015AF31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2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00"/>
                </a:solidFill>
                <a:latin typeface="Times New Roman" panose="02020603050405020304" pitchFamily="18" charset="0"/>
              </a:defRPr>
            </a:lvl1pPr>
            <a:lvl2pPr marL="742950" indent="-285750">
              <a:defRPr sz="2400">
                <a:solidFill>
                  <a:srgbClr val="000000"/>
                </a:solidFill>
                <a:latin typeface="Times New Roman" panose="02020603050405020304" pitchFamily="18" charset="0"/>
              </a:defRPr>
            </a:lvl2pPr>
            <a:lvl3pPr marL="1143000" indent="-228600">
              <a:defRPr sz="2400">
                <a:solidFill>
                  <a:srgbClr val="000000"/>
                </a:solidFill>
                <a:latin typeface="Times New Roman" panose="02020603050405020304" pitchFamily="18" charset="0"/>
              </a:defRPr>
            </a:lvl3pPr>
            <a:lvl4pPr marL="1600200" indent="-228600">
              <a:defRPr sz="2400">
                <a:solidFill>
                  <a:srgbClr val="000000"/>
                </a:solidFill>
                <a:latin typeface="Times New Roman" panose="02020603050405020304" pitchFamily="18" charset="0"/>
              </a:defRPr>
            </a:lvl4pPr>
            <a:lvl5pPr marL="2057400" indent="-228600">
              <a:defRPr sz="2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C0AEBC-65D9-4555-A45A-04453D49672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360188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75505-4FCE-4E6A-A451-BC007DB05F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7AB6C-79B8-42C1-BD92-E71CEE75B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74B7FD-3B46-4DB7-B020-856AC8930531}"/>
              </a:ext>
            </a:extLst>
          </p:cNvPr>
          <p:cNvSpPr>
            <a:spLocks noGrp="1"/>
          </p:cNvSpPr>
          <p:nvPr>
            <p:ph type="dt" sz="half" idx="10"/>
          </p:nvPr>
        </p:nvSpPr>
        <p:spPr/>
        <p:txBody>
          <a:bodyPr/>
          <a:lstStyle/>
          <a:p>
            <a:fld id="{6935594A-4F7C-4EE0-838E-6A404EB11EFA}" type="datetimeFigureOut">
              <a:rPr lang="en-US" smtClean="0"/>
              <a:t>8/1/2023</a:t>
            </a:fld>
            <a:endParaRPr lang="en-US"/>
          </a:p>
        </p:txBody>
      </p:sp>
      <p:sp>
        <p:nvSpPr>
          <p:cNvPr id="5" name="Footer Placeholder 4">
            <a:extLst>
              <a:ext uri="{FF2B5EF4-FFF2-40B4-BE49-F238E27FC236}">
                <a16:creationId xmlns:a16="http://schemas.microsoft.com/office/drawing/2014/main" id="{599057F5-FBFB-40EB-9EC5-7B8088C56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269CB-2231-4436-8BE1-E05D1FF6154A}"/>
              </a:ext>
            </a:extLst>
          </p:cNvPr>
          <p:cNvSpPr>
            <a:spLocks noGrp="1"/>
          </p:cNvSpPr>
          <p:nvPr>
            <p:ph type="sldNum" sz="quarter" idx="12"/>
          </p:nvPr>
        </p:nvSpPr>
        <p:spPr/>
        <p:txBody>
          <a:bodyPr/>
          <a:lstStyle/>
          <a:p>
            <a:fld id="{43A3C440-7D30-43AF-B371-59A08C4B80CA}" type="slidenum">
              <a:rPr lang="en-US" smtClean="0"/>
              <a:t>‹#›</a:t>
            </a:fld>
            <a:endParaRPr lang="en-US"/>
          </a:p>
        </p:txBody>
      </p:sp>
    </p:spTree>
    <p:extLst>
      <p:ext uri="{BB962C8B-B14F-4D97-AF65-F5344CB8AC3E}">
        <p14:creationId xmlns:p14="http://schemas.microsoft.com/office/powerpoint/2010/main" val="87257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AA0B-23DB-42CE-833A-1565F86072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0277F8-F910-45AD-9A83-EA2B877A11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6E7D0-5690-4B4B-9914-8DA561C239C8}"/>
              </a:ext>
            </a:extLst>
          </p:cNvPr>
          <p:cNvSpPr>
            <a:spLocks noGrp="1"/>
          </p:cNvSpPr>
          <p:nvPr>
            <p:ph type="dt" sz="half" idx="10"/>
          </p:nvPr>
        </p:nvSpPr>
        <p:spPr/>
        <p:txBody>
          <a:bodyPr/>
          <a:lstStyle/>
          <a:p>
            <a:fld id="{6935594A-4F7C-4EE0-838E-6A404EB11EFA}" type="datetimeFigureOut">
              <a:rPr lang="en-US" smtClean="0"/>
              <a:t>8/1/2023</a:t>
            </a:fld>
            <a:endParaRPr lang="en-US"/>
          </a:p>
        </p:txBody>
      </p:sp>
      <p:sp>
        <p:nvSpPr>
          <p:cNvPr id="5" name="Footer Placeholder 4">
            <a:extLst>
              <a:ext uri="{FF2B5EF4-FFF2-40B4-BE49-F238E27FC236}">
                <a16:creationId xmlns:a16="http://schemas.microsoft.com/office/drawing/2014/main" id="{65114A77-0C37-4067-A92E-86A924817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08D4C-00B5-459E-9E73-BBD49962E5B3}"/>
              </a:ext>
            </a:extLst>
          </p:cNvPr>
          <p:cNvSpPr>
            <a:spLocks noGrp="1"/>
          </p:cNvSpPr>
          <p:nvPr>
            <p:ph type="sldNum" sz="quarter" idx="12"/>
          </p:nvPr>
        </p:nvSpPr>
        <p:spPr/>
        <p:txBody>
          <a:bodyPr/>
          <a:lstStyle/>
          <a:p>
            <a:fld id="{43A3C440-7D30-43AF-B371-59A08C4B80CA}" type="slidenum">
              <a:rPr lang="en-US" smtClean="0"/>
              <a:t>‹#›</a:t>
            </a:fld>
            <a:endParaRPr lang="en-US"/>
          </a:p>
        </p:txBody>
      </p:sp>
    </p:spTree>
    <p:extLst>
      <p:ext uri="{BB962C8B-B14F-4D97-AF65-F5344CB8AC3E}">
        <p14:creationId xmlns:p14="http://schemas.microsoft.com/office/powerpoint/2010/main" val="2276601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9"/>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0"/>
          <p:cNvSpPr>
            <a:spLocks noGrp="1" noChangeArrowheads="1"/>
          </p:cNvSpPr>
          <p:nvPr>
            <p:ph type="sldNum" sz="quarter" idx="12"/>
          </p:nvPr>
        </p:nvSpPr>
        <p:spPr>
          <a:xfrm>
            <a:off x="8331200" y="64008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52B777BD-B664-4EB7-85A1-977E538365B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2220138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8"/>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9"/>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0"/>
          <p:cNvSpPr>
            <a:spLocks noGrp="1" noChangeArrowheads="1"/>
          </p:cNvSpPr>
          <p:nvPr>
            <p:ph type="sldNum" sz="quarter" idx="12"/>
          </p:nvPr>
        </p:nvSpPr>
        <p:spPr>
          <a:xfrm>
            <a:off x="8331200" y="64008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22C983D2-80B8-4D4E-8C7D-5192BE5FC38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535759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884" y="304801"/>
            <a:ext cx="2438400" cy="563721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826684" y="304801"/>
            <a:ext cx="7112000" cy="5637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8"/>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9"/>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0"/>
          <p:cNvSpPr>
            <a:spLocks noGrp="1" noChangeArrowheads="1"/>
          </p:cNvSpPr>
          <p:nvPr>
            <p:ph type="sldNum" sz="quarter" idx="12"/>
          </p:nvPr>
        </p:nvSpPr>
        <p:spPr>
          <a:xfrm>
            <a:off x="8331200" y="64008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59747605-483D-4997-9075-7B5940E042A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814495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3A2DCD3-CD69-4C8B-9167-D2ADF4712BC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29796530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86BC50D-FA83-435E-BC73-5E8A1E17B87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3951884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911DCFE-E00D-4DAC-A991-7EC5E737CA3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2476653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4EBBCA5-18F1-4860-B248-2ACD4E986FC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15249631"/>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5C67D40-7D36-46CD-974D-BD027928F75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2706484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F497DA-94BA-4AC8-9E91-5E644DB8CF1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5887795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31153656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D6825D-E8BB-4386-8429-4D4ED34E20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802B85-D905-4630-8B1E-4E701BE86B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8AB00-8A7A-457B-ADD0-C74D878FF621}"/>
              </a:ext>
            </a:extLst>
          </p:cNvPr>
          <p:cNvSpPr>
            <a:spLocks noGrp="1"/>
          </p:cNvSpPr>
          <p:nvPr>
            <p:ph type="dt" sz="half" idx="10"/>
          </p:nvPr>
        </p:nvSpPr>
        <p:spPr/>
        <p:txBody>
          <a:bodyPr/>
          <a:lstStyle/>
          <a:p>
            <a:fld id="{6935594A-4F7C-4EE0-838E-6A404EB11EFA}" type="datetimeFigureOut">
              <a:rPr lang="en-US" smtClean="0"/>
              <a:t>8/1/2023</a:t>
            </a:fld>
            <a:endParaRPr lang="en-US"/>
          </a:p>
        </p:txBody>
      </p:sp>
      <p:sp>
        <p:nvSpPr>
          <p:cNvPr id="5" name="Footer Placeholder 4">
            <a:extLst>
              <a:ext uri="{FF2B5EF4-FFF2-40B4-BE49-F238E27FC236}">
                <a16:creationId xmlns:a16="http://schemas.microsoft.com/office/drawing/2014/main" id="{3C8D5E38-E06D-4DD9-9F7C-218E74A6E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8F9F6-0E4A-4896-BD48-F31CE1F3F0E6}"/>
              </a:ext>
            </a:extLst>
          </p:cNvPr>
          <p:cNvSpPr>
            <a:spLocks noGrp="1"/>
          </p:cNvSpPr>
          <p:nvPr>
            <p:ph type="sldNum" sz="quarter" idx="12"/>
          </p:nvPr>
        </p:nvSpPr>
        <p:spPr/>
        <p:txBody>
          <a:bodyPr/>
          <a:lstStyle/>
          <a:p>
            <a:fld id="{43A3C440-7D30-43AF-B371-59A08C4B80CA}" type="slidenum">
              <a:rPr lang="en-US" smtClean="0"/>
              <a:t>‹#›</a:t>
            </a:fld>
            <a:endParaRPr lang="en-US"/>
          </a:p>
        </p:txBody>
      </p:sp>
    </p:spTree>
    <p:extLst>
      <p:ext uri="{BB962C8B-B14F-4D97-AF65-F5344CB8AC3E}">
        <p14:creationId xmlns:p14="http://schemas.microsoft.com/office/powerpoint/2010/main" val="40316824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9FF138C-5A3A-404A-A222-28C2BFDF985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3958457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1CE1156-C2F2-493F-ACAF-268D87F86CFC}"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8130699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B37FE8-29EF-4536-9E9D-6199331F8C2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9426196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E0DADFD-3330-4C69-AC98-2DBFF2DF782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5981109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609600" y="1600201"/>
            <a:ext cx="10972800" cy="4525963"/>
          </a:xfrm>
        </p:spPr>
        <p:txBody>
          <a:bodyPr/>
          <a:lstStyle/>
          <a:p>
            <a:pPr lvl="0"/>
            <a:endParaRPr lang="vi-VN" noProof="0" smtClean="0"/>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5F2F0C0-F9A2-4405-8929-61952A43EE9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5939156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3A2DCD3-CD69-4C8B-9167-D2ADF4712BC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3834135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86BC50D-FA83-435E-BC73-5E8A1E17B87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3828524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911DCFE-E00D-4DAC-A991-7EC5E737CA3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7127884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4EBBCA5-18F1-4860-B248-2ACD4E986FC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20437041"/>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5C67D40-7D36-46CD-974D-BD027928F75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0054926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8C1365D-69FF-4855-B176-EBCAC03495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969122-FFA0-4D59-85CD-61908EC913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A25EFA-B8F3-4658-88B2-4188B6E22F41}"/>
              </a:ext>
            </a:extLst>
          </p:cNvPr>
          <p:cNvSpPr>
            <a:spLocks noGrp="1" noChangeArrowheads="1"/>
          </p:cNvSpPr>
          <p:nvPr>
            <p:ph type="sldNum" sz="quarter" idx="12"/>
          </p:nvPr>
        </p:nvSpPr>
        <p:spPr>
          <a:ln/>
        </p:spPr>
        <p:txBody>
          <a:bodyPr/>
          <a:lstStyle>
            <a:lvl1pPr>
              <a:defRPr/>
            </a:lvl1pPr>
          </a:lstStyle>
          <a:p>
            <a:fld id="{93981F9C-832A-41D9-9771-F43B39C2B34B}" type="slidenum">
              <a:rPr lang="en-US" altLang="en-US"/>
              <a:pPr/>
              <a:t>‹#›</a:t>
            </a:fld>
            <a:endParaRPr lang="en-US" altLang="en-US"/>
          </a:p>
        </p:txBody>
      </p:sp>
    </p:spTree>
    <p:extLst>
      <p:ext uri="{BB962C8B-B14F-4D97-AF65-F5344CB8AC3E}">
        <p14:creationId xmlns:p14="http://schemas.microsoft.com/office/powerpoint/2010/main" val="29535313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F497DA-94BA-4AC8-9E91-5E644DB8CF1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5277697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51802689"/>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9FF138C-5A3A-404A-A222-28C2BFDF985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5437286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1CE1156-C2F2-493F-ACAF-268D87F86CFC}"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01592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B37FE8-29EF-4536-9E9D-6199331F8C2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3454649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E0DADFD-3330-4C69-AC98-2DBFF2DF782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9316372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609600" y="1600201"/>
            <a:ext cx="10972800" cy="4525963"/>
          </a:xfrm>
        </p:spPr>
        <p:txBody>
          <a:bodyPr/>
          <a:lstStyle/>
          <a:p>
            <a:pPr lvl="0"/>
            <a:endParaRPr lang="vi-VN" noProof="0" smtClean="0"/>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5F2F0C0-F9A2-4405-8929-61952A43EE9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7090497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431554"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altLang="en-US" noProof="0"/>
              <a:t>Click to edit Master title style</a:t>
            </a:r>
          </a:p>
        </p:txBody>
      </p:sp>
      <p:sp>
        <p:nvSpPr>
          <p:cNvPr id="1431555"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5"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fontAlgn="base">
              <a:spcBef>
                <a:spcPct val="0"/>
              </a:spcBef>
              <a:spcAft>
                <a:spcPct val="0"/>
              </a:spcAft>
              <a:defRPr/>
            </a:pPr>
            <a:fld id="{C6717A8C-AB71-4391-B622-695810CDB312}"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fontAlgn="base">
              <a:spcBef>
                <a:spcPct val="0"/>
              </a:spcBef>
              <a:spcAft>
                <a:spcPct val="0"/>
              </a:spcAft>
              <a:defRPr/>
            </a:pPr>
            <a:endParaRPr lang="en-US" altLang="en-US">
              <a:solidFill>
                <a:srgbClr val="FFFFFF"/>
              </a:solidFill>
            </a:endParaRPr>
          </a:p>
        </p:txBody>
      </p:sp>
    </p:spTree>
    <p:extLst>
      <p:ext uri="{BB962C8B-B14F-4D97-AF65-F5344CB8AC3E}">
        <p14:creationId xmlns:p14="http://schemas.microsoft.com/office/powerpoint/2010/main" val="32713891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54A5658-5622-46F0-B3F4-72D29255AAC6}"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4745493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CAF6A36-DED0-4414-84B6-778BAECD7A91}"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509628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45703A-93B1-4A6F-AFFD-F28E540908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133EFA-8662-45AE-99CC-BA96BFC541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5A22BB-3F8E-496B-9914-B2CC924E8A89}"/>
              </a:ext>
            </a:extLst>
          </p:cNvPr>
          <p:cNvSpPr>
            <a:spLocks noGrp="1" noChangeArrowheads="1"/>
          </p:cNvSpPr>
          <p:nvPr>
            <p:ph type="sldNum" sz="quarter" idx="12"/>
          </p:nvPr>
        </p:nvSpPr>
        <p:spPr>
          <a:ln/>
        </p:spPr>
        <p:txBody>
          <a:bodyPr/>
          <a:lstStyle>
            <a:lvl1pPr>
              <a:defRPr/>
            </a:lvl1pPr>
          </a:lstStyle>
          <a:p>
            <a:fld id="{A1B41D52-7138-4688-86C4-D1F4F9B3AA90}" type="slidenum">
              <a:rPr lang="en-US" altLang="en-US"/>
              <a:pPr/>
              <a:t>‹#›</a:t>
            </a:fld>
            <a:endParaRPr lang="en-US" altLang="en-US"/>
          </a:p>
        </p:txBody>
      </p:sp>
    </p:spTree>
    <p:extLst>
      <p:ext uri="{BB962C8B-B14F-4D97-AF65-F5344CB8AC3E}">
        <p14:creationId xmlns:p14="http://schemas.microsoft.com/office/powerpoint/2010/main" val="5871659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9D8CF90-6608-4B47-8C3C-B026DDA44220}"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219552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8679BC-3239-4439-B836-5926009C0109}"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9739534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322136-B5F3-4766-8AF4-C4F3C175AD5C}"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42190069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A740EE4-5123-48F4-B76C-07E4D1546A8C}"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1245430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976A601-342E-49E6-B64A-60479B349AF8}"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906018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D43B58-2811-43EE-B54C-41FE24D21343}"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9888937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BEEA2A-DD0D-4E6A-B30A-A9FFE8FECE3A}"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0597137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848153-2041-4F09-ABA3-5197504521F2}"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9044287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A6BADAA-40CB-439D-986C-772DA88E397F}"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9861029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431554"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altLang="en-US" noProof="0"/>
              <a:t>Click to edit Master title style</a:t>
            </a:r>
          </a:p>
        </p:txBody>
      </p:sp>
      <p:sp>
        <p:nvSpPr>
          <p:cNvPr id="1431555"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5"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fontAlgn="base">
              <a:spcBef>
                <a:spcPct val="0"/>
              </a:spcBef>
              <a:spcAft>
                <a:spcPct val="0"/>
              </a:spcAft>
              <a:defRPr/>
            </a:pPr>
            <a:fld id="{C6717A8C-AB71-4391-B622-695810CDB312}"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fontAlgn="base">
              <a:spcBef>
                <a:spcPct val="0"/>
              </a:spcBef>
              <a:spcAft>
                <a:spcPct val="0"/>
              </a:spcAft>
              <a:defRPr/>
            </a:pPr>
            <a:endParaRPr lang="en-US" altLang="en-US">
              <a:solidFill>
                <a:srgbClr val="FFFFFF"/>
              </a:solidFill>
            </a:endParaRPr>
          </a:p>
        </p:txBody>
      </p:sp>
    </p:spTree>
    <p:extLst>
      <p:ext uri="{BB962C8B-B14F-4D97-AF65-F5344CB8AC3E}">
        <p14:creationId xmlns:p14="http://schemas.microsoft.com/office/powerpoint/2010/main" val="382714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6FBD64E-563E-4C0C-8279-C8AB6C6209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9575A4-F17A-4EFC-AA94-B5AD564AB5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0D58DA-0278-49B4-907F-4E01414DE603}"/>
              </a:ext>
            </a:extLst>
          </p:cNvPr>
          <p:cNvSpPr>
            <a:spLocks noGrp="1" noChangeArrowheads="1"/>
          </p:cNvSpPr>
          <p:nvPr>
            <p:ph type="sldNum" sz="quarter" idx="12"/>
          </p:nvPr>
        </p:nvSpPr>
        <p:spPr>
          <a:ln/>
        </p:spPr>
        <p:txBody>
          <a:bodyPr/>
          <a:lstStyle>
            <a:lvl1pPr>
              <a:defRPr/>
            </a:lvl1pPr>
          </a:lstStyle>
          <a:p>
            <a:fld id="{5324F1D5-26DF-4030-A620-43D81C962E39}" type="slidenum">
              <a:rPr lang="en-US" altLang="en-US"/>
              <a:pPr/>
              <a:t>‹#›</a:t>
            </a:fld>
            <a:endParaRPr lang="en-US" altLang="en-US"/>
          </a:p>
        </p:txBody>
      </p:sp>
    </p:spTree>
    <p:extLst>
      <p:ext uri="{BB962C8B-B14F-4D97-AF65-F5344CB8AC3E}">
        <p14:creationId xmlns:p14="http://schemas.microsoft.com/office/powerpoint/2010/main" val="17033327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54A5658-5622-46F0-B3F4-72D29255AAC6}"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8725006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CAF6A36-DED0-4414-84B6-778BAECD7A91}"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8310994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9D8CF90-6608-4B47-8C3C-B026DDA44220}"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9027223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8679BC-3239-4439-B836-5926009C0109}"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8773143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322136-B5F3-4766-8AF4-C4F3C175AD5C}"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6040346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A740EE4-5123-48F4-B76C-07E4D1546A8C}"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3426674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976A601-342E-49E6-B64A-60479B349AF8}"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0332327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D43B58-2811-43EE-B54C-41FE24D21343}"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7749822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BEEA2A-DD0D-4E6A-B30A-A9FFE8FECE3A}"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9028026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848153-2041-4F09-ABA3-5197504521F2}"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333067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70D79FE-55E4-43AD-A4B0-6DEF07DCA3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F1D272-C77B-4623-9EE9-DF5611A58E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9C13A6-DD7B-426D-96BD-90E9F46FC7FE}"/>
              </a:ext>
            </a:extLst>
          </p:cNvPr>
          <p:cNvSpPr>
            <a:spLocks noGrp="1" noChangeArrowheads="1"/>
          </p:cNvSpPr>
          <p:nvPr>
            <p:ph type="sldNum" sz="quarter" idx="12"/>
          </p:nvPr>
        </p:nvSpPr>
        <p:spPr>
          <a:ln/>
        </p:spPr>
        <p:txBody>
          <a:bodyPr/>
          <a:lstStyle>
            <a:lvl1pPr>
              <a:defRPr/>
            </a:lvl1pPr>
          </a:lstStyle>
          <a:p>
            <a:fld id="{2AA01A98-5E77-450A-BD2F-01DBAFF0F98C}" type="slidenum">
              <a:rPr lang="en-US" altLang="en-US"/>
              <a:pPr/>
              <a:t>‹#›</a:t>
            </a:fld>
            <a:endParaRPr lang="en-US" altLang="en-US"/>
          </a:p>
        </p:txBody>
      </p:sp>
    </p:spTree>
    <p:extLst>
      <p:ext uri="{BB962C8B-B14F-4D97-AF65-F5344CB8AC3E}">
        <p14:creationId xmlns:p14="http://schemas.microsoft.com/office/powerpoint/2010/main" val="42107184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A6BADAA-40CB-439D-986C-772DA88E397F}"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9749081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67"/>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defTabSz="914354"/>
            <a:fld id="{ACA37975-6AF7-4301-9DC5-87C074AA59D1}" type="datetimeFigureOut">
              <a:rPr lang="zh-CN" altLang="en-US" smtClean="0">
                <a:solidFill>
                  <a:prstClr val="black">
                    <a:tint val="75000"/>
                  </a:prstClr>
                </a:solidFill>
              </a:rPr>
              <a:pPr defTabSz="914354"/>
              <a:t>2023/8/1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27987A4-0198-42B4-AAAE-EDBADA4485AB}"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1125890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7" y="0"/>
            <a:ext cx="12188388" cy="6858000"/>
          </a:xfrm>
          <a:prstGeom prst="rect">
            <a:avLst/>
          </a:prstGeom>
        </p:spPr>
      </p:pic>
    </p:spTree>
    <p:extLst>
      <p:ext uri="{BB962C8B-B14F-4D97-AF65-F5344CB8AC3E}">
        <p14:creationId xmlns:p14="http://schemas.microsoft.com/office/powerpoint/2010/main" val="294782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67">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defTabSz="914354"/>
            <a:fld id="{ACA37975-6AF7-4301-9DC5-87C074AA59D1}" type="datetimeFigureOut">
              <a:rPr lang="zh-CN" altLang="en-US" smtClean="0">
                <a:solidFill>
                  <a:prstClr val="black">
                    <a:tint val="75000"/>
                  </a:prstClr>
                </a:solidFill>
              </a:rPr>
              <a:pPr defTabSz="914354"/>
              <a:t>2023/8/1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27987A4-0198-42B4-AAAE-EDBADA4485AB}"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37465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defTabSz="914354"/>
            <a:fld id="{ACA37975-6AF7-4301-9DC5-87C074AA59D1}" type="datetimeFigureOut">
              <a:rPr lang="zh-CN" altLang="en-US" smtClean="0">
                <a:solidFill>
                  <a:prstClr val="black">
                    <a:tint val="75000"/>
                  </a:prstClr>
                </a:solidFill>
              </a:rPr>
              <a:pPr defTabSz="914354"/>
              <a:t>2023/8/1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27987A4-0198-42B4-AAAE-EDBADA4485AB}"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229826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172202"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defTabSz="914354"/>
            <a:fld id="{ACA37975-6AF7-4301-9DC5-87C074AA59D1}" type="datetimeFigureOut">
              <a:rPr lang="zh-CN" altLang="en-US" smtClean="0">
                <a:solidFill>
                  <a:prstClr val="black">
                    <a:tint val="75000"/>
                  </a:prstClr>
                </a:solidFill>
              </a:rPr>
              <a:pPr defTabSz="914354"/>
              <a:t>2023/8/1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54"/>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4"/>
            <a:fld id="{D27987A4-0198-42B4-AAAE-EDBADA4485AB}"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2105017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defTabSz="914354"/>
            <a:fld id="{ACA37975-6AF7-4301-9DC5-87C074AA59D1}" type="datetimeFigureOut">
              <a:rPr lang="zh-CN" altLang="en-US" smtClean="0">
                <a:solidFill>
                  <a:prstClr val="black">
                    <a:tint val="75000"/>
                  </a:prstClr>
                </a:solidFill>
              </a:rPr>
              <a:pPr defTabSz="914354"/>
              <a:t>2023/8/1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54"/>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4"/>
            <a:fld id="{D27987A4-0198-42B4-AAAE-EDBADA4485AB}"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2434023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4"/>
            <a:fld id="{ACA37975-6AF7-4301-9DC5-87C074AA59D1}" type="datetimeFigureOut">
              <a:rPr lang="zh-CN" altLang="en-US" smtClean="0">
                <a:solidFill>
                  <a:prstClr val="black">
                    <a:tint val="75000"/>
                  </a:prstClr>
                </a:solidFill>
              </a:rPr>
              <a:pPr defTabSz="914354"/>
              <a:t>2023/8/1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54"/>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4"/>
            <a:fld id="{D27987A4-0198-42B4-AAAE-EDBADA4485AB}"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328439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67"/>
            </a:lvl2pPr>
            <a:lvl3pPr marL="914354" indent="0">
              <a:buNone/>
              <a:defRPr sz="1200"/>
            </a:lvl3pPr>
            <a:lvl4pPr marL="1371532" indent="0">
              <a:buNone/>
              <a:defRPr sz="1067"/>
            </a:lvl4pPr>
            <a:lvl5pPr marL="1828709" indent="0">
              <a:buNone/>
              <a:defRPr sz="1067"/>
            </a:lvl5pPr>
            <a:lvl6pPr marL="2285886" indent="0">
              <a:buNone/>
              <a:defRPr sz="1067"/>
            </a:lvl6pPr>
            <a:lvl7pPr marL="2743062" indent="0">
              <a:buNone/>
              <a:defRPr sz="1067"/>
            </a:lvl7pPr>
            <a:lvl8pPr marL="3200240" indent="0">
              <a:buNone/>
              <a:defRPr sz="1067"/>
            </a:lvl8pPr>
            <a:lvl9pPr marL="3657418" indent="0">
              <a:buNone/>
              <a:defRPr sz="1067"/>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defTabSz="914354"/>
            <a:fld id="{ACA37975-6AF7-4301-9DC5-87C074AA59D1}" type="datetimeFigureOut">
              <a:rPr lang="zh-CN" altLang="en-US" smtClean="0">
                <a:solidFill>
                  <a:prstClr val="black">
                    <a:tint val="75000"/>
                  </a:prstClr>
                </a:solidFill>
              </a:rPr>
              <a:pPr defTabSz="914354"/>
              <a:t>2023/8/1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27987A4-0198-42B4-AAAE-EDBADA4485AB}"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1661897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67"/>
            </a:lvl2pPr>
            <a:lvl3pPr marL="914354" indent="0">
              <a:buNone/>
              <a:defRPr sz="1200"/>
            </a:lvl3pPr>
            <a:lvl4pPr marL="1371532" indent="0">
              <a:buNone/>
              <a:defRPr sz="1067"/>
            </a:lvl4pPr>
            <a:lvl5pPr marL="1828709" indent="0">
              <a:buNone/>
              <a:defRPr sz="1067"/>
            </a:lvl5pPr>
            <a:lvl6pPr marL="2285886" indent="0">
              <a:buNone/>
              <a:defRPr sz="1067"/>
            </a:lvl6pPr>
            <a:lvl7pPr marL="2743062" indent="0">
              <a:buNone/>
              <a:defRPr sz="1067"/>
            </a:lvl7pPr>
            <a:lvl8pPr marL="3200240" indent="0">
              <a:buNone/>
              <a:defRPr sz="1067"/>
            </a:lvl8pPr>
            <a:lvl9pPr marL="3657418" indent="0">
              <a:buNone/>
              <a:defRPr sz="1067"/>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defTabSz="914354"/>
            <a:fld id="{ACA37975-6AF7-4301-9DC5-87C074AA59D1}" type="datetimeFigureOut">
              <a:rPr lang="zh-CN" altLang="en-US" smtClean="0">
                <a:solidFill>
                  <a:prstClr val="black">
                    <a:tint val="75000"/>
                  </a:prstClr>
                </a:solidFill>
              </a:rPr>
              <a:pPr defTabSz="914354"/>
              <a:t>2023/8/1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27987A4-0198-42B4-AAAE-EDBADA4485AB}"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3378946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1C81F4-6504-4F79-BF0C-836FB9BAE61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8881DD7-76A2-4745-AF7A-20CC79D1FB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12A312A-304C-4A9A-A23C-2C28B9EE760A}"/>
              </a:ext>
            </a:extLst>
          </p:cNvPr>
          <p:cNvSpPr>
            <a:spLocks noGrp="1" noChangeArrowheads="1"/>
          </p:cNvSpPr>
          <p:nvPr>
            <p:ph type="sldNum" sz="quarter" idx="12"/>
          </p:nvPr>
        </p:nvSpPr>
        <p:spPr>
          <a:ln/>
        </p:spPr>
        <p:txBody>
          <a:bodyPr/>
          <a:lstStyle>
            <a:lvl1pPr>
              <a:defRPr/>
            </a:lvl1pPr>
          </a:lstStyle>
          <a:p>
            <a:fld id="{CC376402-BCBD-4FDE-B6BC-728010666363}" type="slidenum">
              <a:rPr lang="en-US" altLang="en-US"/>
              <a:pPr/>
              <a:t>‹#›</a:t>
            </a:fld>
            <a:endParaRPr lang="en-US" altLang="en-US"/>
          </a:p>
        </p:txBody>
      </p:sp>
    </p:spTree>
    <p:extLst>
      <p:ext uri="{BB962C8B-B14F-4D97-AF65-F5344CB8AC3E}">
        <p14:creationId xmlns:p14="http://schemas.microsoft.com/office/powerpoint/2010/main" val="33588827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914354"/>
            <a:fld id="{ACA37975-6AF7-4301-9DC5-87C074AA59D1}" type="datetimeFigureOut">
              <a:rPr lang="zh-CN" altLang="en-US" smtClean="0">
                <a:solidFill>
                  <a:prstClr val="black">
                    <a:tint val="75000"/>
                  </a:prstClr>
                </a:solidFill>
              </a:rPr>
              <a:pPr defTabSz="914354"/>
              <a:t>2023/8/1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27987A4-0198-42B4-AAAE-EDBADA4485AB}"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1156521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914354"/>
            <a:fld id="{ACA37975-6AF7-4301-9DC5-87C074AA59D1}" type="datetimeFigureOut">
              <a:rPr lang="zh-CN" altLang="en-US" smtClean="0">
                <a:solidFill>
                  <a:prstClr val="black">
                    <a:tint val="75000"/>
                  </a:prstClr>
                </a:solidFill>
              </a:rPr>
              <a:pPr defTabSz="914354"/>
              <a:t>2023/8/1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27987A4-0198-42B4-AAAE-EDBADA4485AB}"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2421507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376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474595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711609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791425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65787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2"/>
            <a:ext cx="12192001" cy="6896100"/>
          </a:xfrm>
          <a:prstGeom prst="rect">
            <a:avLst/>
          </a:prstGeom>
        </p:spPr>
      </p:pic>
    </p:spTree>
    <p:extLst>
      <p:ext uri="{BB962C8B-B14F-4D97-AF65-F5344CB8AC3E}">
        <p14:creationId xmlns:p14="http://schemas.microsoft.com/office/powerpoint/2010/main" val="4124505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2"/>
            <a:ext cx="12192001" cy="6896100"/>
          </a:xfrm>
          <a:prstGeom prst="rect">
            <a:avLst/>
          </a:prstGeom>
        </p:spPr>
      </p:pic>
    </p:spTree>
    <p:extLst>
      <p:ext uri="{BB962C8B-B14F-4D97-AF65-F5344CB8AC3E}">
        <p14:creationId xmlns:p14="http://schemas.microsoft.com/office/powerpoint/2010/main" val="171223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2"/>
            <a:ext cx="12192001" cy="6896100"/>
          </a:xfrm>
          <a:prstGeom prst="rect">
            <a:avLst/>
          </a:prstGeom>
        </p:spPr>
      </p:pic>
    </p:spTree>
    <p:extLst>
      <p:ext uri="{BB962C8B-B14F-4D97-AF65-F5344CB8AC3E}">
        <p14:creationId xmlns:p14="http://schemas.microsoft.com/office/powerpoint/2010/main" val="780917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CDFBEC0-F692-4B1E-B25F-142E34E476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A70B97B-71FC-4AE5-BF96-FA0C9CB607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E9CB586-56D2-46ED-8B2B-C5A7DA6E0917}"/>
              </a:ext>
            </a:extLst>
          </p:cNvPr>
          <p:cNvSpPr>
            <a:spLocks noGrp="1" noChangeArrowheads="1"/>
          </p:cNvSpPr>
          <p:nvPr>
            <p:ph type="sldNum" sz="quarter" idx="12"/>
          </p:nvPr>
        </p:nvSpPr>
        <p:spPr>
          <a:ln/>
        </p:spPr>
        <p:txBody>
          <a:bodyPr/>
          <a:lstStyle>
            <a:lvl1pPr>
              <a:defRPr/>
            </a:lvl1pPr>
          </a:lstStyle>
          <a:p>
            <a:fld id="{826364BD-E8FF-4C82-9645-4C80D2D24937}" type="slidenum">
              <a:rPr lang="en-US" altLang="en-US"/>
              <a:pPr/>
              <a:t>‹#›</a:t>
            </a:fld>
            <a:endParaRPr lang="en-US" altLang="en-US"/>
          </a:p>
        </p:txBody>
      </p:sp>
    </p:spTree>
    <p:extLst>
      <p:ext uri="{BB962C8B-B14F-4D97-AF65-F5344CB8AC3E}">
        <p14:creationId xmlns:p14="http://schemas.microsoft.com/office/powerpoint/2010/main" val="20989837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2"/>
            <a:ext cx="12192001" cy="6896100"/>
          </a:xfrm>
          <a:prstGeom prst="rect">
            <a:avLst/>
          </a:prstGeom>
        </p:spPr>
      </p:pic>
    </p:spTree>
    <p:extLst>
      <p:ext uri="{BB962C8B-B14F-4D97-AF65-F5344CB8AC3E}">
        <p14:creationId xmlns:p14="http://schemas.microsoft.com/office/powerpoint/2010/main" val="3997890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2"/>
            <a:ext cx="12192001" cy="6896100"/>
          </a:xfrm>
          <a:prstGeom prst="rect">
            <a:avLst/>
          </a:prstGeom>
        </p:spPr>
      </p:pic>
    </p:spTree>
    <p:extLst>
      <p:ext uri="{BB962C8B-B14F-4D97-AF65-F5344CB8AC3E}">
        <p14:creationId xmlns:p14="http://schemas.microsoft.com/office/powerpoint/2010/main" val="3906099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583395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839446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983545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315277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1C4BF7C-D8CE-45C0-8896-0E2033EFC5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CB50AA4-B3B8-4EB2-A47E-FAE0A68FE8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956BBF1-693B-40C4-BBED-927D653344AD}"/>
              </a:ext>
            </a:extLst>
          </p:cNvPr>
          <p:cNvSpPr>
            <a:spLocks noGrp="1" noChangeArrowheads="1"/>
          </p:cNvSpPr>
          <p:nvPr>
            <p:ph type="sldNum" sz="quarter" idx="12"/>
          </p:nvPr>
        </p:nvSpPr>
        <p:spPr>
          <a:ln/>
        </p:spPr>
        <p:txBody>
          <a:bodyPr/>
          <a:lstStyle>
            <a:lvl1pPr>
              <a:defRPr/>
            </a:lvl1pPr>
          </a:lstStyle>
          <a:p>
            <a:fld id="{BE71AA5D-F5C6-45ED-86C7-BDE193020180}" type="slidenum">
              <a:rPr lang="en-US" altLang="en-US"/>
              <a:pPr/>
              <a:t>‹#›</a:t>
            </a:fld>
            <a:endParaRPr lang="en-US" altLang="en-US"/>
          </a:p>
        </p:txBody>
      </p:sp>
    </p:spTree>
    <p:extLst>
      <p:ext uri="{BB962C8B-B14F-4D97-AF65-F5344CB8AC3E}">
        <p14:creationId xmlns:p14="http://schemas.microsoft.com/office/powerpoint/2010/main" val="3147275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CB27DB-0C3B-4FF0-A3EA-B9A4A6F6B7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C03D56-E231-4D82-A22F-5D9C84DFB4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DA4D0C-8374-4790-B69C-034BC73D9DD8}"/>
              </a:ext>
            </a:extLst>
          </p:cNvPr>
          <p:cNvSpPr>
            <a:spLocks noGrp="1" noChangeArrowheads="1"/>
          </p:cNvSpPr>
          <p:nvPr>
            <p:ph type="sldNum" sz="quarter" idx="12"/>
          </p:nvPr>
        </p:nvSpPr>
        <p:spPr>
          <a:ln/>
        </p:spPr>
        <p:txBody>
          <a:bodyPr/>
          <a:lstStyle>
            <a:lvl1pPr>
              <a:defRPr/>
            </a:lvl1pPr>
          </a:lstStyle>
          <a:p>
            <a:fld id="{9E3AE953-2D7E-4B50-BE2A-47D028F3BC45}" type="slidenum">
              <a:rPr lang="en-US" altLang="en-US"/>
              <a:pPr/>
              <a:t>‹#›</a:t>
            </a:fld>
            <a:endParaRPr lang="en-US" altLang="en-US"/>
          </a:p>
        </p:txBody>
      </p:sp>
    </p:spTree>
    <p:extLst>
      <p:ext uri="{BB962C8B-B14F-4D97-AF65-F5344CB8AC3E}">
        <p14:creationId xmlns:p14="http://schemas.microsoft.com/office/powerpoint/2010/main" val="28297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9071-3FD2-4A20-8044-E04A5B47BA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6F8A0-3120-4968-92EC-1DFEFB55A3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92C50-B955-4C28-B0BF-3B0C2FE2259D}"/>
              </a:ext>
            </a:extLst>
          </p:cNvPr>
          <p:cNvSpPr>
            <a:spLocks noGrp="1"/>
          </p:cNvSpPr>
          <p:nvPr>
            <p:ph type="dt" sz="half" idx="10"/>
          </p:nvPr>
        </p:nvSpPr>
        <p:spPr/>
        <p:txBody>
          <a:bodyPr/>
          <a:lstStyle/>
          <a:p>
            <a:fld id="{6935594A-4F7C-4EE0-838E-6A404EB11EFA}" type="datetimeFigureOut">
              <a:rPr lang="en-US" smtClean="0"/>
              <a:t>8/1/2023</a:t>
            </a:fld>
            <a:endParaRPr lang="en-US"/>
          </a:p>
        </p:txBody>
      </p:sp>
      <p:sp>
        <p:nvSpPr>
          <p:cNvPr id="5" name="Footer Placeholder 4">
            <a:extLst>
              <a:ext uri="{FF2B5EF4-FFF2-40B4-BE49-F238E27FC236}">
                <a16:creationId xmlns:a16="http://schemas.microsoft.com/office/drawing/2014/main" id="{6076A67A-E485-44E0-AA36-7FD5C57CE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BB93C-C4C0-4362-9B56-B6C4DFA17697}"/>
              </a:ext>
            </a:extLst>
          </p:cNvPr>
          <p:cNvSpPr>
            <a:spLocks noGrp="1"/>
          </p:cNvSpPr>
          <p:nvPr>
            <p:ph type="sldNum" sz="quarter" idx="12"/>
          </p:nvPr>
        </p:nvSpPr>
        <p:spPr/>
        <p:txBody>
          <a:bodyPr/>
          <a:lstStyle/>
          <a:p>
            <a:fld id="{43A3C440-7D30-43AF-B371-59A08C4B80CA}" type="slidenum">
              <a:rPr lang="en-US" smtClean="0"/>
              <a:t>‹#›</a:t>
            </a:fld>
            <a:endParaRPr lang="en-US"/>
          </a:p>
        </p:txBody>
      </p:sp>
    </p:spTree>
    <p:extLst>
      <p:ext uri="{BB962C8B-B14F-4D97-AF65-F5344CB8AC3E}">
        <p14:creationId xmlns:p14="http://schemas.microsoft.com/office/powerpoint/2010/main" val="2699849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A911F54-6E31-40C9-BC4C-B427EB382F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BFECDC-2FCF-47A2-BAD8-EC6CB38440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0A6663-3E2D-46FE-B0FC-603B79A67E02}"/>
              </a:ext>
            </a:extLst>
          </p:cNvPr>
          <p:cNvSpPr>
            <a:spLocks noGrp="1" noChangeArrowheads="1"/>
          </p:cNvSpPr>
          <p:nvPr>
            <p:ph type="sldNum" sz="quarter" idx="12"/>
          </p:nvPr>
        </p:nvSpPr>
        <p:spPr>
          <a:ln/>
        </p:spPr>
        <p:txBody>
          <a:bodyPr/>
          <a:lstStyle>
            <a:lvl1pPr>
              <a:defRPr/>
            </a:lvl1pPr>
          </a:lstStyle>
          <a:p>
            <a:fld id="{0E16F29D-98AC-43D0-829B-E9C7B3B403A7}" type="slidenum">
              <a:rPr lang="en-US" altLang="en-US"/>
              <a:pPr/>
              <a:t>‹#›</a:t>
            </a:fld>
            <a:endParaRPr lang="en-US" altLang="en-US"/>
          </a:p>
        </p:txBody>
      </p:sp>
    </p:spTree>
    <p:extLst>
      <p:ext uri="{BB962C8B-B14F-4D97-AF65-F5344CB8AC3E}">
        <p14:creationId xmlns:p14="http://schemas.microsoft.com/office/powerpoint/2010/main" val="377326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AFFBC3-4C64-4361-ABCE-FDD79CB6BB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AF05B2-573C-4B6E-8571-07EFFA21E2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2D726F-2746-4FEF-9E6B-0F2B40EFF341}"/>
              </a:ext>
            </a:extLst>
          </p:cNvPr>
          <p:cNvSpPr>
            <a:spLocks noGrp="1" noChangeArrowheads="1"/>
          </p:cNvSpPr>
          <p:nvPr>
            <p:ph type="sldNum" sz="quarter" idx="12"/>
          </p:nvPr>
        </p:nvSpPr>
        <p:spPr>
          <a:ln/>
        </p:spPr>
        <p:txBody>
          <a:bodyPr/>
          <a:lstStyle>
            <a:lvl1pPr>
              <a:defRPr/>
            </a:lvl1pPr>
          </a:lstStyle>
          <a:p>
            <a:fld id="{9ADDF5AA-968E-4891-8FFD-98961C112C6D}" type="slidenum">
              <a:rPr lang="en-US" altLang="en-US"/>
              <a:pPr/>
              <a:t>‹#›</a:t>
            </a:fld>
            <a:endParaRPr lang="en-US" altLang="en-US"/>
          </a:p>
        </p:txBody>
      </p:sp>
    </p:spTree>
    <p:extLst>
      <p:ext uri="{BB962C8B-B14F-4D97-AF65-F5344CB8AC3E}">
        <p14:creationId xmlns:p14="http://schemas.microsoft.com/office/powerpoint/2010/main" val="3453100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9DB9C9F-1F55-4FB0-8B51-7ABD3A645F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2F9807-7AED-4624-B6DB-CDC0824C67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853E50-457C-4656-BA3A-122D4E06A1AA}"/>
              </a:ext>
            </a:extLst>
          </p:cNvPr>
          <p:cNvSpPr>
            <a:spLocks noGrp="1" noChangeArrowheads="1"/>
          </p:cNvSpPr>
          <p:nvPr>
            <p:ph type="sldNum" sz="quarter" idx="12"/>
          </p:nvPr>
        </p:nvSpPr>
        <p:spPr>
          <a:ln/>
        </p:spPr>
        <p:txBody>
          <a:bodyPr/>
          <a:lstStyle>
            <a:lvl1pPr>
              <a:defRPr/>
            </a:lvl1pPr>
          </a:lstStyle>
          <a:p>
            <a:fld id="{34C6B661-7A9F-461D-972C-C058E388B4D1}" type="slidenum">
              <a:rPr lang="en-US" altLang="en-US"/>
              <a:pPr/>
              <a:t>‹#›</a:t>
            </a:fld>
            <a:endParaRPr lang="en-US" altLang="en-US"/>
          </a:p>
        </p:txBody>
      </p:sp>
    </p:spTree>
    <p:extLst>
      <p:ext uri="{BB962C8B-B14F-4D97-AF65-F5344CB8AC3E}">
        <p14:creationId xmlns:p14="http://schemas.microsoft.com/office/powerpoint/2010/main" val="1761472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2E100337-4C7C-4EDF-9E14-1ABDD58B14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FFAA35-92E9-44CB-B7A8-79C6E358EB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B56FF5-3552-4A50-917A-71EC14365190}"/>
              </a:ext>
            </a:extLst>
          </p:cNvPr>
          <p:cNvSpPr>
            <a:spLocks noGrp="1" noChangeArrowheads="1"/>
          </p:cNvSpPr>
          <p:nvPr>
            <p:ph type="sldNum" sz="quarter" idx="12"/>
          </p:nvPr>
        </p:nvSpPr>
        <p:spPr>
          <a:ln/>
        </p:spPr>
        <p:txBody>
          <a:bodyPr/>
          <a:lstStyle>
            <a:lvl1pPr>
              <a:defRPr/>
            </a:lvl1pPr>
          </a:lstStyle>
          <a:p>
            <a:fld id="{C37254E9-3B26-4D0D-B1F7-AFF7965E110F}" type="slidenum">
              <a:rPr lang="en-US" altLang="en-US"/>
              <a:pPr/>
              <a:t>‹#›</a:t>
            </a:fld>
            <a:endParaRPr lang="en-US" altLang="en-US"/>
          </a:p>
        </p:txBody>
      </p:sp>
    </p:spTree>
    <p:extLst>
      <p:ext uri="{BB962C8B-B14F-4D97-AF65-F5344CB8AC3E}">
        <p14:creationId xmlns:p14="http://schemas.microsoft.com/office/powerpoint/2010/main" val="2997754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280933-15FA-41A9-A401-D172F4DE80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837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FC95AD-25F1-40B8-9FD4-0258E4377D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8710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6D5049-B928-47B1-9DE0-2FD1883865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4663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B82A2E-F6C0-45F4-BBF1-368D0C9941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1705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FC3117E-9667-448B-BCBD-C0D0B8421A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261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1C8AC83-E9AA-4A76-AA1B-D8840DD3C2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01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E775-E409-476B-B269-3755DAEE7D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E8B4A1-D8EE-454B-B172-AAC62938C4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EE8E86-E1B7-4F34-9CD1-7175437A8148}"/>
              </a:ext>
            </a:extLst>
          </p:cNvPr>
          <p:cNvSpPr>
            <a:spLocks noGrp="1"/>
          </p:cNvSpPr>
          <p:nvPr>
            <p:ph type="dt" sz="half" idx="10"/>
          </p:nvPr>
        </p:nvSpPr>
        <p:spPr/>
        <p:txBody>
          <a:bodyPr/>
          <a:lstStyle/>
          <a:p>
            <a:fld id="{6935594A-4F7C-4EE0-838E-6A404EB11EFA}" type="datetimeFigureOut">
              <a:rPr lang="en-US" smtClean="0"/>
              <a:t>8/1/2023</a:t>
            </a:fld>
            <a:endParaRPr lang="en-US"/>
          </a:p>
        </p:txBody>
      </p:sp>
      <p:sp>
        <p:nvSpPr>
          <p:cNvPr id="5" name="Footer Placeholder 4">
            <a:extLst>
              <a:ext uri="{FF2B5EF4-FFF2-40B4-BE49-F238E27FC236}">
                <a16:creationId xmlns:a16="http://schemas.microsoft.com/office/drawing/2014/main" id="{2AB46056-96F7-47C9-9A0C-FA5DFCE02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2A814-BB35-4398-897B-E5D6878DF3B3}"/>
              </a:ext>
            </a:extLst>
          </p:cNvPr>
          <p:cNvSpPr>
            <a:spLocks noGrp="1"/>
          </p:cNvSpPr>
          <p:nvPr>
            <p:ph type="sldNum" sz="quarter" idx="12"/>
          </p:nvPr>
        </p:nvSpPr>
        <p:spPr/>
        <p:txBody>
          <a:bodyPr/>
          <a:lstStyle/>
          <a:p>
            <a:fld id="{43A3C440-7D30-43AF-B371-59A08C4B80CA}" type="slidenum">
              <a:rPr lang="en-US" smtClean="0"/>
              <a:t>‹#›</a:t>
            </a:fld>
            <a:endParaRPr lang="en-US"/>
          </a:p>
        </p:txBody>
      </p:sp>
    </p:spTree>
    <p:extLst>
      <p:ext uri="{BB962C8B-B14F-4D97-AF65-F5344CB8AC3E}">
        <p14:creationId xmlns:p14="http://schemas.microsoft.com/office/powerpoint/2010/main" val="2131519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E72E905-E84D-4B24-B45A-1339F56D4C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0092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1F0C64-6A3B-419C-9935-6943739E21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0016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E93E5D-B237-4922-979C-FD31EB4FAA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8853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71724E-91B1-4108-A4EE-88B4DA68B3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5695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31759A-FB9D-4C52-AD74-9B5243B9E5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4338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E96C4715-4F17-4445-905F-462537E5B4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3164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8"/>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C0C54310-7A9A-4A7A-A7BD-E274A07DCB27}"/>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F6151D62-2B71-492D-A565-EA73E5964021}"/>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3B8CD3D5-E4CD-4C25-A157-8E689DC8E909}"/>
              </a:ext>
            </a:extLst>
          </p:cNvPr>
          <p:cNvSpPr>
            <a:spLocks noGrp="1"/>
          </p:cNvSpPr>
          <p:nvPr>
            <p:ph type="sldNum" sz="quarter" idx="12"/>
          </p:nvPr>
        </p:nvSpPr>
        <p:spPr/>
        <p:txBody>
          <a:bodyPr/>
          <a:lstStyle>
            <a:lvl1pPr>
              <a:defRPr/>
            </a:lvl1pPr>
          </a:lstStyle>
          <a:p>
            <a:fld id="{A406318D-569B-43E3-9E55-D57D6EB43199}" type="slidenum">
              <a:rPr lang="en-US" altLang="en-US"/>
              <a:pPr/>
              <a:t>‹#›</a:t>
            </a:fld>
            <a:endParaRPr lang="en-US" altLang="en-US"/>
          </a:p>
        </p:txBody>
      </p:sp>
    </p:spTree>
    <p:extLst>
      <p:ext uri="{BB962C8B-B14F-4D97-AF65-F5344CB8AC3E}">
        <p14:creationId xmlns:p14="http://schemas.microsoft.com/office/powerpoint/2010/main" val="2498170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ED076B3B-2A0E-47DC-8B64-E248B6537107}"/>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14D3F70B-2FC8-4E13-90F1-0B6D441B6FB2}"/>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AD4E5C7-5DCB-4B0A-96B1-8E55A1285888}"/>
              </a:ext>
            </a:extLst>
          </p:cNvPr>
          <p:cNvSpPr>
            <a:spLocks noGrp="1"/>
          </p:cNvSpPr>
          <p:nvPr>
            <p:ph type="sldNum" sz="quarter" idx="12"/>
          </p:nvPr>
        </p:nvSpPr>
        <p:spPr/>
        <p:txBody>
          <a:bodyPr/>
          <a:lstStyle>
            <a:lvl1pPr>
              <a:defRPr/>
            </a:lvl1pPr>
          </a:lstStyle>
          <a:p>
            <a:fld id="{2DE50FCB-B106-45F0-BB1C-6F5C48B90A6E}" type="slidenum">
              <a:rPr lang="en-US" altLang="en-US"/>
              <a:pPr/>
              <a:t>‹#›</a:t>
            </a:fld>
            <a:endParaRPr lang="en-US" altLang="en-US"/>
          </a:p>
        </p:txBody>
      </p:sp>
    </p:spTree>
    <p:extLst>
      <p:ext uri="{BB962C8B-B14F-4D97-AF65-F5344CB8AC3E}">
        <p14:creationId xmlns:p14="http://schemas.microsoft.com/office/powerpoint/2010/main" val="230105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3"/>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6E349C8E-8BF7-4EC1-B3CD-44FADFF6BEAC}"/>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B9E9B062-C495-4011-AD8F-A6B78540B02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B5087678-AF91-4CCD-A7B2-488647A84C05}"/>
              </a:ext>
            </a:extLst>
          </p:cNvPr>
          <p:cNvSpPr>
            <a:spLocks noGrp="1"/>
          </p:cNvSpPr>
          <p:nvPr>
            <p:ph type="sldNum" sz="quarter" idx="12"/>
          </p:nvPr>
        </p:nvSpPr>
        <p:spPr/>
        <p:txBody>
          <a:bodyPr/>
          <a:lstStyle>
            <a:lvl1pPr>
              <a:defRPr/>
            </a:lvl1pPr>
          </a:lstStyle>
          <a:p>
            <a:fld id="{8E3A6A4A-BBA2-4552-B01C-A421D3DFB5DC}" type="slidenum">
              <a:rPr lang="en-US" altLang="en-US"/>
              <a:pPr/>
              <a:t>‹#›</a:t>
            </a:fld>
            <a:endParaRPr lang="en-US" altLang="en-US"/>
          </a:p>
        </p:txBody>
      </p:sp>
    </p:spTree>
    <p:extLst>
      <p:ext uri="{BB962C8B-B14F-4D97-AF65-F5344CB8AC3E}">
        <p14:creationId xmlns:p14="http://schemas.microsoft.com/office/powerpoint/2010/main" val="3380535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F9CD7E33-2EF2-4B14-B4EF-43B9105A6078}"/>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EB3B9727-F463-4AE7-A72E-00A01E32E6D0}"/>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664606A7-9C9D-424C-98A1-8B9292CA8045}"/>
              </a:ext>
            </a:extLst>
          </p:cNvPr>
          <p:cNvSpPr>
            <a:spLocks noGrp="1"/>
          </p:cNvSpPr>
          <p:nvPr>
            <p:ph type="sldNum" sz="quarter" idx="12"/>
          </p:nvPr>
        </p:nvSpPr>
        <p:spPr/>
        <p:txBody>
          <a:bodyPr/>
          <a:lstStyle>
            <a:lvl1pPr>
              <a:defRPr/>
            </a:lvl1pPr>
          </a:lstStyle>
          <a:p>
            <a:fld id="{78D4F876-3425-48CD-9C62-4311FC45B609}" type="slidenum">
              <a:rPr lang="en-US" altLang="en-US"/>
              <a:pPr/>
              <a:t>‹#›</a:t>
            </a:fld>
            <a:endParaRPr lang="en-US" altLang="en-US"/>
          </a:p>
        </p:txBody>
      </p:sp>
    </p:spTree>
    <p:extLst>
      <p:ext uri="{BB962C8B-B14F-4D97-AF65-F5344CB8AC3E}">
        <p14:creationId xmlns:p14="http://schemas.microsoft.com/office/powerpoint/2010/main" val="37422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A2B5-01BB-4E75-A165-F8B11138E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823B5-0305-4DA8-9D19-019BE2D4A6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C919E6-BD38-4420-83AC-FCA52C94EA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BCE40D-E62B-4B52-9569-4BE026190E87}"/>
              </a:ext>
            </a:extLst>
          </p:cNvPr>
          <p:cNvSpPr>
            <a:spLocks noGrp="1"/>
          </p:cNvSpPr>
          <p:nvPr>
            <p:ph type="dt" sz="half" idx="10"/>
          </p:nvPr>
        </p:nvSpPr>
        <p:spPr/>
        <p:txBody>
          <a:bodyPr/>
          <a:lstStyle/>
          <a:p>
            <a:fld id="{6935594A-4F7C-4EE0-838E-6A404EB11EFA}" type="datetimeFigureOut">
              <a:rPr lang="en-US" smtClean="0"/>
              <a:t>8/1/2023</a:t>
            </a:fld>
            <a:endParaRPr lang="en-US"/>
          </a:p>
        </p:txBody>
      </p:sp>
      <p:sp>
        <p:nvSpPr>
          <p:cNvPr id="6" name="Footer Placeholder 5">
            <a:extLst>
              <a:ext uri="{FF2B5EF4-FFF2-40B4-BE49-F238E27FC236}">
                <a16:creationId xmlns:a16="http://schemas.microsoft.com/office/drawing/2014/main" id="{0CF439B4-DC1E-4362-A338-F10A5C640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12700-9D48-41A4-9055-560B8B80F3AA}"/>
              </a:ext>
            </a:extLst>
          </p:cNvPr>
          <p:cNvSpPr>
            <a:spLocks noGrp="1"/>
          </p:cNvSpPr>
          <p:nvPr>
            <p:ph type="sldNum" sz="quarter" idx="12"/>
          </p:nvPr>
        </p:nvSpPr>
        <p:spPr/>
        <p:txBody>
          <a:bodyPr/>
          <a:lstStyle/>
          <a:p>
            <a:fld id="{43A3C440-7D30-43AF-B371-59A08C4B80CA}" type="slidenum">
              <a:rPr lang="en-US" smtClean="0"/>
              <a:t>‹#›</a:t>
            </a:fld>
            <a:endParaRPr lang="en-US"/>
          </a:p>
        </p:txBody>
      </p:sp>
    </p:spTree>
    <p:extLst>
      <p:ext uri="{BB962C8B-B14F-4D97-AF65-F5344CB8AC3E}">
        <p14:creationId xmlns:p14="http://schemas.microsoft.com/office/powerpoint/2010/main" val="3680008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C0582CEF-A596-4F74-BACB-C146F40768A9}"/>
              </a:ext>
            </a:extLst>
          </p:cNvPr>
          <p:cNvSpPr>
            <a:spLocks noGrp="1"/>
          </p:cNvSpPr>
          <p:nvPr>
            <p:ph type="dt" sz="half" idx="10"/>
          </p:nvPr>
        </p:nvSpPr>
        <p:spPr/>
        <p:txBody>
          <a:bodyPr/>
          <a:lstStyle>
            <a:lvl1pPr>
              <a:defRPr/>
            </a:lvl1pPr>
          </a:lstStyle>
          <a:p>
            <a:pPr>
              <a:defRPr/>
            </a:pPr>
            <a:endParaRPr lang="en-US"/>
          </a:p>
        </p:txBody>
      </p:sp>
      <p:sp>
        <p:nvSpPr>
          <p:cNvPr id="8" name="Nơi giữ chỗ cho Chân trang 4">
            <a:extLst>
              <a:ext uri="{FF2B5EF4-FFF2-40B4-BE49-F238E27FC236}">
                <a16:creationId xmlns:a16="http://schemas.microsoft.com/office/drawing/2014/main" id="{2C6342F6-59CA-485A-9B68-653EDC3876D9}"/>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id="{A57AC474-1412-4CDF-A508-6D14959AF3E6}"/>
              </a:ext>
            </a:extLst>
          </p:cNvPr>
          <p:cNvSpPr>
            <a:spLocks noGrp="1"/>
          </p:cNvSpPr>
          <p:nvPr>
            <p:ph type="sldNum" sz="quarter" idx="12"/>
          </p:nvPr>
        </p:nvSpPr>
        <p:spPr/>
        <p:txBody>
          <a:bodyPr/>
          <a:lstStyle>
            <a:lvl1pPr>
              <a:defRPr/>
            </a:lvl1pPr>
          </a:lstStyle>
          <a:p>
            <a:fld id="{244F1780-6815-4637-B2FE-67E6FE35CE10}" type="slidenum">
              <a:rPr lang="en-US" altLang="en-US"/>
              <a:pPr/>
              <a:t>‹#›</a:t>
            </a:fld>
            <a:endParaRPr lang="en-US" altLang="en-US"/>
          </a:p>
        </p:txBody>
      </p:sp>
    </p:spTree>
    <p:extLst>
      <p:ext uri="{BB962C8B-B14F-4D97-AF65-F5344CB8AC3E}">
        <p14:creationId xmlns:p14="http://schemas.microsoft.com/office/powerpoint/2010/main" val="382989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CCE47EA7-3388-4611-A847-9B97879D89CA}"/>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id="{584D1E49-7D7C-4310-AA2F-53C78AEAA1AC}"/>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D413057B-F23B-4610-BFD8-48CCAFA2C333}"/>
              </a:ext>
            </a:extLst>
          </p:cNvPr>
          <p:cNvSpPr>
            <a:spLocks noGrp="1"/>
          </p:cNvSpPr>
          <p:nvPr>
            <p:ph type="sldNum" sz="quarter" idx="12"/>
          </p:nvPr>
        </p:nvSpPr>
        <p:spPr/>
        <p:txBody>
          <a:bodyPr/>
          <a:lstStyle>
            <a:lvl1pPr>
              <a:defRPr/>
            </a:lvl1pPr>
          </a:lstStyle>
          <a:p>
            <a:fld id="{38179EF5-6356-479D-A92D-F98767B013CF}" type="slidenum">
              <a:rPr lang="en-US" altLang="en-US"/>
              <a:pPr/>
              <a:t>‹#›</a:t>
            </a:fld>
            <a:endParaRPr lang="en-US" altLang="en-US"/>
          </a:p>
        </p:txBody>
      </p:sp>
    </p:spTree>
    <p:extLst>
      <p:ext uri="{BB962C8B-B14F-4D97-AF65-F5344CB8AC3E}">
        <p14:creationId xmlns:p14="http://schemas.microsoft.com/office/powerpoint/2010/main" val="1653866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A07F846B-BCA5-41A8-924A-0AA19AD5F591}"/>
              </a:ext>
            </a:extLst>
          </p:cNvPr>
          <p:cNvSpPr>
            <a:spLocks noGrp="1"/>
          </p:cNvSpPr>
          <p:nvPr>
            <p:ph type="dt" sz="half" idx="10"/>
          </p:nvPr>
        </p:nvSpPr>
        <p:spPr/>
        <p:txBody>
          <a:bodyPr/>
          <a:lstStyle>
            <a:lvl1pPr>
              <a:defRPr/>
            </a:lvl1pPr>
          </a:lstStyle>
          <a:p>
            <a:pPr>
              <a:defRPr/>
            </a:pPr>
            <a:endParaRPr lang="en-US"/>
          </a:p>
        </p:txBody>
      </p:sp>
      <p:sp>
        <p:nvSpPr>
          <p:cNvPr id="3" name="Nơi giữ chỗ cho Chân trang 4">
            <a:extLst>
              <a:ext uri="{FF2B5EF4-FFF2-40B4-BE49-F238E27FC236}">
                <a16:creationId xmlns:a16="http://schemas.microsoft.com/office/drawing/2014/main" id="{425908BA-257F-435A-9493-0BF4E5763356}"/>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id="{BDE6C76E-B15B-4977-A988-43B7D8441ADF}"/>
              </a:ext>
            </a:extLst>
          </p:cNvPr>
          <p:cNvSpPr>
            <a:spLocks noGrp="1"/>
          </p:cNvSpPr>
          <p:nvPr>
            <p:ph type="sldNum" sz="quarter" idx="12"/>
          </p:nvPr>
        </p:nvSpPr>
        <p:spPr/>
        <p:txBody>
          <a:bodyPr/>
          <a:lstStyle>
            <a:lvl1pPr>
              <a:defRPr/>
            </a:lvl1pPr>
          </a:lstStyle>
          <a:p>
            <a:fld id="{18D8A0B6-033A-4AF9-A0D7-DC9F830EB15F}" type="slidenum">
              <a:rPr lang="en-US" altLang="en-US"/>
              <a:pPr/>
              <a:t>‹#›</a:t>
            </a:fld>
            <a:endParaRPr lang="en-US" altLang="en-US"/>
          </a:p>
        </p:txBody>
      </p:sp>
    </p:spTree>
    <p:extLst>
      <p:ext uri="{BB962C8B-B14F-4D97-AF65-F5344CB8AC3E}">
        <p14:creationId xmlns:p14="http://schemas.microsoft.com/office/powerpoint/2010/main" val="2875511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2"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D81C7343-125B-4868-A6CA-0CE850C064B1}"/>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5600FF69-87AF-4EBB-B4C3-ADD5AEDB5C20}"/>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44312C49-1A5A-488D-842D-29DE3D86F585}"/>
              </a:ext>
            </a:extLst>
          </p:cNvPr>
          <p:cNvSpPr>
            <a:spLocks noGrp="1"/>
          </p:cNvSpPr>
          <p:nvPr>
            <p:ph type="sldNum" sz="quarter" idx="12"/>
          </p:nvPr>
        </p:nvSpPr>
        <p:spPr/>
        <p:txBody>
          <a:bodyPr/>
          <a:lstStyle>
            <a:lvl1pPr>
              <a:defRPr/>
            </a:lvl1pPr>
          </a:lstStyle>
          <a:p>
            <a:fld id="{E3C29742-4514-487D-903A-E24FB2FD9A66}" type="slidenum">
              <a:rPr lang="en-US" altLang="en-US"/>
              <a:pPr/>
              <a:t>‹#›</a:t>
            </a:fld>
            <a:endParaRPr lang="en-US" altLang="en-US"/>
          </a:p>
        </p:txBody>
      </p:sp>
    </p:spTree>
    <p:extLst>
      <p:ext uri="{BB962C8B-B14F-4D97-AF65-F5344CB8AC3E}">
        <p14:creationId xmlns:p14="http://schemas.microsoft.com/office/powerpoint/2010/main" val="1291705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57AAD1B4-2385-4724-8434-568436CA43F8}"/>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2601470B-A8A9-436C-99D5-459233ED2832}"/>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35180254-C06C-4D33-BDC2-504E5E774BF8}"/>
              </a:ext>
            </a:extLst>
          </p:cNvPr>
          <p:cNvSpPr>
            <a:spLocks noGrp="1"/>
          </p:cNvSpPr>
          <p:nvPr>
            <p:ph type="sldNum" sz="quarter" idx="12"/>
          </p:nvPr>
        </p:nvSpPr>
        <p:spPr/>
        <p:txBody>
          <a:bodyPr/>
          <a:lstStyle>
            <a:lvl1pPr>
              <a:defRPr/>
            </a:lvl1pPr>
          </a:lstStyle>
          <a:p>
            <a:fld id="{A70E3070-0C7F-4321-B197-9BE4E9829E37}" type="slidenum">
              <a:rPr lang="en-US" altLang="en-US"/>
              <a:pPr/>
              <a:t>‹#›</a:t>
            </a:fld>
            <a:endParaRPr lang="en-US" altLang="en-US"/>
          </a:p>
        </p:txBody>
      </p:sp>
    </p:spTree>
    <p:extLst>
      <p:ext uri="{BB962C8B-B14F-4D97-AF65-F5344CB8AC3E}">
        <p14:creationId xmlns:p14="http://schemas.microsoft.com/office/powerpoint/2010/main" val="1882034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0C15B46F-63F9-4D29-A5A9-8C1BEA8FAB42}"/>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BA773662-34B9-43C3-B8AF-115136A93F97}"/>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9CF79406-11C2-4F0F-AD45-0E875B7EF28A}"/>
              </a:ext>
            </a:extLst>
          </p:cNvPr>
          <p:cNvSpPr>
            <a:spLocks noGrp="1"/>
          </p:cNvSpPr>
          <p:nvPr>
            <p:ph type="sldNum" sz="quarter" idx="12"/>
          </p:nvPr>
        </p:nvSpPr>
        <p:spPr/>
        <p:txBody>
          <a:bodyPr/>
          <a:lstStyle>
            <a:lvl1pPr>
              <a:defRPr/>
            </a:lvl1pPr>
          </a:lstStyle>
          <a:p>
            <a:fld id="{FB1B54ED-6E2C-4681-9EBE-BE026E3FC3DE}" type="slidenum">
              <a:rPr lang="en-US" altLang="en-US"/>
              <a:pPr/>
              <a:t>‹#›</a:t>
            </a:fld>
            <a:endParaRPr lang="en-US" altLang="en-US"/>
          </a:p>
        </p:txBody>
      </p:sp>
    </p:spTree>
    <p:extLst>
      <p:ext uri="{BB962C8B-B14F-4D97-AF65-F5344CB8AC3E}">
        <p14:creationId xmlns:p14="http://schemas.microsoft.com/office/powerpoint/2010/main" val="396823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1"/>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1"/>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81FD7EC6-FBAB-4441-BD6E-A9454B134BDB}"/>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423D3EF-3A50-47BB-8AEB-B5113B200954}"/>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70B31A39-8DEB-4A6C-B153-01B9397ED87E}"/>
              </a:ext>
            </a:extLst>
          </p:cNvPr>
          <p:cNvSpPr>
            <a:spLocks noGrp="1"/>
          </p:cNvSpPr>
          <p:nvPr>
            <p:ph type="sldNum" sz="quarter" idx="12"/>
          </p:nvPr>
        </p:nvSpPr>
        <p:spPr/>
        <p:txBody>
          <a:bodyPr/>
          <a:lstStyle>
            <a:lvl1pPr>
              <a:defRPr/>
            </a:lvl1pPr>
          </a:lstStyle>
          <a:p>
            <a:fld id="{F64F2BCB-B8FF-4CBF-9871-7F33806EF461}" type="slidenum">
              <a:rPr lang="en-US" altLang="en-US"/>
              <a:pPr/>
              <a:t>‹#›</a:t>
            </a:fld>
            <a:endParaRPr lang="en-US" altLang="en-US"/>
          </a:p>
        </p:txBody>
      </p:sp>
    </p:spTree>
    <p:extLst>
      <p:ext uri="{BB962C8B-B14F-4D97-AF65-F5344CB8AC3E}">
        <p14:creationId xmlns:p14="http://schemas.microsoft.com/office/powerpoint/2010/main" val="21938566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96D0D5CE-22B4-4277-BB6C-C7FCD9455034}"/>
              </a:ext>
            </a:extLst>
          </p:cNvPr>
          <p:cNvSpPr>
            <a:spLocks/>
          </p:cNvSpPr>
          <p:nvPr/>
        </p:nvSpPr>
        <p:spPr bwMode="auto">
          <a:xfrm>
            <a:off x="381000" y="2803525"/>
            <a:ext cx="2117"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1554"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r>
              <a:rPr lang="en-US"/>
              <a:t>Click to edit Master title style</a:t>
            </a:r>
          </a:p>
        </p:txBody>
      </p:sp>
      <p:sp>
        <p:nvSpPr>
          <p:cNvPr id="1431555"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5" name="Rectangle 5">
            <a:extLst>
              <a:ext uri="{FF2B5EF4-FFF2-40B4-BE49-F238E27FC236}">
                <a16:creationId xmlns:a16="http://schemas.microsoft.com/office/drawing/2014/main" id="{82F7D877-6F11-4024-A512-9B8169F77258}"/>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CECF2C-C385-4F3F-9B0F-E1DEF788D102}"/>
              </a:ext>
            </a:extLst>
          </p:cNvPr>
          <p:cNvSpPr>
            <a:spLocks noGrp="1" noChangeArrowheads="1"/>
          </p:cNvSpPr>
          <p:nvPr>
            <p:ph type="sldNum" sz="quarter" idx="11"/>
          </p:nvPr>
        </p:nvSpPr>
        <p:spPr/>
        <p:txBody>
          <a:bodyPr/>
          <a:lstStyle>
            <a:lvl1pPr>
              <a:defRPr/>
            </a:lvl1pPr>
          </a:lstStyle>
          <a:p>
            <a:fld id="{6F6F7BA3-4BF2-4F90-A386-CCAD7E7D89E1}" type="slidenum">
              <a:rPr lang="en-US" altLang="en-US"/>
              <a:pPr/>
              <a:t>‹#›</a:t>
            </a:fld>
            <a:endParaRPr lang="en-US" altLang="en-US"/>
          </a:p>
        </p:txBody>
      </p:sp>
      <p:sp>
        <p:nvSpPr>
          <p:cNvPr id="7" name="Rectangle 7">
            <a:extLst>
              <a:ext uri="{FF2B5EF4-FFF2-40B4-BE49-F238E27FC236}">
                <a16:creationId xmlns:a16="http://schemas.microsoft.com/office/drawing/2014/main" id="{239B2D6A-8E3F-4E1A-B3C2-B4630B76D42D}"/>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55372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49F56F-66F9-41E6-9F50-74C9E74689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A0C3FA-B2FB-4444-AA3D-3E6C15DE10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5A9C6B-E3EA-4D44-84F2-A347626306EC}"/>
              </a:ext>
            </a:extLst>
          </p:cNvPr>
          <p:cNvSpPr>
            <a:spLocks noGrp="1" noChangeArrowheads="1"/>
          </p:cNvSpPr>
          <p:nvPr>
            <p:ph type="sldNum" sz="quarter" idx="12"/>
          </p:nvPr>
        </p:nvSpPr>
        <p:spPr>
          <a:ln/>
        </p:spPr>
        <p:txBody>
          <a:bodyPr/>
          <a:lstStyle>
            <a:lvl1pPr>
              <a:defRPr/>
            </a:lvl1pPr>
          </a:lstStyle>
          <a:p>
            <a:fld id="{0CD0A62F-6CD6-44E4-96AE-0AE8079664FB}" type="slidenum">
              <a:rPr lang="en-US" altLang="en-US"/>
              <a:pPr/>
              <a:t>‹#›</a:t>
            </a:fld>
            <a:endParaRPr lang="en-US" altLang="en-US"/>
          </a:p>
        </p:txBody>
      </p:sp>
    </p:spTree>
    <p:extLst>
      <p:ext uri="{BB962C8B-B14F-4D97-AF65-F5344CB8AC3E}">
        <p14:creationId xmlns:p14="http://schemas.microsoft.com/office/powerpoint/2010/main" val="4034686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570D6C8-14F9-4B11-8D85-8E0D68AD10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98A6E8-E23C-4A8E-8186-3BBE201EB3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D323D6-81E6-4B8D-A594-DC93F2B6D03B}"/>
              </a:ext>
            </a:extLst>
          </p:cNvPr>
          <p:cNvSpPr>
            <a:spLocks noGrp="1" noChangeArrowheads="1"/>
          </p:cNvSpPr>
          <p:nvPr>
            <p:ph type="sldNum" sz="quarter" idx="12"/>
          </p:nvPr>
        </p:nvSpPr>
        <p:spPr>
          <a:ln/>
        </p:spPr>
        <p:txBody>
          <a:bodyPr/>
          <a:lstStyle>
            <a:lvl1pPr>
              <a:defRPr/>
            </a:lvl1pPr>
          </a:lstStyle>
          <a:p>
            <a:fld id="{37EB7D84-D81D-4619-9069-67A1015BA693}" type="slidenum">
              <a:rPr lang="en-US" altLang="en-US"/>
              <a:pPr/>
              <a:t>‹#›</a:t>
            </a:fld>
            <a:endParaRPr lang="en-US" altLang="en-US"/>
          </a:p>
        </p:txBody>
      </p:sp>
    </p:spTree>
    <p:extLst>
      <p:ext uri="{BB962C8B-B14F-4D97-AF65-F5344CB8AC3E}">
        <p14:creationId xmlns:p14="http://schemas.microsoft.com/office/powerpoint/2010/main" val="186291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34A8-36F1-4B82-BE70-8EC0BCA3F3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2FF605-419F-4C6A-AD74-D61EB67DE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BB0533-A334-4A6C-8DA6-001841B19E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87E64A-09FF-47E4-9CB5-649639866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1E6AC5-3DAD-41FD-A180-110B6D96A1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5DDD29-232A-45C9-B217-0176565850DF}"/>
              </a:ext>
            </a:extLst>
          </p:cNvPr>
          <p:cNvSpPr>
            <a:spLocks noGrp="1"/>
          </p:cNvSpPr>
          <p:nvPr>
            <p:ph type="dt" sz="half" idx="10"/>
          </p:nvPr>
        </p:nvSpPr>
        <p:spPr/>
        <p:txBody>
          <a:bodyPr/>
          <a:lstStyle/>
          <a:p>
            <a:fld id="{6935594A-4F7C-4EE0-838E-6A404EB11EFA}" type="datetimeFigureOut">
              <a:rPr lang="en-US" smtClean="0"/>
              <a:t>8/1/2023</a:t>
            </a:fld>
            <a:endParaRPr lang="en-US"/>
          </a:p>
        </p:txBody>
      </p:sp>
      <p:sp>
        <p:nvSpPr>
          <p:cNvPr id="8" name="Footer Placeholder 7">
            <a:extLst>
              <a:ext uri="{FF2B5EF4-FFF2-40B4-BE49-F238E27FC236}">
                <a16:creationId xmlns:a16="http://schemas.microsoft.com/office/drawing/2014/main" id="{B0C2D599-CDED-481B-A0AE-CBD605A7FB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64376F-7946-441C-B756-71ADD47D5F1F}"/>
              </a:ext>
            </a:extLst>
          </p:cNvPr>
          <p:cNvSpPr>
            <a:spLocks noGrp="1"/>
          </p:cNvSpPr>
          <p:nvPr>
            <p:ph type="sldNum" sz="quarter" idx="12"/>
          </p:nvPr>
        </p:nvSpPr>
        <p:spPr/>
        <p:txBody>
          <a:bodyPr/>
          <a:lstStyle/>
          <a:p>
            <a:fld id="{43A3C440-7D30-43AF-B371-59A08C4B80CA}" type="slidenum">
              <a:rPr lang="en-US" smtClean="0"/>
              <a:t>‹#›</a:t>
            </a:fld>
            <a:endParaRPr lang="en-US"/>
          </a:p>
        </p:txBody>
      </p:sp>
    </p:spTree>
    <p:extLst>
      <p:ext uri="{BB962C8B-B14F-4D97-AF65-F5344CB8AC3E}">
        <p14:creationId xmlns:p14="http://schemas.microsoft.com/office/powerpoint/2010/main" val="17805010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51B453-0FB9-4426-9BF3-D73761AB9D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35167B-0FC5-4F96-AB1A-345CCB7754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5B2362-F8B5-41D9-A6E4-114CB1980C06}"/>
              </a:ext>
            </a:extLst>
          </p:cNvPr>
          <p:cNvSpPr>
            <a:spLocks noGrp="1" noChangeArrowheads="1"/>
          </p:cNvSpPr>
          <p:nvPr>
            <p:ph type="sldNum" sz="quarter" idx="12"/>
          </p:nvPr>
        </p:nvSpPr>
        <p:spPr>
          <a:ln/>
        </p:spPr>
        <p:txBody>
          <a:bodyPr/>
          <a:lstStyle>
            <a:lvl1pPr>
              <a:defRPr/>
            </a:lvl1pPr>
          </a:lstStyle>
          <a:p>
            <a:fld id="{3D6B8E26-1398-4866-8BCC-838A1F2E67C4}" type="slidenum">
              <a:rPr lang="en-US" altLang="en-US"/>
              <a:pPr/>
              <a:t>‹#›</a:t>
            </a:fld>
            <a:endParaRPr lang="en-US" altLang="en-US"/>
          </a:p>
        </p:txBody>
      </p:sp>
    </p:spTree>
    <p:extLst>
      <p:ext uri="{BB962C8B-B14F-4D97-AF65-F5344CB8AC3E}">
        <p14:creationId xmlns:p14="http://schemas.microsoft.com/office/powerpoint/2010/main" val="1574733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7EF8228-BB98-41C3-B935-06960D4E9E2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34A88CA-00CA-42F9-A739-92565112DC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C083E5C-CF93-408C-8D90-E8976BDE5D9D}"/>
              </a:ext>
            </a:extLst>
          </p:cNvPr>
          <p:cNvSpPr>
            <a:spLocks noGrp="1" noChangeArrowheads="1"/>
          </p:cNvSpPr>
          <p:nvPr>
            <p:ph type="sldNum" sz="quarter" idx="12"/>
          </p:nvPr>
        </p:nvSpPr>
        <p:spPr>
          <a:ln/>
        </p:spPr>
        <p:txBody>
          <a:bodyPr/>
          <a:lstStyle>
            <a:lvl1pPr>
              <a:defRPr/>
            </a:lvl1pPr>
          </a:lstStyle>
          <a:p>
            <a:fld id="{695DC0AD-AE55-440E-988B-8A19A79A633C}" type="slidenum">
              <a:rPr lang="en-US" altLang="en-US"/>
              <a:pPr/>
              <a:t>‹#›</a:t>
            </a:fld>
            <a:endParaRPr lang="en-US" altLang="en-US"/>
          </a:p>
        </p:txBody>
      </p:sp>
    </p:spTree>
    <p:extLst>
      <p:ext uri="{BB962C8B-B14F-4D97-AF65-F5344CB8AC3E}">
        <p14:creationId xmlns:p14="http://schemas.microsoft.com/office/powerpoint/2010/main" val="4265045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FA72862-9953-4FF9-B34D-800D56731CF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B047045-EF93-4C06-8B6F-DAEB2F8868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5A272CE-04AA-4406-AA38-C8B5A44BA94A}"/>
              </a:ext>
            </a:extLst>
          </p:cNvPr>
          <p:cNvSpPr>
            <a:spLocks noGrp="1" noChangeArrowheads="1"/>
          </p:cNvSpPr>
          <p:nvPr>
            <p:ph type="sldNum" sz="quarter" idx="12"/>
          </p:nvPr>
        </p:nvSpPr>
        <p:spPr>
          <a:ln/>
        </p:spPr>
        <p:txBody>
          <a:bodyPr/>
          <a:lstStyle>
            <a:lvl1pPr>
              <a:defRPr/>
            </a:lvl1pPr>
          </a:lstStyle>
          <a:p>
            <a:fld id="{5ABDF4EC-3249-4469-B7F7-2F669DC085BE}" type="slidenum">
              <a:rPr lang="en-US" altLang="en-US"/>
              <a:pPr/>
              <a:t>‹#›</a:t>
            </a:fld>
            <a:endParaRPr lang="en-US" altLang="en-US"/>
          </a:p>
        </p:txBody>
      </p:sp>
    </p:spTree>
    <p:extLst>
      <p:ext uri="{BB962C8B-B14F-4D97-AF65-F5344CB8AC3E}">
        <p14:creationId xmlns:p14="http://schemas.microsoft.com/office/powerpoint/2010/main" val="4091322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282BFB-FE7D-48EC-9D37-6F958D25EE3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6E50383-6AAF-4A24-A95F-0A57D1223A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F863B95-71F8-4F7C-B29E-047AA3BC41D4}"/>
              </a:ext>
            </a:extLst>
          </p:cNvPr>
          <p:cNvSpPr>
            <a:spLocks noGrp="1" noChangeArrowheads="1"/>
          </p:cNvSpPr>
          <p:nvPr>
            <p:ph type="sldNum" sz="quarter" idx="12"/>
          </p:nvPr>
        </p:nvSpPr>
        <p:spPr>
          <a:ln/>
        </p:spPr>
        <p:txBody>
          <a:bodyPr/>
          <a:lstStyle>
            <a:lvl1pPr>
              <a:defRPr/>
            </a:lvl1pPr>
          </a:lstStyle>
          <a:p>
            <a:fld id="{F24D83AC-9DD1-4C81-A95F-2F6EAB20673C}" type="slidenum">
              <a:rPr lang="en-US" altLang="en-US"/>
              <a:pPr/>
              <a:t>‹#›</a:t>
            </a:fld>
            <a:endParaRPr lang="en-US" altLang="en-US"/>
          </a:p>
        </p:txBody>
      </p:sp>
    </p:spTree>
    <p:extLst>
      <p:ext uri="{BB962C8B-B14F-4D97-AF65-F5344CB8AC3E}">
        <p14:creationId xmlns:p14="http://schemas.microsoft.com/office/powerpoint/2010/main" val="769002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61A563A-EB48-4454-9ECB-03B1B49B6A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94F56F-33A8-4226-9EFE-A1A73FF96D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E84FA31-5B30-419A-8EDC-A52A72F8B742}"/>
              </a:ext>
            </a:extLst>
          </p:cNvPr>
          <p:cNvSpPr>
            <a:spLocks noGrp="1" noChangeArrowheads="1"/>
          </p:cNvSpPr>
          <p:nvPr>
            <p:ph type="sldNum" sz="quarter" idx="12"/>
          </p:nvPr>
        </p:nvSpPr>
        <p:spPr>
          <a:ln/>
        </p:spPr>
        <p:txBody>
          <a:bodyPr/>
          <a:lstStyle>
            <a:lvl1pPr>
              <a:defRPr/>
            </a:lvl1pPr>
          </a:lstStyle>
          <a:p>
            <a:fld id="{917BF3E5-546E-45EB-9ACC-E33B2956F7EC}" type="slidenum">
              <a:rPr lang="en-US" altLang="en-US"/>
              <a:pPr/>
              <a:t>‹#›</a:t>
            </a:fld>
            <a:endParaRPr lang="en-US" altLang="en-US"/>
          </a:p>
        </p:txBody>
      </p:sp>
    </p:spTree>
    <p:extLst>
      <p:ext uri="{BB962C8B-B14F-4D97-AF65-F5344CB8AC3E}">
        <p14:creationId xmlns:p14="http://schemas.microsoft.com/office/powerpoint/2010/main" val="801689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57EFB0C-ECE3-418B-A95E-628C29DD54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E374CA-751C-4B15-80CE-77F0A0F580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47252D-6C7A-44F7-ACF4-9319F8C039D9}"/>
              </a:ext>
            </a:extLst>
          </p:cNvPr>
          <p:cNvSpPr>
            <a:spLocks noGrp="1" noChangeArrowheads="1"/>
          </p:cNvSpPr>
          <p:nvPr>
            <p:ph type="sldNum" sz="quarter" idx="12"/>
          </p:nvPr>
        </p:nvSpPr>
        <p:spPr>
          <a:ln/>
        </p:spPr>
        <p:txBody>
          <a:bodyPr/>
          <a:lstStyle>
            <a:lvl1pPr>
              <a:defRPr/>
            </a:lvl1pPr>
          </a:lstStyle>
          <a:p>
            <a:fld id="{B8653097-6661-47A2-9EF1-21B515B65905}" type="slidenum">
              <a:rPr lang="en-US" altLang="en-US"/>
              <a:pPr/>
              <a:t>‹#›</a:t>
            </a:fld>
            <a:endParaRPr lang="en-US" altLang="en-US"/>
          </a:p>
        </p:txBody>
      </p:sp>
    </p:spTree>
    <p:extLst>
      <p:ext uri="{BB962C8B-B14F-4D97-AF65-F5344CB8AC3E}">
        <p14:creationId xmlns:p14="http://schemas.microsoft.com/office/powerpoint/2010/main" val="1791756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E9C092-0B92-4428-8B47-68498AC9A8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EBF144-516D-4536-AA0C-F617106507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AFB1C6-9AFB-4571-A597-4A367A730167}"/>
              </a:ext>
            </a:extLst>
          </p:cNvPr>
          <p:cNvSpPr>
            <a:spLocks noGrp="1" noChangeArrowheads="1"/>
          </p:cNvSpPr>
          <p:nvPr>
            <p:ph type="sldNum" sz="quarter" idx="12"/>
          </p:nvPr>
        </p:nvSpPr>
        <p:spPr>
          <a:ln/>
        </p:spPr>
        <p:txBody>
          <a:bodyPr/>
          <a:lstStyle>
            <a:lvl1pPr>
              <a:defRPr/>
            </a:lvl1pPr>
          </a:lstStyle>
          <a:p>
            <a:fld id="{0CFA59EE-7A29-4296-B1C3-2AECFAF90222}" type="slidenum">
              <a:rPr lang="en-US" altLang="en-US"/>
              <a:pPr/>
              <a:t>‹#›</a:t>
            </a:fld>
            <a:endParaRPr lang="en-US" altLang="en-US"/>
          </a:p>
        </p:txBody>
      </p:sp>
    </p:spTree>
    <p:extLst>
      <p:ext uri="{BB962C8B-B14F-4D97-AF65-F5344CB8AC3E}">
        <p14:creationId xmlns:p14="http://schemas.microsoft.com/office/powerpoint/2010/main" val="2853803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C253EC-6539-4B7D-960F-434676C840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3DE864-7112-4ED0-88F3-6B9541622C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C51D5D-4189-423B-8A5C-A3DFAC9758B8}"/>
              </a:ext>
            </a:extLst>
          </p:cNvPr>
          <p:cNvSpPr>
            <a:spLocks noGrp="1" noChangeArrowheads="1"/>
          </p:cNvSpPr>
          <p:nvPr>
            <p:ph type="sldNum" sz="quarter" idx="12"/>
          </p:nvPr>
        </p:nvSpPr>
        <p:spPr>
          <a:ln/>
        </p:spPr>
        <p:txBody>
          <a:bodyPr/>
          <a:lstStyle>
            <a:lvl1pPr>
              <a:defRPr/>
            </a:lvl1pPr>
          </a:lstStyle>
          <a:p>
            <a:fld id="{373C9E90-4FD5-4DD9-9B90-7B439FD2330B}" type="slidenum">
              <a:rPr lang="en-US" altLang="en-US"/>
              <a:pPr/>
              <a:t>‹#›</a:t>
            </a:fld>
            <a:endParaRPr lang="en-US" altLang="en-US"/>
          </a:p>
        </p:txBody>
      </p:sp>
    </p:spTree>
    <p:extLst>
      <p:ext uri="{BB962C8B-B14F-4D97-AF65-F5344CB8AC3E}">
        <p14:creationId xmlns:p14="http://schemas.microsoft.com/office/powerpoint/2010/main" val="1599902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C76207C-C14D-4FA7-9A1D-6B30E9CFC3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1B4DE4-046E-4C04-A020-D1E12651ED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D37D90-A4E7-4F93-BD2F-E7515A69985B}"/>
              </a:ext>
            </a:extLst>
          </p:cNvPr>
          <p:cNvSpPr>
            <a:spLocks noGrp="1" noChangeArrowheads="1"/>
          </p:cNvSpPr>
          <p:nvPr>
            <p:ph type="sldNum" sz="quarter" idx="12"/>
          </p:nvPr>
        </p:nvSpPr>
        <p:spPr>
          <a:ln/>
        </p:spPr>
        <p:txBody>
          <a:bodyPr/>
          <a:lstStyle>
            <a:lvl1pPr>
              <a:defRPr/>
            </a:lvl1pPr>
          </a:lstStyle>
          <a:p>
            <a:fld id="{D37D5E2C-65FE-48F7-B57E-E06DB6BC2338}" type="slidenum">
              <a:rPr lang="en-US" altLang="en-US"/>
              <a:pPr/>
              <a:t>‹#›</a:t>
            </a:fld>
            <a:endParaRPr lang="en-US" altLang="en-US"/>
          </a:p>
        </p:txBody>
      </p:sp>
    </p:spTree>
    <p:extLst>
      <p:ext uri="{BB962C8B-B14F-4D97-AF65-F5344CB8AC3E}">
        <p14:creationId xmlns:p14="http://schemas.microsoft.com/office/powerpoint/2010/main" val="10706677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quyennt0412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E10DBC-4527-4485-858B-AEE0B79C8168}" type="slidenum">
              <a:rPr lang="en-US" altLang="en-US"/>
              <a:pPr>
                <a:defRPr/>
              </a:pPr>
              <a:t>‹#›</a:t>
            </a:fld>
            <a:endParaRPr lang="en-US" altLang="en-US"/>
          </a:p>
        </p:txBody>
      </p:sp>
    </p:spTree>
    <p:extLst>
      <p:ext uri="{BB962C8B-B14F-4D97-AF65-F5344CB8AC3E}">
        <p14:creationId xmlns:p14="http://schemas.microsoft.com/office/powerpoint/2010/main" val="306945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EEFA-BB7F-498D-AC57-DA6AD68118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5D275A-7B6A-425F-AADE-1287DCACD4E7}"/>
              </a:ext>
            </a:extLst>
          </p:cNvPr>
          <p:cNvSpPr>
            <a:spLocks noGrp="1"/>
          </p:cNvSpPr>
          <p:nvPr>
            <p:ph type="dt" sz="half" idx="10"/>
          </p:nvPr>
        </p:nvSpPr>
        <p:spPr/>
        <p:txBody>
          <a:bodyPr/>
          <a:lstStyle/>
          <a:p>
            <a:fld id="{6935594A-4F7C-4EE0-838E-6A404EB11EFA}" type="datetimeFigureOut">
              <a:rPr lang="en-US" smtClean="0"/>
              <a:t>8/1/2023</a:t>
            </a:fld>
            <a:endParaRPr lang="en-US"/>
          </a:p>
        </p:txBody>
      </p:sp>
      <p:sp>
        <p:nvSpPr>
          <p:cNvPr id="4" name="Footer Placeholder 3">
            <a:extLst>
              <a:ext uri="{FF2B5EF4-FFF2-40B4-BE49-F238E27FC236}">
                <a16:creationId xmlns:a16="http://schemas.microsoft.com/office/drawing/2014/main" id="{2100E3B5-2265-4BF9-8BE3-53280FC62C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586082-EC0F-4424-82EF-08A857FE4AC2}"/>
              </a:ext>
            </a:extLst>
          </p:cNvPr>
          <p:cNvSpPr>
            <a:spLocks noGrp="1"/>
          </p:cNvSpPr>
          <p:nvPr>
            <p:ph type="sldNum" sz="quarter" idx="12"/>
          </p:nvPr>
        </p:nvSpPr>
        <p:spPr/>
        <p:txBody>
          <a:bodyPr/>
          <a:lstStyle/>
          <a:p>
            <a:fld id="{43A3C440-7D30-43AF-B371-59A08C4B80CA}" type="slidenum">
              <a:rPr lang="en-US" smtClean="0"/>
              <a:t>‹#›</a:t>
            </a:fld>
            <a:endParaRPr lang="en-US"/>
          </a:p>
        </p:txBody>
      </p:sp>
    </p:spTree>
    <p:extLst>
      <p:ext uri="{BB962C8B-B14F-4D97-AF65-F5344CB8AC3E}">
        <p14:creationId xmlns:p14="http://schemas.microsoft.com/office/powerpoint/2010/main" val="3129479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quyennt0412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4194C-D904-40BD-9FC0-F4352FF9BCC8}" type="slidenum">
              <a:rPr lang="en-US" altLang="en-US"/>
              <a:pPr>
                <a:defRPr/>
              </a:pPr>
              <a:t>‹#›</a:t>
            </a:fld>
            <a:endParaRPr lang="en-US" altLang="en-US"/>
          </a:p>
        </p:txBody>
      </p:sp>
    </p:spTree>
    <p:extLst>
      <p:ext uri="{BB962C8B-B14F-4D97-AF65-F5344CB8AC3E}">
        <p14:creationId xmlns:p14="http://schemas.microsoft.com/office/powerpoint/2010/main" val="8366168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quyennt0412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5FE825-4E40-41EA-A2A6-16244A9EC5BD}" type="slidenum">
              <a:rPr lang="en-US" altLang="en-US"/>
              <a:pPr>
                <a:defRPr/>
              </a:pPr>
              <a:t>‹#›</a:t>
            </a:fld>
            <a:endParaRPr lang="en-US" altLang="en-US"/>
          </a:p>
        </p:txBody>
      </p:sp>
    </p:spTree>
    <p:extLst>
      <p:ext uri="{BB962C8B-B14F-4D97-AF65-F5344CB8AC3E}">
        <p14:creationId xmlns:p14="http://schemas.microsoft.com/office/powerpoint/2010/main" val="365173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quyennt0412</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4139D6-47D1-4F9C-A175-C0BE006ACB0A}" type="slidenum">
              <a:rPr lang="en-US" altLang="en-US"/>
              <a:pPr>
                <a:defRPr/>
              </a:pPr>
              <a:t>‹#›</a:t>
            </a:fld>
            <a:endParaRPr lang="en-US" altLang="en-US"/>
          </a:p>
        </p:txBody>
      </p:sp>
    </p:spTree>
    <p:extLst>
      <p:ext uri="{BB962C8B-B14F-4D97-AF65-F5344CB8AC3E}">
        <p14:creationId xmlns:p14="http://schemas.microsoft.com/office/powerpoint/2010/main" val="35824004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quyennt0412</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B4174A-8451-405B-88AA-EF01FE01D3F6}" type="slidenum">
              <a:rPr lang="en-US" altLang="en-US"/>
              <a:pPr>
                <a:defRPr/>
              </a:pPr>
              <a:t>‹#›</a:t>
            </a:fld>
            <a:endParaRPr lang="en-US" altLang="en-US"/>
          </a:p>
        </p:txBody>
      </p:sp>
    </p:spTree>
    <p:extLst>
      <p:ext uri="{BB962C8B-B14F-4D97-AF65-F5344CB8AC3E}">
        <p14:creationId xmlns:p14="http://schemas.microsoft.com/office/powerpoint/2010/main" val="3776758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quyennt0412</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5241A1-E3A8-46A3-92D9-AA06B12EFB91}" type="slidenum">
              <a:rPr lang="en-US" altLang="en-US"/>
              <a:pPr>
                <a:defRPr/>
              </a:pPr>
              <a:t>‹#›</a:t>
            </a:fld>
            <a:endParaRPr lang="en-US" altLang="en-US"/>
          </a:p>
        </p:txBody>
      </p:sp>
    </p:spTree>
    <p:extLst>
      <p:ext uri="{BB962C8B-B14F-4D97-AF65-F5344CB8AC3E}">
        <p14:creationId xmlns:p14="http://schemas.microsoft.com/office/powerpoint/2010/main" val="26795310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quyennt0412</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4AC57F-36C7-4BD0-A647-A4754992298E}" type="slidenum">
              <a:rPr lang="en-US" altLang="en-US"/>
              <a:pPr>
                <a:defRPr/>
              </a:pPr>
              <a:t>‹#›</a:t>
            </a:fld>
            <a:endParaRPr lang="en-US" altLang="en-US"/>
          </a:p>
        </p:txBody>
      </p:sp>
    </p:spTree>
    <p:extLst>
      <p:ext uri="{BB962C8B-B14F-4D97-AF65-F5344CB8AC3E}">
        <p14:creationId xmlns:p14="http://schemas.microsoft.com/office/powerpoint/2010/main" val="1290507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quyennt0412</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9DBE8-2A8B-4D13-9F35-B6E5D134DB51}" type="slidenum">
              <a:rPr lang="en-US" altLang="en-US"/>
              <a:pPr>
                <a:defRPr/>
              </a:pPr>
              <a:t>‹#›</a:t>
            </a:fld>
            <a:endParaRPr lang="en-US" altLang="en-US"/>
          </a:p>
        </p:txBody>
      </p:sp>
    </p:spTree>
    <p:extLst>
      <p:ext uri="{BB962C8B-B14F-4D97-AF65-F5344CB8AC3E}">
        <p14:creationId xmlns:p14="http://schemas.microsoft.com/office/powerpoint/2010/main" val="9403388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quyennt0412</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EB4671-6F87-41F5-8F57-D5273F104F2C}" type="slidenum">
              <a:rPr lang="en-US" altLang="en-US"/>
              <a:pPr>
                <a:defRPr/>
              </a:pPr>
              <a:t>‹#›</a:t>
            </a:fld>
            <a:endParaRPr lang="en-US" altLang="en-US"/>
          </a:p>
        </p:txBody>
      </p:sp>
    </p:spTree>
    <p:extLst>
      <p:ext uri="{BB962C8B-B14F-4D97-AF65-F5344CB8AC3E}">
        <p14:creationId xmlns:p14="http://schemas.microsoft.com/office/powerpoint/2010/main" val="2380562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quyennt0412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44A82-417B-4AB1-8E97-D168677F99CD}" type="slidenum">
              <a:rPr lang="en-US" altLang="en-US"/>
              <a:pPr>
                <a:defRPr/>
              </a:pPr>
              <a:t>‹#›</a:t>
            </a:fld>
            <a:endParaRPr lang="en-US" altLang="en-US"/>
          </a:p>
        </p:txBody>
      </p:sp>
    </p:spTree>
    <p:extLst>
      <p:ext uri="{BB962C8B-B14F-4D97-AF65-F5344CB8AC3E}">
        <p14:creationId xmlns:p14="http://schemas.microsoft.com/office/powerpoint/2010/main" val="1235860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quyennt0412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14D5-4D2B-4A7E-8DE0-D9BB1D7E4B56}" type="slidenum">
              <a:rPr lang="en-US" altLang="en-US"/>
              <a:pPr>
                <a:defRPr/>
              </a:pPr>
              <a:t>‹#›</a:t>
            </a:fld>
            <a:endParaRPr lang="en-US" altLang="en-US"/>
          </a:p>
        </p:txBody>
      </p:sp>
    </p:spTree>
    <p:extLst>
      <p:ext uri="{BB962C8B-B14F-4D97-AF65-F5344CB8AC3E}">
        <p14:creationId xmlns:p14="http://schemas.microsoft.com/office/powerpoint/2010/main" val="236014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BDFAB-3F93-4A44-BD17-32E04638DBEC}"/>
              </a:ext>
            </a:extLst>
          </p:cNvPr>
          <p:cNvSpPr>
            <a:spLocks noGrp="1"/>
          </p:cNvSpPr>
          <p:nvPr>
            <p:ph type="dt" sz="half" idx="10"/>
          </p:nvPr>
        </p:nvSpPr>
        <p:spPr/>
        <p:txBody>
          <a:bodyPr/>
          <a:lstStyle/>
          <a:p>
            <a:fld id="{6935594A-4F7C-4EE0-838E-6A404EB11EFA}" type="datetimeFigureOut">
              <a:rPr lang="en-US" smtClean="0"/>
              <a:t>8/1/2023</a:t>
            </a:fld>
            <a:endParaRPr lang="en-US"/>
          </a:p>
        </p:txBody>
      </p:sp>
      <p:sp>
        <p:nvSpPr>
          <p:cNvPr id="3" name="Footer Placeholder 2">
            <a:extLst>
              <a:ext uri="{FF2B5EF4-FFF2-40B4-BE49-F238E27FC236}">
                <a16:creationId xmlns:a16="http://schemas.microsoft.com/office/drawing/2014/main" id="{0C480DFA-A2E9-4483-AAE8-21EE995D3D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16045C-2A41-4609-B08D-2A49C24083AD}"/>
              </a:ext>
            </a:extLst>
          </p:cNvPr>
          <p:cNvSpPr>
            <a:spLocks noGrp="1"/>
          </p:cNvSpPr>
          <p:nvPr>
            <p:ph type="sldNum" sz="quarter" idx="12"/>
          </p:nvPr>
        </p:nvSpPr>
        <p:spPr/>
        <p:txBody>
          <a:bodyPr/>
          <a:lstStyle/>
          <a:p>
            <a:fld id="{43A3C440-7D30-43AF-B371-59A08C4B80CA}" type="slidenum">
              <a:rPr lang="en-US" smtClean="0"/>
              <a:t>‹#›</a:t>
            </a:fld>
            <a:endParaRPr lang="en-US"/>
          </a:p>
        </p:txBody>
      </p:sp>
    </p:spTree>
    <p:extLst>
      <p:ext uri="{BB962C8B-B14F-4D97-AF65-F5344CB8AC3E}">
        <p14:creationId xmlns:p14="http://schemas.microsoft.com/office/powerpoint/2010/main" val="23337240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770A1F8A-B2D0-47DC-BDDC-38226570BF04}"/>
              </a:ext>
            </a:extLst>
          </p:cNvPr>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sz="1800"/>
          </a:p>
        </p:txBody>
      </p:sp>
      <p:sp>
        <p:nvSpPr>
          <p:cNvPr id="1431554"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r>
              <a:rPr lang="en-US"/>
              <a:t>Click to edit Master title style</a:t>
            </a:r>
          </a:p>
        </p:txBody>
      </p:sp>
      <p:sp>
        <p:nvSpPr>
          <p:cNvPr id="1431555"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5" name="Rectangle 5">
            <a:extLst>
              <a:ext uri="{FF2B5EF4-FFF2-40B4-BE49-F238E27FC236}">
                <a16:creationId xmlns:a16="http://schemas.microsoft.com/office/drawing/2014/main" id="{1241D0EA-A0BB-442C-A412-4E187EF8A90B}"/>
              </a:ext>
            </a:extLst>
          </p:cNvPr>
          <p:cNvSpPr>
            <a:spLocks noGrp="1" noChangeArrowheads="1"/>
          </p:cNvSpPr>
          <p:nvPr>
            <p:ph type="ftr" sz="quarter" idx="10"/>
          </p:nvPr>
        </p:nvSpPr>
        <p:spPr/>
        <p:txBody>
          <a:bodyPr/>
          <a:lstStyle>
            <a:lvl1pPr>
              <a:defRPr smtClean="0"/>
            </a:lvl1pPr>
          </a:lstStyle>
          <a:p>
            <a:pPr>
              <a:defRPr/>
            </a:pPr>
            <a:endParaRPr lang="en-US"/>
          </a:p>
        </p:txBody>
      </p:sp>
      <p:sp>
        <p:nvSpPr>
          <p:cNvPr id="6" name="Rectangle 6">
            <a:extLst>
              <a:ext uri="{FF2B5EF4-FFF2-40B4-BE49-F238E27FC236}">
                <a16:creationId xmlns:a16="http://schemas.microsoft.com/office/drawing/2014/main" id="{0A71296D-A494-406A-A6B8-C263EDDB75AB}"/>
              </a:ext>
            </a:extLst>
          </p:cNvPr>
          <p:cNvSpPr>
            <a:spLocks noGrp="1" noChangeArrowheads="1"/>
          </p:cNvSpPr>
          <p:nvPr>
            <p:ph type="sldNum" sz="quarter" idx="11"/>
          </p:nvPr>
        </p:nvSpPr>
        <p:spPr/>
        <p:txBody>
          <a:bodyPr/>
          <a:lstStyle>
            <a:lvl1pPr>
              <a:defRPr/>
            </a:lvl1pPr>
          </a:lstStyle>
          <a:p>
            <a:fld id="{48C67443-1AFF-4633-8EDB-09BB98C81145}" type="slidenum">
              <a:rPr lang="en-US" altLang="en-US"/>
              <a:pPr/>
              <a:t>‹#›</a:t>
            </a:fld>
            <a:endParaRPr lang="en-US" altLang="en-US"/>
          </a:p>
        </p:txBody>
      </p:sp>
      <p:sp>
        <p:nvSpPr>
          <p:cNvPr id="7" name="Rectangle 7">
            <a:extLst>
              <a:ext uri="{FF2B5EF4-FFF2-40B4-BE49-F238E27FC236}">
                <a16:creationId xmlns:a16="http://schemas.microsoft.com/office/drawing/2014/main" id="{C46FC074-A485-42F3-8D5E-6B5881E3626A}"/>
              </a:ext>
            </a:extLst>
          </p:cNvPr>
          <p:cNvSpPr>
            <a:spLocks noGrp="1" noChangeArrowheads="1"/>
          </p:cNvSpPr>
          <p:nvPr>
            <p:ph type="dt" sz="quarter"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5270795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B9F311-D512-471D-9EA6-7C694AB5AF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7E901C-776F-4426-B3B3-BAB089E0B5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187DDD-ED08-4492-8C6D-E45F2C52F51E}"/>
              </a:ext>
            </a:extLst>
          </p:cNvPr>
          <p:cNvSpPr>
            <a:spLocks noGrp="1" noChangeArrowheads="1"/>
          </p:cNvSpPr>
          <p:nvPr>
            <p:ph type="sldNum" sz="quarter" idx="12"/>
          </p:nvPr>
        </p:nvSpPr>
        <p:spPr>
          <a:ln/>
        </p:spPr>
        <p:txBody>
          <a:bodyPr/>
          <a:lstStyle>
            <a:lvl1pPr>
              <a:defRPr/>
            </a:lvl1pPr>
          </a:lstStyle>
          <a:p>
            <a:fld id="{4FF0B598-4B59-49D5-811A-19740C54DD9D}" type="slidenum">
              <a:rPr lang="en-US" altLang="en-US"/>
              <a:pPr/>
              <a:t>‹#›</a:t>
            </a:fld>
            <a:endParaRPr lang="en-US" altLang="en-US"/>
          </a:p>
        </p:txBody>
      </p:sp>
    </p:spTree>
    <p:extLst>
      <p:ext uri="{BB962C8B-B14F-4D97-AF65-F5344CB8AC3E}">
        <p14:creationId xmlns:p14="http://schemas.microsoft.com/office/powerpoint/2010/main" val="8463223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C203246-0AED-4CFB-8151-F57A3A4650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427E12-C2D0-45D9-A9A0-4CD29CB87D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C0300E-7947-472C-935D-6B299E6C4F33}"/>
              </a:ext>
            </a:extLst>
          </p:cNvPr>
          <p:cNvSpPr>
            <a:spLocks noGrp="1" noChangeArrowheads="1"/>
          </p:cNvSpPr>
          <p:nvPr>
            <p:ph type="sldNum" sz="quarter" idx="12"/>
          </p:nvPr>
        </p:nvSpPr>
        <p:spPr>
          <a:ln/>
        </p:spPr>
        <p:txBody>
          <a:bodyPr/>
          <a:lstStyle>
            <a:lvl1pPr>
              <a:defRPr/>
            </a:lvl1pPr>
          </a:lstStyle>
          <a:p>
            <a:fld id="{079F3920-9825-42ED-A16F-84C9CDCEE0B9}" type="slidenum">
              <a:rPr lang="en-US" altLang="en-US"/>
              <a:pPr/>
              <a:t>‹#›</a:t>
            </a:fld>
            <a:endParaRPr lang="en-US" altLang="en-US"/>
          </a:p>
        </p:txBody>
      </p:sp>
    </p:spTree>
    <p:extLst>
      <p:ext uri="{BB962C8B-B14F-4D97-AF65-F5344CB8AC3E}">
        <p14:creationId xmlns:p14="http://schemas.microsoft.com/office/powerpoint/2010/main" val="21140238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3B10E80-CCBC-4CA4-8934-FF7E51D552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C59189-98C8-472C-AD91-48577187CC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71280E7-B6FF-4484-80F7-23D72F0FD684}"/>
              </a:ext>
            </a:extLst>
          </p:cNvPr>
          <p:cNvSpPr>
            <a:spLocks noGrp="1" noChangeArrowheads="1"/>
          </p:cNvSpPr>
          <p:nvPr>
            <p:ph type="sldNum" sz="quarter" idx="12"/>
          </p:nvPr>
        </p:nvSpPr>
        <p:spPr>
          <a:ln/>
        </p:spPr>
        <p:txBody>
          <a:bodyPr/>
          <a:lstStyle>
            <a:lvl1pPr>
              <a:defRPr/>
            </a:lvl1pPr>
          </a:lstStyle>
          <a:p>
            <a:fld id="{EE62A3EC-C122-44D5-8B41-5BCABA52A5EE}" type="slidenum">
              <a:rPr lang="en-US" altLang="en-US"/>
              <a:pPr/>
              <a:t>‹#›</a:t>
            </a:fld>
            <a:endParaRPr lang="en-US" altLang="en-US"/>
          </a:p>
        </p:txBody>
      </p:sp>
    </p:spTree>
    <p:extLst>
      <p:ext uri="{BB962C8B-B14F-4D97-AF65-F5344CB8AC3E}">
        <p14:creationId xmlns:p14="http://schemas.microsoft.com/office/powerpoint/2010/main" val="22667093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894262B-8459-47D5-9608-57F2C160406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7B8C53C-6B65-4C86-AD43-F0195091F9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9E5BBB2-F2F9-4E25-8A99-FF0C40C3AE91}"/>
              </a:ext>
            </a:extLst>
          </p:cNvPr>
          <p:cNvSpPr>
            <a:spLocks noGrp="1" noChangeArrowheads="1"/>
          </p:cNvSpPr>
          <p:nvPr>
            <p:ph type="sldNum" sz="quarter" idx="12"/>
          </p:nvPr>
        </p:nvSpPr>
        <p:spPr>
          <a:ln/>
        </p:spPr>
        <p:txBody>
          <a:bodyPr/>
          <a:lstStyle>
            <a:lvl1pPr>
              <a:defRPr/>
            </a:lvl1pPr>
          </a:lstStyle>
          <a:p>
            <a:fld id="{4F762039-53D9-4701-BE89-59E88EED3FBB}" type="slidenum">
              <a:rPr lang="en-US" altLang="en-US"/>
              <a:pPr/>
              <a:t>‹#›</a:t>
            </a:fld>
            <a:endParaRPr lang="en-US" altLang="en-US"/>
          </a:p>
        </p:txBody>
      </p:sp>
    </p:spTree>
    <p:extLst>
      <p:ext uri="{BB962C8B-B14F-4D97-AF65-F5344CB8AC3E}">
        <p14:creationId xmlns:p14="http://schemas.microsoft.com/office/powerpoint/2010/main" val="83830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8B33105-EA14-4857-8E8E-74507D2B376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E5C1B41-BB45-45EB-862F-9B3F4E2AB3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2ADEDFB-45B9-4E2F-BE65-CD0EE663726E}"/>
              </a:ext>
            </a:extLst>
          </p:cNvPr>
          <p:cNvSpPr>
            <a:spLocks noGrp="1" noChangeArrowheads="1"/>
          </p:cNvSpPr>
          <p:nvPr>
            <p:ph type="sldNum" sz="quarter" idx="12"/>
          </p:nvPr>
        </p:nvSpPr>
        <p:spPr>
          <a:ln/>
        </p:spPr>
        <p:txBody>
          <a:bodyPr/>
          <a:lstStyle>
            <a:lvl1pPr>
              <a:defRPr/>
            </a:lvl1pPr>
          </a:lstStyle>
          <a:p>
            <a:fld id="{BA32692F-4B9B-4E79-A78D-EB858C1D3447}" type="slidenum">
              <a:rPr lang="en-US" altLang="en-US"/>
              <a:pPr/>
              <a:t>‹#›</a:t>
            </a:fld>
            <a:endParaRPr lang="en-US" altLang="en-US"/>
          </a:p>
        </p:txBody>
      </p:sp>
    </p:spTree>
    <p:extLst>
      <p:ext uri="{BB962C8B-B14F-4D97-AF65-F5344CB8AC3E}">
        <p14:creationId xmlns:p14="http://schemas.microsoft.com/office/powerpoint/2010/main" val="20998922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389DF0-0573-42DA-8DCC-FC6CD938300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16EBDFA-B5C5-4031-A56B-CC276CF916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EA8BC2A-4328-4C6D-8F14-9F3F128D1565}"/>
              </a:ext>
            </a:extLst>
          </p:cNvPr>
          <p:cNvSpPr>
            <a:spLocks noGrp="1" noChangeArrowheads="1"/>
          </p:cNvSpPr>
          <p:nvPr>
            <p:ph type="sldNum" sz="quarter" idx="12"/>
          </p:nvPr>
        </p:nvSpPr>
        <p:spPr>
          <a:ln/>
        </p:spPr>
        <p:txBody>
          <a:bodyPr/>
          <a:lstStyle>
            <a:lvl1pPr>
              <a:defRPr/>
            </a:lvl1pPr>
          </a:lstStyle>
          <a:p>
            <a:fld id="{EC987C96-4B3B-46F7-9CB4-2B69D5698919}" type="slidenum">
              <a:rPr lang="en-US" altLang="en-US"/>
              <a:pPr/>
              <a:t>‹#›</a:t>
            </a:fld>
            <a:endParaRPr lang="en-US" altLang="en-US"/>
          </a:p>
        </p:txBody>
      </p:sp>
    </p:spTree>
    <p:extLst>
      <p:ext uri="{BB962C8B-B14F-4D97-AF65-F5344CB8AC3E}">
        <p14:creationId xmlns:p14="http://schemas.microsoft.com/office/powerpoint/2010/main" val="25334308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DDCCE3F-5385-47CE-A1B8-754FBCD564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7B4FE3-611A-41C8-AD64-0AE3401A72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266DBA-D0FD-4FD1-86DD-CE22EB0ADEE0}"/>
              </a:ext>
            </a:extLst>
          </p:cNvPr>
          <p:cNvSpPr>
            <a:spLocks noGrp="1" noChangeArrowheads="1"/>
          </p:cNvSpPr>
          <p:nvPr>
            <p:ph type="sldNum" sz="quarter" idx="12"/>
          </p:nvPr>
        </p:nvSpPr>
        <p:spPr>
          <a:ln/>
        </p:spPr>
        <p:txBody>
          <a:bodyPr/>
          <a:lstStyle>
            <a:lvl1pPr>
              <a:defRPr/>
            </a:lvl1pPr>
          </a:lstStyle>
          <a:p>
            <a:fld id="{697EF377-0F9B-4A4A-B471-1EF6B7BDB919}" type="slidenum">
              <a:rPr lang="en-US" altLang="en-US"/>
              <a:pPr/>
              <a:t>‹#›</a:t>
            </a:fld>
            <a:endParaRPr lang="en-US" altLang="en-US"/>
          </a:p>
        </p:txBody>
      </p:sp>
    </p:spTree>
    <p:extLst>
      <p:ext uri="{BB962C8B-B14F-4D97-AF65-F5344CB8AC3E}">
        <p14:creationId xmlns:p14="http://schemas.microsoft.com/office/powerpoint/2010/main" val="14942108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B112C91-073D-4655-996C-263B8BE30A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2DB3ED-ABAE-4151-B203-92734BBAFD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9446C3-2C98-4153-92B3-AB82AF2D74C1}"/>
              </a:ext>
            </a:extLst>
          </p:cNvPr>
          <p:cNvSpPr>
            <a:spLocks noGrp="1" noChangeArrowheads="1"/>
          </p:cNvSpPr>
          <p:nvPr>
            <p:ph type="sldNum" sz="quarter" idx="12"/>
          </p:nvPr>
        </p:nvSpPr>
        <p:spPr>
          <a:ln/>
        </p:spPr>
        <p:txBody>
          <a:bodyPr/>
          <a:lstStyle>
            <a:lvl1pPr>
              <a:defRPr/>
            </a:lvl1pPr>
          </a:lstStyle>
          <a:p>
            <a:fld id="{B84B42C1-4A72-4D83-B660-62B87D0ECA8A}" type="slidenum">
              <a:rPr lang="en-US" altLang="en-US"/>
              <a:pPr/>
              <a:t>‹#›</a:t>
            </a:fld>
            <a:endParaRPr lang="en-US" altLang="en-US"/>
          </a:p>
        </p:txBody>
      </p:sp>
    </p:spTree>
    <p:extLst>
      <p:ext uri="{BB962C8B-B14F-4D97-AF65-F5344CB8AC3E}">
        <p14:creationId xmlns:p14="http://schemas.microsoft.com/office/powerpoint/2010/main" val="38790059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1DC57A-9771-447D-B94D-9B4B9E3AAD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8BBBD7E-6EAD-4767-9E24-B429D78C27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D97676-FFAC-47D6-9FFB-4E1E77D7AD9C}"/>
              </a:ext>
            </a:extLst>
          </p:cNvPr>
          <p:cNvSpPr>
            <a:spLocks noGrp="1" noChangeArrowheads="1"/>
          </p:cNvSpPr>
          <p:nvPr>
            <p:ph type="sldNum" sz="quarter" idx="12"/>
          </p:nvPr>
        </p:nvSpPr>
        <p:spPr>
          <a:ln/>
        </p:spPr>
        <p:txBody>
          <a:bodyPr/>
          <a:lstStyle>
            <a:lvl1pPr>
              <a:defRPr/>
            </a:lvl1pPr>
          </a:lstStyle>
          <a:p>
            <a:fld id="{BEC92598-AB18-44E6-B884-120D9C01F561}" type="slidenum">
              <a:rPr lang="en-US" altLang="en-US"/>
              <a:pPr/>
              <a:t>‹#›</a:t>
            </a:fld>
            <a:endParaRPr lang="en-US" altLang="en-US"/>
          </a:p>
        </p:txBody>
      </p:sp>
    </p:spTree>
    <p:extLst>
      <p:ext uri="{BB962C8B-B14F-4D97-AF65-F5344CB8AC3E}">
        <p14:creationId xmlns:p14="http://schemas.microsoft.com/office/powerpoint/2010/main" val="258396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BABE-3259-4D78-AE91-BF585FAD25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A772E0-9231-4507-8E7D-6E3A31AB0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9A2233-B8EE-43FD-A430-D575BDEAA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5D956-1BD5-48D9-A270-C49391735CF6}"/>
              </a:ext>
            </a:extLst>
          </p:cNvPr>
          <p:cNvSpPr>
            <a:spLocks noGrp="1"/>
          </p:cNvSpPr>
          <p:nvPr>
            <p:ph type="dt" sz="half" idx="10"/>
          </p:nvPr>
        </p:nvSpPr>
        <p:spPr/>
        <p:txBody>
          <a:bodyPr/>
          <a:lstStyle/>
          <a:p>
            <a:fld id="{6935594A-4F7C-4EE0-838E-6A404EB11EFA}" type="datetimeFigureOut">
              <a:rPr lang="en-US" smtClean="0"/>
              <a:t>8/1/2023</a:t>
            </a:fld>
            <a:endParaRPr lang="en-US"/>
          </a:p>
        </p:txBody>
      </p:sp>
      <p:sp>
        <p:nvSpPr>
          <p:cNvPr id="6" name="Footer Placeholder 5">
            <a:extLst>
              <a:ext uri="{FF2B5EF4-FFF2-40B4-BE49-F238E27FC236}">
                <a16:creationId xmlns:a16="http://schemas.microsoft.com/office/drawing/2014/main" id="{C1692FA8-01DE-45F9-B9D0-6668D23447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678946-E4AD-42B7-A9E2-B86730C3D68C}"/>
              </a:ext>
            </a:extLst>
          </p:cNvPr>
          <p:cNvSpPr>
            <a:spLocks noGrp="1"/>
          </p:cNvSpPr>
          <p:nvPr>
            <p:ph type="sldNum" sz="quarter" idx="12"/>
          </p:nvPr>
        </p:nvSpPr>
        <p:spPr/>
        <p:txBody>
          <a:bodyPr/>
          <a:lstStyle/>
          <a:p>
            <a:fld id="{43A3C440-7D30-43AF-B371-59A08C4B80CA}" type="slidenum">
              <a:rPr lang="en-US" smtClean="0"/>
              <a:t>‹#›</a:t>
            </a:fld>
            <a:endParaRPr lang="en-US"/>
          </a:p>
        </p:txBody>
      </p:sp>
    </p:spTree>
    <p:extLst>
      <p:ext uri="{BB962C8B-B14F-4D97-AF65-F5344CB8AC3E}">
        <p14:creationId xmlns:p14="http://schemas.microsoft.com/office/powerpoint/2010/main" val="17768872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8736AB-F3EE-4F73-9CE8-5D2A20BB34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93A412-64F6-4F42-A91A-D9826B9018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FAE16B-950A-4219-9956-FF61D022048E}"/>
              </a:ext>
            </a:extLst>
          </p:cNvPr>
          <p:cNvSpPr>
            <a:spLocks noGrp="1" noChangeArrowheads="1"/>
          </p:cNvSpPr>
          <p:nvPr>
            <p:ph type="sldNum" sz="quarter" idx="12"/>
          </p:nvPr>
        </p:nvSpPr>
        <p:spPr>
          <a:ln/>
        </p:spPr>
        <p:txBody>
          <a:bodyPr/>
          <a:lstStyle>
            <a:lvl1pPr>
              <a:defRPr/>
            </a:lvl1pPr>
          </a:lstStyle>
          <a:p>
            <a:fld id="{BFD1BDAA-BA60-48AD-A272-0DE9717E00EE}" type="slidenum">
              <a:rPr lang="en-US" altLang="en-US"/>
              <a:pPr/>
              <a:t>‹#›</a:t>
            </a:fld>
            <a:endParaRPr lang="en-US" altLang="en-US"/>
          </a:p>
        </p:txBody>
      </p:sp>
    </p:spTree>
    <p:extLst>
      <p:ext uri="{BB962C8B-B14F-4D97-AF65-F5344CB8AC3E}">
        <p14:creationId xmlns:p14="http://schemas.microsoft.com/office/powerpoint/2010/main" val="958548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1" name="Rectangle 6"/>
          <p:cNvSpPr txBox="1">
            <a:spLocks noChangeArrowheads="1"/>
          </p:cNvSpPr>
          <p:nvPr userDrawn="1"/>
        </p:nvSpPr>
        <p:spPr>
          <a:xfrm>
            <a:off x="9372600" y="6673851"/>
            <a:ext cx="2844800" cy="307975"/>
          </a:xfrm>
          <a:prstGeom prst="rect">
            <a:avLst/>
          </a:prstGeom>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Ñoã</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Thò</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Thanh</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Haø</a:t>
            </a:r>
            <a:endPar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endParaRPr>
          </a:p>
        </p:txBody>
      </p:sp>
      <p:sp>
        <p:nvSpPr>
          <p:cNvPr id="184332" name="Rectangle 12"/>
          <p:cNvSpPr>
            <a:spLocks noGrp="1" noChangeArrowheads="1"/>
          </p:cNvSpPr>
          <p:nvPr>
            <p:ph type="ctrTitle"/>
          </p:nvPr>
        </p:nvSpPr>
        <p:spPr>
          <a:xfrm>
            <a:off x="914400" y="1219201"/>
            <a:ext cx="10363200" cy="1933575"/>
          </a:xfrm>
        </p:spPr>
        <p:txBody>
          <a:bodyPr anchor="b"/>
          <a:lstStyle>
            <a:lvl1pPr algn="r">
              <a:defRPr sz="3000"/>
            </a:lvl1pPr>
          </a:lstStyle>
          <a:p>
            <a:r>
              <a:rPr lang="en-US"/>
              <a:t>Click to edit Master title style</a:t>
            </a:r>
          </a:p>
        </p:txBody>
      </p:sp>
      <p:sp>
        <p:nvSpPr>
          <p:cNvPr id="184333" name="Rectangle 13"/>
          <p:cNvSpPr>
            <a:spLocks noGrp="1" noChangeArrowheads="1"/>
          </p:cNvSpPr>
          <p:nvPr>
            <p:ph type="subTitle" idx="1"/>
          </p:nvPr>
        </p:nvSpPr>
        <p:spPr>
          <a:xfrm>
            <a:off x="2743200" y="3505200"/>
            <a:ext cx="8534400" cy="1752600"/>
          </a:xfrm>
        </p:spPr>
        <p:txBody>
          <a:bodyPr/>
          <a:lstStyle>
            <a:lvl1pPr marL="0" indent="0" algn="r">
              <a:defRPr/>
            </a:lvl1pPr>
          </a:lstStyle>
          <a:p>
            <a:r>
              <a:rPr lang="en-US"/>
              <a:t>Click to edit Master subtitle style</a:t>
            </a:r>
          </a:p>
        </p:txBody>
      </p:sp>
      <p:sp>
        <p:nvSpPr>
          <p:cNvPr id="12" name="Rectangle 9"/>
          <p:cNvSpPr>
            <a:spLocks noGrp="1" noChangeArrowheads="1"/>
          </p:cNvSpPr>
          <p:nvPr>
            <p:ph type="dt" sz="half" idx="10"/>
          </p:nvPr>
        </p:nvSpPr>
        <p:spPr/>
        <p:txBody>
          <a:bodyPr/>
          <a:lstStyle>
            <a:lvl1pPr>
              <a:defRPr sz="1000">
                <a:latin typeface="Arial" charset="0"/>
              </a:defRPr>
            </a:lvl1pPr>
          </a:lstStyle>
          <a:p>
            <a:pPr fontAlgn="base">
              <a:spcBef>
                <a:spcPct val="0"/>
              </a:spcBef>
              <a:spcAft>
                <a:spcPct val="0"/>
              </a:spcAft>
              <a:defRPr/>
            </a:pPr>
            <a:endParaRPr lang="en-US">
              <a:solidFill>
                <a:srgbClr val="000000"/>
              </a:solidFill>
            </a:endParaRPr>
          </a:p>
        </p:txBody>
      </p:sp>
      <p:sp>
        <p:nvSpPr>
          <p:cNvPr id="13" name="Rectangle 10"/>
          <p:cNvSpPr>
            <a:spLocks noGrp="1" noChangeArrowheads="1"/>
          </p:cNvSpPr>
          <p:nvPr>
            <p:ph type="ftr" sz="quarter" idx="11"/>
          </p:nvPr>
        </p:nvSpPr>
        <p:spPr/>
        <p:txBody>
          <a:bodyPr/>
          <a:lstStyle>
            <a:lvl1pPr>
              <a:defRPr sz="1000">
                <a:latin typeface="Arial" charset="0"/>
              </a:defRPr>
            </a:lvl1pPr>
          </a:lstStyle>
          <a:p>
            <a:pPr fontAlgn="base">
              <a:spcBef>
                <a:spcPct val="0"/>
              </a:spcBef>
              <a:spcAft>
                <a:spcPct val="0"/>
              </a:spcAft>
              <a:defRPr/>
            </a:pPr>
            <a:endParaRPr lang="en-US">
              <a:solidFill>
                <a:srgbClr val="000000"/>
              </a:solidFill>
            </a:endParaRPr>
          </a:p>
        </p:txBody>
      </p:sp>
      <p:sp>
        <p:nvSpPr>
          <p:cNvPr id="14" name="Rectangle 11"/>
          <p:cNvSpPr>
            <a:spLocks noGrp="1" noChangeArrowheads="1"/>
          </p:cNvSpPr>
          <p:nvPr>
            <p:ph type="sldNum" sz="quarter" idx="12"/>
          </p:nvPr>
        </p:nvSpPr>
        <p:spPr/>
        <p:txBody>
          <a:bodyPr/>
          <a:lstStyle>
            <a:lvl1pPr>
              <a:defRPr sz="1000">
                <a:latin typeface="Arial" panose="020B0604020202020204" pitchFamily="34" charset="0"/>
              </a:defRPr>
            </a:lvl1pPr>
          </a:lstStyle>
          <a:p>
            <a:pPr fontAlgn="base">
              <a:spcBef>
                <a:spcPct val="0"/>
              </a:spcBef>
              <a:spcAft>
                <a:spcPct val="0"/>
              </a:spcAft>
            </a:pPr>
            <a:fld id="{6DBA5FBF-27EC-49C2-AF18-E326C0D3CEBC}"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619524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fontAlgn="base">
              <a:spcBef>
                <a:spcPct val="0"/>
              </a:spcBef>
              <a:spcAft>
                <a:spcPct val="0"/>
              </a:spcAft>
            </a:pPr>
            <a:fld id="{4F1FC875-3E36-4347-8787-55E97C65DF9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543218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fontAlgn="base">
              <a:spcBef>
                <a:spcPct val="0"/>
              </a:spcBef>
              <a:spcAft>
                <a:spcPct val="0"/>
              </a:spcAft>
            </a:pPr>
            <a:fld id="{352ED280-BCF7-4F06-96FC-AB5DFBE408A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83011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fontAlgn="base">
              <a:spcBef>
                <a:spcPct val="0"/>
              </a:spcBef>
              <a:spcAft>
                <a:spcPct val="0"/>
              </a:spcAft>
            </a:pPr>
            <a:fld id="{D0717191-8B7B-4F5E-B335-01C6DB416C3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25014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fontAlgn="base">
              <a:spcBef>
                <a:spcPct val="0"/>
              </a:spcBef>
              <a:spcAft>
                <a:spcPct val="0"/>
              </a:spcAft>
            </a:pPr>
            <a:fld id="{1C3C83DF-1887-4581-86E2-FC671A981F7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352008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fontAlgn="base">
              <a:spcBef>
                <a:spcPct val="0"/>
              </a:spcBef>
              <a:spcAft>
                <a:spcPct val="0"/>
              </a:spcAft>
            </a:pPr>
            <a:fld id="{6F1CBAB5-96F2-45FE-A43F-81562CCEC33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1849582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fontAlgn="base">
              <a:spcBef>
                <a:spcPct val="0"/>
              </a:spcBef>
              <a:spcAft>
                <a:spcPct val="0"/>
              </a:spcAft>
            </a:pPr>
            <a:fld id="{62AE2963-C3E4-467E-BAB1-FE9C9D05009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090839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fontAlgn="base">
              <a:spcBef>
                <a:spcPct val="0"/>
              </a:spcBef>
              <a:spcAft>
                <a:spcPct val="0"/>
              </a:spcAft>
            </a:pPr>
            <a:fld id="{711ACAC5-663D-4FD9-A861-104172CB187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174990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fontAlgn="base">
              <a:spcBef>
                <a:spcPct val="0"/>
              </a:spcBef>
              <a:spcAft>
                <a:spcPct val="0"/>
              </a:spcAft>
            </a:pPr>
            <a:fld id="{4FD051A4-FD6C-4C45-BFA4-49422939D01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6539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5BBE-9D47-4A59-B13D-8104C1E17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CD57B-8589-4CE5-84C8-007EA9048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9EBC59-433C-4B1E-A227-EE81D97D9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9B285-DBB3-46C1-9454-73BEEEC91023}"/>
              </a:ext>
            </a:extLst>
          </p:cNvPr>
          <p:cNvSpPr>
            <a:spLocks noGrp="1"/>
          </p:cNvSpPr>
          <p:nvPr>
            <p:ph type="dt" sz="half" idx="10"/>
          </p:nvPr>
        </p:nvSpPr>
        <p:spPr/>
        <p:txBody>
          <a:bodyPr/>
          <a:lstStyle/>
          <a:p>
            <a:fld id="{6935594A-4F7C-4EE0-838E-6A404EB11EFA}" type="datetimeFigureOut">
              <a:rPr lang="en-US" smtClean="0"/>
              <a:t>8/1/2023</a:t>
            </a:fld>
            <a:endParaRPr lang="en-US"/>
          </a:p>
        </p:txBody>
      </p:sp>
      <p:sp>
        <p:nvSpPr>
          <p:cNvPr id="6" name="Footer Placeholder 5">
            <a:extLst>
              <a:ext uri="{FF2B5EF4-FFF2-40B4-BE49-F238E27FC236}">
                <a16:creationId xmlns:a16="http://schemas.microsoft.com/office/drawing/2014/main" id="{039B22DA-90FF-402F-BA7A-169F93680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5D275-7219-48E3-A6EE-B62EE2CA7B90}"/>
              </a:ext>
            </a:extLst>
          </p:cNvPr>
          <p:cNvSpPr>
            <a:spLocks noGrp="1"/>
          </p:cNvSpPr>
          <p:nvPr>
            <p:ph type="sldNum" sz="quarter" idx="12"/>
          </p:nvPr>
        </p:nvSpPr>
        <p:spPr/>
        <p:txBody>
          <a:bodyPr/>
          <a:lstStyle/>
          <a:p>
            <a:fld id="{43A3C440-7D30-43AF-B371-59A08C4B80CA}" type="slidenum">
              <a:rPr lang="en-US" smtClean="0"/>
              <a:t>‹#›</a:t>
            </a:fld>
            <a:endParaRPr lang="en-US"/>
          </a:p>
        </p:txBody>
      </p:sp>
    </p:spTree>
    <p:extLst>
      <p:ext uri="{BB962C8B-B14F-4D97-AF65-F5344CB8AC3E}">
        <p14:creationId xmlns:p14="http://schemas.microsoft.com/office/powerpoint/2010/main" val="35786945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fontAlgn="base">
              <a:spcBef>
                <a:spcPct val="0"/>
              </a:spcBef>
              <a:spcAft>
                <a:spcPct val="0"/>
              </a:spcAft>
            </a:pPr>
            <a:fld id="{1D5C4727-83F9-4244-A6D0-237337E58ED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6426676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1"/>
            <a:ext cx="2743200" cy="57499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381001"/>
            <a:ext cx="8026400" cy="5749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fontAlgn="base">
              <a:spcBef>
                <a:spcPct val="0"/>
              </a:spcBef>
              <a:spcAft>
                <a:spcPct val="0"/>
              </a:spcAft>
            </a:pPr>
            <a:fld id="{CD4803CD-01D4-4BD2-B5D6-85DD20FD168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690219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96833" y="304800"/>
            <a:ext cx="15879233"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AutoShape 4"/>
            <p:cNvSpPr>
              <a:spLocks noChangeArrowheads="1"/>
            </p:cNvSpPr>
            <p:nvPr/>
          </p:nvSpPr>
          <p:spPr bwMode="auto">
            <a:xfrm>
              <a:off x="-1584" y="864"/>
              <a:ext cx="2304" cy="2304"/>
            </a:xfrm>
            <a:custGeom>
              <a:avLst/>
              <a:gdLst>
                <a:gd name="T0" fmla="*/ 44083 w 64000"/>
                <a:gd name="T1" fmla="*/ 2368 h 64000"/>
                <a:gd name="T2" fmla="*/ 64000 w 64000"/>
                <a:gd name="T3" fmla="*/ 32000 h 64000"/>
                <a:gd name="T4" fmla="*/ 44083 w 64000"/>
                <a:gd name="T5" fmla="*/ 61631 h 64000"/>
                <a:gd name="T6" fmla="*/ 44083 w 64000"/>
                <a:gd name="T7" fmla="*/ 61631 h 64000"/>
                <a:gd name="T8" fmla="*/ 44082 w 64000"/>
                <a:gd name="T9" fmla="*/ 61631 h 64000"/>
                <a:gd name="T10" fmla="*/ 44083 w 64000"/>
                <a:gd name="T11" fmla="*/ 61632 h 64000"/>
                <a:gd name="T12" fmla="*/ 44083 w 64000"/>
                <a:gd name="T13" fmla="*/ 2368 h 64000"/>
                <a:gd name="T14" fmla="*/ 44082 w 64000"/>
                <a:gd name="T15" fmla="*/ 2368 h 64000"/>
                <a:gd name="T16" fmla="*/ 44083 w 64000"/>
                <a:gd name="T17" fmla="*/ 236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AutoShape 5"/>
            <p:cNvSpPr>
              <a:spLocks noChangeArrowheads="1"/>
            </p:cNvSpPr>
            <p:nvPr/>
          </p:nvSpPr>
          <p:spPr bwMode="auto">
            <a:xfrm>
              <a:off x="-2030" y="192"/>
              <a:ext cx="2544" cy="2544"/>
            </a:xfrm>
            <a:custGeom>
              <a:avLst/>
              <a:gdLst>
                <a:gd name="T0" fmla="*/ 50994 w 64000"/>
                <a:gd name="T1" fmla="*/ 6246 h 64000"/>
                <a:gd name="T2" fmla="*/ 64000 w 64000"/>
                <a:gd name="T3" fmla="*/ 32000 h 64000"/>
                <a:gd name="T4" fmla="*/ 50994 w 64000"/>
                <a:gd name="T5" fmla="*/ 57753 h 64000"/>
                <a:gd name="T6" fmla="*/ 50994 w 64000"/>
                <a:gd name="T7" fmla="*/ 57753 h 64000"/>
                <a:gd name="T8" fmla="*/ 50993 w 64000"/>
                <a:gd name="T9" fmla="*/ 57753 h 64000"/>
                <a:gd name="T10" fmla="*/ 50994 w 64000"/>
                <a:gd name="T11" fmla="*/ 57754 h 64000"/>
                <a:gd name="T12" fmla="*/ 50994 w 64000"/>
                <a:gd name="T13" fmla="*/ 6246 h 64000"/>
                <a:gd name="T14" fmla="*/ 50993 w 64000"/>
                <a:gd name="T15" fmla="*/ 6246 h 64000"/>
                <a:gd name="T16" fmla="*/ 50994 w 64000"/>
                <a:gd name="T17" fmla="*/ 62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 name="Rectangle 6"/>
          <p:cNvSpPr txBox="1">
            <a:spLocks noChangeArrowheads="1"/>
          </p:cNvSpPr>
          <p:nvPr userDrawn="1"/>
        </p:nvSpPr>
        <p:spPr>
          <a:xfrm>
            <a:off x="9372600" y="6673851"/>
            <a:ext cx="2844800" cy="307975"/>
          </a:xfrm>
          <a:prstGeom prst="rect">
            <a:avLst/>
          </a:prstGeom>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Ñoã</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Thò</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Thanh</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Haø</a:t>
            </a:r>
            <a:endPar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endParaRPr>
          </a:p>
        </p:txBody>
      </p:sp>
      <p:sp>
        <p:nvSpPr>
          <p:cNvPr id="154630" name="Rectangle 6"/>
          <p:cNvSpPr>
            <a:spLocks noGrp="1" noChangeArrowheads="1"/>
          </p:cNvSpPr>
          <p:nvPr>
            <p:ph type="ctrTitle"/>
          </p:nvPr>
        </p:nvSpPr>
        <p:spPr>
          <a:xfrm>
            <a:off x="1924051" y="985839"/>
            <a:ext cx="9652000" cy="1444625"/>
          </a:xfrm>
        </p:spPr>
        <p:txBody>
          <a:bodyPr/>
          <a:lstStyle>
            <a:lvl1pPr>
              <a:defRPr sz="2800"/>
            </a:lvl1pPr>
          </a:lstStyle>
          <a:p>
            <a:r>
              <a:rPr lang="en-US"/>
              <a:t>Click to edit Master title style</a:t>
            </a:r>
          </a:p>
        </p:txBody>
      </p:sp>
      <p:sp>
        <p:nvSpPr>
          <p:cNvPr id="154631" name="Rectangle 7"/>
          <p:cNvSpPr>
            <a:spLocks noGrp="1" noChangeArrowheads="1"/>
          </p:cNvSpPr>
          <p:nvPr>
            <p:ph type="subTitle" idx="1"/>
          </p:nvPr>
        </p:nvSpPr>
        <p:spPr>
          <a:xfrm>
            <a:off x="1924051" y="3427413"/>
            <a:ext cx="9652000" cy="1752600"/>
          </a:xfrm>
        </p:spPr>
        <p:txBody>
          <a:bodyPr/>
          <a:lstStyle>
            <a:lvl1pPr marL="0" indent="0">
              <a:defRPr/>
            </a:lvl1pPr>
          </a:lstStyle>
          <a:p>
            <a:r>
              <a:rPr lang="en-US"/>
              <a:t>Click to edit Master subtitle style</a:t>
            </a:r>
          </a:p>
        </p:txBody>
      </p:sp>
      <p:sp>
        <p:nvSpPr>
          <p:cNvPr id="9" name="Date Placeholder 8"/>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0" name="Footer Placeholder 9"/>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11" name="Slide Number Placeholder 10"/>
          <p:cNvSpPr>
            <a:spLocks noGrp="1" noChangeArrowheads="1"/>
          </p:cNvSpPr>
          <p:nvPr>
            <p:ph type="sldNum" sz="quarter" idx="12"/>
          </p:nvPr>
        </p:nvSpPr>
        <p:spPr>
          <a:xfrm>
            <a:off x="8331200" y="64008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6650E84D-9F4D-4997-8720-4F0E3D3762E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06101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8"/>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9"/>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0"/>
          <p:cNvSpPr>
            <a:spLocks noGrp="1" noChangeArrowheads="1"/>
          </p:cNvSpPr>
          <p:nvPr>
            <p:ph type="sldNum" sz="quarter" idx="12"/>
          </p:nvPr>
        </p:nvSpPr>
        <p:spPr>
          <a:xfrm>
            <a:off x="8331200" y="64008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07D0AB22-3C3E-4891-B399-3BAA4AA0A7B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3656783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9"/>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0"/>
          <p:cNvSpPr>
            <a:spLocks noGrp="1" noChangeArrowheads="1"/>
          </p:cNvSpPr>
          <p:nvPr>
            <p:ph type="sldNum" sz="quarter" idx="12"/>
          </p:nvPr>
        </p:nvSpPr>
        <p:spPr>
          <a:xfrm>
            <a:off x="8331200" y="64008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911B587C-5077-4001-9C23-0E1932E3634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7955410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826684" y="1827213"/>
            <a:ext cx="477308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02967" y="1827213"/>
            <a:ext cx="477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8"/>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9"/>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0"/>
          <p:cNvSpPr>
            <a:spLocks noGrp="1" noChangeArrowheads="1"/>
          </p:cNvSpPr>
          <p:nvPr>
            <p:ph type="sldNum" sz="quarter" idx="12"/>
          </p:nvPr>
        </p:nvSpPr>
        <p:spPr>
          <a:xfrm>
            <a:off x="8331200" y="64008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C24ADAB8-458A-4FBF-B37D-D263BA2902B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851525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8"/>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9"/>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10"/>
          <p:cNvSpPr>
            <a:spLocks noGrp="1" noChangeArrowheads="1"/>
          </p:cNvSpPr>
          <p:nvPr>
            <p:ph type="sldNum" sz="quarter" idx="12"/>
          </p:nvPr>
        </p:nvSpPr>
        <p:spPr>
          <a:xfrm>
            <a:off x="8331200" y="64008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0AA3E3FE-863E-4A86-A734-94BBA66D789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505999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8"/>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9"/>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0"/>
          <p:cNvSpPr>
            <a:spLocks noGrp="1" noChangeArrowheads="1"/>
          </p:cNvSpPr>
          <p:nvPr>
            <p:ph type="sldNum" sz="quarter" idx="12"/>
          </p:nvPr>
        </p:nvSpPr>
        <p:spPr>
          <a:xfrm>
            <a:off x="8331200" y="64008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CAED59DA-7BF7-4552-992F-4E9962376E6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010166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9"/>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10"/>
          <p:cNvSpPr>
            <a:spLocks noGrp="1" noChangeArrowheads="1"/>
          </p:cNvSpPr>
          <p:nvPr>
            <p:ph type="sldNum" sz="quarter" idx="12"/>
          </p:nvPr>
        </p:nvSpPr>
        <p:spPr>
          <a:xfrm>
            <a:off x="8331200" y="64008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7D0107D4-3852-4401-BFB4-6AFE5E531A8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894413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9"/>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0"/>
          <p:cNvSpPr>
            <a:spLocks noGrp="1" noChangeArrowheads="1"/>
          </p:cNvSpPr>
          <p:nvPr>
            <p:ph type="sldNum" sz="quarter" idx="12"/>
          </p:nvPr>
        </p:nvSpPr>
        <p:spPr>
          <a:xfrm>
            <a:off x="8331200" y="64008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753A996D-C628-4506-B137-C26F2B0A3BA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5304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3.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theme" Target="../theme/theme14.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51369-312A-42EF-853F-AB4C2FA05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277BBD-7229-4B33-95EC-2E8478BD2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313F8-6630-4724-B382-C77C3673D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5594A-4F7C-4EE0-838E-6A404EB11EFA}" type="datetimeFigureOut">
              <a:rPr lang="en-US" smtClean="0"/>
              <a:t>8/1/2023</a:t>
            </a:fld>
            <a:endParaRPr lang="en-US"/>
          </a:p>
        </p:txBody>
      </p:sp>
      <p:sp>
        <p:nvSpPr>
          <p:cNvPr id="5" name="Footer Placeholder 4">
            <a:extLst>
              <a:ext uri="{FF2B5EF4-FFF2-40B4-BE49-F238E27FC236}">
                <a16:creationId xmlns:a16="http://schemas.microsoft.com/office/drawing/2014/main" id="{21B8CFB5-C1EF-4A2E-832A-61FE54636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A7CDA7-9CF5-4101-BCE9-0628802F6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3C440-7D30-43AF-B371-59A08C4B80CA}" type="slidenum">
              <a:rPr lang="en-US" smtClean="0"/>
              <a:t>‹#›</a:t>
            </a:fld>
            <a:endParaRPr lang="en-US"/>
          </a:p>
        </p:txBody>
      </p:sp>
    </p:spTree>
    <p:extLst>
      <p:ext uri="{BB962C8B-B14F-4D97-AF65-F5344CB8AC3E}">
        <p14:creationId xmlns:p14="http://schemas.microsoft.com/office/powerpoint/2010/main" val="3414010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C43B312A-6C1B-4D71-A858-3D101C72070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
        <p:nvSpPr>
          <p:cNvPr id="7" name="Rectangle 6"/>
          <p:cNvSpPr txBox="1">
            <a:spLocks noChangeArrowheads="1"/>
          </p:cNvSpPr>
          <p:nvPr userDrawn="1"/>
        </p:nvSpPr>
        <p:spPr>
          <a:xfrm>
            <a:off x="9372600" y="6673851"/>
            <a:ext cx="2844800" cy="307975"/>
          </a:xfrm>
          <a:prstGeom prst="rect">
            <a:avLst/>
          </a:prstGeom>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Ñoã</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Thò</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Thanh</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Haø</a:t>
            </a:r>
            <a:endPar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endParaRPr>
          </a:p>
        </p:txBody>
      </p:sp>
    </p:spTree>
    <p:extLst>
      <p:ext uri="{BB962C8B-B14F-4D97-AF65-F5344CB8AC3E}">
        <p14:creationId xmlns:p14="http://schemas.microsoft.com/office/powerpoint/2010/main" val="257052062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C43B312A-6C1B-4D71-A858-3D101C72070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
        <p:nvSpPr>
          <p:cNvPr id="7" name="Rectangle 6"/>
          <p:cNvSpPr txBox="1">
            <a:spLocks noChangeArrowheads="1"/>
          </p:cNvSpPr>
          <p:nvPr userDrawn="1"/>
        </p:nvSpPr>
        <p:spPr>
          <a:xfrm>
            <a:off x="9372600" y="6673851"/>
            <a:ext cx="2844800" cy="307975"/>
          </a:xfrm>
          <a:prstGeom prst="rect">
            <a:avLst/>
          </a:prstGeom>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Ñoã</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Thò</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Thanh</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Haø</a:t>
            </a:r>
            <a:endPar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endParaRPr>
          </a:p>
        </p:txBody>
      </p:sp>
    </p:spTree>
    <p:extLst>
      <p:ext uri="{BB962C8B-B14F-4D97-AF65-F5344CB8AC3E}">
        <p14:creationId xmlns:p14="http://schemas.microsoft.com/office/powerpoint/2010/main" val="81353140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2C2C2"/>
            </a:gs>
          </a:gsLst>
          <a:lin ang="5400000" scaled="1"/>
        </a:gradFill>
        <a:effectLst/>
      </p:bgPr>
    </p:bg>
    <p:spTree>
      <p:nvGrpSpPr>
        <p:cNvPr id="1" name=""/>
        <p:cNvGrpSpPr/>
        <p:nvPr/>
      </p:nvGrpSpPr>
      <p:grpSpPr>
        <a:xfrm>
          <a:off x="0" y="0"/>
          <a:ext cx="0" cy="0"/>
          <a:chOff x="0" y="0"/>
          <a:chExt cx="0" cy="0"/>
        </a:xfrm>
      </p:grpSpPr>
      <p:sp>
        <p:nvSpPr>
          <p:cNvPr id="1430530" name="Rectangle 2"/>
          <p:cNvSpPr>
            <a:spLocks noGrp="1" noChangeArrowheads="1"/>
          </p:cNvSpPr>
          <p:nvPr>
            <p:ph type="title"/>
          </p:nvPr>
        </p:nvSpPr>
        <p:spPr bwMode="auto">
          <a:xfrm>
            <a:off x="609600" y="292100"/>
            <a:ext cx="109728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0531" name="Rectangle 3"/>
          <p:cNvSpPr>
            <a:spLocks noGrp="1" noChangeArrowheads="1"/>
          </p:cNvSpPr>
          <p:nvPr>
            <p:ph type="body" idx="1"/>
          </p:nvPr>
        </p:nvSpPr>
        <p:spPr bwMode="auto">
          <a:xfrm>
            <a:off x="609600" y="19050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0532"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effectLst>
                  <a:outerShdw blurRad="38100" dist="38100" dir="2700000" algn="tl">
                    <a:srgbClr val="C0C0C0"/>
                  </a:outerShdw>
                </a:effectLst>
                <a:latin typeface="Arial" charset="0"/>
              </a:defRPr>
            </a:lvl1pPr>
          </a:lstStyle>
          <a:p>
            <a:pPr fontAlgn="base">
              <a:spcBef>
                <a:spcPct val="0"/>
              </a:spcBef>
              <a:spcAft>
                <a:spcPct val="0"/>
              </a:spcAft>
              <a:defRPr/>
            </a:pPr>
            <a:endParaRPr lang="en-US" altLang="en-US">
              <a:solidFill>
                <a:srgbClr val="FFFFFF"/>
              </a:solidFill>
            </a:endParaRPr>
          </a:p>
        </p:txBody>
      </p:sp>
      <p:sp>
        <p:nvSpPr>
          <p:cNvPr id="1430533"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C0C0C0"/>
                  </a:outerShdw>
                </a:effectLst>
                <a:latin typeface="Arial" charset="0"/>
              </a:defRPr>
            </a:lvl1pPr>
          </a:lstStyle>
          <a:p>
            <a:pPr fontAlgn="base">
              <a:spcBef>
                <a:spcPct val="0"/>
              </a:spcBef>
              <a:spcAft>
                <a:spcPct val="0"/>
              </a:spcAft>
              <a:defRPr/>
            </a:pPr>
            <a:endParaRPr lang="en-US" altLang="en-US">
              <a:solidFill>
                <a:srgbClr val="FFFFFF"/>
              </a:solidFill>
            </a:endParaRPr>
          </a:p>
        </p:txBody>
      </p:sp>
      <p:sp>
        <p:nvSpPr>
          <p:cNvPr id="1430534"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107EEC65-3D93-41D2-A0D9-0525641FB231}"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917446815"/>
      </p:ext>
    </p:extLst>
  </p:cSld>
  <p:clrMap bg1="dk2" tx1="lt1" bg2="dk1"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2C2C2"/>
            </a:gs>
          </a:gsLst>
          <a:lin ang="5400000" scaled="1"/>
        </a:gradFill>
        <a:effectLst/>
      </p:bgPr>
    </p:bg>
    <p:spTree>
      <p:nvGrpSpPr>
        <p:cNvPr id="1" name=""/>
        <p:cNvGrpSpPr/>
        <p:nvPr/>
      </p:nvGrpSpPr>
      <p:grpSpPr>
        <a:xfrm>
          <a:off x="0" y="0"/>
          <a:ext cx="0" cy="0"/>
          <a:chOff x="0" y="0"/>
          <a:chExt cx="0" cy="0"/>
        </a:xfrm>
      </p:grpSpPr>
      <p:sp>
        <p:nvSpPr>
          <p:cNvPr id="1430530" name="Rectangle 2"/>
          <p:cNvSpPr>
            <a:spLocks noGrp="1" noChangeArrowheads="1"/>
          </p:cNvSpPr>
          <p:nvPr>
            <p:ph type="title"/>
          </p:nvPr>
        </p:nvSpPr>
        <p:spPr bwMode="auto">
          <a:xfrm>
            <a:off x="609600" y="292100"/>
            <a:ext cx="109728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0531" name="Rectangle 3"/>
          <p:cNvSpPr>
            <a:spLocks noGrp="1" noChangeArrowheads="1"/>
          </p:cNvSpPr>
          <p:nvPr>
            <p:ph type="body" idx="1"/>
          </p:nvPr>
        </p:nvSpPr>
        <p:spPr bwMode="auto">
          <a:xfrm>
            <a:off x="609600" y="19050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0532"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effectLst>
                  <a:outerShdw blurRad="38100" dist="38100" dir="2700000" algn="tl">
                    <a:srgbClr val="C0C0C0"/>
                  </a:outerShdw>
                </a:effectLst>
                <a:latin typeface="Arial" charset="0"/>
              </a:defRPr>
            </a:lvl1pPr>
          </a:lstStyle>
          <a:p>
            <a:pPr fontAlgn="base">
              <a:spcBef>
                <a:spcPct val="0"/>
              </a:spcBef>
              <a:spcAft>
                <a:spcPct val="0"/>
              </a:spcAft>
              <a:defRPr/>
            </a:pPr>
            <a:endParaRPr lang="en-US" altLang="en-US">
              <a:solidFill>
                <a:srgbClr val="FFFFFF"/>
              </a:solidFill>
            </a:endParaRPr>
          </a:p>
        </p:txBody>
      </p:sp>
      <p:sp>
        <p:nvSpPr>
          <p:cNvPr id="1430533"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C0C0C0"/>
                  </a:outerShdw>
                </a:effectLst>
                <a:latin typeface="Arial" charset="0"/>
              </a:defRPr>
            </a:lvl1pPr>
          </a:lstStyle>
          <a:p>
            <a:pPr fontAlgn="base">
              <a:spcBef>
                <a:spcPct val="0"/>
              </a:spcBef>
              <a:spcAft>
                <a:spcPct val="0"/>
              </a:spcAft>
              <a:defRPr/>
            </a:pPr>
            <a:endParaRPr lang="en-US" altLang="en-US">
              <a:solidFill>
                <a:srgbClr val="FFFFFF"/>
              </a:solidFill>
            </a:endParaRPr>
          </a:p>
        </p:txBody>
      </p:sp>
      <p:sp>
        <p:nvSpPr>
          <p:cNvPr id="1430534"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107EEC65-3D93-41D2-A0D9-0525641FB231}" type="slidenum">
              <a:rPr lang="en-US" altLang="en-US" smtClean="0">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1031577148"/>
      </p:ext>
    </p:extLst>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54"/>
            <a:fld id="{ACA37975-6AF7-4301-9DC5-87C074AA59D1}" type="datetimeFigureOut">
              <a:rPr lang="zh-CN" altLang="en-US" smtClean="0">
                <a:solidFill>
                  <a:prstClr val="black">
                    <a:tint val="75000"/>
                  </a:prstClr>
                </a:solidFill>
              </a:rPr>
              <a:pPr defTabSz="914354"/>
              <a:t>2023/8/1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54"/>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54"/>
            <a:fld id="{D27987A4-0198-42B4-AAAE-EDBADA4485AB}" type="slidenum">
              <a:rPr lang="zh-CN" altLang="en-US" smtClean="0">
                <a:solidFill>
                  <a:prstClr val="black">
                    <a:tint val="75000"/>
                  </a:prstClr>
                </a:solidFill>
              </a:rPr>
              <a:pPr defTabSz="914354"/>
              <a:t>‹#›</a:t>
            </a:fld>
            <a:endParaRPr lang="zh-CN" altLang="en-US">
              <a:solidFill>
                <a:prstClr val="black">
                  <a:tint val="75000"/>
                </a:prstClr>
              </a:solidFill>
            </a:endParaRPr>
          </a:p>
        </p:txBody>
      </p:sp>
    </p:spTree>
    <p:extLst>
      <p:ext uri="{BB962C8B-B14F-4D97-AF65-F5344CB8AC3E}">
        <p14:creationId xmlns:p14="http://schemas.microsoft.com/office/powerpoint/2010/main" val="37484605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450007E-1FD8-453B-A6DA-C728891913A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037B067-28E8-4C31-9F6C-F3FCB5363583}"/>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4" name="Rectangle 4">
            <a:extLst>
              <a:ext uri="{FF2B5EF4-FFF2-40B4-BE49-F238E27FC236}">
                <a16:creationId xmlns:a16="http://schemas.microsoft.com/office/drawing/2014/main" id="{2D48E471-1838-4ED4-9D55-9117448318A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7525" name="Rectangle 5">
            <a:extLst>
              <a:ext uri="{FF2B5EF4-FFF2-40B4-BE49-F238E27FC236}">
                <a16:creationId xmlns:a16="http://schemas.microsoft.com/office/drawing/2014/main" id="{8B868335-E686-4BA5-A698-A0531B23899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7526" name="Rectangle 6">
            <a:extLst>
              <a:ext uri="{FF2B5EF4-FFF2-40B4-BE49-F238E27FC236}">
                <a16:creationId xmlns:a16="http://schemas.microsoft.com/office/drawing/2014/main" id="{A2C06018-1902-49A2-9E30-A240879934A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4318C145-DAC6-47DF-816C-D32B7A347C9F}" type="slidenum">
              <a:rPr lang="en-US" altLang="en-US"/>
              <a:pPr/>
              <a:t>‹#›</a:t>
            </a:fld>
            <a:endParaRPr lang="en-US" altLang="en-US"/>
          </a:p>
        </p:txBody>
      </p:sp>
    </p:spTree>
    <p:extLst>
      <p:ext uri="{BB962C8B-B14F-4D97-AF65-F5344CB8AC3E}">
        <p14:creationId xmlns:p14="http://schemas.microsoft.com/office/powerpoint/2010/main" val="4034168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AFA169A-CE7E-4F7A-A399-82E9A6A0747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1694038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a:extLst>
              <a:ext uri="{FF2B5EF4-FFF2-40B4-BE49-F238E27FC236}">
                <a16:creationId xmlns:a16="http://schemas.microsoft.com/office/drawing/2014/main" id="{D2AEA264-EA9A-4DC3-BA2E-1E952C774D6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a:extLst>
              <a:ext uri="{FF2B5EF4-FFF2-40B4-BE49-F238E27FC236}">
                <a16:creationId xmlns:a16="http://schemas.microsoft.com/office/drawing/2014/main" id="{56C9D69D-6835-4B52-9056-851D0D7B395F}"/>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id="{74D996E8-4B11-4294-97FF-EAEC59E16F95}"/>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a:extLst>
              <a:ext uri="{FF2B5EF4-FFF2-40B4-BE49-F238E27FC236}">
                <a16:creationId xmlns:a16="http://schemas.microsoft.com/office/drawing/2014/main" id="{F21E3CC3-39C4-454E-B6CB-2907CD579CDB}"/>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a:extLst>
              <a:ext uri="{FF2B5EF4-FFF2-40B4-BE49-F238E27FC236}">
                <a16:creationId xmlns:a16="http://schemas.microsoft.com/office/drawing/2014/main" id="{BE7D7925-0E63-4E14-A387-0283933A84E6}"/>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8145CDF-1A11-4465-A0DD-F114AEF853DE}" type="slidenum">
              <a:rPr lang="en-US" altLang="en-US"/>
              <a:pPr/>
              <a:t>‹#›</a:t>
            </a:fld>
            <a:endParaRPr lang="en-US" altLang="en-US"/>
          </a:p>
        </p:txBody>
      </p:sp>
    </p:spTree>
    <p:extLst>
      <p:ext uri="{BB962C8B-B14F-4D97-AF65-F5344CB8AC3E}">
        <p14:creationId xmlns:p14="http://schemas.microsoft.com/office/powerpoint/2010/main" val="42496929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2C2C2"/>
            </a:gs>
          </a:gsLst>
          <a:lin ang="5400000" scaled="1"/>
        </a:gradFill>
        <a:effectLst/>
      </p:bgPr>
    </p:bg>
    <p:spTree>
      <p:nvGrpSpPr>
        <p:cNvPr id="1" name=""/>
        <p:cNvGrpSpPr/>
        <p:nvPr/>
      </p:nvGrpSpPr>
      <p:grpSpPr>
        <a:xfrm>
          <a:off x="0" y="0"/>
          <a:ext cx="0" cy="0"/>
          <a:chOff x="0" y="0"/>
          <a:chExt cx="0" cy="0"/>
        </a:xfrm>
      </p:grpSpPr>
      <p:sp>
        <p:nvSpPr>
          <p:cNvPr id="1430530" name="Rectangle 2">
            <a:extLst>
              <a:ext uri="{FF2B5EF4-FFF2-40B4-BE49-F238E27FC236}">
                <a16:creationId xmlns:a16="http://schemas.microsoft.com/office/drawing/2014/main" id="{EFB7D113-F7B4-483C-AF1A-21E3ACC6313F}"/>
              </a:ext>
            </a:extLst>
          </p:cNvPr>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0531" name="Rectangle 3">
            <a:extLst>
              <a:ext uri="{FF2B5EF4-FFF2-40B4-BE49-F238E27FC236}">
                <a16:creationId xmlns:a16="http://schemas.microsoft.com/office/drawing/2014/main" id="{3575F3ED-6848-4E4C-85F4-44DF29AE7FF6}"/>
              </a:ext>
            </a:extLst>
          </p:cNvPr>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0532" name="Rectangle 4">
            <a:extLst>
              <a:ext uri="{FF2B5EF4-FFF2-40B4-BE49-F238E27FC236}">
                <a16:creationId xmlns:a16="http://schemas.microsoft.com/office/drawing/2014/main" id="{5B86DC10-69F9-4790-A1F7-FE8D30EE8D2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C0C0C0"/>
                  </a:outerShdw>
                </a:effectLst>
                <a:latin typeface="Arial" charset="0"/>
              </a:defRPr>
            </a:lvl1pPr>
          </a:lstStyle>
          <a:p>
            <a:pPr>
              <a:defRPr/>
            </a:pPr>
            <a:endParaRPr lang="en-US"/>
          </a:p>
        </p:txBody>
      </p:sp>
      <p:sp>
        <p:nvSpPr>
          <p:cNvPr id="1430533" name="Rectangle 5">
            <a:extLst>
              <a:ext uri="{FF2B5EF4-FFF2-40B4-BE49-F238E27FC236}">
                <a16:creationId xmlns:a16="http://schemas.microsoft.com/office/drawing/2014/main" id="{AEBDE4DE-3592-4A69-8F6E-F68398E24D1E}"/>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C0C0C0"/>
                  </a:outerShdw>
                </a:effectLst>
                <a:latin typeface="Arial" charset="0"/>
              </a:defRPr>
            </a:lvl1pPr>
          </a:lstStyle>
          <a:p>
            <a:pPr>
              <a:defRPr/>
            </a:pPr>
            <a:endParaRPr lang="en-US"/>
          </a:p>
        </p:txBody>
      </p:sp>
      <p:sp>
        <p:nvSpPr>
          <p:cNvPr id="1430534" name="Rectangle 6">
            <a:extLst>
              <a:ext uri="{FF2B5EF4-FFF2-40B4-BE49-F238E27FC236}">
                <a16:creationId xmlns:a16="http://schemas.microsoft.com/office/drawing/2014/main" id="{39945784-9AAA-4926-9919-9F84D335464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latin typeface="Arial" panose="020B0604020202020204" pitchFamily="34" charset="0"/>
              </a:defRPr>
            </a:lvl1pPr>
          </a:lstStyle>
          <a:p>
            <a:fld id="{6463857E-D61F-4B1C-981E-F653C13E5AD5}" type="slidenum">
              <a:rPr lang="en-US" altLang="en-US"/>
              <a:pPr/>
              <a:t>‹#›</a:t>
            </a:fld>
            <a:endParaRPr lang="en-US" altLang="en-US"/>
          </a:p>
        </p:txBody>
      </p:sp>
    </p:spTree>
    <p:extLst>
      <p:ext uri="{BB962C8B-B14F-4D97-AF65-F5344CB8AC3E}">
        <p14:creationId xmlns:p14="http://schemas.microsoft.com/office/powerpoint/2010/main" val="2064405961"/>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r>
              <a:rPr lang="en-US"/>
              <a:t>quyennt0412</a:t>
            </a: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8AA5E38A-EE9E-4B8D-A81E-00D6D334FB82}" type="slidenum">
              <a:rPr lang="en-US" altLang="en-US"/>
              <a:pPr>
                <a:defRPr/>
              </a:pPr>
              <a:t>‹#›</a:t>
            </a:fld>
            <a:endParaRPr lang="en-US" altLang="en-US"/>
          </a:p>
        </p:txBody>
      </p:sp>
    </p:spTree>
    <p:extLst>
      <p:ext uri="{BB962C8B-B14F-4D97-AF65-F5344CB8AC3E}">
        <p14:creationId xmlns:p14="http://schemas.microsoft.com/office/powerpoint/2010/main" val="412007944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2C2C2"/>
            </a:gs>
          </a:gsLst>
          <a:lin ang="5400000" scaled="1"/>
        </a:gradFill>
        <a:effectLst/>
      </p:bgPr>
    </p:bg>
    <p:spTree>
      <p:nvGrpSpPr>
        <p:cNvPr id="1" name=""/>
        <p:cNvGrpSpPr/>
        <p:nvPr/>
      </p:nvGrpSpPr>
      <p:grpSpPr>
        <a:xfrm>
          <a:off x="0" y="0"/>
          <a:ext cx="0" cy="0"/>
          <a:chOff x="0" y="0"/>
          <a:chExt cx="0" cy="0"/>
        </a:xfrm>
      </p:grpSpPr>
      <p:sp>
        <p:nvSpPr>
          <p:cNvPr id="1430530" name="Rectangle 2">
            <a:extLst>
              <a:ext uri="{FF2B5EF4-FFF2-40B4-BE49-F238E27FC236}">
                <a16:creationId xmlns:a16="http://schemas.microsoft.com/office/drawing/2014/main" id="{D34A2B89-4E62-4DB2-B204-73FCF077D0E1}"/>
              </a:ext>
            </a:extLst>
          </p:cNvPr>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0531" name="Rectangle 3">
            <a:extLst>
              <a:ext uri="{FF2B5EF4-FFF2-40B4-BE49-F238E27FC236}">
                <a16:creationId xmlns:a16="http://schemas.microsoft.com/office/drawing/2014/main" id="{575EF6F9-6388-49E0-9646-E8F0AF17D1B0}"/>
              </a:ext>
            </a:extLst>
          </p:cNvPr>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0532" name="Rectangle 4">
            <a:extLst>
              <a:ext uri="{FF2B5EF4-FFF2-40B4-BE49-F238E27FC236}">
                <a16:creationId xmlns:a16="http://schemas.microsoft.com/office/drawing/2014/main" id="{20C6F1AE-543B-4BA5-8D59-4557122EE33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C0C0C0"/>
                  </a:outerShdw>
                </a:effectLst>
                <a:latin typeface="Arial" charset="0"/>
              </a:defRPr>
            </a:lvl1pPr>
          </a:lstStyle>
          <a:p>
            <a:pPr>
              <a:defRPr/>
            </a:pPr>
            <a:endParaRPr lang="en-US"/>
          </a:p>
        </p:txBody>
      </p:sp>
      <p:sp>
        <p:nvSpPr>
          <p:cNvPr id="1430533" name="Rectangle 5">
            <a:extLst>
              <a:ext uri="{FF2B5EF4-FFF2-40B4-BE49-F238E27FC236}">
                <a16:creationId xmlns:a16="http://schemas.microsoft.com/office/drawing/2014/main" id="{BA88A0B4-BE8D-4468-9D6F-4B6B16106C4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C0C0C0"/>
                  </a:outerShdw>
                </a:effectLst>
                <a:latin typeface="Arial" charset="0"/>
              </a:defRPr>
            </a:lvl1pPr>
          </a:lstStyle>
          <a:p>
            <a:pPr>
              <a:defRPr/>
            </a:pPr>
            <a:endParaRPr lang="en-US"/>
          </a:p>
        </p:txBody>
      </p:sp>
      <p:sp>
        <p:nvSpPr>
          <p:cNvPr id="1430534" name="Rectangle 6">
            <a:extLst>
              <a:ext uri="{FF2B5EF4-FFF2-40B4-BE49-F238E27FC236}">
                <a16:creationId xmlns:a16="http://schemas.microsoft.com/office/drawing/2014/main" id="{D1EC53A9-56FF-4199-BC70-DD4BDAF62EC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latin typeface="Arial" panose="020B0604020202020204" pitchFamily="34" charset="0"/>
              </a:defRPr>
            </a:lvl1pPr>
          </a:lstStyle>
          <a:p>
            <a:fld id="{375DA409-1FAB-49DC-B0B5-6B01BAC1BAE3}" type="slidenum">
              <a:rPr lang="en-US" altLang="en-US"/>
              <a:pPr/>
              <a:t>‹#›</a:t>
            </a:fld>
            <a:endParaRPr lang="en-US" altLang="en-US"/>
          </a:p>
        </p:txBody>
      </p:sp>
    </p:spTree>
    <p:extLst>
      <p:ext uri="{BB962C8B-B14F-4D97-AF65-F5344CB8AC3E}">
        <p14:creationId xmlns:p14="http://schemas.microsoft.com/office/powerpoint/2010/main" val="3466104578"/>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83305" name="Rectangle 9"/>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400"/>
            </a:lvl1pPr>
          </a:lstStyle>
          <a:p>
            <a:pPr fontAlgn="base">
              <a:spcBef>
                <a:spcPct val="0"/>
              </a:spcBef>
              <a:spcAft>
                <a:spcPct val="0"/>
              </a:spcAft>
              <a:defRPr/>
            </a:pPr>
            <a:endParaRPr lang="en-US">
              <a:solidFill>
                <a:srgbClr val="000000"/>
              </a:solidFill>
            </a:endParaRPr>
          </a:p>
        </p:txBody>
      </p:sp>
      <p:sp>
        <p:nvSpPr>
          <p:cNvPr id="183306" name="Rectangle 1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400"/>
            </a:lvl1pPr>
          </a:lstStyle>
          <a:p>
            <a:pPr fontAlgn="base">
              <a:spcBef>
                <a:spcPct val="0"/>
              </a:spcBef>
              <a:spcAft>
                <a:spcPct val="0"/>
              </a:spcAft>
              <a:defRPr/>
            </a:pPr>
            <a:endParaRPr lang="en-US">
              <a:solidFill>
                <a:srgbClr val="000000"/>
              </a:solidFill>
            </a:endParaRPr>
          </a:p>
        </p:txBody>
      </p:sp>
      <p:sp>
        <p:nvSpPr>
          <p:cNvPr id="183307" name="Rectangle 11"/>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a:lvl1pPr>
          </a:lstStyle>
          <a:p>
            <a:pPr fontAlgn="base">
              <a:spcBef>
                <a:spcPct val="0"/>
              </a:spcBef>
              <a:spcAft>
                <a:spcPct val="0"/>
              </a:spcAft>
            </a:pPr>
            <a:fld id="{2D5A19FE-2A42-4393-9179-A7E335A8159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
        <p:nvSpPr>
          <p:cNvPr id="3078" name="Rectangle 12"/>
          <p:cNvSpPr>
            <a:spLocks noGrp="1" noChangeArrowheads="1"/>
          </p:cNvSpPr>
          <p:nvPr>
            <p:ph type="title"/>
          </p:nvPr>
        </p:nvSpPr>
        <p:spPr bwMode="auto">
          <a:xfrm>
            <a:off x="609600" y="3810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3079" name="Group 13"/>
          <p:cNvGrpSpPr>
            <a:grpSpLocks/>
          </p:cNvGrpSpPr>
          <p:nvPr userDrawn="1"/>
        </p:nvGrpSpPr>
        <p:grpSpPr bwMode="auto">
          <a:xfrm>
            <a:off x="0" y="76200"/>
            <a:ext cx="12192000" cy="533400"/>
            <a:chOff x="675" y="192"/>
            <a:chExt cx="4797" cy="697"/>
          </a:xfrm>
        </p:grpSpPr>
        <p:sp>
          <p:nvSpPr>
            <p:cNvPr id="3350" name="Oval 14"/>
            <p:cNvSpPr>
              <a:spLocks noChangeArrowheads="1"/>
            </p:cNvSpPr>
            <p:nvPr/>
          </p:nvSpPr>
          <p:spPr bwMode="hidden">
            <a:xfrm flipH="1">
              <a:off x="3067" y="192"/>
              <a:ext cx="696" cy="697"/>
            </a:xfrm>
            <a:prstGeom prst="ellipse">
              <a:avLst/>
            </a:prstGeom>
            <a:solidFill>
              <a:schemeClr val="accent2"/>
            </a:solidFill>
            <a:ln w="2857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51" name="Oval 15"/>
            <p:cNvSpPr>
              <a:spLocks noChangeArrowheads="1"/>
            </p:cNvSpPr>
            <p:nvPr/>
          </p:nvSpPr>
          <p:spPr bwMode="hidden">
            <a:xfrm flipH="1">
              <a:off x="4777" y="192"/>
              <a:ext cx="695" cy="697"/>
            </a:xfrm>
            <a:prstGeom prst="ellipse">
              <a:avLst/>
            </a:prstGeom>
            <a:solidFill>
              <a:schemeClr val="accent2"/>
            </a:solidFill>
            <a:ln w="2857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52" name="Oval 16"/>
            <p:cNvSpPr>
              <a:spLocks noChangeArrowheads="1"/>
            </p:cNvSpPr>
            <p:nvPr/>
          </p:nvSpPr>
          <p:spPr bwMode="hidden">
            <a:xfrm flipH="1">
              <a:off x="675" y="192"/>
              <a:ext cx="695" cy="697"/>
            </a:xfrm>
            <a:prstGeom prst="ellipse">
              <a:avLst/>
            </a:prstGeom>
            <a:solidFill>
              <a:schemeClr val="accent2"/>
            </a:solidFill>
            <a:ln w="2857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53" name="Oval 17"/>
            <p:cNvSpPr>
              <a:spLocks noChangeArrowheads="1"/>
            </p:cNvSpPr>
            <p:nvPr/>
          </p:nvSpPr>
          <p:spPr bwMode="hidden">
            <a:xfrm flipH="1">
              <a:off x="3984" y="192"/>
              <a:ext cx="695" cy="697"/>
            </a:xfrm>
            <a:prstGeom prst="ellipse">
              <a:avLst/>
            </a:prstGeom>
            <a:noFill/>
            <a:ln w="28575">
              <a:solidFill>
                <a:schemeClr val="accent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54" name="Oval 18"/>
            <p:cNvSpPr>
              <a:spLocks noChangeArrowheads="1"/>
            </p:cNvSpPr>
            <p:nvPr/>
          </p:nvSpPr>
          <p:spPr bwMode="hidden">
            <a:xfrm flipH="1">
              <a:off x="1486" y="192"/>
              <a:ext cx="695" cy="697"/>
            </a:xfrm>
            <a:prstGeom prst="ellipse">
              <a:avLst/>
            </a:prstGeom>
            <a:noFill/>
            <a:ln w="28575">
              <a:solidFill>
                <a:schemeClr val="accent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080" name="Group 19"/>
          <p:cNvGrpSpPr>
            <a:grpSpLocks/>
          </p:cNvGrpSpPr>
          <p:nvPr userDrawn="1"/>
        </p:nvGrpSpPr>
        <p:grpSpPr bwMode="auto">
          <a:xfrm>
            <a:off x="0" y="6096000"/>
            <a:ext cx="1320800" cy="838200"/>
            <a:chOff x="3115" y="0"/>
            <a:chExt cx="2170" cy="2486"/>
          </a:xfrm>
        </p:grpSpPr>
        <p:grpSp>
          <p:nvGrpSpPr>
            <p:cNvPr id="3217" name="Group 20"/>
            <p:cNvGrpSpPr>
              <a:grpSpLocks/>
            </p:cNvGrpSpPr>
            <p:nvPr/>
          </p:nvGrpSpPr>
          <p:grpSpPr bwMode="auto">
            <a:xfrm>
              <a:off x="4080" y="1910"/>
              <a:ext cx="768" cy="576"/>
              <a:chOff x="0" y="0"/>
              <a:chExt cx="768" cy="576"/>
            </a:xfrm>
          </p:grpSpPr>
          <p:sp>
            <p:nvSpPr>
              <p:cNvPr id="3348" name="Oval 21"/>
              <p:cNvSpPr>
                <a:spLocks noChangeArrowheads="1"/>
              </p:cNvSpPr>
              <p:nvPr/>
            </p:nvSpPr>
            <p:spPr bwMode="hidden">
              <a:xfrm>
                <a:off x="-5" y="2"/>
                <a:ext cx="772" cy="574"/>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49" name="Oval 22"/>
              <p:cNvSpPr>
                <a:spLocks noChangeArrowheads="1"/>
              </p:cNvSpPr>
              <p:nvPr/>
            </p:nvSpPr>
            <p:spPr bwMode="hidden">
              <a:xfrm>
                <a:off x="273" y="251"/>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18" name="Group 23"/>
            <p:cNvGrpSpPr>
              <a:grpSpLocks/>
            </p:cNvGrpSpPr>
            <p:nvPr/>
          </p:nvGrpSpPr>
          <p:grpSpPr bwMode="auto">
            <a:xfrm>
              <a:off x="4257" y="1103"/>
              <a:ext cx="768" cy="576"/>
              <a:chOff x="0" y="0"/>
              <a:chExt cx="768" cy="576"/>
            </a:xfrm>
          </p:grpSpPr>
          <p:sp>
            <p:nvSpPr>
              <p:cNvPr id="3346" name="Oval 24"/>
              <p:cNvSpPr>
                <a:spLocks noChangeArrowheads="1"/>
              </p:cNvSpPr>
              <p:nvPr/>
            </p:nvSpPr>
            <p:spPr bwMode="hidden">
              <a:xfrm>
                <a:off x="-1" y="-1"/>
                <a:ext cx="769" cy="579"/>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47" name="Oval 25"/>
              <p:cNvSpPr>
                <a:spLocks noChangeArrowheads="1"/>
              </p:cNvSpPr>
              <p:nvPr/>
            </p:nvSpPr>
            <p:spPr bwMode="hidden">
              <a:xfrm>
                <a:off x="273" y="253"/>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19" name="Group 26"/>
            <p:cNvGrpSpPr>
              <a:grpSpLocks/>
            </p:cNvGrpSpPr>
            <p:nvPr/>
          </p:nvGrpSpPr>
          <p:grpSpPr bwMode="auto">
            <a:xfrm>
              <a:off x="3134" y="0"/>
              <a:ext cx="768" cy="576"/>
              <a:chOff x="0" y="0"/>
              <a:chExt cx="768" cy="576"/>
            </a:xfrm>
          </p:grpSpPr>
          <p:sp>
            <p:nvSpPr>
              <p:cNvPr id="3344" name="Oval 27"/>
              <p:cNvSpPr>
                <a:spLocks noChangeArrowheads="1"/>
              </p:cNvSpPr>
              <p:nvPr/>
            </p:nvSpPr>
            <p:spPr bwMode="hidden">
              <a:xfrm>
                <a:off x="-5" y="0"/>
                <a:ext cx="772" cy="574"/>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45" name="Oval 28"/>
              <p:cNvSpPr>
                <a:spLocks noChangeArrowheads="1"/>
              </p:cNvSpPr>
              <p:nvPr/>
            </p:nvSpPr>
            <p:spPr bwMode="hidden">
              <a:xfrm>
                <a:off x="273" y="250"/>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20" name="Group 29"/>
            <p:cNvGrpSpPr>
              <a:grpSpLocks/>
            </p:cNvGrpSpPr>
            <p:nvPr/>
          </p:nvGrpSpPr>
          <p:grpSpPr bwMode="auto">
            <a:xfrm>
              <a:off x="3115" y="0"/>
              <a:ext cx="2170" cy="1702"/>
              <a:chOff x="3115" y="0"/>
              <a:chExt cx="2170" cy="1702"/>
            </a:xfrm>
          </p:grpSpPr>
          <p:grpSp>
            <p:nvGrpSpPr>
              <p:cNvPr id="3221" name="Group 30"/>
              <p:cNvGrpSpPr>
                <a:grpSpLocks/>
              </p:cNvGrpSpPr>
              <p:nvPr/>
            </p:nvGrpSpPr>
            <p:grpSpPr bwMode="auto">
              <a:xfrm>
                <a:off x="3640" y="308"/>
                <a:ext cx="1145" cy="844"/>
                <a:chOff x="1265" y="814"/>
                <a:chExt cx="2919" cy="2151"/>
              </a:xfrm>
            </p:grpSpPr>
            <p:sp>
              <p:nvSpPr>
                <p:cNvPr id="3342" name="Oval 31"/>
                <p:cNvSpPr>
                  <a:spLocks noChangeArrowheads="1"/>
                </p:cNvSpPr>
                <p:nvPr/>
              </p:nvSpPr>
              <p:spPr bwMode="hidden">
                <a:xfrm>
                  <a:off x="1265" y="809"/>
                  <a:ext cx="2917" cy="17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43" name="Oval 32"/>
                <p:cNvSpPr>
                  <a:spLocks noChangeArrowheads="1"/>
                </p:cNvSpPr>
                <p:nvPr/>
              </p:nvSpPr>
              <p:spPr bwMode="hidden">
                <a:xfrm>
                  <a:off x="2382" y="1529"/>
                  <a:ext cx="576" cy="9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22" name="Group 33"/>
              <p:cNvGrpSpPr>
                <a:grpSpLocks/>
              </p:cNvGrpSpPr>
              <p:nvPr/>
            </p:nvGrpSpPr>
            <p:grpSpPr bwMode="auto">
              <a:xfrm>
                <a:off x="3115" y="0"/>
                <a:ext cx="2145" cy="1702"/>
                <a:chOff x="3115" y="0"/>
                <a:chExt cx="2145" cy="1702"/>
              </a:xfrm>
            </p:grpSpPr>
            <p:grpSp>
              <p:nvGrpSpPr>
                <p:cNvPr id="3245" name="Group 34"/>
                <p:cNvGrpSpPr>
                  <a:grpSpLocks/>
                </p:cNvGrpSpPr>
                <p:nvPr/>
              </p:nvGrpSpPr>
              <p:grpSpPr bwMode="auto">
                <a:xfrm>
                  <a:off x="4505" y="589"/>
                  <a:ext cx="493" cy="912"/>
                  <a:chOff x="3471" y="1530"/>
                  <a:chExt cx="1258" cy="2327"/>
                </a:xfrm>
              </p:grpSpPr>
              <p:sp>
                <p:nvSpPr>
                  <p:cNvPr id="3340" name="Freeform 35"/>
                  <p:cNvSpPr>
                    <a:spLocks/>
                  </p:cNvSpPr>
                  <p:nvPr/>
                </p:nvSpPr>
                <p:spPr bwMode="hidden">
                  <a:xfrm rot="2711884">
                    <a:off x="2890" y="2112"/>
                    <a:ext cx="1478"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41" name="Freeform 36"/>
                  <p:cNvSpPr>
                    <a:spLocks/>
                  </p:cNvSpPr>
                  <p:nvPr/>
                </p:nvSpPr>
                <p:spPr bwMode="hidden">
                  <a:xfrm rot="2711884">
                    <a:off x="4206" y="2806"/>
                    <a:ext cx="709" cy="63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46" name="Group 37"/>
                <p:cNvGrpSpPr>
                  <a:grpSpLocks/>
                </p:cNvGrpSpPr>
                <p:nvPr/>
              </p:nvGrpSpPr>
              <p:grpSpPr bwMode="auto">
                <a:xfrm>
                  <a:off x="4267" y="781"/>
                  <a:ext cx="966" cy="522"/>
                  <a:chOff x="2864" y="2019"/>
                  <a:chExt cx="2463" cy="1332"/>
                </a:xfrm>
              </p:grpSpPr>
              <p:sp>
                <p:nvSpPr>
                  <p:cNvPr id="3338" name="Freeform 38"/>
                  <p:cNvSpPr>
                    <a:spLocks/>
                  </p:cNvSpPr>
                  <p:nvPr/>
                </p:nvSpPr>
                <p:spPr bwMode="hidden">
                  <a:xfrm rot="2104081">
                    <a:off x="2862" y="2020"/>
                    <a:ext cx="1818" cy="3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39" name="Freeform 39"/>
                  <p:cNvSpPr>
                    <a:spLocks/>
                  </p:cNvSpPr>
                  <p:nvPr/>
                </p:nvSpPr>
                <p:spPr bwMode="hidden">
                  <a:xfrm rot="2104081">
                    <a:off x="4351" y="2801"/>
                    <a:ext cx="975" cy="16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47" name="Group 40"/>
                <p:cNvGrpSpPr>
                  <a:grpSpLocks/>
                </p:cNvGrpSpPr>
                <p:nvPr/>
              </p:nvGrpSpPr>
              <p:grpSpPr bwMode="auto">
                <a:xfrm>
                  <a:off x="4280" y="707"/>
                  <a:ext cx="971" cy="417"/>
                  <a:chOff x="2897" y="1832"/>
                  <a:chExt cx="2477" cy="1064"/>
                </a:xfrm>
              </p:grpSpPr>
              <p:sp>
                <p:nvSpPr>
                  <p:cNvPr id="3336" name="Freeform 41"/>
                  <p:cNvSpPr>
                    <a:spLocks/>
                  </p:cNvSpPr>
                  <p:nvPr/>
                </p:nvSpPr>
                <p:spPr bwMode="hidden">
                  <a:xfrm rot="1582915">
                    <a:off x="2897" y="1830"/>
                    <a:ext cx="1739"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37" name="Freeform 42"/>
                  <p:cNvSpPr>
                    <a:spLocks/>
                  </p:cNvSpPr>
                  <p:nvPr/>
                </p:nvSpPr>
                <p:spPr bwMode="hidden">
                  <a:xfrm rot="1582915">
                    <a:off x="4441" y="2419"/>
                    <a:ext cx="931" cy="9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48" name="Group 43"/>
                <p:cNvGrpSpPr>
                  <a:grpSpLocks/>
                </p:cNvGrpSpPr>
                <p:nvPr/>
              </p:nvGrpSpPr>
              <p:grpSpPr bwMode="auto">
                <a:xfrm>
                  <a:off x="4291" y="630"/>
                  <a:ext cx="969" cy="364"/>
                  <a:chOff x="2924" y="1636"/>
                  <a:chExt cx="2472" cy="927"/>
                </a:xfrm>
              </p:grpSpPr>
              <p:sp>
                <p:nvSpPr>
                  <p:cNvPr id="3334" name="Freeform 44"/>
                  <p:cNvSpPr>
                    <a:spLocks/>
                  </p:cNvSpPr>
                  <p:nvPr/>
                </p:nvSpPr>
                <p:spPr bwMode="hidden">
                  <a:xfrm rot="1080363">
                    <a:off x="2923" y="1638"/>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35" name="Freeform 45"/>
                  <p:cNvSpPr>
                    <a:spLocks/>
                  </p:cNvSpPr>
                  <p:nvPr/>
                </p:nvSpPr>
                <p:spPr bwMode="hidden">
                  <a:xfrm rot="1080363">
                    <a:off x="4493" y="2034"/>
                    <a:ext cx="905" cy="52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49" name="Group 46"/>
                <p:cNvGrpSpPr>
                  <a:grpSpLocks/>
                </p:cNvGrpSpPr>
                <p:nvPr/>
              </p:nvGrpSpPr>
              <p:grpSpPr bwMode="auto">
                <a:xfrm>
                  <a:off x="4304" y="543"/>
                  <a:ext cx="918" cy="258"/>
                  <a:chOff x="2958" y="1414"/>
                  <a:chExt cx="2342" cy="657"/>
                </a:xfrm>
              </p:grpSpPr>
              <p:sp>
                <p:nvSpPr>
                  <p:cNvPr id="3332" name="Freeform 47"/>
                  <p:cNvSpPr>
                    <a:spLocks/>
                  </p:cNvSpPr>
                  <p:nvPr/>
                </p:nvSpPr>
                <p:spPr bwMode="hidden">
                  <a:xfrm rot="463793">
                    <a:off x="2959" y="1410"/>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33" name="Freeform 48"/>
                  <p:cNvSpPr>
                    <a:spLocks/>
                  </p:cNvSpPr>
                  <p:nvPr/>
                </p:nvSpPr>
                <p:spPr bwMode="hidden">
                  <a:xfrm rot="463793">
                    <a:off x="4467" y="1578"/>
                    <a:ext cx="834" cy="49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50" name="Group 49"/>
                <p:cNvGrpSpPr>
                  <a:grpSpLocks/>
                </p:cNvGrpSpPr>
                <p:nvPr/>
              </p:nvGrpSpPr>
              <p:grpSpPr bwMode="auto">
                <a:xfrm>
                  <a:off x="4314" y="487"/>
                  <a:ext cx="843" cy="134"/>
                  <a:chOff x="2983" y="1269"/>
                  <a:chExt cx="2150" cy="343"/>
                </a:xfrm>
              </p:grpSpPr>
              <p:sp>
                <p:nvSpPr>
                  <p:cNvPr id="3330" name="Freeform 50"/>
                  <p:cNvSpPr>
                    <a:spLocks/>
                  </p:cNvSpPr>
                  <p:nvPr/>
                </p:nvSpPr>
                <p:spPr bwMode="hidden">
                  <a:xfrm rot="-84182">
                    <a:off x="2985" y="1288"/>
                    <a:ext cx="14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31" name="Freeform 51"/>
                  <p:cNvSpPr>
                    <a:spLocks/>
                  </p:cNvSpPr>
                  <p:nvPr/>
                </p:nvSpPr>
                <p:spPr bwMode="hidden">
                  <a:xfrm rot="-84182">
                    <a:off x="4377" y="1264"/>
                    <a:ext cx="754" cy="34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51" name="Group 52"/>
                <p:cNvGrpSpPr>
                  <a:grpSpLocks/>
                </p:cNvGrpSpPr>
                <p:nvPr/>
              </p:nvGrpSpPr>
              <p:grpSpPr bwMode="auto">
                <a:xfrm>
                  <a:off x="4296" y="349"/>
                  <a:ext cx="737" cy="167"/>
                  <a:chOff x="2938" y="917"/>
                  <a:chExt cx="1879" cy="427"/>
                </a:xfrm>
              </p:grpSpPr>
              <p:sp>
                <p:nvSpPr>
                  <p:cNvPr id="3328" name="Freeform 53"/>
                  <p:cNvSpPr>
                    <a:spLocks/>
                  </p:cNvSpPr>
                  <p:nvPr/>
                </p:nvSpPr>
                <p:spPr bwMode="hidden">
                  <a:xfrm rot="-802576">
                    <a:off x="2941" y="1120"/>
                    <a:ext cx="1232" cy="9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29" name="Freeform 54"/>
                  <p:cNvSpPr>
                    <a:spLocks/>
                  </p:cNvSpPr>
                  <p:nvPr/>
                </p:nvSpPr>
                <p:spPr bwMode="hidden">
                  <a:xfrm rot="-802576">
                    <a:off x="4156" y="916"/>
                    <a:ext cx="665"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52" name="Group 55"/>
                <p:cNvGrpSpPr>
                  <a:grpSpLocks/>
                </p:cNvGrpSpPr>
                <p:nvPr/>
              </p:nvGrpSpPr>
              <p:grpSpPr bwMode="auto">
                <a:xfrm>
                  <a:off x="3394" y="637"/>
                  <a:ext cx="493" cy="912"/>
                  <a:chOff x="637" y="1653"/>
                  <a:chExt cx="1257" cy="2326"/>
                </a:xfrm>
              </p:grpSpPr>
              <p:sp>
                <p:nvSpPr>
                  <p:cNvPr id="3326" name="Freeform 56"/>
                  <p:cNvSpPr>
                    <a:spLocks/>
                  </p:cNvSpPr>
                  <p:nvPr/>
                </p:nvSpPr>
                <p:spPr bwMode="hidden">
                  <a:xfrm rot="18888116" flipH="1">
                    <a:off x="874" y="2359"/>
                    <a:ext cx="1729"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27" name="Freeform 57"/>
                  <p:cNvSpPr>
                    <a:spLocks/>
                  </p:cNvSpPr>
                  <p:nvPr/>
                </p:nvSpPr>
                <p:spPr bwMode="hidden">
                  <a:xfrm rot="18888116" flipH="1">
                    <a:off x="416" y="3273"/>
                    <a:ext cx="925"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53" name="Group 58"/>
                <p:cNvGrpSpPr>
                  <a:grpSpLocks/>
                </p:cNvGrpSpPr>
                <p:nvPr/>
              </p:nvGrpSpPr>
              <p:grpSpPr bwMode="auto">
                <a:xfrm>
                  <a:off x="3142" y="850"/>
                  <a:ext cx="966" cy="522"/>
                  <a:chOff x="-5" y="2196"/>
                  <a:chExt cx="2463" cy="1332"/>
                </a:xfrm>
              </p:grpSpPr>
              <p:sp>
                <p:nvSpPr>
                  <p:cNvPr id="3324" name="Freeform 59"/>
                  <p:cNvSpPr>
                    <a:spLocks/>
                  </p:cNvSpPr>
                  <p:nvPr/>
                </p:nvSpPr>
                <p:spPr bwMode="hidden">
                  <a:xfrm rot="19495919" flipH="1">
                    <a:off x="644" y="1817"/>
                    <a:ext cx="1818" cy="72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25" name="Freeform 60"/>
                  <p:cNvSpPr>
                    <a:spLocks/>
                  </p:cNvSpPr>
                  <p:nvPr/>
                </p:nvSpPr>
                <p:spPr bwMode="hidden">
                  <a:xfrm rot="19495919" flipH="1">
                    <a:off x="-3" y="2983"/>
                    <a:ext cx="975" cy="5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54" name="Group 61"/>
                <p:cNvGrpSpPr>
                  <a:grpSpLocks/>
                </p:cNvGrpSpPr>
                <p:nvPr/>
              </p:nvGrpSpPr>
              <p:grpSpPr bwMode="auto">
                <a:xfrm>
                  <a:off x="3124" y="777"/>
                  <a:ext cx="971" cy="417"/>
                  <a:chOff x="-52" y="2009"/>
                  <a:chExt cx="2477" cy="1064"/>
                </a:xfrm>
              </p:grpSpPr>
              <p:sp>
                <p:nvSpPr>
                  <p:cNvPr id="3322" name="Freeform 62"/>
                  <p:cNvSpPr>
                    <a:spLocks/>
                  </p:cNvSpPr>
                  <p:nvPr/>
                </p:nvSpPr>
                <p:spPr bwMode="hidden">
                  <a:xfrm rot="20017085" flipH="1">
                    <a:off x="688" y="2009"/>
                    <a:ext cx="1739"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23" name="Freeform 63"/>
                  <p:cNvSpPr>
                    <a:spLocks/>
                  </p:cNvSpPr>
                  <p:nvPr/>
                </p:nvSpPr>
                <p:spPr bwMode="hidden">
                  <a:xfrm rot="20017085" flipH="1">
                    <a:off x="-48" y="2597"/>
                    <a:ext cx="931" cy="20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55" name="Group 64"/>
                <p:cNvGrpSpPr>
                  <a:grpSpLocks/>
                </p:cNvGrpSpPr>
                <p:nvPr/>
              </p:nvGrpSpPr>
              <p:grpSpPr bwMode="auto">
                <a:xfrm>
                  <a:off x="3115" y="700"/>
                  <a:ext cx="969" cy="363"/>
                  <a:chOff x="-74" y="1813"/>
                  <a:chExt cx="2472" cy="927"/>
                </a:xfrm>
              </p:grpSpPr>
              <p:sp>
                <p:nvSpPr>
                  <p:cNvPr id="3320" name="Freeform 65"/>
                  <p:cNvSpPr>
                    <a:spLocks/>
                  </p:cNvSpPr>
                  <p:nvPr/>
                </p:nvSpPr>
                <p:spPr bwMode="hidden">
                  <a:xfrm rot="20519637" flipH="1">
                    <a:off x="724" y="1432"/>
                    <a:ext cx="1677" cy="33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21" name="Freeform 66"/>
                  <p:cNvSpPr>
                    <a:spLocks/>
                  </p:cNvSpPr>
                  <p:nvPr/>
                </p:nvSpPr>
                <p:spPr bwMode="hidden">
                  <a:xfrm rot="20519637" flipH="1">
                    <a:off x="-74" y="1829"/>
                    <a:ext cx="905" cy="5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56" name="Group 67"/>
                <p:cNvGrpSpPr>
                  <a:grpSpLocks/>
                </p:cNvGrpSpPr>
                <p:nvPr/>
              </p:nvGrpSpPr>
              <p:grpSpPr bwMode="auto">
                <a:xfrm>
                  <a:off x="3153" y="613"/>
                  <a:ext cx="918" cy="257"/>
                  <a:chOff x="22" y="1591"/>
                  <a:chExt cx="2342" cy="657"/>
                </a:xfrm>
              </p:grpSpPr>
              <p:sp>
                <p:nvSpPr>
                  <p:cNvPr id="3318" name="Freeform 68"/>
                  <p:cNvSpPr>
                    <a:spLocks/>
                  </p:cNvSpPr>
                  <p:nvPr/>
                </p:nvSpPr>
                <p:spPr bwMode="hidden">
                  <a:xfrm rot="21136207" flipH="1">
                    <a:off x="821" y="1589"/>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19" name="Freeform 69"/>
                  <p:cNvSpPr>
                    <a:spLocks/>
                  </p:cNvSpPr>
                  <p:nvPr/>
                </p:nvSpPr>
                <p:spPr bwMode="hidden">
                  <a:xfrm rot="21136207" flipH="1">
                    <a:off x="23" y="1757"/>
                    <a:ext cx="834" cy="4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57" name="Group 70"/>
                <p:cNvGrpSpPr>
                  <a:grpSpLocks/>
                </p:cNvGrpSpPr>
                <p:nvPr/>
              </p:nvGrpSpPr>
              <p:grpSpPr bwMode="auto">
                <a:xfrm>
                  <a:off x="3218" y="556"/>
                  <a:ext cx="843" cy="134"/>
                  <a:chOff x="189" y="1446"/>
                  <a:chExt cx="2150" cy="343"/>
                </a:xfrm>
              </p:grpSpPr>
              <p:sp>
                <p:nvSpPr>
                  <p:cNvPr id="3316" name="Freeform 71"/>
                  <p:cNvSpPr>
                    <a:spLocks/>
                  </p:cNvSpPr>
                  <p:nvPr/>
                </p:nvSpPr>
                <p:spPr bwMode="hidden">
                  <a:xfrm rot="84182" flipH="1">
                    <a:off x="937" y="1469"/>
                    <a:ext cx="14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17" name="Freeform 72"/>
                  <p:cNvSpPr>
                    <a:spLocks/>
                  </p:cNvSpPr>
                  <p:nvPr/>
                </p:nvSpPr>
                <p:spPr bwMode="hidden">
                  <a:xfrm rot="84182" flipH="1">
                    <a:off x="192" y="1445"/>
                    <a:ext cx="754"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58" name="Group 73"/>
                <p:cNvGrpSpPr>
                  <a:grpSpLocks/>
                </p:cNvGrpSpPr>
                <p:nvPr/>
              </p:nvGrpSpPr>
              <p:grpSpPr bwMode="auto">
                <a:xfrm>
                  <a:off x="3342" y="418"/>
                  <a:ext cx="737" cy="167"/>
                  <a:chOff x="505" y="1094"/>
                  <a:chExt cx="1879" cy="427"/>
                </a:xfrm>
              </p:grpSpPr>
              <p:sp>
                <p:nvSpPr>
                  <p:cNvPr id="3314" name="Freeform 74"/>
                  <p:cNvSpPr>
                    <a:spLocks/>
                  </p:cNvSpPr>
                  <p:nvPr/>
                </p:nvSpPr>
                <p:spPr bwMode="hidden">
                  <a:xfrm rot="802576" flipH="1">
                    <a:off x="1150" y="1301"/>
                    <a:ext cx="1232"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15" name="Freeform 75"/>
                  <p:cNvSpPr>
                    <a:spLocks/>
                  </p:cNvSpPr>
                  <p:nvPr/>
                </p:nvSpPr>
                <p:spPr bwMode="hidden">
                  <a:xfrm rot="802576" flipH="1">
                    <a:off x="503" y="1097"/>
                    <a:ext cx="665"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59" name="Group 76"/>
                <p:cNvGrpSpPr>
                  <a:grpSpLocks/>
                </p:cNvGrpSpPr>
                <p:nvPr/>
              </p:nvGrpSpPr>
              <p:grpSpPr bwMode="auto">
                <a:xfrm>
                  <a:off x="3386" y="341"/>
                  <a:ext cx="725" cy="218"/>
                  <a:chOff x="616" y="899"/>
                  <a:chExt cx="1850" cy="554"/>
                </a:xfrm>
              </p:grpSpPr>
              <p:sp>
                <p:nvSpPr>
                  <p:cNvPr id="3312" name="Freeform 77"/>
                  <p:cNvSpPr>
                    <a:spLocks/>
                  </p:cNvSpPr>
                  <p:nvPr/>
                </p:nvSpPr>
                <p:spPr bwMode="hidden">
                  <a:xfrm rot="1277471" flipH="1">
                    <a:off x="1229" y="1241"/>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13" name="Freeform 78"/>
                  <p:cNvSpPr>
                    <a:spLocks/>
                  </p:cNvSpPr>
                  <p:nvPr/>
                </p:nvSpPr>
                <p:spPr bwMode="hidden">
                  <a:xfrm rot="1277471" flipH="1">
                    <a:off x="617" y="894"/>
                    <a:ext cx="657" cy="34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60" name="Group 79"/>
                <p:cNvGrpSpPr>
                  <a:grpSpLocks/>
                </p:cNvGrpSpPr>
                <p:nvPr/>
              </p:nvGrpSpPr>
              <p:grpSpPr bwMode="auto">
                <a:xfrm>
                  <a:off x="3472" y="231"/>
                  <a:ext cx="693" cy="291"/>
                  <a:chOff x="3472" y="231"/>
                  <a:chExt cx="693" cy="291"/>
                </a:xfrm>
              </p:grpSpPr>
              <p:sp>
                <p:nvSpPr>
                  <p:cNvPr id="3310" name="Freeform 80"/>
                  <p:cNvSpPr>
                    <a:spLocks/>
                  </p:cNvSpPr>
                  <p:nvPr/>
                </p:nvSpPr>
                <p:spPr bwMode="hidden">
                  <a:xfrm rot="2028410" flipH="1">
                    <a:off x="3682" y="438"/>
                    <a:ext cx="483" cy="8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11" name="Freeform 81"/>
                  <p:cNvSpPr>
                    <a:spLocks/>
                  </p:cNvSpPr>
                  <p:nvPr/>
                </p:nvSpPr>
                <p:spPr bwMode="hidden">
                  <a:xfrm rot="2028410" flipH="1">
                    <a:off x="3473" y="231"/>
                    <a:ext cx="261"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61" name="Group 82"/>
                <p:cNvGrpSpPr>
                  <a:grpSpLocks/>
                </p:cNvGrpSpPr>
                <p:nvPr/>
              </p:nvGrpSpPr>
              <p:grpSpPr bwMode="auto">
                <a:xfrm>
                  <a:off x="3554" y="118"/>
                  <a:ext cx="664" cy="349"/>
                  <a:chOff x="3554" y="118"/>
                  <a:chExt cx="664" cy="349"/>
                </a:xfrm>
              </p:grpSpPr>
              <p:sp>
                <p:nvSpPr>
                  <p:cNvPr id="3308" name="Freeform 83"/>
                  <p:cNvSpPr>
                    <a:spLocks/>
                  </p:cNvSpPr>
                  <p:nvPr/>
                </p:nvSpPr>
                <p:spPr bwMode="hidden">
                  <a:xfrm rot="2664424" flipH="1">
                    <a:off x="3727" y="381"/>
                    <a:ext cx="490" cy="8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09" name="Freeform 84"/>
                  <p:cNvSpPr>
                    <a:spLocks/>
                  </p:cNvSpPr>
                  <p:nvPr/>
                </p:nvSpPr>
                <p:spPr bwMode="hidden">
                  <a:xfrm rot="2664424" flipH="1">
                    <a:off x="3553"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62" name="Group 85"/>
                <p:cNvGrpSpPr>
                  <a:grpSpLocks/>
                </p:cNvGrpSpPr>
                <p:nvPr/>
              </p:nvGrpSpPr>
              <p:grpSpPr bwMode="auto">
                <a:xfrm>
                  <a:off x="3784" y="30"/>
                  <a:ext cx="305" cy="593"/>
                  <a:chOff x="1633" y="104"/>
                  <a:chExt cx="778" cy="1512"/>
                </a:xfrm>
              </p:grpSpPr>
              <p:sp>
                <p:nvSpPr>
                  <p:cNvPr id="3306" name="Freeform 86"/>
                  <p:cNvSpPr>
                    <a:spLocks/>
                  </p:cNvSpPr>
                  <p:nvPr/>
                </p:nvSpPr>
                <p:spPr bwMode="hidden">
                  <a:xfrm rot="3473776" flipH="1">
                    <a:off x="1752" y="953"/>
                    <a:ext cx="1104" cy="2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07" name="Freeform 87"/>
                  <p:cNvSpPr>
                    <a:spLocks/>
                  </p:cNvSpPr>
                  <p:nvPr/>
                </p:nvSpPr>
                <p:spPr bwMode="hidden">
                  <a:xfrm rot="3473776" flipH="1">
                    <a:off x="1504" y="225"/>
                    <a:ext cx="588"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63" name="Group 88"/>
                <p:cNvGrpSpPr>
                  <a:grpSpLocks/>
                </p:cNvGrpSpPr>
                <p:nvPr/>
              </p:nvGrpSpPr>
              <p:grpSpPr bwMode="auto">
                <a:xfrm>
                  <a:off x="3903" y="0"/>
                  <a:ext cx="248" cy="601"/>
                  <a:chOff x="1935" y="28"/>
                  <a:chExt cx="634" cy="1534"/>
                </a:xfrm>
              </p:grpSpPr>
              <p:sp>
                <p:nvSpPr>
                  <p:cNvPr id="3304" name="Freeform 89"/>
                  <p:cNvSpPr>
                    <a:spLocks/>
                  </p:cNvSpPr>
                  <p:nvPr/>
                </p:nvSpPr>
                <p:spPr bwMode="hidden">
                  <a:xfrm rot="4126480" flipH="1">
                    <a:off x="2085" y="769"/>
                    <a:ext cx="757" cy="2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05" name="Freeform 90"/>
                  <p:cNvSpPr>
                    <a:spLocks/>
                  </p:cNvSpPr>
                  <p:nvPr/>
                </p:nvSpPr>
                <p:spPr bwMode="hidden">
                  <a:xfrm rot="4126480" flipH="1">
                    <a:off x="1825" y="142"/>
                    <a:ext cx="565"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64" name="Group 91"/>
                <p:cNvGrpSpPr>
                  <a:grpSpLocks/>
                </p:cNvGrpSpPr>
                <p:nvPr/>
              </p:nvGrpSpPr>
              <p:grpSpPr bwMode="auto">
                <a:xfrm>
                  <a:off x="4251" y="252"/>
                  <a:ext cx="723" cy="222"/>
                  <a:chOff x="2822" y="672"/>
                  <a:chExt cx="1845" cy="566"/>
                </a:xfrm>
              </p:grpSpPr>
              <p:sp>
                <p:nvSpPr>
                  <p:cNvPr id="3302" name="Freeform 92"/>
                  <p:cNvSpPr>
                    <a:spLocks/>
                  </p:cNvSpPr>
                  <p:nvPr/>
                </p:nvSpPr>
                <p:spPr bwMode="hidden">
                  <a:xfrm rot="-1325434">
                    <a:off x="2825" y="1026"/>
                    <a:ext cx="1234"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03" name="Freeform 93"/>
                  <p:cNvSpPr>
                    <a:spLocks/>
                  </p:cNvSpPr>
                  <p:nvPr/>
                </p:nvSpPr>
                <p:spPr bwMode="hidden">
                  <a:xfrm rot="-1325434">
                    <a:off x="4005" y="294"/>
                    <a:ext cx="666" cy="72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65" name="Group 94"/>
                <p:cNvGrpSpPr>
                  <a:grpSpLocks/>
                </p:cNvGrpSpPr>
                <p:nvPr/>
              </p:nvGrpSpPr>
              <p:grpSpPr bwMode="auto">
                <a:xfrm>
                  <a:off x="4196" y="163"/>
                  <a:ext cx="699" cy="282"/>
                  <a:chOff x="2683" y="445"/>
                  <a:chExt cx="1781" cy="717"/>
                </a:xfrm>
              </p:grpSpPr>
              <p:sp>
                <p:nvSpPr>
                  <p:cNvPr id="3300" name="Freeform 95"/>
                  <p:cNvSpPr>
                    <a:spLocks/>
                  </p:cNvSpPr>
                  <p:nvPr/>
                </p:nvSpPr>
                <p:spPr bwMode="hidden">
                  <a:xfrm rot="-1921064">
                    <a:off x="2684" y="940"/>
                    <a:ext cx="1232" cy="2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01" name="Freeform 96"/>
                  <p:cNvSpPr>
                    <a:spLocks/>
                  </p:cNvSpPr>
                  <p:nvPr/>
                </p:nvSpPr>
                <p:spPr bwMode="hidden">
                  <a:xfrm rot="-1921064">
                    <a:off x="3801" y="450"/>
                    <a:ext cx="665"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2" name="Freeform 97"/>
                <p:cNvSpPr>
                  <a:spLocks/>
                </p:cNvSpPr>
                <p:nvPr/>
              </p:nvSpPr>
              <p:spPr bwMode="hidden">
                <a:xfrm rot="4578755" flipH="1">
                  <a:off x="3968" y="371"/>
                  <a:ext cx="405" cy="5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66" name="Freeform 98"/>
                <p:cNvSpPr>
                  <a:spLocks/>
                </p:cNvSpPr>
                <p:nvPr/>
              </p:nvSpPr>
              <p:spPr bwMode="hidden">
                <a:xfrm rot="4578755" flipH="1">
                  <a:off x="3977" y="77"/>
                  <a:ext cx="217"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3268" name="Group 99"/>
                <p:cNvGrpSpPr>
                  <a:grpSpLocks/>
                </p:cNvGrpSpPr>
                <p:nvPr/>
              </p:nvGrpSpPr>
              <p:grpSpPr bwMode="auto">
                <a:xfrm>
                  <a:off x="4242" y="5"/>
                  <a:ext cx="251" cy="596"/>
                  <a:chOff x="2800" y="41"/>
                  <a:chExt cx="640" cy="1520"/>
                </a:xfrm>
              </p:grpSpPr>
              <p:sp>
                <p:nvSpPr>
                  <p:cNvPr id="3298" name="Freeform 100"/>
                  <p:cNvSpPr>
                    <a:spLocks/>
                  </p:cNvSpPr>
                  <p:nvPr/>
                </p:nvSpPr>
                <p:spPr bwMode="hidden">
                  <a:xfrm rot="-3857755">
                    <a:off x="2550" y="746"/>
                    <a:ext cx="684"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99" name="Freeform 101"/>
                  <p:cNvSpPr>
                    <a:spLocks/>
                  </p:cNvSpPr>
                  <p:nvPr/>
                </p:nvSpPr>
                <p:spPr bwMode="hidden">
                  <a:xfrm rot="-3857755">
                    <a:off x="3009" y="176"/>
                    <a:ext cx="564" cy="2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69" name="Group 102"/>
                <p:cNvGrpSpPr>
                  <a:grpSpLocks/>
                </p:cNvGrpSpPr>
                <p:nvPr/>
              </p:nvGrpSpPr>
              <p:grpSpPr bwMode="auto">
                <a:xfrm>
                  <a:off x="4295" y="53"/>
                  <a:ext cx="398" cy="574"/>
                  <a:chOff x="2934" y="163"/>
                  <a:chExt cx="1017" cy="1464"/>
                </a:xfrm>
              </p:grpSpPr>
              <p:sp>
                <p:nvSpPr>
                  <p:cNvPr id="3296" name="Freeform 103"/>
                  <p:cNvSpPr>
                    <a:spLocks/>
                  </p:cNvSpPr>
                  <p:nvPr/>
                </p:nvSpPr>
                <p:spPr bwMode="hidden">
                  <a:xfrm rot="-2777260">
                    <a:off x="2492" y="911"/>
                    <a:ext cx="1153" cy="27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97" name="Freeform 104"/>
                  <p:cNvSpPr>
                    <a:spLocks/>
                  </p:cNvSpPr>
                  <p:nvPr/>
                </p:nvSpPr>
                <p:spPr bwMode="hidden">
                  <a:xfrm rot="-2777260">
                    <a:off x="3428" y="259"/>
                    <a:ext cx="624" cy="4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70" name="Group 105"/>
                <p:cNvGrpSpPr>
                  <a:grpSpLocks/>
                </p:cNvGrpSpPr>
                <p:nvPr/>
              </p:nvGrpSpPr>
              <p:grpSpPr bwMode="auto">
                <a:xfrm>
                  <a:off x="4215" y="2"/>
                  <a:ext cx="95" cy="567"/>
                  <a:chOff x="2730" y="32"/>
                  <a:chExt cx="243" cy="1448"/>
                </a:xfrm>
              </p:grpSpPr>
              <p:sp>
                <p:nvSpPr>
                  <p:cNvPr id="3294" name="Freeform 106"/>
                  <p:cNvSpPr>
                    <a:spLocks/>
                  </p:cNvSpPr>
                  <p:nvPr/>
                </p:nvSpPr>
                <p:spPr bwMode="hidden">
                  <a:xfrm rot="-4903748">
                    <a:off x="2291" y="956"/>
                    <a:ext cx="962" cy="8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95" name="Freeform 107"/>
                  <p:cNvSpPr>
                    <a:spLocks/>
                  </p:cNvSpPr>
                  <p:nvPr/>
                </p:nvSpPr>
                <p:spPr bwMode="hidden">
                  <a:xfrm rot="-4903748">
                    <a:off x="2460" y="28"/>
                    <a:ext cx="890"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71" name="Group 108"/>
                <p:cNvGrpSpPr>
                  <a:grpSpLocks/>
                </p:cNvGrpSpPr>
                <p:nvPr/>
              </p:nvGrpSpPr>
              <p:grpSpPr bwMode="auto">
                <a:xfrm>
                  <a:off x="3514" y="683"/>
                  <a:ext cx="425" cy="960"/>
                  <a:chOff x="943" y="1769"/>
                  <a:chExt cx="1085" cy="2450"/>
                </a:xfrm>
              </p:grpSpPr>
              <p:sp>
                <p:nvSpPr>
                  <p:cNvPr id="3292" name="Freeform 109"/>
                  <p:cNvSpPr>
                    <a:spLocks/>
                  </p:cNvSpPr>
                  <p:nvPr/>
                </p:nvSpPr>
                <p:spPr bwMode="hidden">
                  <a:xfrm rot="18335692" flipH="1">
                    <a:off x="1176" y="2310"/>
                    <a:ext cx="1394"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93" name="Freeform 110"/>
                  <p:cNvSpPr>
                    <a:spLocks/>
                  </p:cNvSpPr>
                  <p:nvPr/>
                </p:nvSpPr>
                <p:spPr bwMode="hidden">
                  <a:xfrm rot="18335692" flipH="1">
                    <a:off x="727" y="3128"/>
                    <a:ext cx="925"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72" name="Group 111"/>
                <p:cNvGrpSpPr>
                  <a:grpSpLocks/>
                </p:cNvGrpSpPr>
                <p:nvPr/>
              </p:nvGrpSpPr>
              <p:grpSpPr bwMode="auto">
                <a:xfrm>
                  <a:off x="3715" y="748"/>
                  <a:ext cx="300" cy="930"/>
                  <a:chOff x="1455" y="1936"/>
                  <a:chExt cx="766" cy="2373"/>
                </a:xfrm>
              </p:grpSpPr>
              <p:sp>
                <p:nvSpPr>
                  <p:cNvPr id="3290" name="Freeform 112"/>
                  <p:cNvSpPr>
                    <a:spLocks/>
                  </p:cNvSpPr>
                  <p:nvPr/>
                </p:nvSpPr>
                <p:spPr bwMode="hidden">
                  <a:xfrm rot="17542885" flipH="1">
                    <a:off x="1274" y="2575"/>
                    <a:ext cx="1586"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91" name="Freeform 113"/>
                  <p:cNvSpPr>
                    <a:spLocks/>
                  </p:cNvSpPr>
                  <p:nvPr/>
                </p:nvSpPr>
                <p:spPr bwMode="hidden">
                  <a:xfrm rot="17542885" flipH="1">
                    <a:off x="1281" y="3638"/>
                    <a:ext cx="853" cy="47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73" name="Group 114"/>
                <p:cNvGrpSpPr>
                  <a:grpSpLocks/>
                </p:cNvGrpSpPr>
                <p:nvPr/>
              </p:nvGrpSpPr>
              <p:grpSpPr bwMode="auto">
                <a:xfrm rot="88588">
                  <a:off x="3923" y="769"/>
                  <a:ext cx="180" cy="913"/>
                  <a:chOff x="1956" y="1990"/>
                  <a:chExt cx="492" cy="2604"/>
                </a:xfrm>
              </p:grpSpPr>
              <p:sp>
                <p:nvSpPr>
                  <p:cNvPr id="3288" name="Freeform 115"/>
                  <p:cNvSpPr>
                    <a:spLocks/>
                  </p:cNvSpPr>
                  <p:nvPr/>
                </p:nvSpPr>
                <p:spPr bwMode="hidden">
                  <a:xfrm rot="16782062" flipH="1">
                    <a:off x="1205" y="2327"/>
                    <a:ext cx="1732" cy="36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89" name="Freeform 116"/>
                  <p:cNvSpPr>
                    <a:spLocks/>
                  </p:cNvSpPr>
                  <p:nvPr/>
                </p:nvSpPr>
                <p:spPr bwMode="hidden">
                  <a:xfrm rot="16782062" flipH="1">
                    <a:off x="1470" y="3444"/>
                    <a:ext cx="913" cy="5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74" name="Group 117"/>
                <p:cNvGrpSpPr>
                  <a:grpSpLocks/>
                </p:cNvGrpSpPr>
                <p:nvPr/>
              </p:nvGrpSpPr>
              <p:grpSpPr bwMode="auto">
                <a:xfrm>
                  <a:off x="4451" y="662"/>
                  <a:ext cx="442" cy="951"/>
                  <a:chOff x="3334" y="1717"/>
                  <a:chExt cx="1125" cy="2426"/>
                </a:xfrm>
              </p:grpSpPr>
              <p:sp>
                <p:nvSpPr>
                  <p:cNvPr id="3286" name="Freeform 118"/>
                  <p:cNvSpPr>
                    <a:spLocks/>
                  </p:cNvSpPr>
                  <p:nvPr/>
                </p:nvSpPr>
                <p:spPr bwMode="hidden">
                  <a:xfrm rot="3144576">
                    <a:off x="2623" y="2047"/>
                    <a:ext cx="1730"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87" name="Freeform 119"/>
                  <p:cNvSpPr>
                    <a:spLocks/>
                  </p:cNvSpPr>
                  <p:nvPr/>
                </p:nvSpPr>
                <p:spPr bwMode="hidden">
                  <a:xfrm rot="3144576">
                    <a:off x="3751" y="3058"/>
                    <a:ext cx="925" cy="48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75" name="Group 120"/>
                <p:cNvGrpSpPr>
                  <a:grpSpLocks/>
                </p:cNvGrpSpPr>
                <p:nvPr/>
              </p:nvGrpSpPr>
              <p:grpSpPr bwMode="auto">
                <a:xfrm>
                  <a:off x="4391" y="721"/>
                  <a:ext cx="347" cy="951"/>
                  <a:chOff x="3181" y="1866"/>
                  <a:chExt cx="883" cy="2426"/>
                </a:xfrm>
              </p:grpSpPr>
              <p:sp>
                <p:nvSpPr>
                  <p:cNvPr id="3284" name="Freeform 121"/>
                  <p:cNvSpPr>
                    <a:spLocks/>
                  </p:cNvSpPr>
                  <p:nvPr/>
                </p:nvSpPr>
                <p:spPr bwMode="hidden">
                  <a:xfrm rot="3745735">
                    <a:off x="2509" y="2537"/>
                    <a:ext cx="1645"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85" name="Freeform 122"/>
                  <p:cNvSpPr>
                    <a:spLocks/>
                  </p:cNvSpPr>
                  <p:nvPr/>
                </p:nvSpPr>
                <p:spPr bwMode="hidden">
                  <a:xfrm rot="3745735">
                    <a:off x="3388" y="3612"/>
                    <a:ext cx="889"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76" name="Group 123"/>
                <p:cNvGrpSpPr>
                  <a:grpSpLocks/>
                </p:cNvGrpSpPr>
                <p:nvPr/>
              </p:nvGrpSpPr>
              <p:grpSpPr bwMode="auto">
                <a:xfrm>
                  <a:off x="4323" y="767"/>
                  <a:ext cx="243" cy="935"/>
                  <a:chOff x="3006" y="1983"/>
                  <a:chExt cx="619" cy="2386"/>
                </a:xfrm>
              </p:grpSpPr>
              <p:sp>
                <p:nvSpPr>
                  <p:cNvPr id="3282" name="Freeform 124"/>
                  <p:cNvSpPr>
                    <a:spLocks/>
                  </p:cNvSpPr>
                  <p:nvPr/>
                </p:nvSpPr>
                <p:spPr bwMode="hidden">
                  <a:xfrm rot="4286818">
                    <a:off x="2328" y="2659"/>
                    <a:ext cx="1598" cy="2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83" name="Freeform 125"/>
                  <p:cNvSpPr>
                    <a:spLocks/>
                  </p:cNvSpPr>
                  <p:nvPr/>
                </p:nvSpPr>
                <p:spPr bwMode="hidden">
                  <a:xfrm rot="4286818">
                    <a:off x="3001" y="3742"/>
                    <a:ext cx="853" cy="3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77" name="Group 126"/>
                <p:cNvGrpSpPr>
                  <a:grpSpLocks/>
                </p:cNvGrpSpPr>
                <p:nvPr/>
              </p:nvGrpSpPr>
              <p:grpSpPr bwMode="auto">
                <a:xfrm>
                  <a:off x="4249" y="813"/>
                  <a:ext cx="159" cy="870"/>
                  <a:chOff x="2819" y="2101"/>
                  <a:chExt cx="405" cy="2219"/>
                </a:xfrm>
              </p:grpSpPr>
              <p:sp>
                <p:nvSpPr>
                  <p:cNvPr id="3280" name="Freeform 127"/>
                  <p:cNvSpPr>
                    <a:spLocks/>
                  </p:cNvSpPr>
                  <p:nvPr/>
                </p:nvSpPr>
                <p:spPr bwMode="hidden">
                  <a:xfrm rot="4898956">
                    <a:off x="2204" y="2335"/>
                    <a:ext cx="1477" cy="2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81" name="Freeform 128"/>
                  <p:cNvSpPr>
                    <a:spLocks/>
                  </p:cNvSpPr>
                  <p:nvPr/>
                </p:nvSpPr>
                <p:spPr bwMode="hidden">
                  <a:xfrm rot="4898956">
                    <a:off x="2634" y="3351"/>
                    <a:ext cx="793" cy="3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278" name="Group 129"/>
                <p:cNvGrpSpPr>
                  <a:grpSpLocks/>
                </p:cNvGrpSpPr>
                <p:nvPr/>
              </p:nvGrpSpPr>
              <p:grpSpPr bwMode="auto">
                <a:xfrm>
                  <a:off x="4045" y="826"/>
                  <a:ext cx="167" cy="857"/>
                  <a:chOff x="2287" y="2135"/>
                  <a:chExt cx="426" cy="2185"/>
                </a:xfrm>
              </p:grpSpPr>
              <p:sp>
                <p:nvSpPr>
                  <p:cNvPr id="3" name="Freeform 130"/>
                  <p:cNvSpPr>
                    <a:spLocks/>
                  </p:cNvSpPr>
                  <p:nvPr/>
                </p:nvSpPr>
                <p:spPr bwMode="hidden">
                  <a:xfrm rot="5755659">
                    <a:off x="2179" y="2757"/>
                    <a:ext cx="1441"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79" name="Freeform 131"/>
                  <p:cNvSpPr>
                    <a:spLocks/>
                  </p:cNvSpPr>
                  <p:nvPr/>
                </p:nvSpPr>
                <p:spPr bwMode="hidden">
                  <a:xfrm rot="5755659">
                    <a:off x="2054" y="3784"/>
                    <a:ext cx="768" cy="2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4" name="Freeform 132"/>
              <p:cNvSpPr>
                <a:spLocks/>
              </p:cNvSpPr>
              <p:nvPr/>
            </p:nvSpPr>
            <p:spPr bwMode="hidden">
              <a:xfrm flipH="1">
                <a:off x="3873" y="932"/>
                <a:ext cx="191" cy="5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23" name="Arc 133"/>
              <p:cNvSpPr>
                <a:spLocks/>
              </p:cNvSpPr>
              <p:nvPr/>
            </p:nvSpPr>
            <p:spPr bwMode="hidden">
              <a:xfrm flipH="1">
                <a:off x="3529" y="725"/>
                <a:ext cx="831" cy="904"/>
              </a:xfrm>
              <a:custGeom>
                <a:avLst/>
                <a:gdLst>
                  <a:gd name="T0" fmla="*/ 210 w 21600"/>
                  <a:gd name="T1" fmla="*/ 0 h 21602"/>
                  <a:gd name="T2" fmla="*/ 831 w 21600"/>
                  <a:gd name="T3" fmla="*/ 904 h 21602"/>
                  <a:gd name="T4" fmla="*/ 0 w 21600"/>
                  <a:gd name="T5" fmla="*/ 874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24" name="Arc 134"/>
              <p:cNvSpPr>
                <a:spLocks/>
              </p:cNvSpPr>
              <p:nvPr/>
            </p:nvSpPr>
            <p:spPr bwMode="hidden">
              <a:xfrm flipV="1">
                <a:off x="4277" y="179"/>
                <a:ext cx="1008" cy="800"/>
              </a:xfrm>
              <a:custGeom>
                <a:avLst/>
                <a:gdLst>
                  <a:gd name="T0" fmla="*/ 1008 w 36729"/>
                  <a:gd name="T1" fmla="*/ 387 h 21600"/>
                  <a:gd name="T2" fmla="*/ 0 w 36729"/>
                  <a:gd name="T3" fmla="*/ 452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25" name="Arc 135"/>
              <p:cNvSpPr>
                <a:spLocks/>
              </p:cNvSpPr>
              <p:nvPr/>
            </p:nvSpPr>
            <p:spPr bwMode="hidden">
              <a:xfrm flipH="1">
                <a:off x="3612" y="579"/>
                <a:ext cx="487" cy="928"/>
              </a:xfrm>
              <a:custGeom>
                <a:avLst/>
                <a:gdLst>
                  <a:gd name="T0" fmla="*/ 0 w 28940"/>
                  <a:gd name="T1" fmla="*/ 53 h 22305"/>
                  <a:gd name="T2" fmla="*/ 487 w 28940"/>
                  <a:gd name="T3" fmla="*/ 928 h 22305"/>
                  <a:gd name="T4" fmla="*/ 124 w 28940"/>
                  <a:gd name="T5" fmla="*/ 899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26" name="Arc 136"/>
              <p:cNvSpPr>
                <a:spLocks/>
              </p:cNvSpPr>
              <p:nvPr/>
            </p:nvSpPr>
            <p:spPr bwMode="hidden">
              <a:xfrm flipH="1">
                <a:off x="3268" y="626"/>
                <a:ext cx="789" cy="928"/>
              </a:xfrm>
              <a:custGeom>
                <a:avLst/>
                <a:gdLst>
                  <a:gd name="T0" fmla="*/ 0 w 30473"/>
                  <a:gd name="T1" fmla="*/ 79 h 22305"/>
                  <a:gd name="T2" fmla="*/ 789 w 30473"/>
                  <a:gd name="T3" fmla="*/ 928 h 22305"/>
                  <a:gd name="T4" fmla="*/ 230 w 30473"/>
                  <a:gd name="T5" fmla="*/ 899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27" name="Arc 137"/>
              <p:cNvSpPr>
                <a:spLocks/>
              </p:cNvSpPr>
              <p:nvPr/>
            </p:nvSpPr>
            <p:spPr bwMode="hidden">
              <a:xfrm flipH="1">
                <a:off x="3198" y="457"/>
                <a:ext cx="932" cy="932"/>
              </a:xfrm>
              <a:custGeom>
                <a:avLst/>
                <a:gdLst>
                  <a:gd name="T0" fmla="*/ 0 w 34455"/>
                  <a:gd name="T1" fmla="*/ 177 h 22305"/>
                  <a:gd name="T2" fmla="*/ 932 w 34455"/>
                  <a:gd name="T3" fmla="*/ 932 h 22305"/>
                  <a:gd name="T4" fmla="*/ 348 w 34455"/>
                  <a:gd name="T5" fmla="*/ 903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28" name="Arc 138"/>
              <p:cNvSpPr>
                <a:spLocks/>
              </p:cNvSpPr>
              <p:nvPr/>
            </p:nvSpPr>
            <p:spPr bwMode="hidden">
              <a:xfrm>
                <a:off x="4228" y="589"/>
                <a:ext cx="150" cy="932"/>
              </a:xfrm>
              <a:custGeom>
                <a:avLst/>
                <a:gdLst>
                  <a:gd name="T0" fmla="*/ 0 w 34812"/>
                  <a:gd name="T1" fmla="*/ 189 h 22305"/>
                  <a:gd name="T2" fmla="*/ 150 w 34812"/>
                  <a:gd name="T3" fmla="*/ 932 h 22305"/>
                  <a:gd name="T4" fmla="*/ 57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29" name="Arc 139"/>
              <p:cNvSpPr>
                <a:spLocks/>
              </p:cNvSpPr>
              <p:nvPr/>
            </p:nvSpPr>
            <p:spPr bwMode="hidden">
              <a:xfrm>
                <a:off x="4270" y="584"/>
                <a:ext cx="393" cy="932"/>
              </a:xfrm>
              <a:custGeom>
                <a:avLst/>
                <a:gdLst>
                  <a:gd name="T0" fmla="*/ 0 w 34812"/>
                  <a:gd name="T1" fmla="*/ 189 h 22305"/>
                  <a:gd name="T2" fmla="*/ 393 w 34812"/>
                  <a:gd name="T3" fmla="*/ 932 h 22305"/>
                  <a:gd name="T4" fmla="*/ 149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30" name="Arc 140"/>
              <p:cNvSpPr>
                <a:spLocks/>
              </p:cNvSpPr>
              <p:nvPr/>
            </p:nvSpPr>
            <p:spPr bwMode="hidden">
              <a:xfrm>
                <a:off x="4304" y="461"/>
                <a:ext cx="556" cy="928"/>
              </a:xfrm>
              <a:custGeom>
                <a:avLst/>
                <a:gdLst>
                  <a:gd name="T0" fmla="*/ 0 w 34812"/>
                  <a:gd name="T1" fmla="*/ 188 h 22305"/>
                  <a:gd name="T2" fmla="*/ 556 w 34812"/>
                  <a:gd name="T3" fmla="*/ 928 h 22305"/>
                  <a:gd name="T4" fmla="*/ 211 w 34812"/>
                  <a:gd name="T5" fmla="*/ 899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31" name="Freeform 141"/>
              <p:cNvSpPr>
                <a:spLocks/>
              </p:cNvSpPr>
              <p:nvPr/>
            </p:nvSpPr>
            <p:spPr bwMode="hidden">
              <a:xfrm>
                <a:off x="4409" y="1031"/>
                <a:ext cx="191" cy="5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32" name="Freeform 142"/>
              <p:cNvSpPr>
                <a:spLocks/>
              </p:cNvSpPr>
              <p:nvPr/>
            </p:nvSpPr>
            <p:spPr bwMode="hidden">
              <a:xfrm rot="19660755" flipV="1">
                <a:off x="4113" y="843"/>
                <a:ext cx="174" cy="32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33" name="Arc 143"/>
              <p:cNvSpPr>
                <a:spLocks/>
              </p:cNvSpPr>
              <p:nvPr/>
            </p:nvSpPr>
            <p:spPr bwMode="hidden">
              <a:xfrm flipH="1">
                <a:off x="3143" y="320"/>
                <a:ext cx="998" cy="932"/>
              </a:xfrm>
              <a:custGeom>
                <a:avLst/>
                <a:gdLst>
                  <a:gd name="T0" fmla="*/ 0 w 36830"/>
                  <a:gd name="T1" fmla="*/ 263 h 22305"/>
                  <a:gd name="T2" fmla="*/ 998 w 36830"/>
                  <a:gd name="T3" fmla="*/ 932 h 22305"/>
                  <a:gd name="T4" fmla="*/ 413 w 36830"/>
                  <a:gd name="T5" fmla="*/ 903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34" name="Arc 144"/>
              <p:cNvSpPr>
                <a:spLocks/>
              </p:cNvSpPr>
              <p:nvPr/>
            </p:nvSpPr>
            <p:spPr bwMode="hidden">
              <a:xfrm flipH="1">
                <a:off x="3425" y="122"/>
                <a:ext cx="727" cy="904"/>
              </a:xfrm>
              <a:custGeom>
                <a:avLst/>
                <a:gdLst>
                  <a:gd name="T0" fmla="*/ 0 w 31881"/>
                  <a:gd name="T1" fmla="*/ 419 h 21600"/>
                  <a:gd name="T2" fmla="*/ 727 w 31881"/>
                  <a:gd name="T3" fmla="*/ 203 h 21600"/>
                  <a:gd name="T4" fmla="*/ 416 w 31881"/>
                  <a:gd name="T5" fmla="*/ 9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35" name="Arc 145"/>
              <p:cNvSpPr>
                <a:spLocks/>
              </p:cNvSpPr>
              <p:nvPr/>
            </p:nvSpPr>
            <p:spPr bwMode="hidden">
              <a:xfrm>
                <a:off x="4200" y="499"/>
                <a:ext cx="299" cy="904"/>
              </a:xfrm>
              <a:custGeom>
                <a:avLst/>
                <a:gdLst>
                  <a:gd name="T0" fmla="*/ 0 w 31146"/>
                  <a:gd name="T1" fmla="*/ 189 h 21600"/>
                  <a:gd name="T2" fmla="*/ 299 w 31146"/>
                  <a:gd name="T3" fmla="*/ 400 h 21600"/>
                  <a:gd name="T4" fmla="*/ 127 w 31146"/>
                  <a:gd name="T5" fmla="*/ 9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36" name="Freeform 146"/>
              <p:cNvSpPr>
                <a:spLocks/>
              </p:cNvSpPr>
              <p:nvPr/>
            </p:nvSpPr>
            <p:spPr bwMode="hidden">
              <a:xfrm flipH="1">
                <a:off x="3306" y="979"/>
                <a:ext cx="424" cy="58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37" name="Freeform 147"/>
              <p:cNvSpPr>
                <a:spLocks/>
              </p:cNvSpPr>
              <p:nvPr/>
            </p:nvSpPr>
            <p:spPr bwMode="hidden">
              <a:xfrm flipH="1">
                <a:off x="3508" y="348"/>
                <a:ext cx="271"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38" name="Freeform 148"/>
              <p:cNvSpPr>
                <a:spLocks/>
              </p:cNvSpPr>
              <p:nvPr/>
            </p:nvSpPr>
            <p:spPr bwMode="hidden">
              <a:xfrm flipH="1">
                <a:off x="3821" y="170"/>
                <a:ext cx="16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39" name="Freeform 149"/>
              <p:cNvSpPr>
                <a:spLocks/>
              </p:cNvSpPr>
              <p:nvPr/>
            </p:nvSpPr>
            <p:spPr bwMode="hidden">
              <a:xfrm>
                <a:off x="4840" y="895"/>
                <a:ext cx="396" cy="6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40" name="Freeform 150"/>
              <p:cNvSpPr>
                <a:spLocks/>
              </p:cNvSpPr>
              <p:nvPr/>
            </p:nvSpPr>
            <p:spPr bwMode="hidden">
              <a:xfrm>
                <a:off x="4635" y="574"/>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41" name="Freeform 151"/>
              <p:cNvSpPr>
                <a:spLocks/>
              </p:cNvSpPr>
              <p:nvPr/>
            </p:nvSpPr>
            <p:spPr bwMode="hidden">
              <a:xfrm>
                <a:off x="4659" y="132"/>
                <a:ext cx="257" cy="56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42" name="Freeform 152"/>
              <p:cNvSpPr>
                <a:spLocks/>
              </p:cNvSpPr>
              <p:nvPr/>
            </p:nvSpPr>
            <p:spPr bwMode="hidden">
              <a:xfrm rot="-1346631">
                <a:off x="4402" y="598"/>
                <a:ext cx="174"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43" name="Freeform 153"/>
              <p:cNvSpPr>
                <a:spLocks/>
              </p:cNvSpPr>
              <p:nvPr/>
            </p:nvSpPr>
            <p:spPr bwMode="hidden">
              <a:xfrm rot="1346631" flipH="1">
                <a:off x="3783" y="589"/>
                <a:ext cx="174"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3081" name="Group 154"/>
          <p:cNvGrpSpPr>
            <a:grpSpLocks/>
          </p:cNvGrpSpPr>
          <p:nvPr userDrawn="1"/>
        </p:nvGrpSpPr>
        <p:grpSpPr bwMode="auto">
          <a:xfrm>
            <a:off x="10972800" y="6172200"/>
            <a:ext cx="1219200" cy="762000"/>
            <a:chOff x="3115" y="0"/>
            <a:chExt cx="2170" cy="2486"/>
          </a:xfrm>
        </p:grpSpPr>
        <p:grpSp>
          <p:nvGrpSpPr>
            <p:cNvPr id="3083" name="Group 155"/>
            <p:cNvGrpSpPr>
              <a:grpSpLocks/>
            </p:cNvGrpSpPr>
            <p:nvPr/>
          </p:nvGrpSpPr>
          <p:grpSpPr bwMode="auto">
            <a:xfrm>
              <a:off x="4080" y="1910"/>
              <a:ext cx="768" cy="576"/>
              <a:chOff x="0" y="0"/>
              <a:chExt cx="768" cy="576"/>
            </a:xfrm>
          </p:grpSpPr>
          <p:sp>
            <p:nvSpPr>
              <p:cNvPr id="3214" name="Oval 156"/>
              <p:cNvSpPr>
                <a:spLocks noChangeArrowheads="1"/>
              </p:cNvSpPr>
              <p:nvPr/>
            </p:nvSpPr>
            <p:spPr bwMode="hidden">
              <a:xfrm>
                <a:off x="-1" y="1"/>
                <a:ext cx="769"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15" name="Oval 157"/>
              <p:cNvSpPr>
                <a:spLocks noChangeArrowheads="1"/>
              </p:cNvSpPr>
              <p:nvPr/>
            </p:nvSpPr>
            <p:spPr bwMode="hidden">
              <a:xfrm>
                <a:off x="274" y="255"/>
                <a:ext cx="185" cy="104"/>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084" name="Group 158"/>
            <p:cNvGrpSpPr>
              <a:grpSpLocks/>
            </p:cNvGrpSpPr>
            <p:nvPr/>
          </p:nvGrpSpPr>
          <p:grpSpPr bwMode="auto">
            <a:xfrm>
              <a:off x="4257" y="1103"/>
              <a:ext cx="768" cy="576"/>
              <a:chOff x="0" y="0"/>
              <a:chExt cx="768" cy="576"/>
            </a:xfrm>
          </p:grpSpPr>
          <p:sp>
            <p:nvSpPr>
              <p:cNvPr id="3212" name="Oval 159"/>
              <p:cNvSpPr>
                <a:spLocks noChangeArrowheads="1"/>
              </p:cNvSpPr>
              <p:nvPr/>
            </p:nvSpPr>
            <p:spPr bwMode="hidden">
              <a:xfrm>
                <a:off x="0" y="0"/>
                <a:ext cx="769"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13" name="Oval 160"/>
              <p:cNvSpPr>
                <a:spLocks noChangeArrowheads="1"/>
              </p:cNvSpPr>
              <p:nvPr/>
            </p:nvSpPr>
            <p:spPr bwMode="hidden">
              <a:xfrm>
                <a:off x="275" y="254"/>
                <a:ext cx="185" cy="104"/>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085" name="Group 161"/>
            <p:cNvGrpSpPr>
              <a:grpSpLocks/>
            </p:cNvGrpSpPr>
            <p:nvPr/>
          </p:nvGrpSpPr>
          <p:grpSpPr bwMode="auto">
            <a:xfrm>
              <a:off x="3134" y="0"/>
              <a:ext cx="768" cy="576"/>
              <a:chOff x="0" y="0"/>
              <a:chExt cx="768" cy="576"/>
            </a:xfrm>
          </p:grpSpPr>
          <p:sp>
            <p:nvSpPr>
              <p:cNvPr id="3210" name="Oval 162"/>
              <p:cNvSpPr>
                <a:spLocks noChangeArrowheads="1"/>
              </p:cNvSpPr>
              <p:nvPr/>
            </p:nvSpPr>
            <p:spPr bwMode="hidden">
              <a:xfrm>
                <a:off x="0" y="0"/>
                <a:ext cx="769"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11" name="Oval 163"/>
              <p:cNvSpPr>
                <a:spLocks noChangeArrowheads="1"/>
              </p:cNvSpPr>
              <p:nvPr/>
            </p:nvSpPr>
            <p:spPr bwMode="hidden">
              <a:xfrm>
                <a:off x="275" y="254"/>
                <a:ext cx="185" cy="104"/>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086" name="Group 164"/>
            <p:cNvGrpSpPr>
              <a:grpSpLocks/>
            </p:cNvGrpSpPr>
            <p:nvPr/>
          </p:nvGrpSpPr>
          <p:grpSpPr bwMode="auto">
            <a:xfrm>
              <a:off x="3115" y="0"/>
              <a:ext cx="2170" cy="1702"/>
              <a:chOff x="3115" y="0"/>
              <a:chExt cx="2170" cy="1702"/>
            </a:xfrm>
          </p:grpSpPr>
          <p:grpSp>
            <p:nvGrpSpPr>
              <p:cNvPr id="3087" name="Group 165"/>
              <p:cNvGrpSpPr>
                <a:grpSpLocks/>
              </p:cNvGrpSpPr>
              <p:nvPr/>
            </p:nvGrpSpPr>
            <p:grpSpPr bwMode="auto">
              <a:xfrm>
                <a:off x="3640" y="308"/>
                <a:ext cx="1145" cy="844"/>
                <a:chOff x="1265" y="814"/>
                <a:chExt cx="2919" cy="2151"/>
              </a:xfrm>
            </p:grpSpPr>
            <p:sp>
              <p:nvSpPr>
                <p:cNvPr id="3208" name="Oval 166"/>
                <p:cNvSpPr>
                  <a:spLocks noChangeArrowheads="1"/>
                </p:cNvSpPr>
                <p:nvPr/>
              </p:nvSpPr>
              <p:spPr bwMode="hidden">
                <a:xfrm>
                  <a:off x="1262" y="1230"/>
                  <a:ext cx="2920" cy="2152"/>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09" name="Oval 167"/>
                <p:cNvSpPr>
                  <a:spLocks noChangeArrowheads="1"/>
                </p:cNvSpPr>
                <p:nvPr/>
              </p:nvSpPr>
              <p:spPr bwMode="hidden">
                <a:xfrm>
                  <a:off x="2376" y="2022"/>
                  <a:ext cx="576" cy="39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088" name="Group 168"/>
              <p:cNvGrpSpPr>
                <a:grpSpLocks/>
              </p:cNvGrpSpPr>
              <p:nvPr/>
            </p:nvGrpSpPr>
            <p:grpSpPr bwMode="auto">
              <a:xfrm>
                <a:off x="3115" y="0"/>
                <a:ext cx="2145" cy="1702"/>
                <a:chOff x="3115" y="0"/>
                <a:chExt cx="2145" cy="1702"/>
              </a:xfrm>
            </p:grpSpPr>
            <p:grpSp>
              <p:nvGrpSpPr>
                <p:cNvPr id="3111" name="Group 169"/>
                <p:cNvGrpSpPr>
                  <a:grpSpLocks/>
                </p:cNvGrpSpPr>
                <p:nvPr/>
              </p:nvGrpSpPr>
              <p:grpSpPr bwMode="auto">
                <a:xfrm>
                  <a:off x="4505" y="589"/>
                  <a:ext cx="493" cy="912"/>
                  <a:chOff x="3471" y="1530"/>
                  <a:chExt cx="1258" cy="2327"/>
                </a:xfrm>
              </p:grpSpPr>
              <p:sp>
                <p:nvSpPr>
                  <p:cNvPr id="3206" name="Freeform 170"/>
                  <p:cNvSpPr>
                    <a:spLocks/>
                  </p:cNvSpPr>
                  <p:nvPr/>
                </p:nvSpPr>
                <p:spPr bwMode="hidden">
                  <a:xfrm rot="2711884">
                    <a:off x="2766" y="2239"/>
                    <a:ext cx="1718" cy="3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07" name="Freeform 171"/>
                  <p:cNvSpPr>
                    <a:spLocks/>
                  </p:cNvSpPr>
                  <p:nvPr/>
                </p:nvSpPr>
                <p:spPr bwMode="hidden">
                  <a:xfrm rot="2711884">
                    <a:off x="3864" y="3301"/>
                    <a:ext cx="925" cy="19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12" name="Group 172"/>
                <p:cNvGrpSpPr>
                  <a:grpSpLocks/>
                </p:cNvGrpSpPr>
                <p:nvPr/>
              </p:nvGrpSpPr>
              <p:grpSpPr bwMode="auto">
                <a:xfrm>
                  <a:off x="4267" y="781"/>
                  <a:ext cx="966" cy="522"/>
                  <a:chOff x="2864" y="2019"/>
                  <a:chExt cx="2463" cy="1332"/>
                </a:xfrm>
              </p:grpSpPr>
              <p:sp>
                <p:nvSpPr>
                  <p:cNvPr id="3204" name="Freeform 173"/>
                  <p:cNvSpPr>
                    <a:spLocks/>
                  </p:cNvSpPr>
                  <p:nvPr/>
                </p:nvSpPr>
                <p:spPr bwMode="hidden">
                  <a:xfrm rot="2104081">
                    <a:off x="2866" y="2022"/>
                    <a:ext cx="1815" cy="3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05" name="Freeform 174"/>
                  <p:cNvSpPr>
                    <a:spLocks/>
                  </p:cNvSpPr>
                  <p:nvPr/>
                </p:nvSpPr>
                <p:spPr bwMode="hidden">
                  <a:xfrm rot="2104081">
                    <a:off x="4355" y="2815"/>
                    <a:ext cx="970" cy="5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13" name="Group 175"/>
                <p:cNvGrpSpPr>
                  <a:grpSpLocks/>
                </p:cNvGrpSpPr>
                <p:nvPr/>
              </p:nvGrpSpPr>
              <p:grpSpPr bwMode="auto">
                <a:xfrm>
                  <a:off x="4280" y="707"/>
                  <a:ext cx="971" cy="417"/>
                  <a:chOff x="2897" y="1832"/>
                  <a:chExt cx="2477" cy="1064"/>
                </a:xfrm>
              </p:grpSpPr>
              <p:sp>
                <p:nvSpPr>
                  <p:cNvPr id="3202" name="Freeform 176"/>
                  <p:cNvSpPr>
                    <a:spLocks/>
                  </p:cNvSpPr>
                  <p:nvPr/>
                </p:nvSpPr>
                <p:spPr bwMode="hidden">
                  <a:xfrm rot="1582915">
                    <a:off x="2895" y="1865"/>
                    <a:ext cx="1739" cy="27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03" name="Freeform 177"/>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14" name="Group 178"/>
                <p:cNvGrpSpPr>
                  <a:grpSpLocks/>
                </p:cNvGrpSpPr>
                <p:nvPr/>
              </p:nvGrpSpPr>
              <p:grpSpPr bwMode="auto">
                <a:xfrm>
                  <a:off x="4291" y="630"/>
                  <a:ext cx="969" cy="364"/>
                  <a:chOff x="2924" y="1636"/>
                  <a:chExt cx="2472" cy="927"/>
                </a:xfrm>
              </p:grpSpPr>
              <p:sp>
                <p:nvSpPr>
                  <p:cNvPr id="3200" name="Freeform 179"/>
                  <p:cNvSpPr>
                    <a:spLocks/>
                  </p:cNvSpPr>
                  <p:nvPr/>
                </p:nvSpPr>
                <p:spPr bwMode="hidden">
                  <a:xfrm rot="1080363">
                    <a:off x="2923" y="1641"/>
                    <a:ext cx="1672" cy="33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01" name="Freeform 180"/>
                  <p:cNvSpPr>
                    <a:spLocks/>
                  </p:cNvSpPr>
                  <p:nvPr/>
                </p:nvSpPr>
                <p:spPr bwMode="hidden">
                  <a:xfrm rot="1080363">
                    <a:off x="4489" y="2036"/>
                    <a:ext cx="903" cy="52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15" name="Group 181"/>
                <p:cNvGrpSpPr>
                  <a:grpSpLocks/>
                </p:cNvGrpSpPr>
                <p:nvPr/>
              </p:nvGrpSpPr>
              <p:grpSpPr bwMode="auto">
                <a:xfrm>
                  <a:off x="4304" y="543"/>
                  <a:ext cx="918" cy="258"/>
                  <a:chOff x="2958" y="1414"/>
                  <a:chExt cx="2342" cy="657"/>
                </a:xfrm>
              </p:grpSpPr>
              <p:sp>
                <p:nvSpPr>
                  <p:cNvPr id="3198" name="Freeform 182"/>
                  <p:cNvSpPr>
                    <a:spLocks/>
                  </p:cNvSpPr>
                  <p:nvPr/>
                </p:nvSpPr>
                <p:spPr bwMode="hidden">
                  <a:xfrm rot="463793">
                    <a:off x="2654" y="1416"/>
                    <a:ext cx="1845" cy="3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99" name="Freeform 183"/>
                  <p:cNvSpPr>
                    <a:spLocks/>
                  </p:cNvSpPr>
                  <p:nvPr/>
                </p:nvSpPr>
                <p:spPr bwMode="hidden">
                  <a:xfrm rot="463793">
                    <a:off x="4471" y="1588"/>
                    <a:ext cx="827"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16" name="Group 184"/>
                <p:cNvGrpSpPr>
                  <a:grpSpLocks/>
                </p:cNvGrpSpPr>
                <p:nvPr/>
              </p:nvGrpSpPr>
              <p:grpSpPr bwMode="auto">
                <a:xfrm>
                  <a:off x="4314" y="487"/>
                  <a:ext cx="843" cy="134"/>
                  <a:chOff x="2983" y="1269"/>
                  <a:chExt cx="2150" cy="343"/>
                </a:xfrm>
              </p:grpSpPr>
              <p:sp>
                <p:nvSpPr>
                  <p:cNvPr id="3196" name="Freeform 185"/>
                  <p:cNvSpPr>
                    <a:spLocks/>
                  </p:cNvSpPr>
                  <p:nvPr/>
                </p:nvSpPr>
                <p:spPr bwMode="hidden">
                  <a:xfrm rot="-84182">
                    <a:off x="2981" y="1295"/>
                    <a:ext cx="1403" cy="2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97" name="Freeform 186"/>
                  <p:cNvSpPr>
                    <a:spLocks/>
                  </p:cNvSpPr>
                  <p:nvPr/>
                </p:nvSpPr>
                <p:spPr bwMode="hidden">
                  <a:xfrm rot="-84182">
                    <a:off x="4374" y="1269"/>
                    <a:ext cx="759"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17" name="Group 187"/>
                <p:cNvGrpSpPr>
                  <a:grpSpLocks/>
                </p:cNvGrpSpPr>
                <p:nvPr/>
              </p:nvGrpSpPr>
              <p:grpSpPr bwMode="auto">
                <a:xfrm>
                  <a:off x="4296" y="349"/>
                  <a:ext cx="737" cy="167"/>
                  <a:chOff x="2938" y="917"/>
                  <a:chExt cx="1879" cy="427"/>
                </a:xfrm>
              </p:grpSpPr>
              <p:sp>
                <p:nvSpPr>
                  <p:cNvPr id="3194" name="Freeform 188"/>
                  <p:cNvSpPr>
                    <a:spLocks/>
                  </p:cNvSpPr>
                  <p:nvPr/>
                </p:nvSpPr>
                <p:spPr bwMode="hidden">
                  <a:xfrm rot="-802576">
                    <a:off x="2924" y="1124"/>
                    <a:ext cx="1249" cy="22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95" name="Freeform 189"/>
                  <p:cNvSpPr>
                    <a:spLocks/>
                  </p:cNvSpPr>
                  <p:nvPr/>
                </p:nvSpPr>
                <p:spPr bwMode="hidden">
                  <a:xfrm rot="-802576">
                    <a:off x="4153" y="912"/>
                    <a:ext cx="663" cy="3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18" name="Group 190"/>
                <p:cNvGrpSpPr>
                  <a:grpSpLocks/>
                </p:cNvGrpSpPr>
                <p:nvPr/>
              </p:nvGrpSpPr>
              <p:grpSpPr bwMode="auto">
                <a:xfrm>
                  <a:off x="3394" y="637"/>
                  <a:ext cx="493" cy="912"/>
                  <a:chOff x="637" y="1653"/>
                  <a:chExt cx="1257" cy="2326"/>
                </a:xfrm>
              </p:grpSpPr>
              <p:sp>
                <p:nvSpPr>
                  <p:cNvPr id="3192" name="Freeform 191"/>
                  <p:cNvSpPr>
                    <a:spLocks/>
                  </p:cNvSpPr>
                  <p:nvPr/>
                </p:nvSpPr>
                <p:spPr bwMode="hidden">
                  <a:xfrm rot="18888116" flipH="1">
                    <a:off x="878" y="2353"/>
                    <a:ext cx="1717" cy="3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93" name="Freeform 192"/>
                  <p:cNvSpPr>
                    <a:spLocks/>
                  </p:cNvSpPr>
                  <p:nvPr/>
                </p:nvSpPr>
                <p:spPr bwMode="hidden">
                  <a:xfrm rot="18888116" flipH="1">
                    <a:off x="419" y="3271"/>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19" name="Group 193"/>
                <p:cNvGrpSpPr>
                  <a:grpSpLocks/>
                </p:cNvGrpSpPr>
                <p:nvPr/>
              </p:nvGrpSpPr>
              <p:grpSpPr bwMode="auto">
                <a:xfrm>
                  <a:off x="3142" y="850"/>
                  <a:ext cx="966" cy="522"/>
                  <a:chOff x="-5" y="2196"/>
                  <a:chExt cx="2463" cy="1332"/>
                </a:xfrm>
              </p:grpSpPr>
              <p:sp>
                <p:nvSpPr>
                  <p:cNvPr id="3190" name="Freeform 194"/>
                  <p:cNvSpPr>
                    <a:spLocks/>
                  </p:cNvSpPr>
                  <p:nvPr/>
                </p:nvSpPr>
                <p:spPr bwMode="hidden">
                  <a:xfrm rot="19495919" flipH="1">
                    <a:off x="637" y="2194"/>
                    <a:ext cx="1595" cy="3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91" name="Freeform 195"/>
                  <p:cNvSpPr>
                    <a:spLocks/>
                  </p:cNvSpPr>
                  <p:nvPr/>
                </p:nvSpPr>
                <p:spPr bwMode="hidden">
                  <a:xfrm rot="19495919" flipH="1">
                    <a:off x="-7" y="2987"/>
                    <a:ext cx="970" cy="5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20" name="Group 196"/>
                <p:cNvGrpSpPr>
                  <a:grpSpLocks/>
                </p:cNvGrpSpPr>
                <p:nvPr/>
              </p:nvGrpSpPr>
              <p:grpSpPr bwMode="auto">
                <a:xfrm>
                  <a:off x="3124" y="777"/>
                  <a:ext cx="971" cy="417"/>
                  <a:chOff x="-52" y="2009"/>
                  <a:chExt cx="2477" cy="1064"/>
                </a:xfrm>
              </p:grpSpPr>
              <p:sp>
                <p:nvSpPr>
                  <p:cNvPr id="3188" name="Freeform 197"/>
                  <p:cNvSpPr>
                    <a:spLocks/>
                  </p:cNvSpPr>
                  <p:nvPr/>
                </p:nvSpPr>
                <p:spPr bwMode="hidden">
                  <a:xfrm rot="20017085" flipH="1">
                    <a:off x="684" y="2009"/>
                    <a:ext cx="1739"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89" name="Freeform 198"/>
                  <p:cNvSpPr>
                    <a:spLocks/>
                  </p:cNvSpPr>
                  <p:nvPr/>
                </p:nvSpPr>
                <p:spPr bwMode="hidden">
                  <a:xfrm rot="20017085" flipH="1">
                    <a:off x="-56" y="2603"/>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21" name="Group 199"/>
                <p:cNvGrpSpPr>
                  <a:grpSpLocks/>
                </p:cNvGrpSpPr>
                <p:nvPr/>
              </p:nvGrpSpPr>
              <p:grpSpPr bwMode="auto">
                <a:xfrm>
                  <a:off x="3115" y="700"/>
                  <a:ext cx="969" cy="363"/>
                  <a:chOff x="-74" y="1813"/>
                  <a:chExt cx="2472" cy="927"/>
                </a:xfrm>
              </p:grpSpPr>
              <p:sp>
                <p:nvSpPr>
                  <p:cNvPr id="3186" name="Freeform 200"/>
                  <p:cNvSpPr>
                    <a:spLocks/>
                  </p:cNvSpPr>
                  <p:nvPr/>
                </p:nvSpPr>
                <p:spPr bwMode="hidden">
                  <a:xfrm rot="20519637" flipH="1">
                    <a:off x="724" y="1811"/>
                    <a:ext cx="1672" cy="33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87" name="Freeform 201"/>
                  <p:cNvSpPr>
                    <a:spLocks/>
                  </p:cNvSpPr>
                  <p:nvPr/>
                </p:nvSpPr>
                <p:spPr bwMode="hidden">
                  <a:xfrm rot="20519637" flipH="1">
                    <a:off x="-74" y="2208"/>
                    <a:ext cx="903" cy="5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22" name="Group 202"/>
                <p:cNvGrpSpPr>
                  <a:grpSpLocks/>
                </p:cNvGrpSpPr>
                <p:nvPr/>
              </p:nvGrpSpPr>
              <p:grpSpPr bwMode="auto">
                <a:xfrm>
                  <a:off x="3153" y="613"/>
                  <a:ext cx="918" cy="257"/>
                  <a:chOff x="22" y="1591"/>
                  <a:chExt cx="2342" cy="657"/>
                </a:xfrm>
              </p:grpSpPr>
              <p:sp>
                <p:nvSpPr>
                  <p:cNvPr id="3184" name="Freeform 203"/>
                  <p:cNvSpPr>
                    <a:spLocks/>
                  </p:cNvSpPr>
                  <p:nvPr/>
                </p:nvSpPr>
                <p:spPr bwMode="hidden">
                  <a:xfrm rot="21136207" flipH="1">
                    <a:off x="819" y="1586"/>
                    <a:ext cx="1547" cy="31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85" name="Freeform 204"/>
                  <p:cNvSpPr>
                    <a:spLocks/>
                  </p:cNvSpPr>
                  <p:nvPr/>
                </p:nvSpPr>
                <p:spPr bwMode="hidden">
                  <a:xfrm rot="21136207" flipH="1">
                    <a:off x="21" y="1758"/>
                    <a:ext cx="827"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23" name="Group 205"/>
                <p:cNvGrpSpPr>
                  <a:grpSpLocks/>
                </p:cNvGrpSpPr>
                <p:nvPr/>
              </p:nvGrpSpPr>
              <p:grpSpPr bwMode="auto">
                <a:xfrm>
                  <a:off x="3218" y="556"/>
                  <a:ext cx="843" cy="134"/>
                  <a:chOff x="189" y="1446"/>
                  <a:chExt cx="2150" cy="343"/>
                </a:xfrm>
              </p:grpSpPr>
              <p:sp>
                <p:nvSpPr>
                  <p:cNvPr id="3182" name="Freeform 206"/>
                  <p:cNvSpPr>
                    <a:spLocks/>
                  </p:cNvSpPr>
                  <p:nvPr/>
                </p:nvSpPr>
                <p:spPr bwMode="hidden">
                  <a:xfrm rot="84182" flipH="1">
                    <a:off x="935" y="1468"/>
                    <a:ext cx="1403" cy="2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83" name="Freeform 207"/>
                  <p:cNvSpPr>
                    <a:spLocks/>
                  </p:cNvSpPr>
                  <p:nvPr/>
                </p:nvSpPr>
                <p:spPr bwMode="hidden">
                  <a:xfrm rot="84182" flipH="1">
                    <a:off x="186" y="1441"/>
                    <a:ext cx="759"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24" name="Group 208"/>
                <p:cNvGrpSpPr>
                  <a:grpSpLocks/>
                </p:cNvGrpSpPr>
                <p:nvPr/>
              </p:nvGrpSpPr>
              <p:grpSpPr bwMode="auto">
                <a:xfrm>
                  <a:off x="3342" y="418"/>
                  <a:ext cx="737" cy="167"/>
                  <a:chOff x="505" y="1094"/>
                  <a:chExt cx="1879" cy="427"/>
                </a:xfrm>
              </p:grpSpPr>
              <p:sp>
                <p:nvSpPr>
                  <p:cNvPr id="3180" name="Freeform 209"/>
                  <p:cNvSpPr>
                    <a:spLocks/>
                  </p:cNvSpPr>
                  <p:nvPr/>
                </p:nvSpPr>
                <p:spPr bwMode="hidden">
                  <a:xfrm rot="802576" flipH="1">
                    <a:off x="1146" y="1310"/>
                    <a:ext cx="1239" cy="2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81" name="Freeform 210"/>
                  <p:cNvSpPr>
                    <a:spLocks/>
                  </p:cNvSpPr>
                  <p:nvPr/>
                </p:nvSpPr>
                <p:spPr bwMode="hidden">
                  <a:xfrm rot="802576" flipH="1">
                    <a:off x="503" y="1098"/>
                    <a:ext cx="663" cy="33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25" name="Group 211"/>
                <p:cNvGrpSpPr>
                  <a:grpSpLocks/>
                </p:cNvGrpSpPr>
                <p:nvPr/>
              </p:nvGrpSpPr>
              <p:grpSpPr bwMode="auto">
                <a:xfrm>
                  <a:off x="3386" y="341"/>
                  <a:ext cx="725" cy="218"/>
                  <a:chOff x="616" y="899"/>
                  <a:chExt cx="1850" cy="554"/>
                </a:xfrm>
              </p:grpSpPr>
              <p:sp>
                <p:nvSpPr>
                  <p:cNvPr id="3178" name="Freeform 212"/>
                  <p:cNvSpPr>
                    <a:spLocks/>
                  </p:cNvSpPr>
                  <p:nvPr/>
                </p:nvSpPr>
                <p:spPr bwMode="hidden">
                  <a:xfrm rot="1277471" flipH="1">
                    <a:off x="1232" y="1243"/>
                    <a:ext cx="1230"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9" name="Freeform 213"/>
                  <p:cNvSpPr>
                    <a:spLocks/>
                  </p:cNvSpPr>
                  <p:nvPr/>
                </p:nvSpPr>
                <p:spPr bwMode="hidden">
                  <a:xfrm rot="1277471" flipH="1">
                    <a:off x="617" y="901"/>
                    <a:ext cx="663" cy="3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26" name="Group 214"/>
                <p:cNvGrpSpPr>
                  <a:grpSpLocks/>
                </p:cNvGrpSpPr>
                <p:nvPr/>
              </p:nvGrpSpPr>
              <p:grpSpPr bwMode="auto">
                <a:xfrm>
                  <a:off x="3472" y="231"/>
                  <a:ext cx="693" cy="291"/>
                  <a:chOff x="3472" y="231"/>
                  <a:chExt cx="693" cy="291"/>
                </a:xfrm>
              </p:grpSpPr>
              <p:sp>
                <p:nvSpPr>
                  <p:cNvPr id="3176" name="Freeform 215"/>
                  <p:cNvSpPr>
                    <a:spLocks/>
                  </p:cNvSpPr>
                  <p:nvPr/>
                </p:nvSpPr>
                <p:spPr bwMode="hidden">
                  <a:xfrm rot="2028410" flipH="1">
                    <a:off x="3680" y="440"/>
                    <a:ext cx="486" cy="8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7" name="Freeform 216"/>
                  <p:cNvSpPr>
                    <a:spLocks/>
                  </p:cNvSpPr>
                  <p:nvPr/>
                </p:nvSpPr>
                <p:spPr bwMode="hidden">
                  <a:xfrm rot="2028410" flipH="1">
                    <a:off x="3473" y="233"/>
                    <a:ext cx="260" cy="1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27" name="Group 217"/>
                <p:cNvGrpSpPr>
                  <a:grpSpLocks/>
                </p:cNvGrpSpPr>
                <p:nvPr/>
              </p:nvGrpSpPr>
              <p:grpSpPr bwMode="auto">
                <a:xfrm>
                  <a:off x="3554" y="118"/>
                  <a:ext cx="664" cy="349"/>
                  <a:chOff x="3554" y="118"/>
                  <a:chExt cx="664" cy="349"/>
                </a:xfrm>
              </p:grpSpPr>
              <p:sp>
                <p:nvSpPr>
                  <p:cNvPr id="3174" name="Freeform 218"/>
                  <p:cNvSpPr>
                    <a:spLocks/>
                  </p:cNvSpPr>
                  <p:nvPr/>
                </p:nvSpPr>
                <p:spPr bwMode="hidden">
                  <a:xfrm rot="2664424" flipH="1">
                    <a:off x="3725" y="383"/>
                    <a:ext cx="494" cy="8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 name="Freeform 219"/>
                  <p:cNvSpPr>
                    <a:spLocks/>
                  </p:cNvSpPr>
                  <p:nvPr/>
                </p:nvSpPr>
                <p:spPr bwMode="hidden">
                  <a:xfrm rot="2664424" flipH="1">
                    <a:off x="3541" y="119"/>
                    <a:ext cx="275" cy="1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28" name="Group 220"/>
                <p:cNvGrpSpPr>
                  <a:grpSpLocks/>
                </p:cNvGrpSpPr>
                <p:nvPr/>
              </p:nvGrpSpPr>
              <p:grpSpPr bwMode="auto">
                <a:xfrm>
                  <a:off x="3784" y="30"/>
                  <a:ext cx="305" cy="593"/>
                  <a:chOff x="1633" y="104"/>
                  <a:chExt cx="778" cy="1512"/>
                </a:xfrm>
              </p:grpSpPr>
              <p:sp>
                <p:nvSpPr>
                  <p:cNvPr id="3172" name="Freeform 221"/>
                  <p:cNvSpPr>
                    <a:spLocks/>
                  </p:cNvSpPr>
                  <p:nvPr/>
                </p:nvSpPr>
                <p:spPr bwMode="hidden">
                  <a:xfrm rot="3473776" flipH="1">
                    <a:off x="1454" y="958"/>
                    <a:ext cx="1096"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3" name="Freeform 222"/>
                  <p:cNvSpPr>
                    <a:spLocks/>
                  </p:cNvSpPr>
                  <p:nvPr/>
                </p:nvSpPr>
                <p:spPr bwMode="hidden">
                  <a:xfrm rot="3473776" flipH="1">
                    <a:off x="1201" y="236"/>
                    <a:ext cx="594"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29" name="Group 223"/>
                <p:cNvGrpSpPr>
                  <a:grpSpLocks/>
                </p:cNvGrpSpPr>
                <p:nvPr/>
              </p:nvGrpSpPr>
              <p:grpSpPr bwMode="auto">
                <a:xfrm>
                  <a:off x="3903" y="0"/>
                  <a:ext cx="248" cy="601"/>
                  <a:chOff x="1935" y="28"/>
                  <a:chExt cx="634" cy="1534"/>
                </a:xfrm>
              </p:grpSpPr>
              <p:sp>
                <p:nvSpPr>
                  <p:cNvPr id="3170" name="Freeform 224"/>
                  <p:cNvSpPr>
                    <a:spLocks/>
                  </p:cNvSpPr>
                  <p:nvPr/>
                </p:nvSpPr>
                <p:spPr bwMode="hidden">
                  <a:xfrm rot="4126480" flipH="1">
                    <a:off x="1934" y="927"/>
                    <a:ext cx="1058" cy="2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1" name="Freeform 225"/>
                  <p:cNvSpPr>
                    <a:spLocks/>
                  </p:cNvSpPr>
                  <p:nvPr/>
                </p:nvSpPr>
                <p:spPr bwMode="hidden">
                  <a:xfrm rot="4126480" flipH="1">
                    <a:off x="1818" y="144"/>
                    <a:ext cx="568"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30" name="Group 226"/>
                <p:cNvGrpSpPr>
                  <a:grpSpLocks/>
                </p:cNvGrpSpPr>
                <p:nvPr/>
              </p:nvGrpSpPr>
              <p:grpSpPr bwMode="auto">
                <a:xfrm>
                  <a:off x="4251" y="252"/>
                  <a:ext cx="723" cy="222"/>
                  <a:chOff x="2822" y="672"/>
                  <a:chExt cx="1845" cy="566"/>
                </a:xfrm>
              </p:grpSpPr>
              <p:sp>
                <p:nvSpPr>
                  <p:cNvPr id="3168" name="Freeform 227"/>
                  <p:cNvSpPr>
                    <a:spLocks/>
                  </p:cNvSpPr>
                  <p:nvPr/>
                </p:nvSpPr>
                <p:spPr bwMode="hidden">
                  <a:xfrm rot="-1325434">
                    <a:off x="2798" y="1033"/>
                    <a:ext cx="1240"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69" name="Freeform 228"/>
                  <p:cNvSpPr>
                    <a:spLocks/>
                  </p:cNvSpPr>
                  <p:nvPr/>
                </p:nvSpPr>
                <p:spPr bwMode="hidden">
                  <a:xfrm rot="-1325434">
                    <a:off x="3990" y="677"/>
                    <a:ext cx="663"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31" name="Group 229"/>
                <p:cNvGrpSpPr>
                  <a:grpSpLocks/>
                </p:cNvGrpSpPr>
                <p:nvPr/>
              </p:nvGrpSpPr>
              <p:grpSpPr bwMode="auto">
                <a:xfrm>
                  <a:off x="4196" y="163"/>
                  <a:ext cx="699" cy="282"/>
                  <a:chOff x="2683" y="445"/>
                  <a:chExt cx="1781" cy="717"/>
                </a:xfrm>
              </p:grpSpPr>
              <p:sp>
                <p:nvSpPr>
                  <p:cNvPr id="3166" name="Freeform 230"/>
                  <p:cNvSpPr>
                    <a:spLocks/>
                  </p:cNvSpPr>
                  <p:nvPr/>
                </p:nvSpPr>
                <p:spPr bwMode="hidden">
                  <a:xfrm rot="-1921064">
                    <a:off x="2684" y="952"/>
                    <a:ext cx="1229"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67" name="Freeform 231"/>
                  <p:cNvSpPr>
                    <a:spLocks/>
                  </p:cNvSpPr>
                  <p:nvPr/>
                </p:nvSpPr>
                <p:spPr bwMode="hidden">
                  <a:xfrm rot="-1921064">
                    <a:off x="3797" y="478"/>
                    <a:ext cx="653" cy="30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 name="Freeform 232"/>
                <p:cNvSpPr>
                  <a:spLocks/>
                </p:cNvSpPr>
                <p:nvPr/>
              </p:nvSpPr>
              <p:spPr bwMode="hidden">
                <a:xfrm rot="4578755" flipH="1">
                  <a:off x="3966" y="371"/>
                  <a:ext cx="404"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32" name="Freeform 233"/>
                <p:cNvSpPr>
                  <a:spLocks/>
                </p:cNvSpPr>
                <p:nvPr/>
              </p:nvSpPr>
              <p:spPr bwMode="hidden">
                <a:xfrm rot="4578755" flipH="1">
                  <a:off x="3977" y="77"/>
                  <a:ext cx="212"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3134" name="Group 234"/>
                <p:cNvGrpSpPr>
                  <a:grpSpLocks/>
                </p:cNvGrpSpPr>
                <p:nvPr/>
              </p:nvGrpSpPr>
              <p:grpSpPr bwMode="auto">
                <a:xfrm>
                  <a:off x="4242" y="5"/>
                  <a:ext cx="251" cy="596"/>
                  <a:chOff x="2800" y="41"/>
                  <a:chExt cx="640" cy="1520"/>
                </a:xfrm>
              </p:grpSpPr>
              <p:sp>
                <p:nvSpPr>
                  <p:cNvPr id="3164" name="Freeform 235"/>
                  <p:cNvSpPr>
                    <a:spLocks/>
                  </p:cNvSpPr>
                  <p:nvPr/>
                </p:nvSpPr>
                <p:spPr bwMode="hidden">
                  <a:xfrm rot="-3857755">
                    <a:off x="2361" y="941"/>
                    <a:ext cx="1057" cy="18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65" name="Freeform 236"/>
                  <p:cNvSpPr>
                    <a:spLocks/>
                  </p:cNvSpPr>
                  <p:nvPr/>
                </p:nvSpPr>
                <p:spPr bwMode="hidden">
                  <a:xfrm rot="-3857755">
                    <a:off x="3014" y="181"/>
                    <a:ext cx="568"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35" name="Group 237"/>
                <p:cNvGrpSpPr>
                  <a:grpSpLocks/>
                </p:cNvGrpSpPr>
                <p:nvPr/>
              </p:nvGrpSpPr>
              <p:grpSpPr bwMode="auto">
                <a:xfrm>
                  <a:off x="4295" y="53"/>
                  <a:ext cx="398" cy="574"/>
                  <a:chOff x="2934" y="163"/>
                  <a:chExt cx="1017" cy="1464"/>
                </a:xfrm>
              </p:grpSpPr>
              <p:sp>
                <p:nvSpPr>
                  <p:cNvPr id="3162" name="Freeform 238"/>
                  <p:cNvSpPr>
                    <a:spLocks/>
                  </p:cNvSpPr>
                  <p:nvPr/>
                </p:nvSpPr>
                <p:spPr bwMode="hidden">
                  <a:xfrm rot="-2777260">
                    <a:off x="2485" y="910"/>
                    <a:ext cx="1162"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63" name="Freeform 239"/>
                  <p:cNvSpPr>
                    <a:spLocks/>
                  </p:cNvSpPr>
                  <p:nvPr/>
                </p:nvSpPr>
                <p:spPr bwMode="hidden">
                  <a:xfrm rot="-2777260">
                    <a:off x="3430" y="259"/>
                    <a:ext cx="621" cy="42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36" name="Group 240"/>
                <p:cNvGrpSpPr>
                  <a:grpSpLocks/>
                </p:cNvGrpSpPr>
                <p:nvPr/>
              </p:nvGrpSpPr>
              <p:grpSpPr bwMode="auto">
                <a:xfrm>
                  <a:off x="4215" y="2"/>
                  <a:ext cx="95" cy="567"/>
                  <a:chOff x="2730" y="32"/>
                  <a:chExt cx="243" cy="1448"/>
                </a:xfrm>
              </p:grpSpPr>
              <p:sp>
                <p:nvSpPr>
                  <p:cNvPr id="3160" name="Freeform 241"/>
                  <p:cNvSpPr>
                    <a:spLocks/>
                  </p:cNvSpPr>
                  <p:nvPr/>
                </p:nvSpPr>
                <p:spPr bwMode="hidden">
                  <a:xfrm rot="-4903748">
                    <a:off x="2297" y="962"/>
                    <a:ext cx="952"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61" name="Freeform 242"/>
                  <p:cNvSpPr>
                    <a:spLocks/>
                  </p:cNvSpPr>
                  <p:nvPr/>
                </p:nvSpPr>
                <p:spPr bwMode="hidden">
                  <a:xfrm rot="-4903748">
                    <a:off x="2646" y="217"/>
                    <a:ext cx="516"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37" name="Group 243"/>
                <p:cNvGrpSpPr>
                  <a:grpSpLocks/>
                </p:cNvGrpSpPr>
                <p:nvPr/>
              </p:nvGrpSpPr>
              <p:grpSpPr bwMode="auto">
                <a:xfrm>
                  <a:off x="3514" y="683"/>
                  <a:ext cx="425" cy="960"/>
                  <a:chOff x="943" y="1769"/>
                  <a:chExt cx="1085" cy="2450"/>
                </a:xfrm>
              </p:grpSpPr>
              <p:sp>
                <p:nvSpPr>
                  <p:cNvPr id="3158" name="Freeform 244"/>
                  <p:cNvSpPr>
                    <a:spLocks/>
                  </p:cNvSpPr>
                  <p:nvPr/>
                </p:nvSpPr>
                <p:spPr bwMode="hidden">
                  <a:xfrm rot="18335692" flipH="1">
                    <a:off x="806" y="2687"/>
                    <a:ext cx="2141" cy="3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59" name="Freeform 245"/>
                  <p:cNvSpPr>
                    <a:spLocks/>
                  </p:cNvSpPr>
                  <p:nvPr/>
                </p:nvSpPr>
                <p:spPr bwMode="hidden">
                  <a:xfrm rot="18335692" flipH="1">
                    <a:off x="727" y="3931"/>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38" name="Group 246"/>
                <p:cNvGrpSpPr>
                  <a:grpSpLocks/>
                </p:cNvGrpSpPr>
                <p:nvPr/>
              </p:nvGrpSpPr>
              <p:grpSpPr bwMode="auto">
                <a:xfrm>
                  <a:off x="3715" y="748"/>
                  <a:ext cx="300" cy="930"/>
                  <a:chOff x="1455" y="1936"/>
                  <a:chExt cx="766" cy="2373"/>
                </a:xfrm>
              </p:grpSpPr>
              <p:sp>
                <p:nvSpPr>
                  <p:cNvPr id="3156" name="Freeform 247"/>
                  <p:cNvSpPr>
                    <a:spLocks/>
                  </p:cNvSpPr>
                  <p:nvPr/>
                </p:nvSpPr>
                <p:spPr bwMode="hidden">
                  <a:xfrm rot="17542885" flipH="1">
                    <a:off x="1310" y="2617"/>
                    <a:ext cx="1507" cy="3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57" name="Freeform 248"/>
                  <p:cNvSpPr>
                    <a:spLocks/>
                  </p:cNvSpPr>
                  <p:nvPr/>
                </p:nvSpPr>
                <p:spPr bwMode="hidden">
                  <a:xfrm rot="17542885" flipH="1">
                    <a:off x="1268" y="3634"/>
                    <a:ext cx="859"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39" name="Group 249"/>
                <p:cNvGrpSpPr>
                  <a:grpSpLocks/>
                </p:cNvGrpSpPr>
                <p:nvPr/>
              </p:nvGrpSpPr>
              <p:grpSpPr bwMode="auto">
                <a:xfrm rot="88588">
                  <a:off x="3923" y="769"/>
                  <a:ext cx="180" cy="913"/>
                  <a:chOff x="1956" y="1990"/>
                  <a:chExt cx="492" cy="2604"/>
                </a:xfrm>
              </p:grpSpPr>
              <p:sp>
                <p:nvSpPr>
                  <p:cNvPr id="3154" name="Freeform 250"/>
                  <p:cNvSpPr>
                    <a:spLocks/>
                  </p:cNvSpPr>
                  <p:nvPr/>
                </p:nvSpPr>
                <p:spPr bwMode="hidden">
                  <a:xfrm rot="16782062" flipH="1">
                    <a:off x="1164" y="2691"/>
                    <a:ext cx="161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55" name="Freeform 251"/>
                  <p:cNvSpPr>
                    <a:spLocks/>
                  </p:cNvSpPr>
                  <p:nvPr/>
                </p:nvSpPr>
                <p:spPr bwMode="hidden">
                  <a:xfrm rot="16782062" flipH="1">
                    <a:off x="1426" y="3834"/>
                    <a:ext cx="872" cy="47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40" name="Group 252"/>
                <p:cNvGrpSpPr>
                  <a:grpSpLocks/>
                </p:cNvGrpSpPr>
                <p:nvPr/>
              </p:nvGrpSpPr>
              <p:grpSpPr bwMode="auto">
                <a:xfrm>
                  <a:off x="4451" y="662"/>
                  <a:ext cx="442" cy="951"/>
                  <a:chOff x="3334" y="1717"/>
                  <a:chExt cx="1125" cy="2426"/>
                </a:xfrm>
              </p:grpSpPr>
              <p:sp>
                <p:nvSpPr>
                  <p:cNvPr id="3152" name="Freeform 253"/>
                  <p:cNvSpPr>
                    <a:spLocks/>
                  </p:cNvSpPr>
                  <p:nvPr/>
                </p:nvSpPr>
                <p:spPr bwMode="hidden">
                  <a:xfrm rot="3144576">
                    <a:off x="2466" y="2285"/>
                    <a:ext cx="1744" cy="6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53" name="Freeform 254"/>
                  <p:cNvSpPr>
                    <a:spLocks/>
                  </p:cNvSpPr>
                  <p:nvPr/>
                </p:nvSpPr>
                <p:spPr bwMode="hidden">
                  <a:xfrm rot="3144576">
                    <a:off x="3548" y="3648"/>
                    <a:ext cx="1334"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41" name="Group 255"/>
                <p:cNvGrpSpPr>
                  <a:grpSpLocks/>
                </p:cNvGrpSpPr>
                <p:nvPr/>
              </p:nvGrpSpPr>
              <p:grpSpPr bwMode="auto">
                <a:xfrm>
                  <a:off x="4391" y="721"/>
                  <a:ext cx="347" cy="951"/>
                  <a:chOff x="3181" y="1866"/>
                  <a:chExt cx="883" cy="2426"/>
                </a:xfrm>
              </p:grpSpPr>
              <p:sp>
                <p:nvSpPr>
                  <p:cNvPr id="3150" name="Freeform 256"/>
                  <p:cNvSpPr>
                    <a:spLocks/>
                  </p:cNvSpPr>
                  <p:nvPr/>
                </p:nvSpPr>
                <p:spPr bwMode="hidden">
                  <a:xfrm rot="3745735">
                    <a:off x="2349" y="2392"/>
                    <a:ext cx="1652" cy="59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51" name="Freeform 257"/>
                  <p:cNvSpPr>
                    <a:spLocks/>
                  </p:cNvSpPr>
                  <p:nvPr/>
                </p:nvSpPr>
                <p:spPr bwMode="hidden">
                  <a:xfrm rot="3745735">
                    <a:off x="3388" y="3617"/>
                    <a:ext cx="885" cy="4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42" name="Group 258"/>
                <p:cNvGrpSpPr>
                  <a:grpSpLocks/>
                </p:cNvGrpSpPr>
                <p:nvPr/>
              </p:nvGrpSpPr>
              <p:grpSpPr bwMode="auto">
                <a:xfrm>
                  <a:off x="4323" y="767"/>
                  <a:ext cx="243" cy="935"/>
                  <a:chOff x="3006" y="1983"/>
                  <a:chExt cx="619" cy="2386"/>
                </a:xfrm>
              </p:grpSpPr>
              <p:sp>
                <p:nvSpPr>
                  <p:cNvPr id="3148" name="Freeform 259"/>
                  <p:cNvSpPr>
                    <a:spLocks/>
                  </p:cNvSpPr>
                  <p:nvPr/>
                </p:nvSpPr>
                <p:spPr bwMode="hidden">
                  <a:xfrm rot="4286818">
                    <a:off x="2176" y="2508"/>
                    <a:ext cx="1599" cy="5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49" name="Freeform 260"/>
                  <p:cNvSpPr>
                    <a:spLocks/>
                  </p:cNvSpPr>
                  <p:nvPr/>
                </p:nvSpPr>
                <p:spPr bwMode="hidden">
                  <a:xfrm rot="4286818">
                    <a:off x="2997" y="3748"/>
                    <a:ext cx="859" cy="3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43" name="Group 261"/>
                <p:cNvGrpSpPr>
                  <a:grpSpLocks/>
                </p:cNvGrpSpPr>
                <p:nvPr/>
              </p:nvGrpSpPr>
              <p:grpSpPr bwMode="auto">
                <a:xfrm>
                  <a:off x="4249" y="813"/>
                  <a:ext cx="159" cy="870"/>
                  <a:chOff x="2819" y="2101"/>
                  <a:chExt cx="405" cy="2219"/>
                </a:xfrm>
              </p:grpSpPr>
              <p:sp>
                <p:nvSpPr>
                  <p:cNvPr id="3146" name="Freeform 262"/>
                  <p:cNvSpPr>
                    <a:spLocks/>
                  </p:cNvSpPr>
                  <p:nvPr/>
                </p:nvSpPr>
                <p:spPr bwMode="hidden">
                  <a:xfrm rot="4898956">
                    <a:off x="2211" y="2710"/>
                    <a:ext cx="1466" cy="24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47" name="Freeform 263"/>
                  <p:cNvSpPr>
                    <a:spLocks/>
                  </p:cNvSpPr>
                  <p:nvPr/>
                </p:nvSpPr>
                <p:spPr bwMode="hidden">
                  <a:xfrm rot="4898956">
                    <a:off x="2634" y="3732"/>
                    <a:ext cx="793" cy="38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3144" name="Group 264"/>
                <p:cNvGrpSpPr>
                  <a:grpSpLocks/>
                </p:cNvGrpSpPr>
                <p:nvPr/>
              </p:nvGrpSpPr>
              <p:grpSpPr bwMode="auto">
                <a:xfrm>
                  <a:off x="4045" y="826"/>
                  <a:ext cx="167" cy="857"/>
                  <a:chOff x="2287" y="2135"/>
                  <a:chExt cx="426" cy="2185"/>
                </a:xfrm>
              </p:grpSpPr>
              <p:sp>
                <p:nvSpPr>
                  <p:cNvPr id="6" name="Freeform 265"/>
                  <p:cNvSpPr>
                    <a:spLocks/>
                  </p:cNvSpPr>
                  <p:nvPr/>
                </p:nvSpPr>
                <p:spPr bwMode="hidden">
                  <a:xfrm rot="5755659">
                    <a:off x="1913" y="2783"/>
                    <a:ext cx="1413" cy="18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45" name="Freeform 266"/>
                  <p:cNvSpPr>
                    <a:spLocks/>
                  </p:cNvSpPr>
                  <p:nvPr/>
                </p:nvSpPr>
                <p:spPr bwMode="hidden">
                  <a:xfrm rot="5755659">
                    <a:off x="2050" y="3793"/>
                    <a:ext cx="7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7" name="Freeform 267"/>
              <p:cNvSpPr>
                <a:spLocks/>
              </p:cNvSpPr>
              <p:nvPr/>
            </p:nvSpPr>
            <p:spPr bwMode="hidden">
              <a:xfrm flipH="1">
                <a:off x="3872" y="937"/>
                <a:ext cx="192"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89" name="Arc 268"/>
              <p:cNvSpPr>
                <a:spLocks/>
              </p:cNvSpPr>
              <p:nvPr/>
            </p:nvSpPr>
            <p:spPr bwMode="hidden">
              <a:xfrm flipH="1">
                <a:off x="3529" y="725"/>
                <a:ext cx="833" cy="906"/>
              </a:xfrm>
              <a:custGeom>
                <a:avLst/>
                <a:gdLst>
                  <a:gd name="T0" fmla="*/ 211 w 21600"/>
                  <a:gd name="T1" fmla="*/ 0 h 21602"/>
                  <a:gd name="T2" fmla="*/ 833 w 21600"/>
                  <a:gd name="T3" fmla="*/ 906 h 21602"/>
                  <a:gd name="T4" fmla="*/ 0 w 21600"/>
                  <a:gd name="T5" fmla="*/ 876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0" name="Arc 269"/>
              <p:cNvSpPr>
                <a:spLocks/>
              </p:cNvSpPr>
              <p:nvPr/>
            </p:nvSpPr>
            <p:spPr bwMode="hidden">
              <a:xfrm flipV="1">
                <a:off x="4279" y="181"/>
                <a:ext cx="1006" cy="803"/>
              </a:xfrm>
              <a:custGeom>
                <a:avLst/>
                <a:gdLst>
                  <a:gd name="T0" fmla="*/ 1006 w 36729"/>
                  <a:gd name="T1" fmla="*/ 389 h 21600"/>
                  <a:gd name="T2" fmla="*/ 0 w 36729"/>
                  <a:gd name="T3" fmla="*/ 453 h 21600"/>
                  <a:gd name="T4" fmla="*/ 488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1" name="Arc 270"/>
              <p:cNvSpPr>
                <a:spLocks/>
              </p:cNvSpPr>
              <p:nvPr/>
            </p:nvSpPr>
            <p:spPr bwMode="hidden">
              <a:xfrm flipH="1">
                <a:off x="3612" y="580"/>
                <a:ext cx="486" cy="932"/>
              </a:xfrm>
              <a:custGeom>
                <a:avLst/>
                <a:gdLst>
                  <a:gd name="T0" fmla="*/ 0 w 28940"/>
                  <a:gd name="T1" fmla="*/ 54 h 22305"/>
                  <a:gd name="T2" fmla="*/ 486 w 28940"/>
                  <a:gd name="T3" fmla="*/ 932 h 22305"/>
                  <a:gd name="T4" fmla="*/ 123 w 28940"/>
                  <a:gd name="T5" fmla="*/ 903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2" name="Arc 271"/>
              <p:cNvSpPr>
                <a:spLocks/>
              </p:cNvSpPr>
              <p:nvPr/>
            </p:nvSpPr>
            <p:spPr bwMode="hidden">
              <a:xfrm flipH="1">
                <a:off x="3266" y="627"/>
                <a:ext cx="791" cy="937"/>
              </a:xfrm>
              <a:custGeom>
                <a:avLst/>
                <a:gdLst>
                  <a:gd name="T0" fmla="*/ 0 w 30473"/>
                  <a:gd name="T1" fmla="*/ 80 h 22305"/>
                  <a:gd name="T2" fmla="*/ 791 w 30473"/>
                  <a:gd name="T3" fmla="*/ 937 h 22305"/>
                  <a:gd name="T4" fmla="*/ 230 w 30473"/>
                  <a:gd name="T5" fmla="*/ 907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3" name="Arc 272"/>
              <p:cNvSpPr>
                <a:spLocks/>
              </p:cNvSpPr>
              <p:nvPr/>
            </p:nvSpPr>
            <p:spPr bwMode="hidden">
              <a:xfrm flipH="1">
                <a:off x="3198" y="461"/>
                <a:ext cx="931" cy="932"/>
              </a:xfrm>
              <a:custGeom>
                <a:avLst/>
                <a:gdLst>
                  <a:gd name="T0" fmla="*/ 0 w 34455"/>
                  <a:gd name="T1" fmla="*/ 177 h 22305"/>
                  <a:gd name="T2" fmla="*/ 931 w 34455"/>
                  <a:gd name="T3" fmla="*/ 932 h 22305"/>
                  <a:gd name="T4" fmla="*/ 347 w 34455"/>
                  <a:gd name="T5" fmla="*/ 903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4" name="Arc 273"/>
              <p:cNvSpPr>
                <a:spLocks/>
              </p:cNvSpPr>
              <p:nvPr/>
            </p:nvSpPr>
            <p:spPr bwMode="hidden">
              <a:xfrm>
                <a:off x="4230" y="590"/>
                <a:ext cx="147" cy="932"/>
              </a:xfrm>
              <a:custGeom>
                <a:avLst/>
                <a:gdLst>
                  <a:gd name="T0" fmla="*/ 0 w 34812"/>
                  <a:gd name="T1" fmla="*/ 189 h 22305"/>
                  <a:gd name="T2" fmla="*/ 147 w 34812"/>
                  <a:gd name="T3" fmla="*/ 932 h 22305"/>
                  <a:gd name="T4" fmla="*/ 56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5" name="Arc 274"/>
              <p:cNvSpPr>
                <a:spLocks/>
              </p:cNvSpPr>
              <p:nvPr/>
            </p:nvSpPr>
            <p:spPr bwMode="hidden">
              <a:xfrm>
                <a:off x="4268" y="585"/>
                <a:ext cx="396" cy="932"/>
              </a:xfrm>
              <a:custGeom>
                <a:avLst/>
                <a:gdLst>
                  <a:gd name="T0" fmla="*/ 0 w 34812"/>
                  <a:gd name="T1" fmla="*/ 189 h 22305"/>
                  <a:gd name="T2" fmla="*/ 396 w 34812"/>
                  <a:gd name="T3" fmla="*/ 932 h 22305"/>
                  <a:gd name="T4" fmla="*/ 150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6" name="Arc 275"/>
              <p:cNvSpPr>
                <a:spLocks/>
              </p:cNvSpPr>
              <p:nvPr/>
            </p:nvSpPr>
            <p:spPr bwMode="hidden">
              <a:xfrm>
                <a:off x="4302" y="461"/>
                <a:ext cx="561" cy="937"/>
              </a:xfrm>
              <a:custGeom>
                <a:avLst/>
                <a:gdLst>
                  <a:gd name="T0" fmla="*/ 0 w 34812"/>
                  <a:gd name="T1" fmla="*/ 190 h 22305"/>
                  <a:gd name="T2" fmla="*/ 561 w 34812"/>
                  <a:gd name="T3" fmla="*/ 937 h 22305"/>
                  <a:gd name="T4" fmla="*/ 213 w 34812"/>
                  <a:gd name="T5" fmla="*/ 907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7" name="Freeform 276"/>
              <p:cNvSpPr>
                <a:spLocks/>
              </p:cNvSpPr>
              <p:nvPr/>
            </p:nvSpPr>
            <p:spPr bwMode="hidden">
              <a:xfrm>
                <a:off x="4411" y="1036"/>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8" name="Freeform 277"/>
              <p:cNvSpPr>
                <a:spLocks/>
              </p:cNvSpPr>
              <p:nvPr/>
            </p:nvSpPr>
            <p:spPr bwMode="hidden">
              <a:xfrm rot="19660755" flipV="1">
                <a:off x="4113" y="844"/>
                <a:ext cx="173"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99" name="Arc 278"/>
              <p:cNvSpPr>
                <a:spLocks/>
              </p:cNvSpPr>
              <p:nvPr/>
            </p:nvSpPr>
            <p:spPr bwMode="hidden">
              <a:xfrm flipH="1">
                <a:off x="3145" y="321"/>
                <a:ext cx="995" cy="932"/>
              </a:xfrm>
              <a:custGeom>
                <a:avLst/>
                <a:gdLst>
                  <a:gd name="T0" fmla="*/ 0 w 36830"/>
                  <a:gd name="T1" fmla="*/ 263 h 22305"/>
                  <a:gd name="T2" fmla="*/ 995 w 36830"/>
                  <a:gd name="T3" fmla="*/ 932 h 22305"/>
                  <a:gd name="T4" fmla="*/ 411 w 36830"/>
                  <a:gd name="T5" fmla="*/ 903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0" name="Arc 279"/>
              <p:cNvSpPr>
                <a:spLocks/>
              </p:cNvSpPr>
              <p:nvPr/>
            </p:nvSpPr>
            <p:spPr bwMode="hidden">
              <a:xfrm flipH="1">
                <a:off x="3424" y="124"/>
                <a:ext cx="727" cy="901"/>
              </a:xfrm>
              <a:custGeom>
                <a:avLst/>
                <a:gdLst>
                  <a:gd name="T0" fmla="*/ 0 w 31881"/>
                  <a:gd name="T1" fmla="*/ 418 h 21600"/>
                  <a:gd name="T2" fmla="*/ 727 w 31881"/>
                  <a:gd name="T3" fmla="*/ 203 h 21600"/>
                  <a:gd name="T4" fmla="*/ 416 w 31881"/>
                  <a:gd name="T5" fmla="*/ 901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1" name="Arc 280"/>
              <p:cNvSpPr>
                <a:spLocks/>
              </p:cNvSpPr>
              <p:nvPr/>
            </p:nvSpPr>
            <p:spPr bwMode="hidden">
              <a:xfrm>
                <a:off x="4200" y="502"/>
                <a:ext cx="298" cy="906"/>
              </a:xfrm>
              <a:custGeom>
                <a:avLst/>
                <a:gdLst>
                  <a:gd name="T0" fmla="*/ 0 w 31146"/>
                  <a:gd name="T1" fmla="*/ 189 h 21600"/>
                  <a:gd name="T2" fmla="*/ 298 w 31146"/>
                  <a:gd name="T3" fmla="*/ 401 h 21600"/>
                  <a:gd name="T4" fmla="*/ 126 w 31146"/>
                  <a:gd name="T5" fmla="*/ 906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2" name="Freeform 281"/>
              <p:cNvSpPr>
                <a:spLocks/>
              </p:cNvSpPr>
              <p:nvPr/>
            </p:nvSpPr>
            <p:spPr bwMode="hidden">
              <a:xfrm flipH="1">
                <a:off x="3307" y="984"/>
                <a:ext cx="426" cy="59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3" name="Freeform 282"/>
              <p:cNvSpPr>
                <a:spLocks/>
              </p:cNvSpPr>
              <p:nvPr/>
            </p:nvSpPr>
            <p:spPr bwMode="hidden">
              <a:xfrm flipH="1">
                <a:off x="3507" y="352"/>
                <a:ext cx="275" cy="59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4" name="Freeform 283"/>
              <p:cNvSpPr>
                <a:spLocks/>
              </p:cNvSpPr>
              <p:nvPr/>
            </p:nvSpPr>
            <p:spPr bwMode="hidden">
              <a:xfrm flipH="1">
                <a:off x="3819" y="171"/>
                <a:ext cx="166" cy="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5" name="Freeform 284"/>
              <p:cNvSpPr>
                <a:spLocks/>
              </p:cNvSpPr>
              <p:nvPr/>
            </p:nvSpPr>
            <p:spPr bwMode="hidden">
              <a:xfrm>
                <a:off x="4840" y="896"/>
                <a:ext cx="396" cy="62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6" name="Freeform 285"/>
              <p:cNvSpPr>
                <a:spLocks/>
              </p:cNvSpPr>
              <p:nvPr/>
            </p:nvSpPr>
            <p:spPr bwMode="hidden">
              <a:xfrm>
                <a:off x="4637" y="575"/>
                <a:ext cx="595" cy="42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7" name="Freeform 286"/>
              <p:cNvSpPr>
                <a:spLocks/>
              </p:cNvSpPr>
              <p:nvPr/>
            </p:nvSpPr>
            <p:spPr bwMode="hidden">
              <a:xfrm>
                <a:off x="4660" y="135"/>
                <a:ext cx="260" cy="55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8" name="Freeform 287"/>
              <p:cNvSpPr>
                <a:spLocks/>
              </p:cNvSpPr>
              <p:nvPr/>
            </p:nvSpPr>
            <p:spPr bwMode="hidden">
              <a:xfrm rot="-1346631">
                <a:off x="4400" y="601"/>
                <a:ext cx="177"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09" name="Freeform 288"/>
              <p:cNvSpPr>
                <a:spLocks/>
              </p:cNvSpPr>
              <p:nvPr/>
            </p:nvSpPr>
            <p:spPr bwMode="hidden">
              <a:xfrm rot="1346631" flipH="1">
                <a:off x="3782" y="590"/>
                <a:ext cx="173" cy="33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284" name="Rectangle 6"/>
          <p:cNvSpPr txBox="1">
            <a:spLocks noChangeArrowheads="1"/>
          </p:cNvSpPr>
          <p:nvPr userDrawn="1"/>
        </p:nvSpPr>
        <p:spPr>
          <a:xfrm>
            <a:off x="9372600" y="6654801"/>
            <a:ext cx="2844800" cy="307975"/>
          </a:xfrm>
          <a:prstGeom prst="rect">
            <a:avLst/>
          </a:prstGeom>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Ñoã</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Thò</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Thanh</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Haø</a:t>
            </a:r>
            <a:endPar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endParaRPr>
          </a:p>
        </p:txBody>
      </p:sp>
    </p:spTree>
    <p:extLst>
      <p:ext uri="{BB962C8B-B14F-4D97-AF65-F5344CB8AC3E}">
        <p14:creationId xmlns:p14="http://schemas.microsoft.com/office/powerpoint/2010/main" val="341634866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imes New Roman" pitchFamily="18" charset="0"/>
        </a:defRPr>
      </a:lvl2pPr>
      <a:lvl3pPr algn="l" rtl="0" eaLnBrk="0" fontAlgn="base" hangingPunct="0">
        <a:spcBef>
          <a:spcPct val="0"/>
        </a:spcBef>
        <a:spcAft>
          <a:spcPct val="0"/>
        </a:spcAft>
        <a:defRPr sz="2400">
          <a:solidFill>
            <a:schemeClr val="tx2"/>
          </a:solidFill>
          <a:latin typeface="Times New Roman" pitchFamily="18" charset="0"/>
        </a:defRPr>
      </a:lvl3pPr>
      <a:lvl4pPr algn="l" rtl="0" eaLnBrk="0" fontAlgn="base" hangingPunct="0">
        <a:spcBef>
          <a:spcPct val="0"/>
        </a:spcBef>
        <a:spcAft>
          <a:spcPct val="0"/>
        </a:spcAft>
        <a:defRPr sz="2400">
          <a:solidFill>
            <a:schemeClr val="tx2"/>
          </a:solidFill>
          <a:latin typeface="Times New Roman" pitchFamily="18" charset="0"/>
        </a:defRPr>
      </a:lvl4pPr>
      <a:lvl5pPr algn="l" rtl="0" eaLnBrk="0" fontAlgn="base" hangingPunct="0">
        <a:spcBef>
          <a:spcPct val="0"/>
        </a:spcBef>
        <a:spcAft>
          <a:spcPct val="0"/>
        </a:spcAft>
        <a:defRPr sz="2400">
          <a:solidFill>
            <a:schemeClr val="tx2"/>
          </a:solidFill>
          <a:latin typeface="Times New Roman" pitchFamily="18" charset="0"/>
        </a:defRPr>
      </a:lvl5pPr>
      <a:lvl6pPr marL="457200" algn="l" rtl="0" fontAlgn="base">
        <a:spcBef>
          <a:spcPct val="0"/>
        </a:spcBef>
        <a:spcAft>
          <a:spcPct val="0"/>
        </a:spcAft>
        <a:defRPr sz="2400">
          <a:solidFill>
            <a:schemeClr val="tx2"/>
          </a:solidFill>
          <a:latin typeface="Times New Roman" pitchFamily="18" charset="0"/>
        </a:defRPr>
      </a:lvl6pPr>
      <a:lvl7pPr marL="914400" algn="l" rtl="0" fontAlgn="base">
        <a:spcBef>
          <a:spcPct val="0"/>
        </a:spcBef>
        <a:spcAft>
          <a:spcPct val="0"/>
        </a:spcAft>
        <a:defRPr sz="2400">
          <a:solidFill>
            <a:schemeClr val="tx2"/>
          </a:solidFill>
          <a:latin typeface="Times New Roman" pitchFamily="18" charset="0"/>
        </a:defRPr>
      </a:lvl7pPr>
      <a:lvl8pPr marL="1371600" algn="l" rtl="0" fontAlgn="base">
        <a:spcBef>
          <a:spcPct val="0"/>
        </a:spcBef>
        <a:spcAft>
          <a:spcPct val="0"/>
        </a:spcAft>
        <a:defRPr sz="2400">
          <a:solidFill>
            <a:schemeClr val="tx2"/>
          </a:solidFill>
          <a:latin typeface="Times New Roman" pitchFamily="18" charset="0"/>
        </a:defRPr>
      </a:lvl8pPr>
      <a:lvl9pPr marL="1828800" algn="l" rtl="0" fontAlgn="base">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userDrawn="1"/>
        </p:nvGrpSpPr>
        <p:grpSpPr bwMode="auto">
          <a:xfrm>
            <a:off x="-4311650" y="-228600"/>
            <a:ext cx="15900401" cy="3810000"/>
            <a:chOff x="-2040" y="0"/>
            <a:chExt cx="7512" cy="2400"/>
          </a:xfrm>
        </p:grpSpPr>
        <p:sp>
          <p:nvSpPr>
            <p:cNvPr id="2872" name="AutoShape 3"/>
            <p:cNvSpPr>
              <a:spLocks noChangeArrowheads="1"/>
            </p:cNvSpPr>
            <p:nvPr userDrawn="1"/>
          </p:nvSpPr>
          <p:spPr bwMode="auto">
            <a:xfrm>
              <a:off x="-2040" y="432"/>
              <a:ext cx="2592" cy="1968"/>
            </a:xfrm>
            <a:custGeom>
              <a:avLst/>
              <a:gdLst>
                <a:gd name="T0" fmla="*/ 50296 w 64000"/>
                <a:gd name="T1" fmla="*/ 5746 h 64000"/>
                <a:gd name="T2" fmla="*/ 64000 w 64000"/>
                <a:gd name="T3" fmla="*/ 32000 h 64000"/>
                <a:gd name="T4" fmla="*/ 50296 w 64000"/>
                <a:gd name="T5" fmla="*/ 58253 h 64000"/>
                <a:gd name="T6" fmla="*/ 50296 w 64000"/>
                <a:gd name="T7" fmla="*/ 58253 h 64000"/>
                <a:gd name="T8" fmla="*/ 50295 w 64000"/>
                <a:gd name="T9" fmla="*/ 58253 h 64000"/>
                <a:gd name="T10" fmla="*/ 50296 w 64000"/>
                <a:gd name="T11" fmla="*/ 58254 h 64000"/>
                <a:gd name="T12" fmla="*/ 50296 w 64000"/>
                <a:gd name="T13" fmla="*/ 5746 h 64000"/>
                <a:gd name="T14" fmla="*/ 50295 w 64000"/>
                <a:gd name="T15" fmla="*/ 5746 h 64000"/>
                <a:gd name="T16" fmla="*/ 50296 w 64000"/>
                <a:gd name="T17" fmla="*/ 57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73" name="AutoShape 4"/>
            <p:cNvSpPr>
              <a:spLocks noChangeArrowheads="1"/>
            </p:cNvSpPr>
            <p:nvPr userDrawn="1"/>
          </p:nvSpPr>
          <p:spPr bwMode="auto">
            <a:xfrm>
              <a:off x="-1528" y="0"/>
              <a:ext cx="1949" cy="1987"/>
            </a:xfrm>
            <a:custGeom>
              <a:avLst/>
              <a:gdLst>
                <a:gd name="T0" fmla="*/ 50077 w 64000"/>
                <a:gd name="T1" fmla="*/ 5595 h 64000"/>
                <a:gd name="T2" fmla="*/ 64000 w 64000"/>
                <a:gd name="T3" fmla="*/ 32000 h 64000"/>
                <a:gd name="T4" fmla="*/ 50077 w 64000"/>
                <a:gd name="T5" fmla="*/ 58404 h 64000"/>
                <a:gd name="T6" fmla="*/ 50077 w 64000"/>
                <a:gd name="T7" fmla="*/ 58404 h 64000"/>
                <a:gd name="T8" fmla="*/ 50076 w 64000"/>
                <a:gd name="T9" fmla="*/ 58404 h 64000"/>
                <a:gd name="T10" fmla="*/ 50077 w 64000"/>
                <a:gd name="T11" fmla="*/ 58405 h 64000"/>
                <a:gd name="T12" fmla="*/ 50077 w 64000"/>
                <a:gd name="T13" fmla="*/ 5595 h 64000"/>
                <a:gd name="T14" fmla="*/ 50076 w 64000"/>
                <a:gd name="T15" fmla="*/ 5595 h 64000"/>
                <a:gd name="T16" fmla="*/ 50077 w 64000"/>
                <a:gd name="T17" fmla="*/ 559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74" name="Line 5"/>
            <p:cNvSpPr>
              <a:spLocks noChangeShapeType="1"/>
            </p:cNvSpPr>
            <p:nvPr userDrawn="1"/>
          </p:nvSpPr>
          <p:spPr bwMode="auto">
            <a:xfrm>
              <a:off x="864" y="960"/>
              <a:ext cx="4608" cy="0"/>
            </a:xfrm>
            <a:prstGeom prst="line">
              <a:avLst/>
            </a:prstGeom>
            <a:noFill/>
            <a:ln w="127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2051" name="Rectangle 6"/>
          <p:cNvSpPr>
            <a:spLocks noGrp="1" noChangeArrowheads="1"/>
          </p:cNvSpPr>
          <p:nvPr>
            <p:ph type="title"/>
          </p:nvPr>
        </p:nvSpPr>
        <p:spPr bwMode="auto">
          <a:xfrm>
            <a:off x="1828801" y="304800"/>
            <a:ext cx="97514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7"/>
          <p:cNvSpPr>
            <a:spLocks noGrp="1" noChangeArrowheads="1"/>
          </p:cNvSpPr>
          <p:nvPr>
            <p:ph type="body" idx="1"/>
          </p:nvPr>
        </p:nvSpPr>
        <p:spPr bwMode="auto">
          <a:xfrm>
            <a:off x="1826684" y="1827213"/>
            <a:ext cx="975148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53608" name="Rectangle 8"/>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pPr fontAlgn="base">
              <a:spcBef>
                <a:spcPct val="0"/>
              </a:spcBef>
              <a:spcAft>
                <a:spcPct val="0"/>
              </a:spcAft>
              <a:defRPr/>
            </a:pPr>
            <a:endParaRPr lang="en-US">
              <a:solidFill>
                <a:srgbClr val="000000"/>
              </a:solidFill>
            </a:endParaRPr>
          </a:p>
        </p:txBody>
      </p:sp>
      <p:sp>
        <p:nvSpPr>
          <p:cNvPr id="153609" name="Rectangle 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Verdana" pitchFamily="34" charset="0"/>
              </a:defRPr>
            </a:lvl1pPr>
          </a:lstStyle>
          <a:p>
            <a:pPr fontAlgn="base">
              <a:spcBef>
                <a:spcPct val="0"/>
              </a:spcBef>
              <a:spcAft>
                <a:spcPct val="0"/>
              </a:spcAft>
              <a:defRPr/>
            </a:pPr>
            <a:endParaRPr lang="en-US">
              <a:solidFill>
                <a:srgbClr val="000000"/>
              </a:solidFill>
            </a:endParaRPr>
          </a:p>
        </p:txBody>
      </p:sp>
      <p:grpSp>
        <p:nvGrpSpPr>
          <p:cNvPr id="2055" name="Group 11"/>
          <p:cNvGrpSpPr>
            <a:grpSpLocks/>
          </p:cNvGrpSpPr>
          <p:nvPr userDrawn="1"/>
        </p:nvGrpSpPr>
        <p:grpSpPr bwMode="auto">
          <a:xfrm>
            <a:off x="1219200" y="0"/>
            <a:ext cx="9956800" cy="762000"/>
            <a:chOff x="675" y="192"/>
            <a:chExt cx="4797" cy="697"/>
          </a:xfrm>
        </p:grpSpPr>
        <p:sp>
          <p:nvSpPr>
            <p:cNvPr id="2867" name="Oval 12"/>
            <p:cNvSpPr>
              <a:spLocks noChangeArrowheads="1"/>
            </p:cNvSpPr>
            <p:nvPr/>
          </p:nvSpPr>
          <p:spPr bwMode="hidden">
            <a:xfrm flipH="1">
              <a:off x="3067" y="192"/>
              <a:ext cx="677" cy="696"/>
            </a:xfrm>
            <a:prstGeom prst="ellipse">
              <a:avLst/>
            </a:prstGeom>
            <a:solidFill>
              <a:schemeClr val="accent2"/>
            </a:solidFill>
            <a:ln w="2857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8" name="Oval 13"/>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9" name="Oval 14"/>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70" name="Oval 15"/>
            <p:cNvSpPr>
              <a:spLocks noChangeArrowheads="1"/>
            </p:cNvSpPr>
            <p:nvPr/>
          </p:nvSpPr>
          <p:spPr bwMode="hidden">
            <a:xfrm flipH="1">
              <a:off x="3984" y="192"/>
              <a:ext cx="688" cy="696"/>
            </a:xfrm>
            <a:prstGeom prst="ellipse">
              <a:avLst/>
            </a:prstGeom>
            <a:noFill/>
            <a:ln w="28575">
              <a:solidFill>
                <a:schemeClr val="accent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71" name="Oval 16"/>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56" name="Group 17"/>
          <p:cNvGrpSpPr>
            <a:grpSpLocks/>
          </p:cNvGrpSpPr>
          <p:nvPr userDrawn="1"/>
        </p:nvGrpSpPr>
        <p:grpSpPr bwMode="auto">
          <a:xfrm>
            <a:off x="11582400" y="0"/>
            <a:ext cx="609600" cy="1524000"/>
            <a:chOff x="3115" y="0"/>
            <a:chExt cx="2170" cy="2486"/>
          </a:xfrm>
        </p:grpSpPr>
        <p:grpSp>
          <p:nvGrpSpPr>
            <p:cNvPr id="2733" name="Group 18"/>
            <p:cNvGrpSpPr>
              <a:grpSpLocks/>
            </p:cNvGrpSpPr>
            <p:nvPr/>
          </p:nvGrpSpPr>
          <p:grpSpPr bwMode="auto">
            <a:xfrm>
              <a:off x="4080" y="1910"/>
              <a:ext cx="768" cy="576"/>
              <a:chOff x="0" y="0"/>
              <a:chExt cx="768" cy="576"/>
            </a:xfrm>
          </p:grpSpPr>
          <p:sp>
            <p:nvSpPr>
              <p:cNvPr id="2865" name="Oval 19"/>
              <p:cNvSpPr>
                <a:spLocks noChangeArrowheads="1"/>
              </p:cNvSpPr>
              <p:nvPr/>
            </p:nvSpPr>
            <p:spPr bwMode="hidden">
              <a:xfrm>
                <a:off x="-1" y="1"/>
                <a:ext cx="769"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6" name="Oval 20"/>
              <p:cNvSpPr>
                <a:spLocks noChangeArrowheads="1"/>
              </p:cNvSpPr>
              <p:nvPr/>
            </p:nvSpPr>
            <p:spPr bwMode="hidden">
              <a:xfrm>
                <a:off x="278" y="252"/>
                <a:ext cx="181"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34" name="Group 21"/>
            <p:cNvGrpSpPr>
              <a:grpSpLocks/>
            </p:cNvGrpSpPr>
            <p:nvPr/>
          </p:nvGrpSpPr>
          <p:grpSpPr bwMode="auto">
            <a:xfrm>
              <a:off x="4257" y="1103"/>
              <a:ext cx="768" cy="576"/>
              <a:chOff x="0" y="0"/>
              <a:chExt cx="768" cy="576"/>
            </a:xfrm>
          </p:grpSpPr>
          <p:sp>
            <p:nvSpPr>
              <p:cNvPr id="2863" name="Oval 22"/>
              <p:cNvSpPr>
                <a:spLocks noChangeArrowheads="1"/>
              </p:cNvSpPr>
              <p:nvPr/>
            </p:nvSpPr>
            <p:spPr bwMode="hidden">
              <a:xfrm>
                <a:off x="3"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4" name="Oval 23"/>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35" name="Group 24"/>
            <p:cNvGrpSpPr>
              <a:grpSpLocks/>
            </p:cNvGrpSpPr>
            <p:nvPr/>
          </p:nvGrpSpPr>
          <p:grpSpPr bwMode="auto">
            <a:xfrm>
              <a:off x="3134" y="0"/>
              <a:ext cx="768" cy="576"/>
              <a:chOff x="0" y="0"/>
              <a:chExt cx="768" cy="576"/>
            </a:xfrm>
          </p:grpSpPr>
          <p:sp>
            <p:nvSpPr>
              <p:cNvPr id="2861" name="Oval 25"/>
              <p:cNvSpPr>
                <a:spLocks noChangeArrowheads="1"/>
              </p:cNvSpPr>
              <p:nvPr/>
            </p:nvSpPr>
            <p:spPr bwMode="hidden">
              <a:xfrm>
                <a:off x="11"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2" name="Oval 26"/>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36" name="Group 27"/>
            <p:cNvGrpSpPr>
              <a:grpSpLocks/>
            </p:cNvGrpSpPr>
            <p:nvPr/>
          </p:nvGrpSpPr>
          <p:grpSpPr bwMode="auto">
            <a:xfrm>
              <a:off x="3115" y="0"/>
              <a:ext cx="2170" cy="1702"/>
              <a:chOff x="3115" y="0"/>
              <a:chExt cx="2170" cy="1702"/>
            </a:xfrm>
          </p:grpSpPr>
          <p:grpSp>
            <p:nvGrpSpPr>
              <p:cNvPr id="2737" name="Group 28"/>
              <p:cNvGrpSpPr>
                <a:grpSpLocks/>
              </p:cNvGrpSpPr>
              <p:nvPr/>
            </p:nvGrpSpPr>
            <p:grpSpPr bwMode="auto">
              <a:xfrm>
                <a:off x="3640" y="308"/>
                <a:ext cx="1145" cy="844"/>
                <a:chOff x="1265" y="814"/>
                <a:chExt cx="2919" cy="2151"/>
              </a:xfrm>
            </p:grpSpPr>
            <p:sp>
              <p:nvSpPr>
                <p:cNvPr id="2859" name="Oval 29"/>
                <p:cNvSpPr>
                  <a:spLocks noChangeArrowheads="1"/>
                </p:cNvSpPr>
                <p:nvPr/>
              </p:nvSpPr>
              <p:spPr bwMode="hidden">
                <a:xfrm>
                  <a:off x="1271" y="814"/>
                  <a:ext cx="2920" cy="2152"/>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0" name="Oval 30"/>
                <p:cNvSpPr>
                  <a:spLocks noChangeArrowheads="1"/>
                </p:cNvSpPr>
                <p:nvPr/>
              </p:nvSpPr>
              <p:spPr bwMode="hidden">
                <a:xfrm>
                  <a:off x="2385" y="1600"/>
                  <a:ext cx="576" cy="409"/>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38" name="Group 31"/>
              <p:cNvGrpSpPr>
                <a:grpSpLocks/>
              </p:cNvGrpSpPr>
              <p:nvPr/>
            </p:nvGrpSpPr>
            <p:grpSpPr bwMode="auto">
              <a:xfrm>
                <a:off x="3115" y="0"/>
                <a:ext cx="2145" cy="1702"/>
                <a:chOff x="3115" y="0"/>
                <a:chExt cx="2145" cy="1702"/>
              </a:xfrm>
            </p:grpSpPr>
            <p:grpSp>
              <p:nvGrpSpPr>
                <p:cNvPr id="2761" name="Group 32"/>
                <p:cNvGrpSpPr>
                  <a:grpSpLocks/>
                </p:cNvGrpSpPr>
                <p:nvPr/>
              </p:nvGrpSpPr>
              <p:grpSpPr bwMode="auto">
                <a:xfrm>
                  <a:off x="4505" y="589"/>
                  <a:ext cx="493" cy="912"/>
                  <a:chOff x="3471" y="1530"/>
                  <a:chExt cx="1258" cy="2327"/>
                </a:xfrm>
              </p:grpSpPr>
              <p:sp>
                <p:nvSpPr>
                  <p:cNvPr id="2857" name="Freeform 33"/>
                  <p:cNvSpPr>
                    <a:spLocks/>
                  </p:cNvSpPr>
                  <p:nvPr/>
                </p:nvSpPr>
                <p:spPr bwMode="hidden">
                  <a:xfrm rot="2711884">
                    <a:off x="2814" y="2251"/>
                    <a:ext cx="1718" cy="23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58" name="Freeform 34"/>
                  <p:cNvSpPr>
                    <a:spLocks/>
                  </p:cNvSpPr>
                  <p:nvPr/>
                </p:nvSpPr>
                <p:spPr bwMode="hidden">
                  <a:xfrm rot="2711884">
                    <a:off x="4058" y="3107"/>
                    <a:ext cx="866"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62" name="Group 35"/>
                <p:cNvGrpSpPr>
                  <a:grpSpLocks/>
                </p:cNvGrpSpPr>
                <p:nvPr/>
              </p:nvGrpSpPr>
              <p:grpSpPr bwMode="auto">
                <a:xfrm>
                  <a:off x="4267" y="781"/>
                  <a:ext cx="966" cy="522"/>
                  <a:chOff x="2864" y="2019"/>
                  <a:chExt cx="2463" cy="1332"/>
                </a:xfrm>
              </p:grpSpPr>
              <p:sp>
                <p:nvSpPr>
                  <p:cNvPr id="2855" name="Freeform 36"/>
                  <p:cNvSpPr>
                    <a:spLocks/>
                  </p:cNvSpPr>
                  <p:nvPr/>
                </p:nvSpPr>
                <p:spPr bwMode="hidden">
                  <a:xfrm rot="2104081">
                    <a:off x="2866" y="1810"/>
                    <a:ext cx="1806" cy="54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56" name="Freeform 37"/>
                  <p:cNvSpPr>
                    <a:spLocks/>
                  </p:cNvSpPr>
                  <p:nvPr/>
                </p:nvSpPr>
                <p:spPr bwMode="hidden">
                  <a:xfrm rot="2104081">
                    <a:off x="4345" y="280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63" name="Group 38"/>
                <p:cNvGrpSpPr>
                  <a:grpSpLocks/>
                </p:cNvGrpSpPr>
                <p:nvPr/>
              </p:nvGrpSpPr>
              <p:grpSpPr bwMode="auto">
                <a:xfrm>
                  <a:off x="4280" y="707"/>
                  <a:ext cx="971" cy="417"/>
                  <a:chOff x="2897" y="1832"/>
                  <a:chExt cx="2477" cy="1064"/>
                </a:xfrm>
              </p:grpSpPr>
              <p:sp>
                <p:nvSpPr>
                  <p:cNvPr id="2853" name="Freeform 39"/>
                  <p:cNvSpPr>
                    <a:spLocks/>
                  </p:cNvSpPr>
                  <p:nvPr/>
                </p:nvSpPr>
                <p:spPr bwMode="hidden">
                  <a:xfrm rot="1582915">
                    <a:off x="2904" y="1832"/>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54" name="Freeform 40"/>
                  <p:cNvSpPr>
                    <a:spLocks/>
                  </p:cNvSpPr>
                  <p:nvPr/>
                </p:nvSpPr>
                <p:spPr bwMode="hidden">
                  <a:xfrm rot="1582915">
                    <a:off x="4442" y="2420"/>
                    <a:ext cx="980"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64" name="Group 41"/>
                <p:cNvGrpSpPr>
                  <a:grpSpLocks/>
                </p:cNvGrpSpPr>
                <p:nvPr/>
              </p:nvGrpSpPr>
              <p:grpSpPr bwMode="auto">
                <a:xfrm>
                  <a:off x="4291" y="630"/>
                  <a:ext cx="969" cy="364"/>
                  <a:chOff x="2924" y="1636"/>
                  <a:chExt cx="2472" cy="927"/>
                </a:xfrm>
              </p:grpSpPr>
              <p:sp>
                <p:nvSpPr>
                  <p:cNvPr id="2851" name="Freeform 42"/>
                  <p:cNvSpPr>
                    <a:spLocks/>
                  </p:cNvSpPr>
                  <p:nvPr/>
                </p:nvSpPr>
                <p:spPr bwMode="hidden">
                  <a:xfrm rot="1080363">
                    <a:off x="2923" y="1634"/>
                    <a:ext cx="1692"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52" name="Freeform 43"/>
                  <p:cNvSpPr>
                    <a:spLocks/>
                  </p:cNvSpPr>
                  <p:nvPr/>
                </p:nvSpPr>
                <p:spPr bwMode="hidden">
                  <a:xfrm rot="1080363">
                    <a:off x="4499" y="2036"/>
                    <a:ext cx="903" cy="52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65" name="Group 44"/>
                <p:cNvGrpSpPr>
                  <a:grpSpLocks/>
                </p:cNvGrpSpPr>
                <p:nvPr/>
              </p:nvGrpSpPr>
              <p:grpSpPr bwMode="auto">
                <a:xfrm>
                  <a:off x="4304" y="543"/>
                  <a:ext cx="918" cy="258"/>
                  <a:chOff x="2958" y="1414"/>
                  <a:chExt cx="2342" cy="657"/>
                </a:xfrm>
              </p:grpSpPr>
              <p:sp>
                <p:nvSpPr>
                  <p:cNvPr id="2849" name="Freeform 45"/>
                  <p:cNvSpPr>
                    <a:spLocks/>
                  </p:cNvSpPr>
                  <p:nvPr/>
                </p:nvSpPr>
                <p:spPr bwMode="hidden">
                  <a:xfrm rot="463793">
                    <a:off x="2962" y="1416"/>
                    <a:ext cx="1538"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50" name="Freeform 46"/>
                  <p:cNvSpPr>
                    <a:spLocks/>
                  </p:cNvSpPr>
                  <p:nvPr/>
                </p:nvSpPr>
                <p:spPr bwMode="hidden">
                  <a:xfrm rot="463793">
                    <a:off x="4480" y="1581"/>
                    <a:ext cx="827"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66" name="Group 47"/>
                <p:cNvGrpSpPr>
                  <a:grpSpLocks/>
                </p:cNvGrpSpPr>
                <p:nvPr/>
              </p:nvGrpSpPr>
              <p:grpSpPr bwMode="auto">
                <a:xfrm>
                  <a:off x="4314" y="487"/>
                  <a:ext cx="843" cy="134"/>
                  <a:chOff x="2983" y="1269"/>
                  <a:chExt cx="2150" cy="343"/>
                </a:xfrm>
              </p:grpSpPr>
              <p:sp>
                <p:nvSpPr>
                  <p:cNvPr id="2847" name="Freeform 48"/>
                  <p:cNvSpPr>
                    <a:spLocks/>
                  </p:cNvSpPr>
                  <p:nvPr/>
                </p:nvSpPr>
                <p:spPr bwMode="hidden">
                  <a:xfrm rot="-84182">
                    <a:off x="2981" y="128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48" name="Freeform 49"/>
                  <p:cNvSpPr>
                    <a:spLocks/>
                  </p:cNvSpPr>
                  <p:nvPr/>
                </p:nvSpPr>
                <p:spPr bwMode="hidden">
                  <a:xfrm rot="-84182">
                    <a:off x="4383" y="1269"/>
                    <a:ext cx="749"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67" name="Group 50"/>
                <p:cNvGrpSpPr>
                  <a:grpSpLocks/>
                </p:cNvGrpSpPr>
                <p:nvPr/>
              </p:nvGrpSpPr>
              <p:grpSpPr bwMode="auto">
                <a:xfrm>
                  <a:off x="4296" y="349"/>
                  <a:ext cx="737" cy="167"/>
                  <a:chOff x="2938" y="917"/>
                  <a:chExt cx="1879" cy="427"/>
                </a:xfrm>
              </p:grpSpPr>
              <p:sp>
                <p:nvSpPr>
                  <p:cNvPr id="2845" name="Freeform 51"/>
                  <p:cNvSpPr>
                    <a:spLocks/>
                  </p:cNvSpPr>
                  <p:nvPr/>
                </p:nvSpPr>
                <p:spPr bwMode="hidden">
                  <a:xfrm rot="-802576">
                    <a:off x="2943" y="1130"/>
                    <a:ext cx="1229" cy="2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46" name="Freeform 52"/>
                  <p:cNvSpPr>
                    <a:spLocks/>
                  </p:cNvSpPr>
                  <p:nvPr/>
                </p:nvSpPr>
                <p:spPr bwMode="hidden">
                  <a:xfrm rot="-802576">
                    <a:off x="4153" y="919"/>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68" name="Group 53"/>
                <p:cNvGrpSpPr>
                  <a:grpSpLocks/>
                </p:cNvGrpSpPr>
                <p:nvPr/>
              </p:nvGrpSpPr>
              <p:grpSpPr bwMode="auto">
                <a:xfrm>
                  <a:off x="3394" y="637"/>
                  <a:ext cx="493" cy="912"/>
                  <a:chOff x="637" y="1653"/>
                  <a:chExt cx="1257" cy="2326"/>
                </a:xfrm>
              </p:grpSpPr>
              <p:sp>
                <p:nvSpPr>
                  <p:cNvPr id="2843" name="Freeform 54"/>
                  <p:cNvSpPr>
                    <a:spLocks/>
                  </p:cNvSpPr>
                  <p:nvPr/>
                </p:nvSpPr>
                <p:spPr bwMode="hidden">
                  <a:xfrm rot="18888116" flipH="1">
                    <a:off x="1187" y="2064"/>
                    <a:ext cx="1724" cy="9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44" name="Freeform 55"/>
                  <p:cNvSpPr>
                    <a:spLocks/>
                  </p:cNvSpPr>
                  <p:nvPr/>
                </p:nvSpPr>
                <p:spPr bwMode="hidden">
                  <a:xfrm rot="18888116" flipH="1">
                    <a:off x="424" y="3266"/>
                    <a:ext cx="925" cy="49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69" name="Group 56"/>
                <p:cNvGrpSpPr>
                  <a:grpSpLocks/>
                </p:cNvGrpSpPr>
                <p:nvPr/>
              </p:nvGrpSpPr>
              <p:grpSpPr bwMode="auto">
                <a:xfrm>
                  <a:off x="3142" y="850"/>
                  <a:ext cx="966" cy="522"/>
                  <a:chOff x="-5" y="2196"/>
                  <a:chExt cx="2463" cy="1332"/>
                </a:xfrm>
              </p:grpSpPr>
              <p:sp>
                <p:nvSpPr>
                  <p:cNvPr id="2841" name="Freeform 57"/>
                  <p:cNvSpPr>
                    <a:spLocks/>
                  </p:cNvSpPr>
                  <p:nvPr/>
                </p:nvSpPr>
                <p:spPr bwMode="hidden">
                  <a:xfrm rot="19495919" flipH="1">
                    <a:off x="656" y="2194"/>
                    <a:ext cx="1806" cy="3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42" name="Freeform 58"/>
                  <p:cNvSpPr>
                    <a:spLocks/>
                  </p:cNvSpPr>
                  <p:nvPr/>
                </p:nvSpPr>
                <p:spPr bwMode="hidden">
                  <a:xfrm rot="19495919" flipH="1">
                    <a:off x="3" y="298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70" name="Group 59"/>
                <p:cNvGrpSpPr>
                  <a:grpSpLocks/>
                </p:cNvGrpSpPr>
                <p:nvPr/>
              </p:nvGrpSpPr>
              <p:grpSpPr bwMode="auto">
                <a:xfrm>
                  <a:off x="3124" y="777"/>
                  <a:ext cx="971" cy="417"/>
                  <a:chOff x="-52" y="2009"/>
                  <a:chExt cx="2477" cy="1064"/>
                </a:xfrm>
              </p:grpSpPr>
              <p:sp>
                <p:nvSpPr>
                  <p:cNvPr id="2839" name="Freeform 60"/>
                  <p:cNvSpPr>
                    <a:spLocks/>
                  </p:cNvSpPr>
                  <p:nvPr/>
                </p:nvSpPr>
                <p:spPr bwMode="hidden">
                  <a:xfrm rot="20017085" flipH="1">
                    <a:off x="694" y="2009"/>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40" name="Freeform 61"/>
                  <p:cNvSpPr>
                    <a:spLocks/>
                  </p:cNvSpPr>
                  <p:nvPr/>
                </p:nvSpPr>
                <p:spPr bwMode="hidden">
                  <a:xfrm rot="20017085" flipH="1">
                    <a:off x="-56" y="2597"/>
                    <a:ext cx="94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71" name="Group 62"/>
                <p:cNvGrpSpPr>
                  <a:grpSpLocks/>
                </p:cNvGrpSpPr>
                <p:nvPr/>
              </p:nvGrpSpPr>
              <p:grpSpPr bwMode="auto">
                <a:xfrm>
                  <a:off x="3115" y="700"/>
                  <a:ext cx="969" cy="363"/>
                  <a:chOff x="-74" y="1813"/>
                  <a:chExt cx="2472" cy="927"/>
                </a:xfrm>
              </p:grpSpPr>
              <p:sp>
                <p:nvSpPr>
                  <p:cNvPr id="2837" name="Freeform 63"/>
                  <p:cNvSpPr>
                    <a:spLocks/>
                  </p:cNvSpPr>
                  <p:nvPr/>
                </p:nvSpPr>
                <p:spPr bwMode="hidden">
                  <a:xfrm rot="20519637" flipH="1">
                    <a:off x="714" y="1811"/>
                    <a:ext cx="1692" cy="33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38" name="Freeform 64"/>
                  <p:cNvSpPr>
                    <a:spLocks/>
                  </p:cNvSpPr>
                  <p:nvPr/>
                </p:nvSpPr>
                <p:spPr bwMode="hidden">
                  <a:xfrm rot="20519637" flipH="1">
                    <a:off x="-74" y="2214"/>
                    <a:ext cx="903" cy="50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72" name="Group 65"/>
                <p:cNvGrpSpPr>
                  <a:grpSpLocks/>
                </p:cNvGrpSpPr>
                <p:nvPr/>
              </p:nvGrpSpPr>
              <p:grpSpPr bwMode="auto">
                <a:xfrm>
                  <a:off x="3153" y="613"/>
                  <a:ext cx="918" cy="257"/>
                  <a:chOff x="22" y="1591"/>
                  <a:chExt cx="2342" cy="657"/>
                </a:xfrm>
              </p:grpSpPr>
              <p:sp>
                <p:nvSpPr>
                  <p:cNvPr id="2835" name="Freeform 66"/>
                  <p:cNvSpPr>
                    <a:spLocks/>
                  </p:cNvSpPr>
                  <p:nvPr/>
                </p:nvSpPr>
                <p:spPr bwMode="hidden">
                  <a:xfrm rot="21136207" flipH="1">
                    <a:off x="829" y="1593"/>
                    <a:ext cx="1538"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36" name="Freeform 67"/>
                  <p:cNvSpPr>
                    <a:spLocks/>
                  </p:cNvSpPr>
                  <p:nvPr/>
                </p:nvSpPr>
                <p:spPr bwMode="hidden">
                  <a:xfrm rot="21136207" flipH="1">
                    <a:off x="21" y="1758"/>
                    <a:ext cx="827"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73" name="Group 68"/>
                <p:cNvGrpSpPr>
                  <a:grpSpLocks/>
                </p:cNvGrpSpPr>
                <p:nvPr/>
              </p:nvGrpSpPr>
              <p:grpSpPr bwMode="auto">
                <a:xfrm>
                  <a:off x="3218" y="556"/>
                  <a:ext cx="843" cy="134"/>
                  <a:chOff x="189" y="1446"/>
                  <a:chExt cx="2150" cy="343"/>
                </a:xfrm>
              </p:grpSpPr>
              <p:sp>
                <p:nvSpPr>
                  <p:cNvPr id="2833" name="Freeform 69"/>
                  <p:cNvSpPr>
                    <a:spLocks/>
                  </p:cNvSpPr>
                  <p:nvPr/>
                </p:nvSpPr>
                <p:spPr bwMode="hidden">
                  <a:xfrm rot="84182" flipH="1">
                    <a:off x="945" y="146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34" name="Freeform 70"/>
                  <p:cNvSpPr>
                    <a:spLocks/>
                  </p:cNvSpPr>
                  <p:nvPr/>
                </p:nvSpPr>
                <p:spPr bwMode="hidden">
                  <a:xfrm rot="84182" flipH="1">
                    <a:off x="195" y="1448"/>
                    <a:ext cx="749"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74" name="Group 71"/>
                <p:cNvGrpSpPr>
                  <a:grpSpLocks/>
                </p:cNvGrpSpPr>
                <p:nvPr/>
              </p:nvGrpSpPr>
              <p:grpSpPr bwMode="auto">
                <a:xfrm>
                  <a:off x="3342" y="418"/>
                  <a:ext cx="737" cy="167"/>
                  <a:chOff x="505" y="1094"/>
                  <a:chExt cx="1879" cy="427"/>
                </a:xfrm>
              </p:grpSpPr>
              <p:sp>
                <p:nvSpPr>
                  <p:cNvPr id="2831" name="Freeform 72"/>
                  <p:cNvSpPr>
                    <a:spLocks/>
                  </p:cNvSpPr>
                  <p:nvPr/>
                </p:nvSpPr>
                <p:spPr bwMode="hidden">
                  <a:xfrm rot="802576" flipH="1">
                    <a:off x="1156" y="1303"/>
                    <a:ext cx="1229"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32" name="Freeform 73"/>
                  <p:cNvSpPr>
                    <a:spLocks/>
                  </p:cNvSpPr>
                  <p:nvPr/>
                </p:nvSpPr>
                <p:spPr bwMode="hidden">
                  <a:xfrm rot="802576" flipH="1">
                    <a:off x="503" y="1091"/>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75" name="Group 74"/>
                <p:cNvGrpSpPr>
                  <a:grpSpLocks/>
                </p:cNvGrpSpPr>
                <p:nvPr/>
              </p:nvGrpSpPr>
              <p:grpSpPr bwMode="auto">
                <a:xfrm>
                  <a:off x="3386" y="341"/>
                  <a:ext cx="725" cy="218"/>
                  <a:chOff x="616" y="899"/>
                  <a:chExt cx="1850" cy="554"/>
                </a:xfrm>
              </p:grpSpPr>
              <p:sp>
                <p:nvSpPr>
                  <p:cNvPr id="2829" name="Freeform 75"/>
                  <p:cNvSpPr>
                    <a:spLocks/>
                  </p:cNvSpPr>
                  <p:nvPr/>
                </p:nvSpPr>
                <p:spPr bwMode="hidden">
                  <a:xfrm rot="1277471" flipH="1">
                    <a:off x="1232" y="1237"/>
                    <a:ext cx="1230"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30" name="Freeform 76"/>
                  <p:cNvSpPr>
                    <a:spLocks/>
                  </p:cNvSpPr>
                  <p:nvPr/>
                </p:nvSpPr>
                <p:spPr bwMode="hidden">
                  <a:xfrm rot="1277471" flipH="1">
                    <a:off x="617" y="901"/>
                    <a:ext cx="654"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76" name="Group 77"/>
                <p:cNvGrpSpPr>
                  <a:grpSpLocks/>
                </p:cNvGrpSpPr>
                <p:nvPr/>
              </p:nvGrpSpPr>
              <p:grpSpPr bwMode="auto">
                <a:xfrm>
                  <a:off x="3472" y="231"/>
                  <a:ext cx="693" cy="291"/>
                  <a:chOff x="3472" y="231"/>
                  <a:chExt cx="693" cy="291"/>
                </a:xfrm>
              </p:grpSpPr>
              <p:sp>
                <p:nvSpPr>
                  <p:cNvPr id="2827" name="Freeform 78"/>
                  <p:cNvSpPr>
                    <a:spLocks/>
                  </p:cNvSpPr>
                  <p:nvPr/>
                </p:nvSpPr>
                <p:spPr bwMode="hidden">
                  <a:xfrm rot="2028410" flipH="1">
                    <a:off x="3680" y="438"/>
                    <a:ext cx="723" cy="8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28" name="Freeform 79"/>
                  <p:cNvSpPr>
                    <a:spLocks/>
                  </p:cNvSpPr>
                  <p:nvPr/>
                </p:nvSpPr>
                <p:spPr bwMode="hidden">
                  <a:xfrm rot="2028410" flipH="1">
                    <a:off x="3469" y="230"/>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77" name="Group 80"/>
                <p:cNvGrpSpPr>
                  <a:grpSpLocks/>
                </p:cNvGrpSpPr>
                <p:nvPr/>
              </p:nvGrpSpPr>
              <p:grpSpPr bwMode="auto">
                <a:xfrm>
                  <a:off x="3554" y="118"/>
                  <a:ext cx="664" cy="349"/>
                  <a:chOff x="3554" y="118"/>
                  <a:chExt cx="664" cy="349"/>
                </a:xfrm>
              </p:grpSpPr>
              <p:sp>
                <p:nvSpPr>
                  <p:cNvPr id="2825" name="Freeform 81"/>
                  <p:cNvSpPr>
                    <a:spLocks/>
                  </p:cNvSpPr>
                  <p:nvPr/>
                </p:nvSpPr>
                <p:spPr bwMode="hidden">
                  <a:xfrm rot="2664424" flipH="1">
                    <a:off x="3725" y="383"/>
                    <a:ext cx="731" cy="8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26" name="Freeform 82"/>
                  <p:cNvSpPr>
                    <a:spLocks/>
                  </p:cNvSpPr>
                  <p:nvPr/>
                </p:nvSpPr>
                <p:spPr bwMode="hidden">
                  <a:xfrm rot="2664424" flipH="1">
                    <a:off x="3552" y="119"/>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78" name="Group 83"/>
                <p:cNvGrpSpPr>
                  <a:grpSpLocks/>
                </p:cNvGrpSpPr>
                <p:nvPr/>
              </p:nvGrpSpPr>
              <p:grpSpPr bwMode="auto">
                <a:xfrm>
                  <a:off x="3784" y="30"/>
                  <a:ext cx="305" cy="593"/>
                  <a:chOff x="1633" y="104"/>
                  <a:chExt cx="778" cy="1512"/>
                </a:xfrm>
              </p:grpSpPr>
              <p:sp>
                <p:nvSpPr>
                  <p:cNvPr id="2823" name="Freeform 84"/>
                  <p:cNvSpPr>
                    <a:spLocks/>
                  </p:cNvSpPr>
                  <p:nvPr/>
                </p:nvSpPr>
                <p:spPr bwMode="hidden">
                  <a:xfrm rot="3473776" flipH="1">
                    <a:off x="1762" y="949"/>
                    <a:ext cx="1076"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24" name="Freeform 85"/>
                  <p:cNvSpPr>
                    <a:spLocks/>
                  </p:cNvSpPr>
                  <p:nvPr/>
                </p:nvSpPr>
                <p:spPr bwMode="hidden">
                  <a:xfrm rot="3473776" flipH="1">
                    <a:off x="1507" y="237"/>
                    <a:ext cx="588" cy="3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79" name="Group 86"/>
                <p:cNvGrpSpPr>
                  <a:grpSpLocks/>
                </p:cNvGrpSpPr>
                <p:nvPr/>
              </p:nvGrpSpPr>
              <p:grpSpPr bwMode="auto">
                <a:xfrm>
                  <a:off x="3903" y="0"/>
                  <a:ext cx="248" cy="601"/>
                  <a:chOff x="1935" y="28"/>
                  <a:chExt cx="634" cy="1534"/>
                </a:xfrm>
              </p:grpSpPr>
              <p:sp>
                <p:nvSpPr>
                  <p:cNvPr id="2821" name="Freeform 87"/>
                  <p:cNvSpPr>
                    <a:spLocks/>
                  </p:cNvSpPr>
                  <p:nvPr/>
                </p:nvSpPr>
                <p:spPr bwMode="hidden">
                  <a:xfrm rot="4126480" flipH="1">
                    <a:off x="1963" y="907"/>
                    <a:ext cx="1058" cy="2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22" name="Freeform 88"/>
                  <p:cNvSpPr>
                    <a:spLocks/>
                  </p:cNvSpPr>
                  <p:nvPr/>
                </p:nvSpPr>
                <p:spPr bwMode="hidden">
                  <a:xfrm rot="4126480" flipH="1">
                    <a:off x="1832" y="139"/>
                    <a:ext cx="568" cy="34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80" name="Group 89"/>
                <p:cNvGrpSpPr>
                  <a:grpSpLocks/>
                </p:cNvGrpSpPr>
                <p:nvPr/>
              </p:nvGrpSpPr>
              <p:grpSpPr bwMode="auto">
                <a:xfrm>
                  <a:off x="4251" y="252"/>
                  <a:ext cx="723" cy="222"/>
                  <a:chOff x="2822" y="672"/>
                  <a:chExt cx="1845" cy="566"/>
                </a:xfrm>
              </p:grpSpPr>
              <p:sp>
                <p:nvSpPr>
                  <p:cNvPr id="2819" name="Freeform 90"/>
                  <p:cNvSpPr>
                    <a:spLocks/>
                  </p:cNvSpPr>
                  <p:nvPr/>
                </p:nvSpPr>
                <p:spPr bwMode="hidden">
                  <a:xfrm rot="-1325434">
                    <a:off x="2826" y="1020"/>
                    <a:ext cx="1231" cy="21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20" name="Freeform 91"/>
                  <p:cNvSpPr>
                    <a:spLocks/>
                  </p:cNvSpPr>
                  <p:nvPr/>
                </p:nvSpPr>
                <p:spPr bwMode="hidden">
                  <a:xfrm rot="-1325434">
                    <a:off x="4019" y="670"/>
                    <a:ext cx="654"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81" name="Group 92"/>
                <p:cNvGrpSpPr>
                  <a:grpSpLocks/>
                </p:cNvGrpSpPr>
                <p:nvPr/>
              </p:nvGrpSpPr>
              <p:grpSpPr bwMode="auto">
                <a:xfrm>
                  <a:off x="4196" y="163"/>
                  <a:ext cx="699" cy="282"/>
                  <a:chOff x="2683" y="445"/>
                  <a:chExt cx="1781" cy="717"/>
                </a:xfrm>
              </p:grpSpPr>
              <p:sp>
                <p:nvSpPr>
                  <p:cNvPr id="2817" name="Freeform 93"/>
                  <p:cNvSpPr>
                    <a:spLocks/>
                  </p:cNvSpPr>
                  <p:nvPr/>
                </p:nvSpPr>
                <p:spPr bwMode="hidden">
                  <a:xfrm rot="-1921064">
                    <a:off x="3288" y="946"/>
                    <a:ext cx="1229"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18" name="Freeform 94"/>
                  <p:cNvSpPr>
                    <a:spLocks/>
                  </p:cNvSpPr>
                  <p:nvPr/>
                </p:nvSpPr>
                <p:spPr bwMode="hidden">
                  <a:xfrm rot="-1921064">
                    <a:off x="4402" y="445"/>
                    <a:ext cx="67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2" name="Freeform 95"/>
                <p:cNvSpPr>
                  <a:spLocks/>
                </p:cNvSpPr>
                <p:nvPr/>
              </p:nvSpPr>
              <p:spPr bwMode="hidden">
                <a:xfrm rot="4578755" flipH="1">
                  <a:off x="3969" y="370"/>
                  <a:ext cx="401"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3" name="Freeform 96"/>
                <p:cNvSpPr>
                  <a:spLocks/>
                </p:cNvSpPr>
                <p:nvPr/>
              </p:nvSpPr>
              <p:spPr bwMode="hidden">
                <a:xfrm rot="4578755" flipH="1">
                  <a:off x="3978" y="77"/>
                  <a:ext cx="218"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2784" name="Group 97"/>
                <p:cNvGrpSpPr>
                  <a:grpSpLocks/>
                </p:cNvGrpSpPr>
                <p:nvPr/>
              </p:nvGrpSpPr>
              <p:grpSpPr bwMode="auto">
                <a:xfrm>
                  <a:off x="4242" y="5"/>
                  <a:ext cx="251" cy="596"/>
                  <a:chOff x="2800" y="41"/>
                  <a:chExt cx="640" cy="1520"/>
                </a:xfrm>
              </p:grpSpPr>
              <p:sp>
                <p:nvSpPr>
                  <p:cNvPr id="2815" name="Freeform 98"/>
                  <p:cNvSpPr>
                    <a:spLocks/>
                  </p:cNvSpPr>
                  <p:nvPr/>
                </p:nvSpPr>
                <p:spPr bwMode="hidden">
                  <a:xfrm rot="-3857755">
                    <a:off x="2363" y="942"/>
                    <a:ext cx="1063" cy="17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16" name="Freeform 99"/>
                  <p:cNvSpPr>
                    <a:spLocks/>
                  </p:cNvSpPr>
                  <p:nvPr/>
                </p:nvSpPr>
                <p:spPr bwMode="hidden">
                  <a:xfrm rot="-3857755">
                    <a:off x="3014" y="181"/>
                    <a:ext cx="568"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85" name="Group 100"/>
                <p:cNvGrpSpPr>
                  <a:grpSpLocks/>
                </p:cNvGrpSpPr>
                <p:nvPr/>
              </p:nvGrpSpPr>
              <p:grpSpPr bwMode="auto">
                <a:xfrm>
                  <a:off x="4295" y="53"/>
                  <a:ext cx="398" cy="574"/>
                  <a:chOff x="2934" y="163"/>
                  <a:chExt cx="1017" cy="1464"/>
                </a:xfrm>
              </p:grpSpPr>
              <p:sp>
                <p:nvSpPr>
                  <p:cNvPr id="2813" name="Freeform 101"/>
                  <p:cNvSpPr>
                    <a:spLocks/>
                  </p:cNvSpPr>
                  <p:nvPr/>
                </p:nvSpPr>
                <p:spPr bwMode="hidden">
                  <a:xfrm rot="-2777260">
                    <a:off x="2498" y="913"/>
                    <a:ext cx="1156"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14" name="Freeform 102"/>
                  <p:cNvSpPr>
                    <a:spLocks/>
                  </p:cNvSpPr>
                  <p:nvPr/>
                </p:nvSpPr>
                <p:spPr bwMode="hidden">
                  <a:xfrm rot="-2777260">
                    <a:off x="4037" y="259"/>
                    <a:ext cx="621" cy="42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86" name="Group 103"/>
                <p:cNvGrpSpPr>
                  <a:grpSpLocks/>
                </p:cNvGrpSpPr>
                <p:nvPr/>
              </p:nvGrpSpPr>
              <p:grpSpPr bwMode="auto">
                <a:xfrm>
                  <a:off x="4215" y="2"/>
                  <a:ext cx="95" cy="567"/>
                  <a:chOff x="2730" y="32"/>
                  <a:chExt cx="243" cy="1448"/>
                </a:xfrm>
              </p:grpSpPr>
              <p:sp>
                <p:nvSpPr>
                  <p:cNvPr id="2811" name="Freeform 104"/>
                  <p:cNvSpPr>
                    <a:spLocks/>
                  </p:cNvSpPr>
                  <p:nvPr/>
                </p:nvSpPr>
                <p:spPr bwMode="hidden">
                  <a:xfrm rot="-4903748">
                    <a:off x="2302" y="957"/>
                    <a:ext cx="952" cy="9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12" name="Freeform 105"/>
                  <p:cNvSpPr>
                    <a:spLocks/>
                  </p:cNvSpPr>
                  <p:nvPr/>
                </p:nvSpPr>
                <p:spPr bwMode="hidden">
                  <a:xfrm rot="-4903748">
                    <a:off x="2659" y="221"/>
                    <a:ext cx="509"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87" name="Group 106"/>
                <p:cNvGrpSpPr>
                  <a:grpSpLocks/>
                </p:cNvGrpSpPr>
                <p:nvPr/>
              </p:nvGrpSpPr>
              <p:grpSpPr bwMode="auto">
                <a:xfrm>
                  <a:off x="3514" y="683"/>
                  <a:ext cx="425" cy="960"/>
                  <a:chOff x="943" y="1769"/>
                  <a:chExt cx="1085" cy="2450"/>
                </a:xfrm>
              </p:grpSpPr>
              <p:sp>
                <p:nvSpPr>
                  <p:cNvPr id="2809" name="Freeform 107"/>
                  <p:cNvSpPr>
                    <a:spLocks/>
                  </p:cNvSpPr>
                  <p:nvPr/>
                </p:nvSpPr>
                <p:spPr bwMode="hidden">
                  <a:xfrm rot="18335692" flipH="1">
                    <a:off x="1008" y="2476"/>
                    <a:ext cx="1718" cy="3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10" name="Freeform 108"/>
                  <p:cNvSpPr>
                    <a:spLocks/>
                  </p:cNvSpPr>
                  <p:nvPr/>
                </p:nvSpPr>
                <p:spPr bwMode="hidden">
                  <a:xfrm rot="18335692" flipH="1">
                    <a:off x="722" y="3513"/>
                    <a:ext cx="925"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88" name="Group 109"/>
                <p:cNvGrpSpPr>
                  <a:grpSpLocks/>
                </p:cNvGrpSpPr>
                <p:nvPr/>
              </p:nvGrpSpPr>
              <p:grpSpPr bwMode="auto">
                <a:xfrm>
                  <a:off x="3715" y="748"/>
                  <a:ext cx="300" cy="930"/>
                  <a:chOff x="1455" y="1936"/>
                  <a:chExt cx="766" cy="2373"/>
                </a:xfrm>
              </p:grpSpPr>
              <p:sp>
                <p:nvSpPr>
                  <p:cNvPr id="2807" name="Freeform 110"/>
                  <p:cNvSpPr>
                    <a:spLocks/>
                  </p:cNvSpPr>
                  <p:nvPr/>
                </p:nvSpPr>
                <p:spPr bwMode="hidden">
                  <a:xfrm rot="17542885" flipH="1">
                    <a:off x="1580" y="2281"/>
                    <a:ext cx="1592" cy="9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08" name="Freeform 111"/>
                  <p:cNvSpPr>
                    <a:spLocks/>
                  </p:cNvSpPr>
                  <p:nvPr/>
                </p:nvSpPr>
                <p:spPr bwMode="hidden">
                  <a:xfrm rot="17542885" flipH="1">
                    <a:off x="1292" y="3620"/>
                    <a:ext cx="859" cy="51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89" name="Group 112"/>
                <p:cNvGrpSpPr>
                  <a:grpSpLocks/>
                </p:cNvGrpSpPr>
                <p:nvPr/>
              </p:nvGrpSpPr>
              <p:grpSpPr bwMode="auto">
                <a:xfrm rot="88588">
                  <a:off x="3923" y="769"/>
                  <a:ext cx="180" cy="913"/>
                  <a:chOff x="1956" y="1990"/>
                  <a:chExt cx="492" cy="2604"/>
                </a:xfrm>
              </p:grpSpPr>
              <p:sp>
                <p:nvSpPr>
                  <p:cNvPr id="2805" name="Freeform 113"/>
                  <p:cNvSpPr>
                    <a:spLocks/>
                  </p:cNvSpPr>
                  <p:nvPr/>
                </p:nvSpPr>
                <p:spPr bwMode="hidden">
                  <a:xfrm rot="16782062" flipH="1">
                    <a:off x="921" y="2542"/>
                    <a:ext cx="1625" cy="30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06" name="Freeform 114"/>
                  <p:cNvSpPr>
                    <a:spLocks/>
                  </p:cNvSpPr>
                  <p:nvPr/>
                </p:nvSpPr>
                <p:spPr bwMode="hidden">
                  <a:xfrm rot="16782062" flipH="1">
                    <a:off x="1248" y="3633"/>
                    <a:ext cx="916" cy="5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90" name="Group 115"/>
                <p:cNvGrpSpPr>
                  <a:grpSpLocks/>
                </p:cNvGrpSpPr>
                <p:nvPr/>
              </p:nvGrpSpPr>
              <p:grpSpPr bwMode="auto">
                <a:xfrm>
                  <a:off x="4451" y="662"/>
                  <a:ext cx="442" cy="951"/>
                  <a:chOff x="3334" y="1717"/>
                  <a:chExt cx="1125" cy="2426"/>
                </a:xfrm>
              </p:grpSpPr>
              <p:sp>
                <p:nvSpPr>
                  <p:cNvPr id="2803" name="Freeform 116"/>
                  <p:cNvSpPr>
                    <a:spLocks/>
                  </p:cNvSpPr>
                  <p:nvPr/>
                </p:nvSpPr>
                <p:spPr bwMode="hidden">
                  <a:xfrm rot="3144576">
                    <a:off x="2782" y="2572"/>
                    <a:ext cx="1724" cy="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04" name="Freeform 117"/>
                  <p:cNvSpPr>
                    <a:spLocks/>
                  </p:cNvSpPr>
                  <p:nvPr/>
                </p:nvSpPr>
                <p:spPr bwMode="hidden">
                  <a:xfrm rot="3144576">
                    <a:off x="3757" y="3442"/>
                    <a:ext cx="925" cy="47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91" name="Group 118"/>
                <p:cNvGrpSpPr>
                  <a:grpSpLocks/>
                </p:cNvGrpSpPr>
                <p:nvPr/>
              </p:nvGrpSpPr>
              <p:grpSpPr bwMode="auto">
                <a:xfrm>
                  <a:off x="4391" y="721"/>
                  <a:ext cx="347" cy="951"/>
                  <a:chOff x="3181" y="1866"/>
                  <a:chExt cx="883" cy="2426"/>
                </a:xfrm>
              </p:grpSpPr>
              <p:sp>
                <p:nvSpPr>
                  <p:cNvPr id="2801" name="Freeform 119"/>
                  <p:cNvSpPr>
                    <a:spLocks/>
                  </p:cNvSpPr>
                  <p:nvPr/>
                </p:nvSpPr>
                <p:spPr bwMode="hidden">
                  <a:xfrm rot="3745735">
                    <a:off x="3115" y="2536"/>
                    <a:ext cx="1652" cy="30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02" name="Freeform 120"/>
                  <p:cNvSpPr>
                    <a:spLocks/>
                  </p:cNvSpPr>
                  <p:nvPr/>
                </p:nvSpPr>
                <p:spPr bwMode="hidden">
                  <a:xfrm rot="3745735">
                    <a:off x="3997" y="3410"/>
                    <a:ext cx="885" cy="46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92" name="Group 121"/>
                <p:cNvGrpSpPr>
                  <a:grpSpLocks/>
                </p:cNvGrpSpPr>
                <p:nvPr/>
              </p:nvGrpSpPr>
              <p:grpSpPr bwMode="auto">
                <a:xfrm>
                  <a:off x="4323" y="767"/>
                  <a:ext cx="243" cy="935"/>
                  <a:chOff x="3006" y="1983"/>
                  <a:chExt cx="619" cy="2386"/>
                </a:xfrm>
              </p:grpSpPr>
              <p:sp>
                <p:nvSpPr>
                  <p:cNvPr id="2799" name="Freeform 122"/>
                  <p:cNvSpPr>
                    <a:spLocks/>
                  </p:cNvSpPr>
                  <p:nvPr/>
                </p:nvSpPr>
                <p:spPr bwMode="hidden">
                  <a:xfrm rot="4286818">
                    <a:off x="2670" y="2753"/>
                    <a:ext cx="1599" cy="5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00" name="Freeform 123"/>
                  <p:cNvSpPr>
                    <a:spLocks/>
                  </p:cNvSpPr>
                  <p:nvPr/>
                </p:nvSpPr>
                <p:spPr bwMode="hidden">
                  <a:xfrm rot="4286818">
                    <a:off x="3117" y="3851"/>
                    <a:ext cx="859" cy="1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93" name="Group 124"/>
                <p:cNvGrpSpPr>
                  <a:grpSpLocks/>
                </p:cNvGrpSpPr>
                <p:nvPr/>
              </p:nvGrpSpPr>
              <p:grpSpPr bwMode="auto">
                <a:xfrm>
                  <a:off x="4249" y="813"/>
                  <a:ext cx="159" cy="870"/>
                  <a:chOff x="2819" y="2101"/>
                  <a:chExt cx="405" cy="2219"/>
                </a:xfrm>
              </p:grpSpPr>
              <p:sp>
                <p:nvSpPr>
                  <p:cNvPr id="2797" name="Freeform 125"/>
                  <p:cNvSpPr>
                    <a:spLocks/>
                  </p:cNvSpPr>
                  <p:nvPr/>
                </p:nvSpPr>
                <p:spPr bwMode="hidden">
                  <a:xfrm rot="4898956">
                    <a:off x="2236" y="2732"/>
                    <a:ext cx="1473"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98" name="Freeform 126"/>
                  <p:cNvSpPr>
                    <a:spLocks/>
                  </p:cNvSpPr>
                  <p:nvPr/>
                </p:nvSpPr>
                <p:spPr bwMode="hidden">
                  <a:xfrm rot="4898956">
                    <a:off x="2653" y="3742"/>
                    <a:ext cx="793" cy="36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794" name="Group 127"/>
                <p:cNvGrpSpPr>
                  <a:grpSpLocks/>
                </p:cNvGrpSpPr>
                <p:nvPr/>
              </p:nvGrpSpPr>
              <p:grpSpPr bwMode="auto">
                <a:xfrm>
                  <a:off x="4045" y="826"/>
                  <a:ext cx="167" cy="857"/>
                  <a:chOff x="2287" y="2135"/>
                  <a:chExt cx="426" cy="2185"/>
                </a:xfrm>
              </p:grpSpPr>
              <p:sp>
                <p:nvSpPr>
                  <p:cNvPr id="3" name="Freeform 128"/>
                  <p:cNvSpPr>
                    <a:spLocks/>
                  </p:cNvSpPr>
                  <p:nvPr/>
                </p:nvSpPr>
                <p:spPr bwMode="hidden">
                  <a:xfrm rot="5755659">
                    <a:off x="1905" y="2759"/>
                    <a:ext cx="1439" cy="19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96" name="Freeform 129"/>
                  <p:cNvSpPr>
                    <a:spLocks/>
                  </p:cNvSpPr>
                  <p:nvPr/>
                </p:nvSpPr>
                <p:spPr bwMode="hidden">
                  <a:xfrm rot="5755659">
                    <a:off x="2094" y="3829"/>
                    <a:ext cx="772" cy="2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4" name="Freeform 130"/>
              <p:cNvSpPr>
                <a:spLocks/>
              </p:cNvSpPr>
              <p:nvPr/>
            </p:nvSpPr>
            <p:spPr bwMode="hidden">
              <a:xfrm flipH="1">
                <a:off x="3876" y="935"/>
                <a:ext cx="188" cy="57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40" name="Arc 131"/>
              <p:cNvSpPr>
                <a:spLocks/>
              </p:cNvSpPr>
              <p:nvPr/>
            </p:nvSpPr>
            <p:spPr bwMode="hidden">
              <a:xfrm flipH="1">
                <a:off x="3529" y="725"/>
                <a:ext cx="829" cy="904"/>
              </a:xfrm>
              <a:custGeom>
                <a:avLst/>
                <a:gdLst>
                  <a:gd name="T0" fmla="*/ 210 w 21600"/>
                  <a:gd name="T1" fmla="*/ 0 h 21602"/>
                  <a:gd name="T2" fmla="*/ 829 w 21600"/>
                  <a:gd name="T3" fmla="*/ 904 h 21602"/>
                  <a:gd name="T4" fmla="*/ 0 w 21600"/>
                  <a:gd name="T5" fmla="*/ 874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41" name="Arc 132"/>
              <p:cNvSpPr>
                <a:spLocks/>
              </p:cNvSpPr>
              <p:nvPr/>
            </p:nvSpPr>
            <p:spPr bwMode="hidden">
              <a:xfrm flipV="1">
                <a:off x="4275" y="179"/>
                <a:ext cx="1010" cy="803"/>
              </a:xfrm>
              <a:custGeom>
                <a:avLst/>
                <a:gdLst>
                  <a:gd name="T0" fmla="*/ 1010 w 36729"/>
                  <a:gd name="T1" fmla="*/ 389 h 21600"/>
                  <a:gd name="T2" fmla="*/ 0 w 36729"/>
                  <a:gd name="T3" fmla="*/ 453 h 21600"/>
                  <a:gd name="T4" fmla="*/ 49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42" name="Arc 133"/>
              <p:cNvSpPr>
                <a:spLocks/>
              </p:cNvSpPr>
              <p:nvPr/>
            </p:nvSpPr>
            <p:spPr bwMode="hidden">
              <a:xfrm flipH="1">
                <a:off x="3612" y="580"/>
                <a:ext cx="490" cy="932"/>
              </a:xfrm>
              <a:custGeom>
                <a:avLst/>
                <a:gdLst>
                  <a:gd name="T0" fmla="*/ 0 w 28940"/>
                  <a:gd name="T1" fmla="*/ 54 h 22305"/>
                  <a:gd name="T2" fmla="*/ 490 w 28940"/>
                  <a:gd name="T3" fmla="*/ 932 h 22305"/>
                  <a:gd name="T4" fmla="*/ 124 w 28940"/>
                  <a:gd name="T5" fmla="*/ 903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43" name="Arc 134"/>
              <p:cNvSpPr>
                <a:spLocks/>
              </p:cNvSpPr>
              <p:nvPr/>
            </p:nvSpPr>
            <p:spPr bwMode="hidden">
              <a:xfrm flipH="1">
                <a:off x="3266" y="627"/>
                <a:ext cx="791" cy="932"/>
              </a:xfrm>
              <a:custGeom>
                <a:avLst/>
                <a:gdLst>
                  <a:gd name="T0" fmla="*/ 0 w 30473"/>
                  <a:gd name="T1" fmla="*/ 80 h 22305"/>
                  <a:gd name="T2" fmla="*/ 791 w 30473"/>
                  <a:gd name="T3" fmla="*/ 932 h 22305"/>
                  <a:gd name="T4" fmla="*/ 230 w 30473"/>
                  <a:gd name="T5" fmla="*/ 90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44" name="Arc 135"/>
              <p:cNvSpPr>
                <a:spLocks/>
              </p:cNvSpPr>
              <p:nvPr/>
            </p:nvSpPr>
            <p:spPr bwMode="hidden">
              <a:xfrm flipH="1">
                <a:off x="3198" y="458"/>
                <a:ext cx="934" cy="932"/>
              </a:xfrm>
              <a:custGeom>
                <a:avLst/>
                <a:gdLst>
                  <a:gd name="T0" fmla="*/ 0 w 34455"/>
                  <a:gd name="T1" fmla="*/ 177 h 22305"/>
                  <a:gd name="T2" fmla="*/ 934 w 34455"/>
                  <a:gd name="T3" fmla="*/ 932 h 22305"/>
                  <a:gd name="T4" fmla="*/ 348 w 34455"/>
                  <a:gd name="T5" fmla="*/ 903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45" name="Arc 136"/>
              <p:cNvSpPr>
                <a:spLocks/>
              </p:cNvSpPr>
              <p:nvPr/>
            </p:nvSpPr>
            <p:spPr bwMode="hidden">
              <a:xfrm>
                <a:off x="4230" y="588"/>
                <a:ext cx="151" cy="935"/>
              </a:xfrm>
              <a:custGeom>
                <a:avLst/>
                <a:gdLst>
                  <a:gd name="T0" fmla="*/ 0 w 34812"/>
                  <a:gd name="T1" fmla="*/ 189 h 22305"/>
                  <a:gd name="T2" fmla="*/ 151 w 34812"/>
                  <a:gd name="T3" fmla="*/ 935 h 22305"/>
                  <a:gd name="T4" fmla="*/ 57 w 34812"/>
                  <a:gd name="T5" fmla="*/ 9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46" name="Arc 137"/>
              <p:cNvSpPr>
                <a:spLocks/>
              </p:cNvSpPr>
              <p:nvPr/>
            </p:nvSpPr>
            <p:spPr bwMode="hidden">
              <a:xfrm>
                <a:off x="4268" y="585"/>
                <a:ext cx="392" cy="932"/>
              </a:xfrm>
              <a:custGeom>
                <a:avLst/>
                <a:gdLst>
                  <a:gd name="T0" fmla="*/ 0 w 34812"/>
                  <a:gd name="T1" fmla="*/ 189 h 22305"/>
                  <a:gd name="T2" fmla="*/ 392 w 34812"/>
                  <a:gd name="T3" fmla="*/ 932 h 22305"/>
                  <a:gd name="T4" fmla="*/ 149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47" name="Arc 138"/>
              <p:cNvSpPr>
                <a:spLocks/>
              </p:cNvSpPr>
              <p:nvPr/>
            </p:nvSpPr>
            <p:spPr bwMode="hidden">
              <a:xfrm>
                <a:off x="4305" y="464"/>
                <a:ext cx="558" cy="932"/>
              </a:xfrm>
              <a:custGeom>
                <a:avLst/>
                <a:gdLst>
                  <a:gd name="T0" fmla="*/ 0 w 34812"/>
                  <a:gd name="T1" fmla="*/ 189 h 22305"/>
                  <a:gd name="T2" fmla="*/ 558 w 34812"/>
                  <a:gd name="T3" fmla="*/ 932 h 22305"/>
                  <a:gd name="T4" fmla="*/ 212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48" name="Freeform 139"/>
              <p:cNvSpPr>
                <a:spLocks/>
              </p:cNvSpPr>
              <p:nvPr/>
            </p:nvSpPr>
            <p:spPr bwMode="hidden">
              <a:xfrm>
                <a:off x="4411"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49" name="Freeform 140"/>
              <p:cNvSpPr>
                <a:spLocks/>
              </p:cNvSpPr>
              <p:nvPr/>
            </p:nvSpPr>
            <p:spPr bwMode="hidden">
              <a:xfrm rot="19660755" flipV="1">
                <a:off x="4117" y="842"/>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50" name="Arc 141"/>
              <p:cNvSpPr>
                <a:spLocks/>
              </p:cNvSpPr>
              <p:nvPr/>
            </p:nvSpPr>
            <p:spPr bwMode="hidden">
              <a:xfrm flipH="1">
                <a:off x="3145" y="319"/>
                <a:ext cx="995" cy="932"/>
              </a:xfrm>
              <a:custGeom>
                <a:avLst/>
                <a:gdLst>
                  <a:gd name="T0" fmla="*/ 0 w 36830"/>
                  <a:gd name="T1" fmla="*/ 263 h 22305"/>
                  <a:gd name="T2" fmla="*/ 995 w 36830"/>
                  <a:gd name="T3" fmla="*/ 932 h 22305"/>
                  <a:gd name="T4" fmla="*/ 411 w 36830"/>
                  <a:gd name="T5" fmla="*/ 903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51" name="Arc 142"/>
              <p:cNvSpPr>
                <a:spLocks/>
              </p:cNvSpPr>
              <p:nvPr/>
            </p:nvSpPr>
            <p:spPr bwMode="hidden">
              <a:xfrm flipH="1">
                <a:off x="3424" y="122"/>
                <a:ext cx="723" cy="904"/>
              </a:xfrm>
              <a:custGeom>
                <a:avLst/>
                <a:gdLst>
                  <a:gd name="T0" fmla="*/ 0 w 31881"/>
                  <a:gd name="T1" fmla="*/ 419 h 21600"/>
                  <a:gd name="T2" fmla="*/ 723 w 31881"/>
                  <a:gd name="T3" fmla="*/ 203 h 21600"/>
                  <a:gd name="T4" fmla="*/ 413 w 31881"/>
                  <a:gd name="T5" fmla="*/ 9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52" name="Arc 143"/>
              <p:cNvSpPr>
                <a:spLocks/>
              </p:cNvSpPr>
              <p:nvPr/>
            </p:nvSpPr>
            <p:spPr bwMode="hidden">
              <a:xfrm>
                <a:off x="4200" y="502"/>
                <a:ext cx="301" cy="904"/>
              </a:xfrm>
              <a:custGeom>
                <a:avLst/>
                <a:gdLst>
                  <a:gd name="T0" fmla="*/ 0 w 31146"/>
                  <a:gd name="T1" fmla="*/ 189 h 21600"/>
                  <a:gd name="T2" fmla="*/ 301 w 31146"/>
                  <a:gd name="T3" fmla="*/ 400 h 21600"/>
                  <a:gd name="T4" fmla="*/ 128 w 31146"/>
                  <a:gd name="T5" fmla="*/ 9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53" name="Freeform 144"/>
              <p:cNvSpPr>
                <a:spLocks/>
              </p:cNvSpPr>
              <p:nvPr/>
            </p:nvSpPr>
            <p:spPr bwMode="hidden">
              <a:xfrm flipH="1">
                <a:off x="3303" y="981"/>
                <a:ext cx="429"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54" name="Freeform 145"/>
              <p:cNvSpPr>
                <a:spLocks/>
              </p:cNvSpPr>
              <p:nvPr/>
            </p:nvSpPr>
            <p:spPr bwMode="hidden">
              <a:xfrm flipH="1">
                <a:off x="3507" y="350"/>
                <a:ext cx="271"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55" name="Freeform 146"/>
              <p:cNvSpPr>
                <a:spLocks/>
              </p:cNvSpPr>
              <p:nvPr/>
            </p:nvSpPr>
            <p:spPr bwMode="hidden">
              <a:xfrm flipH="1">
                <a:off x="3823" y="171"/>
                <a:ext cx="158"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56" name="Freeform 147"/>
              <p:cNvSpPr>
                <a:spLocks/>
              </p:cNvSpPr>
              <p:nvPr/>
            </p:nvSpPr>
            <p:spPr bwMode="hidden">
              <a:xfrm>
                <a:off x="4840" y="893"/>
                <a:ext cx="392" cy="6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57" name="Freeform 148"/>
              <p:cNvSpPr>
                <a:spLocks/>
              </p:cNvSpPr>
              <p:nvPr/>
            </p:nvSpPr>
            <p:spPr bwMode="hidden">
              <a:xfrm>
                <a:off x="4637" y="575"/>
                <a:ext cx="595" cy="42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58" name="Freeform 149"/>
              <p:cNvSpPr>
                <a:spLocks/>
              </p:cNvSpPr>
              <p:nvPr/>
            </p:nvSpPr>
            <p:spPr bwMode="hidden">
              <a:xfrm>
                <a:off x="4660" y="132"/>
                <a:ext cx="256"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59" name="Freeform 150"/>
              <p:cNvSpPr>
                <a:spLocks/>
              </p:cNvSpPr>
              <p:nvPr/>
            </p:nvSpPr>
            <p:spPr bwMode="hidden">
              <a:xfrm rot="-1346631">
                <a:off x="4403" y="598"/>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60" name="Freeform 151"/>
              <p:cNvSpPr>
                <a:spLocks/>
              </p:cNvSpPr>
              <p:nvPr/>
            </p:nvSpPr>
            <p:spPr bwMode="hidden">
              <a:xfrm rot="1346631" flipH="1">
                <a:off x="3786"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2057" name="Group 152"/>
          <p:cNvGrpSpPr>
            <a:grpSpLocks/>
          </p:cNvGrpSpPr>
          <p:nvPr userDrawn="1"/>
        </p:nvGrpSpPr>
        <p:grpSpPr bwMode="auto">
          <a:xfrm>
            <a:off x="11582400" y="1752600"/>
            <a:ext cx="609600" cy="1524000"/>
            <a:chOff x="3115" y="0"/>
            <a:chExt cx="2170" cy="2486"/>
          </a:xfrm>
        </p:grpSpPr>
        <p:grpSp>
          <p:nvGrpSpPr>
            <p:cNvPr id="2599" name="Group 153"/>
            <p:cNvGrpSpPr>
              <a:grpSpLocks/>
            </p:cNvGrpSpPr>
            <p:nvPr/>
          </p:nvGrpSpPr>
          <p:grpSpPr bwMode="auto">
            <a:xfrm>
              <a:off x="4080" y="1910"/>
              <a:ext cx="768" cy="576"/>
              <a:chOff x="0" y="0"/>
              <a:chExt cx="768" cy="576"/>
            </a:xfrm>
          </p:grpSpPr>
          <p:sp>
            <p:nvSpPr>
              <p:cNvPr id="2731" name="Oval 154"/>
              <p:cNvSpPr>
                <a:spLocks noChangeArrowheads="1"/>
              </p:cNvSpPr>
              <p:nvPr/>
            </p:nvSpPr>
            <p:spPr bwMode="hidden">
              <a:xfrm>
                <a:off x="-1" y="1"/>
                <a:ext cx="769"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32" name="Oval 155"/>
              <p:cNvSpPr>
                <a:spLocks noChangeArrowheads="1"/>
              </p:cNvSpPr>
              <p:nvPr/>
            </p:nvSpPr>
            <p:spPr bwMode="hidden">
              <a:xfrm>
                <a:off x="278" y="252"/>
                <a:ext cx="181"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00" name="Group 156"/>
            <p:cNvGrpSpPr>
              <a:grpSpLocks/>
            </p:cNvGrpSpPr>
            <p:nvPr/>
          </p:nvGrpSpPr>
          <p:grpSpPr bwMode="auto">
            <a:xfrm>
              <a:off x="4257" y="1103"/>
              <a:ext cx="768" cy="576"/>
              <a:chOff x="0" y="0"/>
              <a:chExt cx="768" cy="576"/>
            </a:xfrm>
          </p:grpSpPr>
          <p:sp>
            <p:nvSpPr>
              <p:cNvPr id="2729" name="Oval 157"/>
              <p:cNvSpPr>
                <a:spLocks noChangeArrowheads="1"/>
              </p:cNvSpPr>
              <p:nvPr/>
            </p:nvSpPr>
            <p:spPr bwMode="hidden">
              <a:xfrm>
                <a:off x="3"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30" name="Oval 158"/>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01" name="Group 159"/>
            <p:cNvGrpSpPr>
              <a:grpSpLocks/>
            </p:cNvGrpSpPr>
            <p:nvPr/>
          </p:nvGrpSpPr>
          <p:grpSpPr bwMode="auto">
            <a:xfrm>
              <a:off x="3134" y="0"/>
              <a:ext cx="768" cy="576"/>
              <a:chOff x="0" y="0"/>
              <a:chExt cx="768" cy="576"/>
            </a:xfrm>
          </p:grpSpPr>
          <p:sp>
            <p:nvSpPr>
              <p:cNvPr id="2727" name="Oval 160"/>
              <p:cNvSpPr>
                <a:spLocks noChangeArrowheads="1"/>
              </p:cNvSpPr>
              <p:nvPr/>
            </p:nvSpPr>
            <p:spPr bwMode="hidden">
              <a:xfrm>
                <a:off x="11"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28" name="Oval 161"/>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02" name="Group 162"/>
            <p:cNvGrpSpPr>
              <a:grpSpLocks/>
            </p:cNvGrpSpPr>
            <p:nvPr/>
          </p:nvGrpSpPr>
          <p:grpSpPr bwMode="auto">
            <a:xfrm>
              <a:off x="3115" y="0"/>
              <a:ext cx="2170" cy="1702"/>
              <a:chOff x="3115" y="0"/>
              <a:chExt cx="2170" cy="1702"/>
            </a:xfrm>
          </p:grpSpPr>
          <p:grpSp>
            <p:nvGrpSpPr>
              <p:cNvPr id="2603" name="Group 163"/>
              <p:cNvGrpSpPr>
                <a:grpSpLocks/>
              </p:cNvGrpSpPr>
              <p:nvPr/>
            </p:nvGrpSpPr>
            <p:grpSpPr bwMode="auto">
              <a:xfrm>
                <a:off x="3640" y="308"/>
                <a:ext cx="1145" cy="844"/>
                <a:chOff x="1265" y="814"/>
                <a:chExt cx="2919" cy="2151"/>
              </a:xfrm>
            </p:grpSpPr>
            <p:sp>
              <p:nvSpPr>
                <p:cNvPr id="2725" name="Oval 164"/>
                <p:cNvSpPr>
                  <a:spLocks noChangeArrowheads="1"/>
                </p:cNvSpPr>
                <p:nvPr/>
              </p:nvSpPr>
              <p:spPr bwMode="hidden">
                <a:xfrm>
                  <a:off x="1271" y="814"/>
                  <a:ext cx="2920" cy="2152"/>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26" name="Oval 165"/>
                <p:cNvSpPr>
                  <a:spLocks noChangeArrowheads="1"/>
                </p:cNvSpPr>
                <p:nvPr/>
              </p:nvSpPr>
              <p:spPr bwMode="hidden">
                <a:xfrm>
                  <a:off x="2385" y="1600"/>
                  <a:ext cx="576" cy="409"/>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04" name="Group 166"/>
              <p:cNvGrpSpPr>
                <a:grpSpLocks/>
              </p:cNvGrpSpPr>
              <p:nvPr/>
            </p:nvGrpSpPr>
            <p:grpSpPr bwMode="auto">
              <a:xfrm>
                <a:off x="3115" y="0"/>
                <a:ext cx="2145" cy="1702"/>
                <a:chOff x="3115" y="0"/>
                <a:chExt cx="2145" cy="1702"/>
              </a:xfrm>
            </p:grpSpPr>
            <p:grpSp>
              <p:nvGrpSpPr>
                <p:cNvPr id="2627" name="Group 167"/>
                <p:cNvGrpSpPr>
                  <a:grpSpLocks/>
                </p:cNvGrpSpPr>
                <p:nvPr/>
              </p:nvGrpSpPr>
              <p:grpSpPr bwMode="auto">
                <a:xfrm>
                  <a:off x="4505" y="589"/>
                  <a:ext cx="493" cy="912"/>
                  <a:chOff x="3471" y="1530"/>
                  <a:chExt cx="1258" cy="2327"/>
                </a:xfrm>
              </p:grpSpPr>
              <p:sp>
                <p:nvSpPr>
                  <p:cNvPr id="2723" name="Freeform 168"/>
                  <p:cNvSpPr>
                    <a:spLocks/>
                  </p:cNvSpPr>
                  <p:nvPr/>
                </p:nvSpPr>
                <p:spPr bwMode="hidden">
                  <a:xfrm rot="2711884">
                    <a:off x="2814" y="2251"/>
                    <a:ext cx="1718" cy="23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24" name="Freeform 169"/>
                  <p:cNvSpPr>
                    <a:spLocks/>
                  </p:cNvSpPr>
                  <p:nvPr/>
                </p:nvSpPr>
                <p:spPr bwMode="hidden">
                  <a:xfrm rot="2711884">
                    <a:off x="4058" y="3107"/>
                    <a:ext cx="866"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28" name="Group 170"/>
                <p:cNvGrpSpPr>
                  <a:grpSpLocks/>
                </p:cNvGrpSpPr>
                <p:nvPr/>
              </p:nvGrpSpPr>
              <p:grpSpPr bwMode="auto">
                <a:xfrm>
                  <a:off x="4267" y="781"/>
                  <a:ext cx="966" cy="522"/>
                  <a:chOff x="2864" y="2019"/>
                  <a:chExt cx="2463" cy="1332"/>
                </a:xfrm>
              </p:grpSpPr>
              <p:sp>
                <p:nvSpPr>
                  <p:cNvPr id="2721" name="Freeform 171"/>
                  <p:cNvSpPr>
                    <a:spLocks/>
                  </p:cNvSpPr>
                  <p:nvPr/>
                </p:nvSpPr>
                <p:spPr bwMode="hidden">
                  <a:xfrm rot="2104081">
                    <a:off x="2866" y="1810"/>
                    <a:ext cx="1806" cy="54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22" name="Freeform 172"/>
                  <p:cNvSpPr>
                    <a:spLocks/>
                  </p:cNvSpPr>
                  <p:nvPr/>
                </p:nvSpPr>
                <p:spPr bwMode="hidden">
                  <a:xfrm rot="2104081">
                    <a:off x="4345" y="280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29" name="Group 173"/>
                <p:cNvGrpSpPr>
                  <a:grpSpLocks/>
                </p:cNvGrpSpPr>
                <p:nvPr/>
              </p:nvGrpSpPr>
              <p:grpSpPr bwMode="auto">
                <a:xfrm>
                  <a:off x="4280" y="707"/>
                  <a:ext cx="971" cy="417"/>
                  <a:chOff x="2897" y="1832"/>
                  <a:chExt cx="2477" cy="1064"/>
                </a:xfrm>
              </p:grpSpPr>
              <p:sp>
                <p:nvSpPr>
                  <p:cNvPr id="2719" name="Freeform 174"/>
                  <p:cNvSpPr>
                    <a:spLocks/>
                  </p:cNvSpPr>
                  <p:nvPr/>
                </p:nvSpPr>
                <p:spPr bwMode="hidden">
                  <a:xfrm rot="1582915">
                    <a:off x="2904" y="1832"/>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20" name="Freeform 175"/>
                  <p:cNvSpPr>
                    <a:spLocks/>
                  </p:cNvSpPr>
                  <p:nvPr/>
                </p:nvSpPr>
                <p:spPr bwMode="hidden">
                  <a:xfrm rot="1582915">
                    <a:off x="4442" y="2420"/>
                    <a:ext cx="980"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30" name="Group 176"/>
                <p:cNvGrpSpPr>
                  <a:grpSpLocks/>
                </p:cNvGrpSpPr>
                <p:nvPr/>
              </p:nvGrpSpPr>
              <p:grpSpPr bwMode="auto">
                <a:xfrm>
                  <a:off x="4291" y="630"/>
                  <a:ext cx="969" cy="364"/>
                  <a:chOff x="2924" y="1636"/>
                  <a:chExt cx="2472" cy="927"/>
                </a:xfrm>
              </p:grpSpPr>
              <p:sp>
                <p:nvSpPr>
                  <p:cNvPr id="2717" name="Freeform 177"/>
                  <p:cNvSpPr>
                    <a:spLocks/>
                  </p:cNvSpPr>
                  <p:nvPr/>
                </p:nvSpPr>
                <p:spPr bwMode="hidden">
                  <a:xfrm rot="1080363">
                    <a:off x="2923" y="1634"/>
                    <a:ext cx="1692"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18" name="Freeform 178"/>
                  <p:cNvSpPr>
                    <a:spLocks/>
                  </p:cNvSpPr>
                  <p:nvPr/>
                </p:nvSpPr>
                <p:spPr bwMode="hidden">
                  <a:xfrm rot="1080363">
                    <a:off x="4499" y="2036"/>
                    <a:ext cx="903" cy="52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31" name="Group 179"/>
                <p:cNvGrpSpPr>
                  <a:grpSpLocks/>
                </p:cNvGrpSpPr>
                <p:nvPr/>
              </p:nvGrpSpPr>
              <p:grpSpPr bwMode="auto">
                <a:xfrm>
                  <a:off x="4304" y="543"/>
                  <a:ext cx="918" cy="258"/>
                  <a:chOff x="2958" y="1414"/>
                  <a:chExt cx="2342" cy="657"/>
                </a:xfrm>
              </p:grpSpPr>
              <p:sp>
                <p:nvSpPr>
                  <p:cNvPr id="2715" name="Freeform 180"/>
                  <p:cNvSpPr>
                    <a:spLocks/>
                  </p:cNvSpPr>
                  <p:nvPr/>
                </p:nvSpPr>
                <p:spPr bwMode="hidden">
                  <a:xfrm rot="463793">
                    <a:off x="2962" y="1416"/>
                    <a:ext cx="1538"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16" name="Freeform 181"/>
                  <p:cNvSpPr>
                    <a:spLocks/>
                  </p:cNvSpPr>
                  <p:nvPr/>
                </p:nvSpPr>
                <p:spPr bwMode="hidden">
                  <a:xfrm rot="463793">
                    <a:off x="4480" y="1581"/>
                    <a:ext cx="827"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32" name="Group 182"/>
                <p:cNvGrpSpPr>
                  <a:grpSpLocks/>
                </p:cNvGrpSpPr>
                <p:nvPr/>
              </p:nvGrpSpPr>
              <p:grpSpPr bwMode="auto">
                <a:xfrm>
                  <a:off x="4314" y="487"/>
                  <a:ext cx="843" cy="134"/>
                  <a:chOff x="2983" y="1269"/>
                  <a:chExt cx="2150" cy="343"/>
                </a:xfrm>
              </p:grpSpPr>
              <p:sp>
                <p:nvSpPr>
                  <p:cNvPr id="2713" name="Freeform 183"/>
                  <p:cNvSpPr>
                    <a:spLocks/>
                  </p:cNvSpPr>
                  <p:nvPr/>
                </p:nvSpPr>
                <p:spPr bwMode="hidden">
                  <a:xfrm rot="-84182">
                    <a:off x="2981" y="128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14" name="Freeform 184"/>
                  <p:cNvSpPr>
                    <a:spLocks/>
                  </p:cNvSpPr>
                  <p:nvPr/>
                </p:nvSpPr>
                <p:spPr bwMode="hidden">
                  <a:xfrm rot="-84182">
                    <a:off x="4383" y="1269"/>
                    <a:ext cx="749"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33" name="Group 185"/>
                <p:cNvGrpSpPr>
                  <a:grpSpLocks/>
                </p:cNvGrpSpPr>
                <p:nvPr/>
              </p:nvGrpSpPr>
              <p:grpSpPr bwMode="auto">
                <a:xfrm>
                  <a:off x="4296" y="349"/>
                  <a:ext cx="737" cy="167"/>
                  <a:chOff x="2938" y="917"/>
                  <a:chExt cx="1879" cy="427"/>
                </a:xfrm>
              </p:grpSpPr>
              <p:sp>
                <p:nvSpPr>
                  <p:cNvPr id="2711" name="Freeform 186"/>
                  <p:cNvSpPr>
                    <a:spLocks/>
                  </p:cNvSpPr>
                  <p:nvPr/>
                </p:nvSpPr>
                <p:spPr bwMode="hidden">
                  <a:xfrm rot="-802576">
                    <a:off x="2943" y="1130"/>
                    <a:ext cx="1229" cy="2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12" name="Freeform 187"/>
                  <p:cNvSpPr>
                    <a:spLocks/>
                  </p:cNvSpPr>
                  <p:nvPr/>
                </p:nvSpPr>
                <p:spPr bwMode="hidden">
                  <a:xfrm rot="-802576">
                    <a:off x="4153" y="919"/>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34" name="Group 188"/>
                <p:cNvGrpSpPr>
                  <a:grpSpLocks/>
                </p:cNvGrpSpPr>
                <p:nvPr/>
              </p:nvGrpSpPr>
              <p:grpSpPr bwMode="auto">
                <a:xfrm>
                  <a:off x="3394" y="637"/>
                  <a:ext cx="493" cy="912"/>
                  <a:chOff x="637" y="1653"/>
                  <a:chExt cx="1257" cy="2326"/>
                </a:xfrm>
              </p:grpSpPr>
              <p:sp>
                <p:nvSpPr>
                  <p:cNvPr id="2709" name="Freeform 189"/>
                  <p:cNvSpPr>
                    <a:spLocks/>
                  </p:cNvSpPr>
                  <p:nvPr/>
                </p:nvSpPr>
                <p:spPr bwMode="hidden">
                  <a:xfrm rot="18888116" flipH="1">
                    <a:off x="1187" y="2064"/>
                    <a:ext cx="1724" cy="9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10" name="Freeform 190"/>
                  <p:cNvSpPr>
                    <a:spLocks/>
                  </p:cNvSpPr>
                  <p:nvPr/>
                </p:nvSpPr>
                <p:spPr bwMode="hidden">
                  <a:xfrm rot="18888116" flipH="1">
                    <a:off x="424" y="3266"/>
                    <a:ext cx="925" cy="49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35" name="Group 191"/>
                <p:cNvGrpSpPr>
                  <a:grpSpLocks/>
                </p:cNvGrpSpPr>
                <p:nvPr/>
              </p:nvGrpSpPr>
              <p:grpSpPr bwMode="auto">
                <a:xfrm>
                  <a:off x="3142" y="850"/>
                  <a:ext cx="966" cy="522"/>
                  <a:chOff x="-5" y="2196"/>
                  <a:chExt cx="2463" cy="1332"/>
                </a:xfrm>
              </p:grpSpPr>
              <p:sp>
                <p:nvSpPr>
                  <p:cNvPr id="2707" name="Freeform 192"/>
                  <p:cNvSpPr>
                    <a:spLocks/>
                  </p:cNvSpPr>
                  <p:nvPr/>
                </p:nvSpPr>
                <p:spPr bwMode="hidden">
                  <a:xfrm rot="19495919" flipH="1">
                    <a:off x="656" y="2194"/>
                    <a:ext cx="1806" cy="3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08" name="Freeform 193"/>
                  <p:cNvSpPr>
                    <a:spLocks/>
                  </p:cNvSpPr>
                  <p:nvPr/>
                </p:nvSpPr>
                <p:spPr bwMode="hidden">
                  <a:xfrm rot="19495919" flipH="1">
                    <a:off x="3" y="298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36" name="Group 194"/>
                <p:cNvGrpSpPr>
                  <a:grpSpLocks/>
                </p:cNvGrpSpPr>
                <p:nvPr/>
              </p:nvGrpSpPr>
              <p:grpSpPr bwMode="auto">
                <a:xfrm>
                  <a:off x="3124" y="777"/>
                  <a:ext cx="971" cy="417"/>
                  <a:chOff x="-52" y="2009"/>
                  <a:chExt cx="2477" cy="1064"/>
                </a:xfrm>
              </p:grpSpPr>
              <p:sp>
                <p:nvSpPr>
                  <p:cNvPr id="2705" name="Freeform 195"/>
                  <p:cNvSpPr>
                    <a:spLocks/>
                  </p:cNvSpPr>
                  <p:nvPr/>
                </p:nvSpPr>
                <p:spPr bwMode="hidden">
                  <a:xfrm rot="20017085" flipH="1">
                    <a:off x="694" y="2009"/>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06" name="Freeform 196"/>
                  <p:cNvSpPr>
                    <a:spLocks/>
                  </p:cNvSpPr>
                  <p:nvPr/>
                </p:nvSpPr>
                <p:spPr bwMode="hidden">
                  <a:xfrm rot="20017085" flipH="1">
                    <a:off x="-56" y="2597"/>
                    <a:ext cx="94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37" name="Group 197"/>
                <p:cNvGrpSpPr>
                  <a:grpSpLocks/>
                </p:cNvGrpSpPr>
                <p:nvPr/>
              </p:nvGrpSpPr>
              <p:grpSpPr bwMode="auto">
                <a:xfrm>
                  <a:off x="3115" y="700"/>
                  <a:ext cx="969" cy="363"/>
                  <a:chOff x="-74" y="1813"/>
                  <a:chExt cx="2472" cy="927"/>
                </a:xfrm>
              </p:grpSpPr>
              <p:sp>
                <p:nvSpPr>
                  <p:cNvPr id="2703" name="Freeform 198"/>
                  <p:cNvSpPr>
                    <a:spLocks/>
                  </p:cNvSpPr>
                  <p:nvPr/>
                </p:nvSpPr>
                <p:spPr bwMode="hidden">
                  <a:xfrm rot="20519637" flipH="1">
                    <a:off x="714" y="1811"/>
                    <a:ext cx="1692" cy="33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04" name="Freeform 199"/>
                  <p:cNvSpPr>
                    <a:spLocks/>
                  </p:cNvSpPr>
                  <p:nvPr/>
                </p:nvSpPr>
                <p:spPr bwMode="hidden">
                  <a:xfrm rot="20519637" flipH="1">
                    <a:off x="-74" y="2214"/>
                    <a:ext cx="903" cy="50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38" name="Group 200"/>
                <p:cNvGrpSpPr>
                  <a:grpSpLocks/>
                </p:cNvGrpSpPr>
                <p:nvPr/>
              </p:nvGrpSpPr>
              <p:grpSpPr bwMode="auto">
                <a:xfrm>
                  <a:off x="3153" y="613"/>
                  <a:ext cx="918" cy="257"/>
                  <a:chOff x="22" y="1591"/>
                  <a:chExt cx="2342" cy="657"/>
                </a:xfrm>
              </p:grpSpPr>
              <p:sp>
                <p:nvSpPr>
                  <p:cNvPr id="2701" name="Freeform 201"/>
                  <p:cNvSpPr>
                    <a:spLocks/>
                  </p:cNvSpPr>
                  <p:nvPr/>
                </p:nvSpPr>
                <p:spPr bwMode="hidden">
                  <a:xfrm rot="21136207" flipH="1">
                    <a:off x="829" y="1593"/>
                    <a:ext cx="1538"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02" name="Freeform 202"/>
                  <p:cNvSpPr>
                    <a:spLocks/>
                  </p:cNvSpPr>
                  <p:nvPr/>
                </p:nvSpPr>
                <p:spPr bwMode="hidden">
                  <a:xfrm rot="21136207" flipH="1">
                    <a:off x="21" y="1758"/>
                    <a:ext cx="827"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39" name="Group 203"/>
                <p:cNvGrpSpPr>
                  <a:grpSpLocks/>
                </p:cNvGrpSpPr>
                <p:nvPr/>
              </p:nvGrpSpPr>
              <p:grpSpPr bwMode="auto">
                <a:xfrm>
                  <a:off x="3218" y="556"/>
                  <a:ext cx="843" cy="134"/>
                  <a:chOff x="189" y="1446"/>
                  <a:chExt cx="2150" cy="343"/>
                </a:xfrm>
              </p:grpSpPr>
              <p:sp>
                <p:nvSpPr>
                  <p:cNvPr id="2699" name="Freeform 204"/>
                  <p:cNvSpPr>
                    <a:spLocks/>
                  </p:cNvSpPr>
                  <p:nvPr/>
                </p:nvSpPr>
                <p:spPr bwMode="hidden">
                  <a:xfrm rot="84182" flipH="1">
                    <a:off x="945" y="146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00" name="Freeform 205"/>
                  <p:cNvSpPr>
                    <a:spLocks/>
                  </p:cNvSpPr>
                  <p:nvPr/>
                </p:nvSpPr>
                <p:spPr bwMode="hidden">
                  <a:xfrm rot="84182" flipH="1">
                    <a:off x="195" y="1448"/>
                    <a:ext cx="749"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40" name="Group 206"/>
                <p:cNvGrpSpPr>
                  <a:grpSpLocks/>
                </p:cNvGrpSpPr>
                <p:nvPr/>
              </p:nvGrpSpPr>
              <p:grpSpPr bwMode="auto">
                <a:xfrm>
                  <a:off x="3342" y="418"/>
                  <a:ext cx="737" cy="167"/>
                  <a:chOff x="505" y="1094"/>
                  <a:chExt cx="1879" cy="427"/>
                </a:xfrm>
              </p:grpSpPr>
              <p:sp>
                <p:nvSpPr>
                  <p:cNvPr id="2697" name="Freeform 207"/>
                  <p:cNvSpPr>
                    <a:spLocks/>
                  </p:cNvSpPr>
                  <p:nvPr/>
                </p:nvSpPr>
                <p:spPr bwMode="hidden">
                  <a:xfrm rot="802576" flipH="1">
                    <a:off x="1156" y="1303"/>
                    <a:ext cx="1229"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98" name="Freeform 208"/>
                  <p:cNvSpPr>
                    <a:spLocks/>
                  </p:cNvSpPr>
                  <p:nvPr/>
                </p:nvSpPr>
                <p:spPr bwMode="hidden">
                  <a:xfrm rot="802576" flipH="1">
                    <a:off x="503" y="1091"/>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41" name="Group 209"/>
                <p:cNvGrpSpPr>
                  <a:grpSpLocks/>
                </p:cNvGrpSpPr>
                <p:nvPr/>
              </p:nvGrpSpPr>
              <p:grpSpPr bwMode="auto">
                <a:xfrm>
                  <a:off x="3386" y="341"/>
                  <a:ext cx="725" cy="218"/>
                  <a:chOff x="616" y="899"/>
                  <a:chExt cx="1850" cy="554"/>
                </a:xfrm>
              </p:grpSpPr>
              <p:sp>
                <p:nvSpPr>
                  <p:cNvPr id="2695" name="Freeform 210"/>
                  <p:cNvSpPr>
                    <a:spLocks/>
                  </p:cNvSpPr>
                  <p:nvPr/>
                </p:nvSpPr>
                <p:spPr bwMode="hidden">
                  <a:xfrm rot="1277471" flipH="1">
                    <a:off x="1232" y="1237"/>
                    <a:ext cx="1230"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96" name="Freeform 211"/>
                  <p:cNvSpPr>
                    <a:spLocks/>
                  </p:cNvSpPr>
                  <p:nvPr/>
                </p:nvSpPr>
                <p:spPr bwMode="hidden">
                  <a:xfrm rot="1277471" flipH="1">
                    <a:off x="617" y="901"/>
                    <a:ext cx="654"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42" name="Group 212"/>
                <p:cNvGrpSpPr>
                  <a:grpSpLocks/>
                </p:cNvGrpSpPr>
                <p:nvPr/>
              </p:nvGrpSpPr>
              <p:grpSpPr bwMode="auto">
                <a:xfrm>
                  <a:off x="3472" y="231"/>
                  <a:ext cx="693" cy="291"/>
                  <a:chOff x="3472" y="231"/>
                  <a:chExt cx="693" cy="291"/>
                </a:xfrm>
              </p:grpSpPr>
              <p:sp>
                <p:nvSpPr>
                  <p:cNvPr id="2693" name="Freeform 213"/>
                  <p:cNvSpPr>
                    <a:spLocks/>
                  </p:cNvSpPr>
                  <p:nvPr/>
                </p:nvSpPr>
                <p:spPr bwMode="hidden">
                  <a:xfrm rot="2028410" flipH="1">
                    <a:off x="3680" y="438"/>
                    <a:ext cx="723" cy="8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94" name="Freeform 214"/>
                  <p:cNvSpPr>
                    <a:spLocks/>
                  </p:cNvSpPr>
                  <p:nvPr/>
                </p:nvSpPr>
                <p:spPr bwMode="hidden">
                  <a:xfrm rot="2028410" flipH="1">
                    <a:off x="3469" y="230"/>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43" name="Group 215"/>
                <p:cNvGrpSpPr>
                  <a:grpSpLocks/>
                </p:cNvGrpSpPr>
                <p:nvPr/>
              </p:nvGrpSpPr>
              <p:grpSpPr bwMode="auto">
                <a:xfrm>
                  <a:off x="3554" y="118"/>
                  <a:ext cx="664" cy="349"/>
                  <a:chOff x="3554" y="118"/>
                  <a:chExt cx="664" cy="349"/>
                </a:xfrm>
              </p:grpSpPr>
              <p:sp>
                <p:nvSpPr>
                  <p:cNvPr id="2691" name="Freeform 216"/>
                  <p:cNvSpPr>
                    <a:spLocks/>
                  </p:cNvSpPr>
                  <p:nvPr/>
                </p:nvSpPr>
                <p:spPr bwMode="hidden">
                  <a:xfrm rot="2664424" flipH="1">
                    <a:off x="3725" y="383"/>
                    <a:ext cx="731" cy="8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92" name="Freeform 217"/>
                  <p:cNvSpPr>
                    <a:spLocks/>
                  </p:cNvSpPr>
                  <p:nvPr/>
                </p:nvSpPr>
                <p:spPr bwMode="hidden">
                  <a:xfrm rot="2664424" flipH="1">
                    <a:off x="3552" y="119"/>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44" name="Group 218"/>
                <p:cNvGrpSpPr>
                  <a:grpSpLocks/>
                </p:cNvGrpSpPr>
                <p:nvPr/>
              </p:nvGrpSpPr>
              <p:grpSpPr bwMode="auto">
                <a:xfrm>
                  <a:off x="3784" y="30"/>
                  <a:ext cx="305" cy="593"/>
                  <a:chOff x="1633" y="104"/>
                  <a:chExt cx="778" cy="1512"/>
                </a:xfrm>
              </p:grpSpPr>
              <p:sp>
                <p:nvSpPr>
                  <p:cNvPr id="2689" name="Freeform 219"/>
                  <p:cNvSpPr>
                    <a:spLocks/>
                  </p:cNvSpPr>
                  <p:nvPr/>
                </p:nvSpPr>
                <p:spPr bwMode="hidden">
                  <a:xfrm rot="3473776" flipH="1">
                    <a:off x="1762" y="949"/>
                    <a:ext cx="1076"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90" name="Freeform 220"/>
                  <p:cNvSpPr>
                    <a:spLocks/>
                  </p:cNvSpPr>
                  <p:nvPr/>
                </p:nvSpPr>
                <p:spPr bwMode="hidden">
                  <a:xfrm rot="3473776" flipH="1">
                    <a:off x="1507" y="237"/>
                    <a:ext cx="588" cy="3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45" name="Group 221"/>
                <p:cNvGrpSpPr>
                  <a:grpSpLocks/>
                </p:cNvGrpSpPr>
                <p:nvPr/>
              </p:nvGrpSpPr>
              <p:grpSpPr bwMode="auto">
                <a:xfrm>
                  <a:off x="3903" y="0"/>
                  <a:ext cx="248" cy="601"/>
                  <a:chOff x="1935" y="28"/>
                  <a:chExt cx="634" cy="1534"/>
                </a:xfrm>
              </p:grpSpPr>
              <p:sp>
                <p:nvSpPr>
                  <p:cNvPr id="2687" name="Freeform 222"/>
                  <p:cNvSpPr>
                    <a:spLocks/>
                  </p:cNvSpPr>
                  <p:nvPr/>
                </p:nvSpPr>
                <p:spPr bwMode="hidden">
                  <a:xfrm rot="4126480" flipH="1">
                    <a:off x="1963" y="907"/>
                    <a:ext cx="1058" cy="2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88" name="Freeform 223"/>
                  <p:cNvSpPr>
                    <a:spLocks/>
                  </p:cNvSpPr>
                  <p:nvPr/>
                </p:nvSpPr>
                <p:spPr bwMode="hidden">
                  <a:xfrm rot="4126480" flipH="1">
                    <a:off x="1832" y="139"/>
                    <a:ext cx="568" cy="34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46" name="Group 224"/>
                <p:cNvGrpSpPr>
                  <a:grpSpLocks/>
                </p:cNvGrpSpPr>
                <p:nvPr/>
              </p:nvGrpSpPr>
              <p:grpSpPr bwMode="auto">
                <a:xfrm>
                  <a:off x="4251" y="252"/>
                  <a:ext cx="723" cy="222"/>
                  <a:chOff x="2822" y="672"/>
                  <a:chExt cx="1845" cy="566"/>
                </a:xfrm>
              </p:grpSpPr>
              <p:sp>
                <p:nvSpPr>
                  <p:cNvPr id="2685" name="Freeform 225"/>
                  <p:cNvSpPr>
                    <a:spLocks/>
                  </p:cNvSpPr>
                  <p:nvPr/>
                </p:nvSpPr>
                <p:spPr bwMode="hidden">
                  <a:xfrm rot="-1325434">
                    <a:off x="2826" y="1020"/>
                    <a:ext cx="1231" cy="21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86" name="Freeform 226"/>
                  <p:cNvSpPr>
                    <a:spLocks/>
                  </p:cNvSpPr>
                  <p:nvPr/>
                </p:nvSpPr>
                <p:spPr bwMode="hidden">
                  <a:xfrm rot="-1325434">
                    <a:off x="4019" y="670"/>
                    <a:ext cx="654"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47" name="Group 227"/>
                <p:cNvGrpSpPr>
                  <a:grpSpLocks/>
                </p:cNvGrpSpPr>
                <p:nvPr/>
              </p:nvGrpSpPr>
              <p:grpSpPr bwMode="auto">
                <a:xfrm>
                  <a:off x="4196" y="163"/>
                  <a:ext cx="699" cy="282"/>
                  <a:chOff x="2683" y="445"/>
                  <a:chExt cx="1781" cy="717"/>
                </a:xfrm>
              </p:grpSpPr>
              <p:sp>
                <p:nvSpPr>
                  <p:cNvPr id="2683" name="Freeform 228"/>
                  <p:cNvSpPr>
                    <a:spLocks/>
                  </p:cNvSpPr>
                  <p:nvPr/>
                </p:nvSpPr>
                <p:spPr bwMode="hidden">
                  <a:xfrm rot="-1921064">
                    <a:off x="3288" y="946"/>
                    <a:ext cx="1229"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84" name="Freeform 229"/>
                  <p:cNvSpPr>
                    <a:spLocks/>
                  </p:cNvSpPr>
                  <p:nvPr/>
                </p:nvSpPr>
                <p:spPr bwMode="hidden">
                  <a:xfrm rot="-1921064">
                    <a:off x="4402" y="445"/>
                    <a:ext cx="67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 name="Freeform 230"/>
                <p:cNvSpPr>
                  <a:spLocks/>
                </p:cNvSpPr>
                <p:nvPr/>
              </p:nvSpPr>
              <p:spPr bwMode="hidden">
                <a:xfrm rot="4578755" flipH="1">
                  <a:off x="3969" y="370"/>
                  <a:ext cx="401"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49" name="Freeform 231"/>
                <p:cNvSpPr>
                  <a:spLocks/>
                </p:cNvSpPr>
                <p:nvPr/>
              </p:nvSpPr>
              <p:spPr bwMode="hidden">
                <a:xfrm rot="4578755" flipH="1">
                  <a:off x="3978" y="77"/>
                  <a:ext cx="218"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2650" name="Group 232"/>
                <p:cNvGrpSpPr>
                  <a:grpSpLocks/>
                </p:cNvGrpSpPr>
                <p:nvPr/>
              </p:nvGrpSpPr>
              <p:grpSpPr bwMode="auto">
                <a:xfrm>
                  <a:off x="4242" y="5"/>
                  <a:ext cx="251" cy="596"/>
                  <a:chOff x="2800" y="41"/>
                  <a:chExt cx="640" cy="1520"/>
                </a:xfrm>
              </p:grpSpPr>
              <p:sp>
                <p:nvSpPr>
                  <p:cNvPr id="2681" name="Freeform 233"/>
                  <p:cNvSpPr>
                    <a:spLocks/>
                  </p:cNvSpPr>
                  <p:nvPr/>
                </p:nvSpPr>
                <p:spPr bwMode="hidden">
                  <a:xfrm rot="-3857755">
                    <a:off x="2363" y="942"/>
                    <a:ext cx="1063" cy="17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82" name="Freeform 234"/>
                  <p:cNvSpPr>
                    <a:spLocks/>
                  </p:cNvSpPr>
                  <p:nvPr/>
                </p:nvSpPr>
                <p:spPr bwMode="hidden">
                  <a:xfrm rot="-3857755">
                    <a:off x="3014" y="181"/>
                    <a:ext cx="568"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51" name="Group 235"/>
                <p:cNvGrpSpPr>
                  <a:grpSpLocks/>
                </p:cNvGrpSpPr>
                <p:nvPr/>
              </p:nvGrpSpPr>
              <p:grpSpPr bwMode="auto">
                <a:xfrm>
                  <a:off x="4295" y="53"/>
                  <a:ext cx="398" cy="574"/>
                  <a:chOff x="2934" y="163"/>
                  <a:chExt cx="1017" cy="1464"/>
                </a:xfrm>
              </p:grpSpPr>
              <p:sp>
                <p:nvSpPr>
                  <p:cNvPr id="2679" name="Freeform 236"/>
                  <p:cNvSpPr>
                    <a:spLocks/>
                  </p:cNvSpPr>
                  <p:nvPr/>
                </p:nvSpPr>
                <p:spPr bwMode="hidden">
                  <a:xfrm rot="-2777260">
                    <a:off x="2498" y="913"/>
                    <a:ext cx="1156"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80" name="Freeform 237"/>
                  <p:cNvSpPr>
                    <a:spLocks/>
                  </p:cNvSpPr>
                  <p:nvPr/>
                </p:nvSpPr>
                <p:spPr bwMode="hidden">
                  <a:xfrm rot="-2777260">
                    <a:off x="4037" y="259"/>
                    <a:ext cx="621" cy="42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52" name="Group 238"/>
                <p:cNvGrpSpPr>
                  <a:grpSpLocks/>
                </p:cNvGrpSpPr>
                <p:nvPr/>
              </p:nvGrpSpPr>
              <p:grpSpPr bwMode="auto">
                <a:xfrm>
                  <a:off x="4215" y="2"/>
                  <a:ext cx="95" cy="567"/>
                  <a:chOff x="2730" y="32"/>
                  <a:chExt cx="243" cy="1448"/>
                </a:xfrm>
              </p:grpSpPr>
              <p:sp>
                <p:nvSpPr>
                  <p:cNvPr id="2677" name="Freeform 239"/>
                  <p:cNvSpPr>
                    <a:spLocks/>
                  </p:cNvSpPr>
                  <p:nvPr/>
                </p:nvSpPr>
                <p:spPr bwMode="hidden">
                  <a:xfrm rot="-4903748">
                    <a:off x="2302" y="957"/>
                    <a:ext cx="952" cy="9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78" name="Freeform 240"/>
                  <p:cNvSpPr>
                    <a:spLocks/>
                  </p:cNvSpPr>
                  <p:nvPr/>
                </p:nvSpPr>
                <p:spPr bwMode="hidden">
                  <a:xfrm rot="-4903748">
                    <a:off x="2659" y="221"/>
                    <a:ext cx="509"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53" name="Group 241"/>
                <p:cNvGrpSpPr>
                  <a:grpSpLocks/>
                </p:cNvGrpSpPr>
                <p:nvPr/>
              </p:nvGrpSpPr>
              <p:grpSpPr bwMode="auto">
                <a:xfrm>
                  <a:off x="3514" y="683"/>
                  <a:ext cx="425" cy="960"/>
                  <a:chOff x="943" y="1769"/>
                  <a:chExt cx="1085" cy="2450"/>
                </a:xfrm>
              </p:grpSpPr>
              <p:sp>
                <p:nvSpPr>
                  <p:cNvPr id="2675" name="Freeform 242"/>
                  <p:cNvSpPr>
                    <a:spLocks/>
                  </p:cNvSpPr>
                  <p:nvPr/>
                </p:nvSpPr>
                <p:spPr bwMode="hidden">
                  <a:xfrm rot="18335692" flipH="1">
                    <a:off x="1008" y="2476"/>
                    <a:ext cx="1718" cy="3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76" name="Freeform 243"/>
                  <p:cNvSpPr>
                    <a:spLocks/>
                  </p:cNvSpPr>
                  <p:nvPr/>
                </p:nvSpPr>
                <p:spPr bwMode="hidden">
                  <a:xfrm rot="18335692" flipH="1">
                    <a:off x="722" y="3513"/>
                    <a:ext cx="925"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54" name="Group 244"/>
                <p:cNvGrpSpPr>
                  <a:grpSpLocks/>
                </p:cNvGrpSpPr>
                <p:nvPr/>
              </p:nvGrpSpPr>
              <p:grpSpPr bwMode="auto">
                <a:xfrm>
                  <a:off x="3715" y="748"/>
                  <a:ext cx="300" cy="930"/>
                  <a:chOff x="1455" y="1936"/>
                  <a:chExt cx="766" cy="2373"/>
                </a:xfrm>
              </p:grpSpPr>
              <p:sp>
                <p:nvSpPr>
                  <p:cNvPr id="2673" name="Freeform 245"/>
                  <p:cNvSpPr>
                    <a:spLocks/>
                  </p:cNvSpPr>
                  <p:nvPr/>
                </p:nvSpPr>
                <p:spPr bwMode="hidden">
                  <a:xfrm rot="17542885" flipH="1">
                    <a:off x="1580" y="2281"/>
                    <a:ext cx="1592" cy="9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74" name="Freeform 246"/>
                  <p:cNvSpPr>
                    <a:spLocks/>
                  </p:cNvSpPr>
                  <p:nvPr/>
                </p:nvSpPr>
                <p:spPr bwMode="hidden">
                  <a:xfrm rot="17542885" flipH="1">
                    <a:off x="1292" y="3620"/>
                    <a:ext cx="859" cy="51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55" name="Group 247"/>
                <p:cNvGrpSpPr>
                  <a:grpSpLocks/>
                </p:cNvGrpSpPr>
                <p:nvPr/>
              </p:nvGrpSpPr>
              <p:grpSpPr bwMode="auto">
                <a:xfrm rot="88588">
                  <a:off x="3923" y="769"/>
                  <a:ext cx="180" cy="913"/>
                  <a:chOff x="1956" y="1990"/>
                  <a:chExt cx="492" cy="2604"/>
                </a:xfrm>
              </p:grpSpPr>
              <p:sp>
                <p:nvSpPr>
                  <p:cNvPr id="2671" name="Freeform 248"/>
                  <p:cNvSpPr>
                    <a:spLocks/>
                  </p:cNvSpPr>
                  <p:nvPr/>
                </p:nvSpPr>
                <p:spPr bwMode="hidden">
                  <a:xfrm rot="16782062" flipH="1">
                    <a:off x="921" y="2542"/>
                    <a:ext cx="1625" cy="30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72" name="Freeform 249"/>
                  <p:cNvSpPr>
                    <a:spLocks/>
                  </p:cNvSpPr>
                  <p:nvPr/>
                </p:nvSpPr>
                <p:spPr bwMode="hidden">
                  <a:xfrm rot="16782062" flipH="1">
                    <a:off x="1248" y="3633"/>
                    <a:ext cx="916" cy="5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56" name="Group 250"/>
                <p:cNvGrpSpPr>
                  <a:grpSpLocks/>
                </p:cNvGrpSpPr>
                <p:nvPr/>
              </p:nvGrpSpPr>
              <p:grpSpPr bwMode="auto">
                <a:xfrm>
                  <a:off x="4451" y="662"/>
                  <a:ext cx="442" cy="951"/>
                  <a:chOff x="3334" y="1717"/>
                  <a:chExt cx="1125" cy="2426"/>
                </a:xfrm>
              </p:grpSpPr>
              <p:sp>
                <p:nvSpPr>
                  <p:cNvPr id="2669" name="Freeform 251"/>
                  <p:cNvSpPr>
                    <a:spLocks/>
                  </p:cNvSpPr>
                  <p:nvPr/>
                </p:nvSpPr>
                <p:spPr bwMode="hidden">
                  <a:xfrm rot="3144576">
                    <a:off x="2782" y="2572"/>
                    <a:ext cx="1724" cy="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70" name="Freeform 252"/>
                  <p:cNvSpPr>
                    <a:spLocks/>
                  </p:cNvSpPr>
                  <p:nvPr/>
                </p:nvSpPr>
                <p:spPr bwMode="hidden">
                  <a:xfrm rot="3144576">
                    <a:off x="3757" y="3442"/>
                    <a:ext cx="925" cy="47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57" name="Group 253"/>
                <p:cNvGrpSpPr>
                  <a:grpSpLocks/>
                </p:cNvGrpSpPr>
                <p:nvPr/>
              </p:nvGrpSpPr>
              <p:grpSpPr bwMode="auto">
                <a:xfrm>
                  <a:off x="4391" y="721"/>
                  <a:ext cx="347" cy="951"/>
                  <a:chOff x="3181" y="1866"/>
                  <a:chExt cx="883" cy="2426"/>
                </a:xfrm>
              </p:grpSpPr>
              <p:sp>
                <p:nvSpPr>
                  <p:cNvPr id="2667" name="Freeform 254"/>
                  <p:cNvSpPr>
                    <a:spLocks/>
                  </p:cNvSpPr>
                  <p:nvPr/>
                </p:nvSpPr>
                <p:spPr bwMode="hidden">
                  <a:xfrm rot="3745735">
                    <a:off x="3115" y="2536"/>
                    <a:ext cx="1652" cy="30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8" name="Freeform 255"/>
                  <p:cNvSpPr>
                    <a:spLocks/>
                  </p:cNvSpPr>
                  <p:nvPr/>
                </p:nvSpPr>
                <p:spPr bwMode="hidden">
                  <a:xfrm rot="3745735">
                    <a:off x="3997" y="3410"/>
                    <a:ext cx="885" cy="46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58" name="Group 256"/>
                <p:cNvGrpSpPr>
                  <a:grpSpLocks/>
                </p:cNvGrpSpPr>
                <p:nvPr/>
              </p:nvGrpSpPr>
              <p:grpSpPr bwMode="auto">
                <a:xfrm>
                  <a:off x="4323" y="767"/>
                  <a:ext cx="243" cy="935"/>
                  <a:chOff x="3006" y="1983"/>
                  <a:chExt cx="619" cy="2386"/>
                </a:xfrm>
              </p:grpSpPr>
              <p:sp>
                <p:nvSpPr>
                  <p:cNvPr id="2665" name="Freeform 257"/>
                  <p:cNvSpPr>
                    <a:spLocks/>
                  </p:cNvSpPr>
                  <p:nvPr/>
                </p:nvSpPr>
                <p:spPr bwMode="hidden">
                  <a:xfrm rot="4286818">
                    <a:off x="2670" y="2753"/>
                    <a:ext cx="1599" cy="5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6" name="Freeform 258"/>
                  <p:cNvSpPr>
                    <a:spLocks/>
                  </p:cNvSpPr>
                  <p:nvPr/>
                </p:nvSpPr>
                <p:spPr bwMode="hidden">
                  <a:xfrm rot="4286818">
                    <a:off x="3117" y="3851"/>
                    <a:ext cx="859" cy="1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59" name="Group 259"/>
                <p:cNvGrpSpPr>
                  <a:grpSpLocks/>
                </p:cNvGrpSpPr>
                <p:nvPr/>
              </p:nvGrpSpPr>
              <p:grpSpPr bwMode="auto">
                <a:xfrm>
                  <a:off x="4249" y="813"/>
                  <a:ext cx="159" cy="870"/>
                  <a:chOff x="2819" y="2101"/>
                  <a:chExt cx="405" cy="2219"/>
                </a:xfrm>
              </p:grpSpPr>
              <p:sp>
                <p:nvSpPr>
                  <p:cNvPr id="2663" name="Freeform 260"/>
                  <p:cNvSpPr>
                    <a:spLocks/>
                  </p:cNvSpPr>
                  <p:nvPr/>
                </p:nvSpPr>
                <p:spPr bwMode="hidden">
                  <a:xfrm rot="4898956">
                    <a:off x="2236" y="2732"/>
                    <a:ext cx="1473"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4" name="Freeform 261"/>
                  <p:cNvSpPr>
                    <a:spLocks/>
                  </p:cNvSpPr>
                  <p:nvPr/>
                </p:nvSpPr>
                <p:spPr bwMode="hidden">
                  <a:xfrm rot="4898956">
                    <a:off x="2653" y="3742"/>
                    <a:ext cx="793" cy="36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660" name="Group 262"/>
                <p:cNvGrpSpPr>
                  <a:grpSpLocks/>
                </p:cNvGrpSpPr>
                <p:nvPr/>
              </p:nvGrpSpPr>
              <p:grpSpPr bwMode="auto">
                <a:xfrm>
                  <a:off x="4045" y="826"/>
                  <a:ext cx="167" cy="857"/>
                  <a:chOff x="2287" y="2135"/>
                  <a:chExt cx="426" cy="2185"/>
                </a:xfrm>
              </p:grpSpPr>
              <p:sp>
                <p:nvSpPr>
                  <p:cNvPr id="6" name="Freeform 263"/>
                  <p:cNvSpPr>
                    <a:spLocks/>
                  </p:cNvSpPr>
                  <p:nvPr/>
                </p:nvSpPr>
                <p:spPr bwMode="hidden">
                  <a:xfrm rot="5755659">
                    <a:off x="1905" y="2759"/>
                    <a:ext cx="1439" cy="19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 name="Freeform 264"/>
                  <p:cNvSpPr>
                    <a:spLocks/>
                  </p:cNvSpPr>
                  <p:nvPr/>
                </p:nvSpPr>
                <p:spPr bwMode="hidden">
                  <a:xfrm rot="5755659">
                    <a:off x="2094" y="3829"/>
                    <a:ext cx="772" cy="2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7" name="Freeform 265"/>
              <p:cNvSpPr>
                <a:spLocks/>
              </p:cNvSpPr>
              <p:nvPr/>
            </p:nvSpPr>
            <p:spPr bwMode="hidden">
              <a:xfrm flipH="1">
                <a:off x="3876" y="935"/>
                <a:ext cx="188" cy="57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06" name="Arc 266"/>
              <p:cNvSpPr>
                <a:spLocks/>
              </p:cNvSpPr>
              <p:nvPr/>
            </p:nvSpPr>
            <p:spPr bwMode="hidden">
              <a:xfrm flipH="1">
                <a:off x="3529" y="725"/>
                <a:ext cx="829" cy="904"/>
              </a:xfrm>
              <a:custGeom>
                <a:avLst/>
                <a:gdLst>
                  <a:gd name="T0" fmla="*/ 210 w 21600"/>
                  <a:gd name="T1" fmla="*/ 0 h 21602"/>
                  <a:gd name="T2" fmla="*/ 829 w 21600"/>
                  <a:gd name="T3" fmla="*/ 904 h 21602"/>
                  <a:gd name="T4" fmla="*/ 0 w 21600"/>
                  <a:gd name="T5" fmla="*/ 874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07" name="Arc 267"/>
              <p:cNvSpPr>
                <a:spLocks/>
              </p:cNvSpPr>
              <p:nvPr/>
            </p:nvSpPr>
            <p:spPr bwMode="hidden">
              <a:xfrm flipV="1">
                <a:off x="4275" y="179"/>
                <a:ext cx="1010" cy="803"/>
              </a:xfrm>
              <a:custGeom>
                <a:avLst/>
                <a:gdLst>
                  <a:gd name="T0" fmla="*/ 1010 w 36729"/>
                  <a:gd name="T1" fmla="*/ 389 h 21600"/>
                  <a:gd name="T2" fmla="*/ 0 w 36729"/>
                  <a:gd name="T3" fmla="*/ 453 h 21600"/>
                  <a:gd name="T4" fmla="*/ 49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08" name="Arc 268"/>
              <p:cNvSpPr>
                <a:spLocks/>
              </p:cNvSpPr>
              <p:nvPr/>
            </p:nvSpPr>
            <p:spPr bwMode="hidden">
              <a:xfrm flipH="1">
                <a:off x="3612" y="580"/>
                <a:ext cx="490" cy="932"/>
              </a:xfrm>
              <a:custGeom>
                <a:avLst/>
                <a:gdLst>
                  <a:gd name="T0" fmla="*/ 0 w 28940"/>
                  <a:gd name="T1" fmla="*/ 54 h 22305"/>
                  <a:gd name="T2" fmla="*/ 490 w 28940"/>
                  <a:gd name="T3" fmla="*/ 932 h 22305"/>
                  <a:gd name="T4" fmla="*/ 124 w 28940"/>
                  <a:gd name="T5" fmla="*/ 903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09" name="Arc 269"/>
              <p:cNvSpPr>
                <a:spLocks/>
              </p:cNvSpPr>
              <p:nvPr/>
            </p:nvSpPr>
            <p:spPr bwMode="hidden">
              <a:xfrm flipH="1">
                <a:off x="3266" y="627"/>
                <a:ext cx="791" cy="932"/>
              </a:xfrm>
              <a:custGeom>
                <a:avLst/>
                <a:gdLst>
                  <a:gd name="T0" fmla="*/ 0 w 30473"/>
                  <a:gd name="T1" fmla="*/ 80 h 22305"/>
                  <a:gd name="T2" fmla="*/ 791 w 30473"/>
                  <a:gd name="T3" fmla="*/ 932 h 22305"/>
                  <a:gd name="T4" fmla="*/ 230 w 30473"/>
                  <a:gd name="T5" fmla="*/ 90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10" name="Arc 270"/>
              <p:cNvSpPr>
                <a:spLocks/>
              </p:cNvSpPr>
              <p:nvPr/>
            </p:nvSpPr>
            <p:spPr bwMode="hidden">
              <a:xfrm flipH="1">
                <a:off x="3198" y="458"/>
                <a:ext cx="934" cy="932"/>
              </a:xfrm>
              <a:custGeom>
                <a:avLst/>
                <a:gdLst>
                  <a:gd name="T0" fmla="*/ 0 w 34455"/>
                  <a:gd name="T1" fmla="*/ 177 h 22305"/>
                  <a:gd name="T2" fmla="*/ 934 w 34455"/>
                  <a:gd name="T3" fmla="*/ 932 h 22305"/>
                  <a:gd name="T4" fmla="*/ 348 w 34455"/>
                  <a:gd name="T5" fmla="*/ 903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11" name="Arc 271"/>
              <p:cNvSpPr>
                <a:spLocks/>
              </p:cNvSpPr>
              <p:nvPr/>
            </p:nvSpPr>
            <p:spPr bwMode="hidden">
              <a:xfrm>
                <a:off x="4230" y="588"/>
                <a:ext cx="151" cy="935"/>
              </a:xfrm>
              <a:custGeom>
                <a:avLst/>
                <a:gdLst>
                  <a:gd name="T0" fmla="*/ 0 w 34812"/>
                  <a:gd name="T1" fmla="*/ 189 h 22305"/>
                  <a:gd name="T2" fmla="*/ 151 w 34812"/>
                  <a:gd name="T3" fmla="*/ 935 h 22305"/>
                  <a:gd name="T4" fmla="*/ 57 w 34812"/>
                  <a:gd name="T5" fmla="*/ 9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12" name="Arc 272"/>
              <p:cNvSpPr>
                <a:spLocks/>
              </p:cNvSpPr>
              <p:nvPr/>
            </p:nvSpPr>
            <p:spPr bwMode="hidden">
              <a:xfrm>
                <a:off x="4268" y="585"/>
                <a:ext cx="392" cy="932"/>
              </a:xfrm>
              <a:custGeom>
                <a:avLst/>
                <a:gdLst>
                  <a:gd name="T0" fmla="*/ 0 w 34812"/>
                  <a:gd name="T1" fmla="*/ 189 h 22305"/>
                  <a:gd name="T2" fmla="*/ 392 w 34812"/>
                  <a:gd name="T3" fmla="*/ 932 h 22305"/>
                  <a:gd name="T4" fmla="*/ 149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13" name="Arc 273"/>
              <p:cNvSpPr>
                <a:spLocks/>
              </p:cNvSpPr>
              <p:nvPr/>
            </p:nvSpPr>
            <p:spPr bwMode="hidden">
              <a:xfrm>
                <a:off x="4305" y="464"/>
                <a:ext cx="558" cy="932"/>
              </a:xfrm>
              <a:custGeom>
                <a:avLst/>
                <a:gdLst>
                  <a:gd name="T0" fmla="*/ 0 w 34812"/>
                  <a:gd name="T1" fmla="*/ 189 h 22305"/>
                  <a:gd name="T2" fmla="*/ 558 w 34812"/>
                  <a:gd name="T3" fmla="*/ 932 h 22305"/>
                  <a:gd name="T4" fmla="*/ 212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14" name="Freeform 274"/>
              <p:cNvSpPr>
                <a:spLocks/>
              </p:cNvSpPr>
              <p:nvPr/>
            </p:nvSpPr>
            <p:spPr bwMode="hidden">
              <a:xfrm>
                <a:off x="4411"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15" name="Freeform 275"/>
              <p:cNvSpPr>
                <a:spLocks/>
              </p:cNvSpPr>
              <p:nvPr/>
            </p:nvSpPr>
            <p:spPr bwMode="hidden">
              <a:xfrm rot="19660755" flipV="1">
                <a:off x="4117" y="842"/>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16" name="Arc 276"/>
              <p:cNvSpPr>
                <a:spLocks/>
              </p:cNvSpPr>
              <p:nvPr/>
            </p:nvSpPr>
            <p:spPr bwMode="hidden">
              <a:xfrm flipH="1">
                <a:off x="3145" y="319"/>
                <a:ext cx="995" cy="932"/>
              </a:xfrm>
              <a:custGeom>
                <a:avLst/>
                <a:gdLst>
                  <a:gd name="T0" fmla="*/ 0 w 36830"/>
                  <a:gd name="T1" fmla="*/ 263 h 22305"/>
                  <a:gd name="T2" fmla="*/ 995 w 36830"/>
                  <a:gd name="T3" fmla="*/ 932 h 22305"/>
                  <a:gd name="T4" fmla="*/ 411 w 36830"/>
                  <a:gd name="T5" fmla="*/ 903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17" name="Arc 277"/>
              <p:cNvSpPr>
                <a:spLocks/>
              </p:cNvSpPr>
              <p:nvPr/>
            </p:nvSpPr>
            <p:spPr bwMode="hidden">
              <a:xfrm flipH="1">
                <a:off x="3424" y="122"/>
                <a:ext cx="723" cy="904"/>
              </a:xfrm>
              <a:custGeom>
                <a:avLst/>
                <a:gdLst>
                  <a:gd name="T0" fmla="*/ 0 w 31881"/>
                  <a:gd name="T1" fmla="*/ 419 h 21600"/>
                  <a:gd name="T2" fmla="*/ 723 w 31881"/>
                  <a:gd name="T3" fmla="*/ 203 h 21600"/>
                  <a:gd name="T4" fmla="*/ 413 w 31881"/>
                  <a:gd name="T5" fmla="*/ 9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18" name="Arc 278"/>
              <p:cNvSpPr>
                <a:spLocks/>
              </p:cNvSpPr>
              <p:nvPr/>
            </p:nvSpPr>
            <p:spPr bwMode="hidden">
              <a:xfrm>
                <a:off x="4200" y="502"/>
                <a:ext cx="301" cy="904"/>
              </a:xfrm>
              <a:custGeom>
                <a:avLst/>
                <a:gdLst>
                  <a:gd name="T0" fmla="*/ 0 w 31146"/>
                  <a:gd name="T1" fmla="*/ 189 h 21600"/>
                  <a:gd name="T2" fmla="*/ 301 w 31146"/>
                  <a:gd name="T3" fmla="*/ 400 h 21600"/>
                  <a:gd name="T4" fmla="*/ 128 w 31146"/>
                  <a:gd name="T5" fmla="*/ 9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19" name="Freeform 279"/>
              <p:cNvSpPr>
                <a:spLocks/>
              </p:cNvSpPr>
              <p:nvPr/>
            </p:nvSpPr>
            <p:spPr bwMode="hidden">
              <a:xfrm flipH="1">
                <a:off x="3303" y="981"/>
                <a:ext cx="429"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20" name="Freeform 280"/>
              <p:cNvSpPr>
                <a:spLocks/>
              </p:cNvSpPr>
              <p:nvPr/>
            </p:nvSpPr>
            <p:spPr bwMode="hidden">
              <a:xfrm flipH="1">
                <a:off x="3507" y="350"/>
                <a:ext cx="271"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21" name="Freeform 281"/>
              <p:cNvSpPr>
                <a:spLocks/>
              </p:cNvSpPr>
              <p:nvPr/>
            </p:nvSpPr>
            <p:spPr bwMode="hidden">
              <a:xfrm flipH="1">
                <a:off x="3823" y="171"/>
                <a:ext cx="158"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22" name="Freeform 282"/>
              <p:cNvSpPr>
                <a:spLocks/>
              </p:cNvSpPr>
              <p:nvPr/>
            </p:nvSpPr>
            <p:spPr bwMode="hidden">
              <a:xfrm>
                <a:off x="4840" y="893"/>
                <a:ext cx="392" cy="6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23" name="Freeform 283"/>
              <p:cNvSpPr>
                <a:spLocks/>
              </p:cNvSpPr>
              <p:nvPr/>
            </p:nvSpPr>
            <p:spPr bwMode="hidden">
              <a:xfrm>
                <a:off x="4637" y="575"/>
                <a:ext cx="595" cy="42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24" name="Freeform 284"/>
              <p:cNvSpPr>
                <a:spLocks/>
              </p:cNvSpPr>
              <p:nvPr/>
            </p:nvSpPr>
            <p:spPr bwMode="hidden">
              <a:xfrm>
                <a:off x="4660" y="132"/>
                <a:ext cx="256"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25" name="Freeform 285"/>
              <p:cNvSpPr>
                <a:spLocks/>
              </p:cNvSpPr>
              <p:nvPr/>
            </p:nvSpPr>
            <p:spPr bwMode="hidden">
              <a:xfrm rot="-1346631">
                <a:off x="4403" y="598"/>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26" name="Freeform 286"/>
              <p:cNvSpPr>
                <a:spLocks/>
              </p:cNvSpPr>
              <p:nvPr/>
            </p:nvSpPr>
            <p:spPr bwMode="hidden">
              <a:xfrm rot="1346631" flipH="1">
                <a:off x="3786"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2058" name="Group 287"/>
          <p:cNvGrpSpPr>
            <a:grpSpLocks/>
          </p:cNvGrpSpPr>
          <p:nvPr userDrawn="1"/>
        </p:nvGrpSpPr>
        <p:grpSpPr bwMode="auto">
          <a:xfrm>
            <a:off x="11582400" y="3657600"/>
            <a:ext cx="609600" cy="1524000"/>
            <a:chOff x="3115" y="0"/>
            <a:chExt cx="2170" cy="2486"/>
          </a:xfrm>
        </p:grpSpPr>
        <p:grpSp>
          <p:nvGrpSpPr>
            <p:cNvPr id="2465" name="Group 288"/>
            <p:cNvGrpSpPr>
              <a:grpSpLocks/>
            </p:cNvGrpSpPr>
            <p:nvPr/>
          </p:nvGrpSpPr>
          <p:grpSpPr bwMode="auto">
            <a:xfrm>
              <a:off x="4080" y="1910"/>
              <a:ext cx="768" cy="576"/>
              <a:chOff x="0" y="0"/>
              <a:chExt cx="768" cy="576"/>
            </a:xfrm>
          </p:grpSpPr>
          <p:sp>
            <p:nvSpPr>
              <p:cNvPr id="2597" name="Oval 289"/>
              <p:cNvSpPr>
                <a:spLocks noChangeArrowheads="1"/>
              </p:cNvSpPr>
              <p:nvPr/>
            </p:nvSpPr>
            <p:spPr bwMode="hidden">
              <a:xfrm>
                <a:off x="-1" y="1"/>
                <a:ext cx="769"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98" name="Oval 290"/>
              <p:cNvSpPr>
                <a:spLocks noChangeArrowheads="1"/>
              </p:cNvSpPr>
              <p:nvPr/>
            </p:nvSpPr>
            <p:spPr bwMode="hidden">
              <a:xfrm>
                <a:off x="278" y="252"/>
                <a:ext cx="181"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466" name="Group 291"/>
            <p:cNvGrpSpPr>
              <a:grpSpLocks/>
            </p:cNvGrpSpPr>
            <p:nvPr/>
          </p:nvGrpSpPr>
          <p:grpSpPr bwMode="auto">
            <a:xfrm>
              <a:off x="4257" y="1103"/>
              <a:ext cx="768" cy="576"/>
              <a:chOff x="0" y="0"/>
              <a:chExt cx="768" cy="576"/>
            </a:xfrm>
          </p:grpSpPr>
          <p:sp>
            <p:nvSpPr>
              <p:cNvPr id="2595" name="Oval 292"/>
              <p:cNvSpPr>
                <a:spLocks noChangeArrowheads="1"/>
              </p:cNvSpPr>
              <p:nvPr/>
            </p:nvSpPr>
            <p:spPr bwMode="hidden">
              <a:xfrm>
                <a:off x="3"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96" name="Oval 293"/>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467" name="Group 294"/>
            <p:cNvGrpSpPr>
              <a:grpSpLocks/>
            </p:cNvGrpSpPr>
            <p:nvPr/>
          </p:nvGrpSpPr>
          <p:grpSpPr bwMode="auto">
            <a:xfrm>
              <a:off x="3134" y="0"/>
              <a:ext cx="768" cy="576"/>
              <a:chOff x="0" y="0"/>
              <a:chExt cx="768" cy="576"/>
            </a:xfrm>
          </p:grpSpPr>
          <p:sp>
            <p:nvSpPr>
              <p:cNvPr id="2593" name="Oval 295"/>
              <p:cNvSpPr>
                <a:spLocks noChangeArrowheads="1"/>
              </p:cNvSpPr>
              <p:nvPr/>
            </p:nvSpPr>
            <p:spPr bwMode="hidden">
              <a:xfrm>
                <a:off x="11"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94" name="Oval 296"/>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468" name="Group 297"/>
            <p:cNvGrpSpPr>
              <a:grpSpLocks/>
            </p:cNvGrpSpPr>
            <p:nvPr/>
          </p:nvGrpSpPr>
          <p:grpSpPr bwMode="auto">
            <a:xfrm>
              <a:off x="3115" y="0"/>
              <a:ext cx="2170" cy="1702"/>
              <a:chOff x="3115" y="0"/>
              <a:chExt cx="2170" cy="1702"/>
            </a:xfrm>
          </p:grpSpPr>
          <p:grpSp>
            <p:nvGrpSpPr>
              <p:cNvPr id="2469" name="Group 298"/>
              <p:cNvGrpSpPr>
                <a:grpSpLocks/>
              </p:cNvGrpSpPr>
              <p:nvPr/>
            </p:nvGrpSpPr>
            <p:grpSpPr bwMode="auto">
              <a:xfrm>
                <a:off x="3640" y="308"/>
                <a:ext cx="1145" cy="844"/>
                <a:chOff x="1265" y="814"/>
                <a:chExt cx="2919" cy="2151"/>
              </a:xfrm>
            </p:grpSpPr>
            <p:sp>
              <p:nvSpPr>
                <p:cNvPr id="2591" name="Oval 299"/>
                <p:cNvSpPr>
                  <a:spLocks noChangeArrowheads="1"/>
                </p:cNvSpPr>
                <p:nvPr/>
              </p:nvSpPr>
              <p:spPr bwMode="hidden">
                <a:xfrm>
                  <a:off x="1271" y="814"/>
                  <a:ext cx="2920" cy="2152"/>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92" name="Oval 300"/>
                <p:cNvSpPr>
                  <a:spLocks noChangeArrowheads="1"/>
                </p:cNvSpPr>
                <p:nvPr/>
              </p:nvSpPr>
              <p:spPr bwMode="hidden">
                <a:xfrm>
                  <a:off x="2385" y="1600"/>
                  <a:ext cx="576" cy="409"/>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470" name="Group 301"/>
              <p:cNvGrpSpPr>
                <a:grpSpLocks/>
              </p:cNvGrpSpPr>
              <p:nvPr/>
            </p:nvGrpSpPr>
            <p:grpSpPr bwMode="auto">
              <a:xfrm>
                <a:off x="3115" y="0"/>
                <a:ext cx="2145" cy="1702"/>
                <a:chOff x="3115" y="0"/>
                <a:chExt cx="2145" cy="1702"/>
              </a:xfrm>
            </p:grpSpPr>
            <p:grpSp>
              <p:nvGrpSpPr>
                <p:cNvPr id="2493" name="Group 302"/>
                <p:cNvGrpSpPr>
                  <a:grpSpLocks/>
                </p:cNvGrpSpPr>
                <p:nvPr/>
              </p:nvGrpSpPr>
              <p:grpSpPr bwMode="auto">
                <a:xfrm>
                  <a:off x="4505" y="589"/>
                  <a:ext cx="493" cy="912"/>
                  <a:chOff x="3471" y="1530"/>
                  <a:chExt cx="1258" cy="2327"/>
                </a:xfrm>
              </p:grpSpPr>
              <p:sp>
                <p:nvSpPr>
                  <p:cNvPr id="2589" name="Freeform 303"/>
                  <p:cNvSpPr>
                    <a:spLocks/>
                  </p:cNvSpPr>
                  <p:nvPr/>
                </p:nvSpPr>
                <p:spPr bwMode="hidden">
                  <a:xfrm rot="2711884">
                    <a:off x="2814" y="2251"/>
                    <a:ext cx="1718" cy="23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90" name="Freeform 304"/>
                  <p:cNvSpPr>
                    <a:spLocks/>
                  </p:cNvSpPr>
                  <p:nvPr/>
                </p:nvSpPr>
                <p:spPr bwMode="hidden">
                  <a:xfrm rot="2711884">
                    <a:off x="4058" y="3107"/>
                    <a:ext cx="866"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494" name="Group 305"/>
                <p:cNvGrpSpPr>
                  <a:grpSpLocks/>
                </p:cNvGrpSpPr>
                <p:nvPr/>
              </p:nvGrpSpPr>
              <p:grpSpPr bwMode="auto">
                <a:xfrm>
                  <a:off x="4267" y="781"/>
                  <a:ext cx="966" cy="522"/>
                  <a:chOff x="2864" y="2019"/>
                  <a:chExt cx="2463" cy="1332"/>
                </a:xfrm>
              </p:grpSpPr>
              <p:sp>
                <p:nvSpPr>
                  <p:cNvPr id="2587" name="Freeform 306"/>
                  <p:cNvSpPr>
                    <a:spLocks/>
                  </p:cNvSpPr>
                  <p:nvPr/>
                </p:nvSpPr>
                <p:spPr bwMode="hidden">
                  <a:xfrm rot="2104081">
                    <a:off x="2866" y="1810"/>
                    <a:ext cx="1806" cy="54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88" name="Freeform 307"/>
                  <p:cNvSpPr>
                    <a:spLocks/>
                  </p:cNvSpPr>
                  <p:nvPr/>
                </p:nvSpPr>
                <p:spPr bwMode="hidden">
                  <a:xfrm rot="2104081">
                    <a:off x="4345" y="280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495" name="Group 308"/>
                <p:cNvGrpSpPr>
                  <a:grpSpLocks/>
                </p:cNvGrpSpPr>
                <p:nvPr/>
              </p:nvGrpSpPr>
              <p:grpSpPr bwMode="auto">
                <a:xfrm>
                  <a:off x="4280" y="707"/>
                  <a:ext cx="971" cy="417"/>
                  <a:chOff x="2897" y="1832"/>
                  <a:chExt cx="2477" cy="1064"/>
                </a:xfrm>
              </p:grpSpPr>
              <p:sp>
                <p:nvSpPr>
                  <p:cNvPr id="2585" name="Freeform 309"/>
                  <p:cNvSpPr>
                    <a:spLocks/>
                  </p:cNvSpPr>
                  <p:nvPr/>
                </p:nvSpPr>
                <p:spPr bwMode="hidden">
                  <a:xfrm rot="1582915">
                    <a:off x="2904" y="1832"/>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86" name="Freeform 310"/>
                  <p:cNvSpPr>
                    <a:spLocks/>
                  </p:cNvSpPr>
                  <p:nvPr/>
                </p:nvSpPr>
                <p:spPr bwMode="hidden">
                  <a:xfrm rot="1582915">
                    <a:off x="4442" y="2420"/>
                    <a:ext cx="980"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496" name="Group 311"/>
                <p:cNvGrpSpPr>
                  <a:grpSpLocks/>
                </p:cNvGrpSpPr>
                <p:nvPr/>
              </p:nvGrpSpPr>
              <p:grpSpPr bwMode="auto">
                <a:xfrm>
                  <a:off x="4291" y="630"/>
                  <a:ext cx="969" cy="364"/>
                  <a:chOff x="2924" y="1636"/>
                  <a:chExt cx="2472" cy="927"/>
                </a:xfrm>
              </p:grpSpPr>
              <p:sp>
                <p:nvSpPr>
                  <p:cNvPr id="2583" name="Freeform 312"/>
                  <p:cNvSpPr>
                    <a:spLocks/>
                  </p:cNvSpPr>
                  <p:nvPr/>
                </p:nvSpPr>
                <p:spPr bwMode="hidden">
                  <a:xfrm rot="1080363">
                    <a:off x="2923" y="1634"/>
                    <a:ext cx="1692"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84" name="Freeform 313"/>
                  <p:cNvSpPr>
                    <a:spLocks/>
                  </p:cNvSpPr>
                  <p:nvPr/>
                </p:nvSpPr>
                <p:spPr bwMode="hidden">
                  <a:xfrm rot="1080363">
                    <a:off x="4499" y="2036"/>
                    <a:ext cx="903" cy="52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497" name="Group 314"/>
                <p:cNvGrpSpPr>
                  <a:grpSpLocks/>
                </p:cNvGrpSpPr>
                <p:nvPr/>
              </p:nvGrpSpPr>
              <p:grpSpPr bwMode="auto">
                <a:xfrm>
                  <a:off x="4304" y="543"/>
                  <a:ext cx="918" cy="258"/>
                  <a:chOff x="2958" y="1414"/>
                  <a:chExt cx="2342" cy="657"/>
                </a:xfrm>
              </p:grpSpPr>
              <p:sp>
                <p:nvSpPr>
                  <p:cNvPr id="2581" name="Freeform 315"/>
                  <p:cNvSpPr>
                    <a:spLocks/>
                  </p:cNvSpPr>
                  <p:nvPr/>
                </p:nvSpPr>
                <p:spPr bwMode="hidden">
                  <a:xfrm rot="463793">
                    <a:off x="2962" y="1416"/>
                    <a:ext cx="1538"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82" name="Freeform 316"/>
                  <p:cNvSpPr>
                    <a:spLocks/>
                  </p:cNvSpPr>
                  <p:nvPr/>
                </p:nvSpPr>
                <p:spPr bwMode="hidden">
                  <a:xfrm rot="463793">
                    <a:off x="4480" y="1581"/>
                    <a:ext cx="827"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498" name="Group 317"/>
                <p:cNvGrpSpPr>
                  <a:grpSpLocks/>
                </p:cNvGrpSpPr>
                <p:nvPr/>
              </p:nvGrpSpPr>
              <p:grpSpPr bwMode="auto">
                <a:xfrm>
                  <a:off x="4314" y="487"/>
                  <a:ext cx="843" cy="134"/>
                  <a:chOff x="2983" y="1269"/>
                  <a:chExt cx="2150" cy="343"/>
                </a:xfrm>
              </p:grpSpPr>
              <p:sp>
                <p:nvSpPr>
                  <p:cNvPr id="2579" name="Freeform 318"/>
                  <p:cNvSpPr>
                    <a:spLocks/>
                  </p:cNvSpPr>
                  <p:nvPr/>
                </p:nvSpPr>
                <p:spPr bwMode="hidden">
                  <a:xfrm rot="-84182">
                    <a:off x="2981" y="128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80" name="Freeform 319"/>
                  <p:cNvSpPr>
                    <a:spLocks/>
                  </p:cNvSpPr>
                  <p:nvPr/>
                </p:nvSpPr>
                <p:spPr bwMode="hidden">
                  <a:xfrm rot="-84182">
                    <a:off x="4383" y="1269"/>
                    <a:ext cx="749"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499" name="Group 320"/>
                <p:cNvGrpSpPr>
                  <a:grpSpLocks/>
                </p:cNvGrpSpPr>
                <p:nvPr/>
              </p:nvGrpSpPr>
              <p:grpSpPr bwMode="auto">
                <a:xfrm>
                  <a:off x="4296" y="349"/>
                  <a:ext cx="737" cy="167"/>
                  <a:chOff x="2938" y="917"/>
                  <a:chExt cx="1879" cy="427"/>
                </a:xfrm>
              </p:grpSpPr>
              <p:sp>
                <p:nvSpPr>
                  <p:cNvPr id="2577" name="Freeform 321"/>
                  <p:cNvSpPr>
                    <a:spLocks/>
                  </p:cNvSpPr>
                  <p:nvPr/>
                </p:nvSpPr>
                <p:spPr bwMode="hidden">
                  <a:xfrm rot="-802576">
                    <a:off x="2943" y="1130"/>
                    <a:ext cx="1229" cy="2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78" name="Freeform 322"/>
                  <p:cNvSpPr>
                    <a:spLocks/>
                  </p:cNvSpPr>
                  <p:nvPr/>
                </p:nvSpPr>
                <p:spPr bwMode="hidden">
                  <a:xfrm rot="-802576">
                    <a:off x="4153" y="919"/>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00" name="Group 323"/>
                <p:cNvGrpSpPr>
                  <a:grpSpLocks/>
                </p:cNvGrpSpPr>
                <p:nvPr/>
              </p:nvGrpSpPr>
              <p:grpSpPr bwMode="auto">
                <a:xfrm>
                  <a:off x="3394" y="637"/>
                  <a:ext cx="493" cy="912"/>
                  <a:chOff x="637" y="1653"/>
                  <a:chExt cx="1257" cy="2326"/>
                </a:xfrm>
              </p:grpSpPr>
              <p:sp>
                <p:nvSpPr>
                  <p:cNvPr id="2575" name="Freeform 324"/>
                  <p:cNvSpPr>
                    <a:spLocks/>
                  </p:cNvSpPr>
                  <p:nvPr/>
                </p:nvSpPr>
                <p:spPr bwMode="hidden">
                  <a:xfrm rot="18888116" flipH="1">
                    <a:off x="1187" y="2064"/>
                    <a:ext cx="1724" cy="9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76" name="Freeform 325"/>
                  <p:cNvSpPr>
                    <a:spLocks/>
                  </p:cNvSpPr>
                  <p:nvPr/>
                </p:nvSpPr>
                <p:spPr bwMode="hidden">
                  <a:xfrm rot="18888116" flipH="1">
                    <a:off x="424" y="3266"/>
                    <a:ext cx="925" cy="49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01" name="Group 326"/>
                <p:cNvGrpSpPr>
                  <a:grpSpLocks/>
                </p:cNvGrpSpPr>
                <p:nvPr/>
              </p:nvGrpSpPr>
              <p:grpSpPr bwMode="auto">
                <a:xfrm>
                  <a:off x="3142" y="850"/>
                  <a:ext cx="966" cy="522"/>
                  <a:chOff x="-5" y="2196"/>
                  <a:chExt cx="2463" cy="1332"/>
                </a:xfrm>
              </p:grpSpPr>
              <p:sp>
                <p:nvSpPr>
                  <p:cNvPr id="2573" name="Freeform 327"/>
                  <p:cNvSpPr>
                    <a:spLocks/>
                  </p:cNvSpPr>
                  <p:nvPr/>
                </p:nvSpPr>
                <p:spPr bwMode="hidden">
                  <a:xfrm rot="19495919" flipH="1">
                    <a:off x="656" y="2194"/>
                    <a:ext cx="1806" cy="3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74" name="Freeform 328"/>
                  <p:cNvSpPr>
                    <a:spLocks/>
                  </p:cNvSpPr>
                  <p:nvPr/>
                </p:nvSpPr>
                <p:spPr bwMode="hidden">
                  <a:xfrm rot="19495919" flipH="1">
                    <a:off x="3" y="298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02" name="Group 329"/>
                <p:cNvGrpSpPr>
                  <a:grpSpLocks/>
                </p:cNvGrpSpPr>
                <p:nvPr/>
              </p:nvGrpSpPr>
              <p:grpSpPr bwMode="auto">
                <a:xfrm>
                  <a:off x="3124" y="777"/>
                  <a:ext cx="971" cy="417"/>
                  <a:chOff x="-52" y="2009"/>
                  <a:chExt cx="2477" cy="1064"/>
                </a:xfrm>
              </p:grpSpPr>
              <p:sp>
                <p:nvSpPr>
                  <p:cNvPr id="2571" name="Freeform 330"/>
                  <p:cNvSpPr>
                    <a:spLocks/>
                  </p:cNvSpPr>
                  <p:nvPr/>
                </p:nvSpPr>
                <p:spPr bwMode="hidden">
                  <a:xfrm rot="20017085" flipH="1">
                    <a:off x="694" y="2009"/>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72" name="Freeform 331"/>
                  <p:cNvSpPr>
                    <a:spLocks/>
                  </p:cNvSpPr>
                  <p:nvPr/>
                </p:nvSpPr>
                <p:spPr bwMode="hidden">
                  <a:xfrm rot="20017085" flipH="1">
                    <a:off x="-56" y="2597"/>
                    <a:ext cx="94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03" name="Group 332"/>
                <p:cNvGrpSpPr>
                  <a:grpSpLocks/>
                </p:cNvGrpSpPr>
                <p:nvPr/>
              </p:nvGrpSpPr>
              <p:grpSpPr bwMode="auto">
                <a:xfrm>
                  <a:off x="3115" y="700"/>
                  <a:ext cx="969" cy="363"/>
                  <a:chOff x="-74" y="1813"/>
                  <a:chExt cx="2472" cy="927"/>
                </a:xfrm>
              </p:grpSpPr>
              <p:sp>
                <p:nvSpPr>
                  <p:cNvPr id="2569" name="Freeform 333"/>
                  <p:cNvSpPr>
                    <a:spLocks/>
                  </p:cNvSpPr>
                  <p:nvPr/>
                </p:nvSpPr>
                <p:spPr bwMode="hidden">
                  <a:xfrm rot="20519637" flipH="1">
                    <a:off x="714" y="1811"/>
                    <a:ext cx="1692" cy="33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70" name="Freeform 334"/>
                  <p:cNvSpPr>
                    <a:spLocks/>
                  </p:cNvSpPr>
                  <p:nvPr/>
                </p:nvSpPr>
                <p:spPr bwMode="hidden">
                  <a:xfrm rot="20519637" flipH="1">
                    <a:off x="-74" y="2214"/>
                    <a:ext cx="903" cy="50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04" name="Group 335"/>
                <p:cNvGrpSpPr>
                  <a:grpSpLocks/>
                </p:cNvGrpSpPr>
                <p:nvPr/>
              </p:nvGrpSpPr>
              <p:grpSpPr bwMode="auto">
                <a:xfrm>
                  <a:off x="3153" y="613"/>
                  <a:ext cx="918" cy="257"/>
                  <a:chOff x="22" y="1591"/>
                  <a:chExt cx="2342" cy="657"/>
                </a:xfrm>
              </p:grpSpPr>
              <p:sp>
                <p:nvSpPr>
                  <p:cNvPr id="2567" name="Freeform 336"/>
                  <p:cNvSpPr>
                    <a:spLocks/>
                  </p:cNvSpPr>
                  <p:nvPr/>
                </p:nvSpPr>
                <p:spPr bwMode="hidden">
                  <a:xfrm rot="21136207" flipH="1">
                    <a:off x="829" y="1593"/>
                    <a:ext cx="1538"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8" name="Freeform 337"/>
                  <p:cNvSpPr>
                    <a:spLocks/>
                  </p:cNvSpPr>
                  <p:nvPr/>
                </p:nvSpPr>
                <p:spPr bwMode="hidden">
                  <a:xfrm rot="21136207" flipH="1">
                    <a:off x="21" y="1758"/>
                    <a:ext cx="827"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05" name="Group 338"/>
                <p:cNvGrpSpPr>
                  <a:grpSpLocks/>
                </p:cNvGrpSpPr>
                <p:nvPr/>
              </p:nvGrpSpPr>
              <p:grpSpPr bwMode="auto">
                <a:xfrm>
                  <a:off x="3218" y="556"/>
                  <a:ext cx="843" cy="134"/>
                  <a:chOff x="189" y="1446"/>
                  <a:chExt cx="2150" cy="343"/>
                </a:xfrm>
              </p:grpSpPr>
              <p:sp>
                <p:nvSpPr>
                  <p:cNvPr id="2565" name="Freeform 339"/>
                  <p:cNvSpPr>
                    <a:spLocks/>
                  </p:cNvSpPr>
                  <p:nvPr/>
                </p:nvSpPr>
                <p:spPr bwMode="hidden">
                  <a:xfrm rot="84182" flipH="1">
                    <a:off x="945" y="146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6" name="Freeform 340"/>
                  <p:cNvSpPr>
                    <a:spLocks/>
                  </p:cNvSpPr>
                  <p:nvPr/>
                </p:nvSpPr>
                <p:spPr bwMode="hidden">
                  <a:xfrm rot="84182" flipH="1">
                    <a:off x="195" y="1448"/>
                    <a:ext cx="749"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06" name="Group 341"/>
                <p:cNvGrpSpPr>
                  <a:grpSpLocks/>
                </p:cNvGrpSpPr>
                <p:nvPr/>
              </p:nvGrpSpPr>
              <p:grpSpPr bwMode="auto">
                <a:xfrm>
                  <a:off x="3342" y="418"/>
                  <a:ext cx="737" cy="167"/>
                  <a:chOff x="505" y="1094"/>
                  <a:chExt cx="1879" cy="427"/>
                </a:xfrm>
              </p:grpSpPr>
              <p:sp>
                <p:nvSpPr>
                  <p:cNvPr id="2563" name="Freeform 342"/>
                  <p:cNvSpPr>
                    <a:spLocks/>
                  </p:cNvSpPr>
                  <p:nvPr/>
                </p:nvSpPr>
                <p:spPr bwMode="hidden">
                  <a:xfrm rot="802576" flipH="1">
                    <a:off x="1156" y="1303"/>
                    <a:ext cx="1229"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4" name="Freeform 343"/>
                  <p:cNvSpPr>
                    <a:spLocks/>
                  </p:cNvSpPr>
                  <p:nvPr/>
                </p:nvSpPr>
                <p:spPr bwMode="hidden">
                  <a:xfrm rot="802576" flipH="1">
                    <a:off x="503" y="1091"/>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07" name="Group 344"/>
                <p:cNvGrpSpPr>
                  <a:grpSpLocks/>
                </p:cNvGrpSpPr>
                <p:nvPr/>
              </p:nvGrpSpPr>
              <p:grpSpPr bwMode="auto">
                <a:xfrm>
                  <a:off x="3386" y="341"/>
                  <a:ext cx="725" cy="218"/>
                  <a:chOff x="616" y="899"/>
                  <a:chExt cx="1850" cy="554"/>
                </a:xfrm>
              </p:grpSpPr>
              <p:sp>
                <p:nvSpPr>
                  <p:cNvPr id="2561" name="Freeform 345"/>
                  <p:cNvSpPr>
                    <a:spLocks/>
                  </p:cNvSpPr>
                  <p:nvPr/>
                </p:nvSpPr>
                <p:spPr bwMode="hidden">
                  <a:xfrm rot="1277471" flipH="1">
                    <a:off x="1232" y="1237"/>
                    <a:ext cx="1230"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2" name="Freeform 346"/>
                  <p:cNvSpPr>
                    <a:spLocks/>
                  </p:cNvSpPr>
                  <p:nvPr/>
                </p:nvSpPr>
                <p:spPr bwMode="hidden">
                  <a:xfrm rot="1277471" flipH="1">
                    <a:off x="617" y="901"/>
                    <a:ext cx="654"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08" name="Group 347"/>
                <p:cNvGrpSpPr>
                  <a:grpSpLocks/>
                </p:cNvGrpSpPr>
                <p:nvPr/>
              </p:nvGrpSpPr>
              <p:grpSpPr bwMode="auto">
                <a:xfrm>
                  <a:off x="3472" y="231"/>
                  <a:ext cx="693" cy="291"/>
                  <a:chOff x="3472" y="231"/>
                  <a:chExt cx="693" cy="291"/>
                </a:xfrm>
              </p:grpSpPr>
              <p:sp>
                <p:nvSpPr>
                  <p:cNvPr id="2559" name="Freeform 348"/>
                  <p:cNvSpPr>
                    <a:spLocks/>
                  </p:cNvSpPr>
                  <p:nvPr/>
                </p:nvSpPr>
                <p:spPr bwMode="hidden">
                  <a:xfrm rot="2028410" flipH="1">
                    <a:off x="3680" y="438"/>
                    <a:ext cx="723" cy="8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 name="Freeform 349"/>
                  <p:cNvSpPr>
                    <a:spLocks/>
                  </p:cNvSpPr>
                  <p:nvPr/>
                </p:nvSpPr>
                <p:spPr bwMode="hidden">
                  <a:xfrm rot="2028410" flipH="1">
                    <a:off x="3469" y="230"/>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09" name="Group 350"/>
                <p:cNvGrpSpPr>
                  <a:grpSpLocks/>
                </p:cNvGrpSpPr>
                <p:nvPr/>
              </p:nvGrpSpPr>
              <p:grpSpPr bwMode="auto">
                <a:xfrm>
                  <a:off x="3554" y="118"/>
                  <a:ext cx="664" cy="349"/>
                  <a:chOff x="3554" y="118"/>
                  <a:chExt cx="664" cy="349"/>
                </a:xfrm>
              </p:grpSpPr>
              <p:sp>
                <p:nvSpPr>
                  <p:cNvPr id="2557" name="Freeform 351"/>
                  <p:cNvSpPr>
                    <a:spLocks/>
                  </p:cNvSpPr>
                  <p:nvPr/>
                </p:nvSpPr>
                <p:spPr bwMode="hidden">
                  <a:xfrm rot="2664424" flipH="1">
                    <a:off x="3725" y="383"/>
                    <a:ext cx="731" cy="8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58" name="Freeform 352"/>
                  <p:cNvSpPr>
                    <a:spLocks/>
                  </p:cNvSpPr>
                  <p:nvPr/>
                </p:nvSpPr>
                <p:spPr bwMode="hidden">
                  <a:xfrm rot="2664424" flipH="1">
                    <a:off x="3552" y="119"/>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10" name="Group 353"/>
                <p:cNvGrpSpPr>
                  <a:grpSpLocks/>
                </p:cNvGrpSpPr>
                <p:nvPr/>
              </p:nvGrpSpPr>
              <p:grpSpPr bwMode="auto">
                <a:xfrm>
                  <a:off x="3784" y="30"/>
                  <a:ext cx="305" cy="593"/>
                  <a:chOff x="1633" y="104"/>
                  <a:chExt cx="778" cy="1512"/>
                </a:xfrm>
              </p:grpSpPr>
              <p:sp>
                <p:nvSpPr>
                  <p:cNvPr id="2555" name="Freeform 354"/>
                  <p:cNvSpPr>
                    <a:spLocks/>
                  </p:cNvSpPr>
                  <p:nvPr/>
                </p:nvSpPr>
                <p:spPr bwMode="hidden">
                  <a:xfrm rot="3473776" flipH="1">
                    <a:off x="1762" y="949"/>
                    <a:ext cx="1076"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56" name="Freeform 355"/>
                  <p:cNvSpPr>
                    <a:spLocks/>
                  </p:cNvSpPr>
                  <p:nvPr/>
                </p:nvSpPr>
                <p:spPr bwMode="hidden">
                  <a:xfrm rot="3473776" flipH="1">
                    <a:off x="1507" y="237"/>
                    <a:ext cx="588" cy="3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11" name="Group 356"/>
                <p:cNvGrpSpPr>
                  <a:grpSpLocks/>
                </p:cNvGrpSpPr>
                <p:nvPr/>
              </p:nvGrpSpPr>
              <p:grpSpPr bwMode="auto">
                <a:xfrm>
                  <a:off x="3903" y="0"/>
                  <a:ext cx="248" cy="601"/>
                  <a:chOff x="1935" y="28"/>
                  <a:chExt cx="634" cy="1534"/>
                </a:xfrm>
              </p:grpSpPr>
              <p:sp>
                <p:nvSpPr>
                  <p:cNvPr id="2553" name="Freeform 357"/>
                  <p:cNvSpPr>
                    <a:spLocks/>
                  </p:cNvSpPr>
                  <p:nvPr/>
                </p:nvSpPr>
                <p:spPr bwMode="hidden">
                  <a:xfrm rot="4126480" flipH="1">
                    <a:off x="1963" y="907"/>
                    <a:ext cx="1058" cy="2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54" name="Freeform 358"/>
                  <p:cNvSpPr>
                    <a:spLocks/>
                  </p:cNvSpPr>
                  <p:nvPr/>
                </p:nvSpPr>
                <p:spPr bwMode="hidden">
                  <a:xfrm rot="4126480" flipH="1">
                    <a:off x="1832" y="139"/>
                    <a:ext cx="568" cy="34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12" name="Group 359"/>
                <p:cNvGrpSpPr>
                  <a:grpSpLocks/>
                </p:cNvGrpSpPr>
                <p:nvPr/>
              </p:nvGrpSpPr>
              <p:grpSpPr bwMode="auto">
                <a:xfrm>
                  <a:off x="4251" y="252"/>
                  <a:ext cx="723" cy="222"/>
                  <a:chOff x="2822" y="672"/>
                  <a:chExt cx="1845" cy="566"/>
                </a:xfrm>
              </p:grpSpPr>
              <p:sp>
                <p:nvSpPr>
                  <p:cNvPr id="2551" name="Freeform 360"/>
                  <p:cNvSpPr>
                    <a:spLocks/>
                  </p:cNvSpPr>
                  <p:nvPr/>
                </p:nvSpPr>
                <p:spPr bwMode="hidden">
                  <a:xfrm rot="-1325434">
                    <a:off x="2826" y="1020"/>
                    <a:ext cx="1231" cy="21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52" name="Freeform 361"/>
                  <p:cNvSpPr>
                    <a:spLocks/>
                  </p:cNvSpPr>
                  <p:nvPr/>
                </p:nvSpPr>
                <p:spPr bwMode="hidden">
                  <a:xfrm rot="-1325434">
                    <a:off x="4019" y="670"/>
                    <a:ext cx="654"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13" name="Group 362"/>
                <p:cNvGrpSpPr>
                  <a:grpSpLocks/>
                </p:cNvGrpSpPr>
                <p:nvPr/>
              </p:nvGrpSpPr>
              <p:grpSpPr bwMode="auto">
                <a:xfrm>
                  <a:off x="4196" y="163"/>
                  <a:ext cx="699" cy="282"/>
                  <a:chOff x="2683" y="445"/>
                  <a:chExt cx="1781" cy="717"/>
                </a:xfrm>
              </p:grpSpPr>
              <p:sp>
                <p:nvSpPr>
                  <p:cNvPr id="2549" name="Freeform 363"/>
                  <p:cNvSpPr>
                    <a:spLocks/>
                  </p:cNvSpPr>
                  <p:nvPr/>
                </p:nvSpPr>
                <p:spPr bwMode="hidden">
                  <a:xfrm rot="-1921064">
                    <a:off x="3288" y="946"/>
                    <a:ext cx="1229"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50" name="Freeform 364"/>
                  <p:cNvSpPr>
                    <a:spLocks/>
                  </p:cNvSpPr>
                  <p:nvPr/>
                </p:nvSpPr>
                <p:spPr bwMode="hidden">
                  <a:xfrm rot="-1921064">
                    <a:off x="4402" y="445"/>
                    <a:ext cx="67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 name="Freeform 365"/>
                <p:cNvSpPr>
                  <a:spLocks/>
                </p:cNvSpPr>
                <p:nvPr/>
              </p:nvSpPr>
              <p:spPr bwMode="hidden">
                <a:xfrm rot="4578755" flipH="1">
                  <a:off x="3969" y="370"/>
                  <a:ext cx="401"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15" name="Freeform 366"/>
                <p:cNvSpPr>
                  <a:spLocks/>
                </p:cNvSpPr>
                <p:nvPr/>
              </p:nvSpPr>
              <p:spPr bwMode="hidden">
                <a:xfrm rot="4578755" flipH="1">
                  <a:off x="3978" y="77"/>
                  <a:ext cx="218"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2516" name="Group 367"/>
                <p:cNvGrpSpPr>
                  <a:grpSpLocks/>
                </p:cNvGrpSpPr>
                <p:nvPr/>
              </p:nvGrpSpPr>
              <p:grpSpPr bwMode="auto">
                <a:xfrm>
                  <a:off x="4242" y="5"/>
                  <a:ext cx="251" cy="596"/>
                  <a:chOff x="2800" y="41"/>
                  <a:chExt cx="640" cy="1520"/>
                </a:xfrm>
              </p:grpSpPr>
              <p:sp>
                <p:nvSpPr>
                  <p:cNvPr id="2547" name="Freeform 368"/>
                  <p:cNvSpPr>
                    <a:spLocks/>
                  </p:cNvSpPr>
                  <p:nvPr/>
                </p:nvSpPr>
                <p:spPr bwMode="hidden">
                  <a:xfrm rot="-3857755">
                    <a:off x="2363" y="942"/>
                    <a:ext cx="1063" cy="17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48" name="Freeform 369"/>
                  <p:cNvSpPr>
                    <a:spLocks/>
                  </p:cNvSpPr>
                  <p:nvPr/>
                </p:nvSpPr>
                <p:spPr bwMode="hidden">
                  <a:xfrm rot="-3857755">
                    <a:off x="3014" y="181"/>
                    <a:ext cx="568"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17" name="Group 370"/>
                <p:cNvGrpSpPr>
                  <a:grpSpLocks/>
                </p:cNvGrpSpPr>
                <p:nvPr/>
              </p:nvGrpSpPr>
              <p:grpSpPr bwMode="auto">
                <a:xfrm>
                  <a:off x="4295" y="53"/>
                  <a:ext cx="398" cy="574"/>
                  <a:chOff x="2934" y="163"/>
                  <a:chExt cx="1017" cy="1464"/>
                </a:xfrm>
              </p:grpSpPr>
              <p:sp>
                <p:nvSpPr>
                  <p:cNvPr id="2545" name="Freeform 371"/>
                  <p:cNvSpPr>
                    <a:spLocks/>
                  </p:cNvSpPr>
                  <p:nvPr/>
                </p:nvSpPr>
                <p:spPr bwMode="hidden">
                  <a:xfrm rot="-2777260">
                    <a:off x="2498" y="913"/>
                    <a:ext cx="1156"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46" name="Freeform 372"/>
                  <p:cNvSpPr>
                    <a:spLocks/>
                  </p:cNvSpPr>
                  <p:nvPr/>
                </p:nvSpPr>
                <p:spPr bwMode="hidden">
                  <a:xfrm rot="-2777260">
                    <a:off x="4037" y="259"/>
                    <a:ext cx="621" cy="42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18" name="Group 373"/>
                <p:cNvGrpSpPr>
                  <a:grpSpLocks/>
                </p:cNvGrpSpPr>
                <p:nvPr/>
              </p:nvGrpSpPr>
              <p:grpSpPr bwMode="auto">
                <a:xfrm>
                  <a:off x="4215" y="2"/>
                  <a:ext cx="95" cy="567"/>
                  <a:chOff x="2730" y="32"/>
                  <a:chExt cx="243" cy="1448"/>
                </a:xfrm>
              </p:grpSpPr>
              <p:sp>
                <p:nvSpPr>
                  <p:cNvPr id="2543" name="Freeform 374"/>
                  <p:cNvSpPr>
                    <a:spLocks/>
                  </p:cNvSpPr>
                  <p:nvPr/>
                </p:nvSpPr>
                <p:spPr bwMode="hidden">
                  <a:xfrm rot="-4903748">
                    <a:off x="2302" y="957"/>
                    <a:ext cx="952" cy="9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44" name="Freeform 375"/>
                  <p:cNvSpPr>
                    <a:spLocks/>
                  </p:cNvSpPr>
                  <p:nvPr/>
                </p:nvSpPr>
                <p:spPr bwMode="hidden">
                  <a:xfrm rot="-4903748">
                    <a:off x="2659" y="221"/>
                    <a:ext cx="509"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19" name="Group 376"/>
                <p:cNvGrpSpPr>
                  <a:grpSpLocks/>
                </p:cNvGrpSpPr>
                <p:nvPr/>
              </p:nvGrpSpPr>
              <p:grpSpPr bwMode="auto">
                <a:xfrm>
                  <a:off x="3514" y="683"/>
                  <a:ext cx="425" cy="960"/>
                  <a:chOff x="943" y="1769"/>
                  <a:chExt cx="1085" cy="2450"/>
                </a:xfrm>
              </p:grpSpPr>
              <p:sp>
                <p:nvSpPr>
                  <p:cNvPr id="2541" name="Freeform 377"/>
                  <p:cNvSpPr>
                    <a:spLocks/>
                  </p:cNvSpPr>
                  <p:nvPr/>
                </p:nvSpPr>
                <p:spPr bwMode="hidden">
                  <a:xfrm rot="18335692" flipH="1">
                    <a:off x="1008" y="2476"/>
                    <a:ext cx="1718" cy="3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42" name="Freeform 378"/>
                  <p:cNvSpPr>
                    <a:spLocks/>
                  </p:cNvSpPr>
                  <p:nvPr/>
                </p:nvSpPr>
                <p:spPr bwMode="hidden">
                  <a:xfrm rot="18335692" flipH="1">
                    <a:off x="722" y="3513"/>
                    <a:ext cx="925"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20" name="Group 379"/>
                <p:cNvGrpSpPr>
                  <a:grpSpLocks/>
                </p:cNvGrpSpPr>
                <p:nvPr/>
              </p:nvGrpSpPr>
              <p:grpSpPr bwMode="auto">
                <a:xfrm>
                  <a:off x="3715" y="748"/>
                  <a:ext cx="300" cy="930"/>
                  <a:chOff x="1455" y="1936"/>
                  <a:chExt cx="766" cy="2373"/>
                </a:xfrm>
              </p:grpSpPr>
              <p:sp>
                <p:nvSpPr>
                  <p:cNvPr id="2539" name="Freeform 380"/>
                  <p:cNvSpPr>
                    <a:spLocks/>
                  </p:cNvSpPr>
                  <p:nvPr/>
                </p:nvSpPr>
                <p:spPr bwMode="hidden">
                  <a:xfrm rot="17542885" flipH="1">
                    <a:off x="1580" y="2281"/>
                    <a:ext cx="1592" cy="9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40" name="Freeform 381"/>
                  <p:cNvSpPr>
                    <a:spLocks/>
                  </p:cNvSpPr>
                  <p:nvPr/>
                </p:nvSpPr>
                <p:spPr bwMode="hidden">
                  <a:xfrm rot="17542885" flipH="1">
                    <a:off x="1292" y="3620"/>
                    <a:ext cx="859" cy="51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21" name="Group 382"/>
                <p:cNvGrpSpPr>
                  <a:grpSpLocks/>
                </p:cNvGrpSpPr>
                <p:nvPr/>
              </p:nvGrpSpPr>
              <p:grpSpPr bwMode="auto">
                <a:xfrm rot="88588">
                  <a:off x="3923" y="769"/>
                  <a:ext cx="180" cy="913"/>
                  <a:chOff x="1956" y="1990"/>
                  <a:chExt cx="492" cy="2604"/>
                </a:xfrm>
              </p:grpSpPr>
              <p:sp>
                <p:nvSpPr>
                  <p:cNvPr id="2537" name="Freeform 383"/>
                  <p:cNvSpPr>
                    <a:spLocks/>
                  </p:cNvSpPr>
                  <p:nvPr/>
                </p:nvSpPr>
                <p:spPr bwMode="hidden">
                  <a:xfrm rot="16782062" flipH="1">
                    <a:off x="921" y="2542"/>
                    <a:ext cx="1625" cy="30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38" name="Freeform 384"/>
                  <p:cNvSpPr>
                    <a:spLocks/>
                  </p:cNvSpPr>
                  <p:nvPr/>
                </p:nvSpPr>
                <p:spPr bwMode="hidden">
                  <a:xfrm rot="16782062" flipH="1">
                    <a:off x="1248" y="3633"/>
                    <a:ext cx="916" cy="5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22" name="Group 385"/>
                <p:cNvGrpSpPr>
                  <a:grpSpLocks/>
                </p:cNvGrpSpPr>
                <p:nvPr/>
              </p:nvGrpSpPr>
              <p:grpSpPr bwMode="auto">
                <a:xfrm>
                  <a:off x="4451" y="662"/>
                  <a:ext cx="442" cy="951"/>
                  <a:chOff x="3334" y="1717"/>
                  <a:chExt cx="1125" cy="2426"/>
                </a:xfrm>
              </p:grpSpPr>
              <p:sp>
                <p:nvSpPr>
                  <p:cNvPr id="2535" name="Freeform 386"/>
                  <p:cNvSpPr>
                    <a:spLocks/>
                  </p:cNvSpPr>
                  <p:nvPr/>
                </p:nvSpPr>
                <p:spPr bwMode="hidden">
                  <a:xfrm rot="3144576">
                    <a:off x="2782" y="2572"/>
                    <a:ext cx="1724" cy="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36" name="Freeform 387"/>
                  <p:cNvSpPr>
                    <a:spLocks/>
                  </p:cNvSpPr>
                  <p:nvPr/>
                </p:nvSpPr>
                <p:spPr bwMode="hidden">
                  <a:xfrm rot="3144576">
                    <a:off x="3757" y="3442"/>
                    <a:ext cx="925" cy="47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23" name="Group 388"/>
                <p:cNvGrpSpPr>
                  <a:grpSpLocks/>
                </p:cNvGrpSpPr>
                <p:nvPr/>
              </p:nvGrpSpPr>
              <p:grpSpPr bwMode="auto">
                <a:xfrm>
                  <a:off x="4391" y="721"/>
                  <a:ext cx="347" cy="951"/>
                  <a:chOff x="3181" y="1866"/>
                  <a:chExt cx="883" cy="2426"/>
                </a:xfrm>
              </p:grpSpPr>
              <p:sp>
                <p:nvSpPr>
                  <p:cNvPr id="2533" name="Freeform 389"/>
                  <p:cNvSpPr>
                    <a:spLocks/>
                  </p:cNvSpPr>
                  <p:nvPr/>
                </p:nvSpPr>
                <p:spPr bwMode="hidden">
                  <a:xfrm rot="3745735">
                    <a:off x="3115" y="2536"/>
                    <a:ext cx="1652" cy="30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34" name="Freeform 390"/>
                  <p:cNvSpPr>
                    <a:spLocks/>
                  </p:cNvSpPr>
                  <p:nvPr/>
                </p:nvSpPr>
                <p:spPr bwMode="hidden">
                  <a:xfrm rot="3745735">
                    <a:off x="3997" y="3410"/>
                    <a:ext cx="885" cy="46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24" name="Group 391"/>
                <p:cNvGrpSpPr>
                  <a:grpSpLocks/>
                </p:cNvGrpSpPr>
                <p:nvPr/>
              </p:nvGrpSpPr>
              <p:grpSpPr bwMode="auto">
                <a:xfrm>
                  <a:off x="4323" y="767"/>
                  <a:ext cx="243" cy="935"/>
                  <a:chOff x="3006" y="1983"/>
                  <a:chExt cx="619" cy="2386"/>
                </a:xfrm>
              </p:grpSpPr>
              <p:sp>
                <p:nvSpPr>
                  <p:cNvPr id="2531" name="Freeform 392"/>
                  <p:cNvSpPr>
                    <a:spLocks/>
                  </p:cNvSpPr>
                  <p:nvPr/>
                </p:nvSpPr>
                <p:spPr bwMode="hidden">
                  <a:xfrm rot="4286818">
                    <a:off x="2670" y="2753"/>
                    <a:ext cx="1599" cy="5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32" name="Freeform 393"/>
                  <p:cNvSpPr>
                    <a:spLocks/>
                  </p:cNvSpPr>
                  <p:nvPr/>
                </p:nvSpPr>
                <p:spPr bwMode="hidden">
                  <a:xfrm rot="4286818">
                    <a:off x="3117" y="3851"/>
                    <a:ext cx="859" cy="1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25" name="Group 394"/>
                <p:cNvGrpSpPr>
                  <a:grpSpLocks/>
                </p:cNvGrpSpPr>
                <p:nvPr/>
              </p:nvGrpSpPr>
              <p:grpSpPr bwMode="auto">
                <a:xfrm>
                  <a:off x="4249" y="813"/>
                  <a:ext cx="159" cy="870"/>
                  <a:chOff x="2819" y="2101"/>
                  <a:chExt cx="405" cy="2219"/>
                </a:xfrm>
              </p:grpSpPr>
              <p:sp>
                <p:nvSpPr>
                  <p:cNvPr id="2529" name="Freeform 395"/>
                  <p:cNvSpPr>
                    <a:spLocks/>
                  </p:cNvSpPr>
                  <p:nvPr/>
                </p:nvSpPr>
                <p:spPr bwMode="hidden">
                  <a:xfrm rot="4898956">
                    <a:off x="2236" y="2732"/>
                    <a:ext cx="1473"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30" name="Freeform 396"/>
                  <p:cNvSpPr>
                    <a:spLocks/>
                  </p:cNvSpPr>
                  <p:nvPr/>
                </p:nvSpPr>
                <p:spPr bwMode="hidden">
                  <a:xfrm rot="4898956">
                    <a:off x="2653" y="3742"/>
                    <a:ext cx="793" cy="36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526" name="Group 397"/>
                <p:cNvGrpSpPr>
                  <a:grpSpLocks/>
                </p:cNvGrpSpPr>
                <p:nvPr/>
              </p:nvGrpSpPr>
              <p:grpSpPr bwMode="auto">
                <a:xfrm>
                  <a:off x="4045" y="826"/>
                  <a:ext cx="167" cy="857"/>
                  <a:chOff x="2287" y="2135"/>
                  <a:chExt cx="426" cy="2185"/>
                </a:xfrm>
              </p:grpSpPr>
              <p:sp>
                <p:nvSpPr>
                  <p:cNvPr id="9" name="Freeform 398"/>
                  <p:cNvSpPr>
                    <a:spLocks/>
                  </p:cNvSpPr>
                  <p:nvPr/>
                </p:nvSpPr>
                <p:spPr bwMode="hidden">
                  <a:xfrm rot="5755659">
                    <a:off x="1905" y="2759"/>
                    <a:ext cx="1439" cy="19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28" name="Freeform 399"/>
                  <p:cNvSpPr>
                    <a:spLocks/>
                  </p:cNvSpPr>
                  <p:nvPr/>
                </p:nvSpPr>
                <p:spPr bwMode="hidden">
                  <a:xfrm rot="5755659">
                    <a:off x="2094" y="3829"/>
                    <a:ext cx="772" cy="2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0" name="Freeform 400"/>
              <p:cNvSpPr>
                <a:spLocks/>
              </p:cNvSpPr>
              <p:nvPr/>
            </p:nvSpPr>
            <p:spPr bwMode="hidden">
              <a:xfrm flipH="1">
                <a:off x="3876" y="935"/>
                <a:ext cx="188" cy="57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2" name="Arc 401"/>
              <p:cNvSpPr>
                <a:spLocks/>
              </p:cNvSpPr>
              <p:nvPr/>
            </p:nvSpPr>
            <p:spPr bwMode="hidden">
              <a:xfrm flipH="1">
                <a:off x="3529" y="725"/>
                <a:ext cx="829" cy="904"/>
              </a:xfrm>
              <a:custGeom>
                <a:avLst/>
                <a:gdLst>
                  <a:gd name="T0" fmla="*/ 210 w 21600"/>
                  <a:gd name="T1" fmla="*/ 0 h 21602"/>
                  <a:gd name="T2" fmla="*/ 829 w 21600"/>
                  <a:gd name="T3" fmla="*/ 904 h 21602"/>
                  <a:gd name="T4" fmla="*/ 0 w 21600"/>
                  <a:gd name="T5" fmla="*/ 874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3" name="Arc 402"/>
              <p:cNvSpPr>
                <a:spLocks/>
              </p:cNvSpPr>
              <p:nvPr/>
            </p:nvSpPr>
            <p:spPr bwMode="hidden">
              <a:xfrm flipV="1">
                <a:off x="4275" y="179"/>
                <a:ext cx="1010" cy="803"/>
              </a:xfrm>
              <a:custGeom>
                <a:avLst/>
                <a:gdLst>
                  <a:gd name="T0" fmla="*/ 1010 w 36729"/>
                  <a:gd name="T1" fmla="*/ 389 h 21600"/>
                  <a:gd name="T2" fmla="*/ 0 w 36729"/>
                  <a:gd name="T3" fmla="*/ 453 h 21600"/>
                  <a:gd name="T4" fmla="*/ 49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4" name="Arc 403"/>
              <p:cNvSpPr>
                <a:spLocks/>
              </p:cNvSpPr>
              <p:nvPr/>
            </p:nvSpPr>
            <p:spPr bwMode="hidden">
              <a:xfrm flipH="1">
                <a:off x="3612" y="580"/>
                <a:ext cx="490" cy="932"/>
              </a:xfrm>
              <a:custGeom>
                <a:avLst/>
                <a:gdLst>
                  <a:gd name="T0" fmla="*/ 0 w 28940"/>
                  <a:gd name="T1" fmla="*/ 54 h 22305"/>
                  <a:gd name="T2" fmla="*/ 490 w 28940"/>
                  <a:gd name="T3" fmla="*/ 932 h 22305"/>
                  <a:gd name="T4" fmla="*/ 124 w 28940"/>
                  <a:gd name="T5" fmla="*/ 903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5" name="Arc 404"/>
              <p:cNvSpPr>
                <a:spLocks/>
              </p:cNvSpPr>
              <p:nvPr/>
            </p:nvSpPr>
            <p:spPr bwMode="hidden">
              <a:xfrm flipH="1">
                <a:off x="3266" y="627"/>
                <a:ext cx="791" cy="932"/>
              </a:xfrm>
              <a:custGeom>
                <a:avLst/>
                <a:gdLst>
                  <a:gd name="T0" fmla="*/ 0 w 30473"/>
                  <a:gd name="T1" fmla="*/ 80 h 22305"/>
                  <a:gd name="T2" fmla="*/ 791 w 30473"/>
                  <a:gd name="T3" fmla="*/ 932 h 22305"/>
                  <a:gd name="T4" fmla="*/ 230 w 30473"/>
                  <a:gd name="T5" fmla="*/ 90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6" name="Arc 405"/>
              <p:cNvSpPr>
                <a:spLocks/>
              </p:cNvSpPr>
              <p:nvPr/>
            </p:nvSpPr>
            <p:spPr bwMode="hidden">
              <a:xfrm flipH="1">
                <a:off x="3198" y="458"/>
                <a:ext cx="934" cy="932"/>
              </a:xfrm>
              <a:custGeom>
                <a:avLst/>
                <a:gdLst>
                  <a:gd name="T0" fmla="*/ 0 w 34455"/>
                  <a:gd name="T1" fmla="*/ 177 h 22305"/>
                  <a:gd name="T2" fmla="*/ 934 w 34455"/>
                  <a:gd name="T3" fmla="*/ 932 h 22305"/>
                  <a:gd name="T4" fmla="*/ 348 w 34455"/>
                  <a:gd name="T5" fmla="*/ 903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7" name="Arc 406"/>
              <p:cNvSpPr>
                <a:spLocks/>
              </p:cNvSpPr>
              <p:nvPr/>
            </p:nvSpPr>
            <p:spPr bwMode="hidden">
              <a:xfrm>
                <a:off x="4230" y="588"/>
                <a:ext cx="151" cy="935"/>
              </a:xfrm>
              <a:custGeom>
                <a:avLst/>
                <a:gdLst>
                  <a:gd name="T0" fmla="*/ 0 w 34812"/>
                  <a:gd name="T1" fmla="*/ 189 h 22305"/>
                  <a:gd name="T2" fmla="*/ 151 w 34812"/>
                  <a:gd name="T3" fmla="*/ 935 h 22305"/>
                  <a:gd name="T4" fmla="*/ 57 w 34812"/>
                  <a:gd name="T5" fmla="*/ 9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8" name="Arc 407"/>
              <p:cNvSpPr>
                <a:spLocks/>
              </p:cNvSpPr>
              <p:nvPr/>
            </p:nvSpPr>
            <p:spPr bwMode="hidden">
              <a:xfrm>
                <a:off x="4268" y="585"/>
                <a:ext cx="392" cy="932"/>
              </a:xfrm>
              <a:custGeom>
                <a:avLst/>
                <a:gdLst>
                  <a:gd name="T0" fmla="*/ 0 w 34812"/>
                  <a:gd name="T1" fmla="*/ 189 h 22305"/>
                  <a:gd name="T2" fmla="*/ 392 w 34812"/>
                  <a:gd name="T3" fmla="*/ 932 h 22305"/>
                  <a:gd name="T4" fmla="*/ 149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9" name="Arc 408"/>
              <p:cNvSpPr>
                <a:spLocks/>
              </p:cNvSpPr>
              <p:nvPr/>
            </p:nvSpPr>
            <p:spPr bwMode="hidden">
              <a:xfrm>
                <a:off x="4305" y="464"/>
                <a:ext cx="558" cy="932"/>
              </a:xfrm>
              <a:custGeom>
                <a:avLst/>
                <a:gdLst>
                  <a:gd name="T0" fmla="*/ 0 w 34812"/>
                  <a:gd name="T1" fmla="*/ 189 h 22305"/>
                  <a:gd name="T2" fmla="*/ 558 w 34812"/>
                  <a:gd name="T3" fmla="*/ 932 h 22305"/>
                  <a:gd name="T4" fmla="*/ 212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0" name="Freeform 409"/>
              <p:cNvSpPr>
                <a:spLocks/>
              </p:cNvSpPr>
              <p:nvPr/>
            </p:nvSpPr>
            <p:spPr bwMode="hidden">
              <a:xfrm>
                <a:off x="4411"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1" name="Freeform 410"/>
              <p:cNvSpPr>
                <a:spLocks/>
              </p:cNvSpPr>
              <p:nvPr/>
            </p:nvSpPr>
            <p:spPr bwMode="hidden">
              <a:xfrm rot="19660755" flipV="1">
                <a:off x="4117" y="842"/>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2" name="Arc 411"/>
              <p:cNvSpPr>
                <a:spLocks/>
              </p:cNvSpPr>
              <p:nvPr/>
            </p:nvSpPr>
            <p:spPr bwMode="hidden">
              <a:xfrm flipH="1">
                <a:off x="3145" y="319"/>
                <a:ext cx="995" cy="932"/>
              </a:xfrm>
              <a:custGeom>
                <a:avLst/>
                <a:gdLst>
                  <a:gd name="T0" fmla="*/ 0 w 36830"/>
                  <a:gd name="T1" fmla="*/ 263 h 22305"/>
                  <a:gd name="T2" fmla="*/ 995 w 36830"/>
                  <a:gd name="T3" fmla="*/ 932 h 22305"/>
                  <a:gd name="T4" fmla="*/ 411 w 36830"/>
                  <a:gd name="T5" fmla="*/ 903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3" name="Arc 412"/>
              <p:cNvSpPr>
                <a:spLocks/>
              </p:cNvSpPr>
              <p:nvPr/>
            </p:nvSpPr>
            <p:spPr bwMode="hidden">
              <a:xfrm flipH="1">
                <a:off x="3424" y="122"/>
                <a:ext cx="723" cy="904"/>
              </a:xfrm>
              <a:custGeom>
                <a:avLst/>
                <a:gdLst>
                  <a:gd name="T0" fmla="*/ 0 w 31881"/>
                  <a:gd name="T1" fmla="*/ 419 h 21600"/>
                  <a:gd name="T2" fmla="*/ 723 w 31881"/>
                  <a:gd name="T3" fmla="*/ 203 h 21600"/>
                  <a:gd name="T4" fmla="*/ 413 w 31881"/>
                  <a:gd name="T5" fmla="*/ 9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4" name="Arc 413"/>
              <p:cNvSpPr>
                <a:spLocks/>
              </p:cNvSpPr>
              <p:nvPr/>
            </p:nvSpPr>
            <p:spPr bwMode="hidden">
              <a:xfrm>
                <a:off x="4200" y="502"/>
                <a:ext cx="301" cy="904"/>
              </a:xfrm>
              <a:custGeom>
                <a:avLst/>
                <a:gdLst>
                  <a:gd name="T0" fmla="*/ 0 w 31146"/>
                  <a:gd name="T1" fmla="*/ 189 h 21600"/>
                  <a:gd name="T2" fmla="*/ 301 w 31146"/>
                  <a:gd name="T3" fmla="*/ 400 h 21600"/>
                  <a:gd name="T4" fmla="*/ 128 w 31146"/>
                  <a:gd name="T5" fmla="*/ 9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5" name="Freeform 414"/>
              <p:cNvSpPr>
                <a:spLocks/>
              </p:cNvSpPr>
              <p:nvPr/>
            </p:nvSpPr>
            <p:spPr bwMode="hidden">
              <a:xfrm flipH="1">
                <a:off x="3303" y="981"/>
                <a:ext cx="429"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6" name="Freeform 415"/>
              <p:cNvSpPr>
                <a:spLocks/>
              </p:cNvSpPr>
              <p:nvPr/>
            </p:nvSpPr>
            <p:spPr bwMode="hidden">
              <a:xfrm flipH="1">
                <a:off x="3507" y="350"/>
                <a:ext cx="271"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7" name="Freeform 416"/>
              <p:cNvSpPr>
                <a:spLocks/>
              </p:cNvSpPr>
              <p:nvPr/>
            </p:nvSpPr>
            <p:spPr bwMode="hidden">
              <a:xfrm flipH="1">
                <a:off x="3823" y="171"/>
                <a:ext cx="158"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8" name="Freeform 417"/>
              <p:cNvSpPr>
                <a:spLocks/>
              </p:cNvSpPr>
              <p:nvPr/>
            </p:nvSpPr>
            <p:spPr bwMode="hidden">
              <a:xfrm>
                <a:off x="4840" y="893"/>
                <a:ext cx="392" cy="6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9" name="Freeform 418"/>
              <p:cNvSpPr>
                <a:spLocks/>
              </p:cNvSpPr>
              <p:nvPr/>
            </p:nvSpPr>
            <p:spPr bwMode="hidden">
              <a:xfrm>
                <a:off x="4637" y="575"/>
                <a:ext cx="595" cy="42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90" name="Freeform 419"/>
              <p:cNvSpPr>
                <a:spLocks/>
              </p:cNvSpPr>
              <p:nvPr/>
            </p:nvSpPr>
            <p:spPr bwMode="hidden">
              <a:xfrm>
                <a:off x="4660" y="132"/>
                <a:ext cx="256"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91" name="Freeform 420"/>
              <p:cNvSpPr>
                <a:spLocks/>
              </p:cNvSpPr>
              <p:nvPr/>
            </p:nvSpPr>
            <p:spPr bwMode="hidden">
              <a:xfrm rot="-1346631">
                <a:off x="4403" y="598"/>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92" name="Freeform 421"/>
              <p:cNvSpPr>
                <a:spLocks/>
              </p:cNvSpPr>
              <p:nvPr/>
            </p:nvSpPr>
            <p:spPr bwMode="hidden">
              <a:xfrm rot="1346631" flipH="1">
                <a:off x="3786"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2059" name="Group 422"/>
          <p:cNvGrpSpPr>
            <a:grpSpLocks/>
          </p:cNvGrpSpPr>
          <p:nvPr userDrawn="1"/>
        </p:nvGrpSpPr>
        <p:grpSpPr bwMode="auto">
          <a:xfrm>
            <a:off x="11582400" y="5334000"/>
            <a:ext cx="609600" cy="1524000"/>
            <a:chOff x="3115" y="0"/>
            <a:chExt cx="2170" cy="2486"/>
          </a:xfrm>
        </p:grpSpPr>
        <p:grpSp>
          <p:nvGrpSpPr>
            <p:cNvPr id="2331" name="Group 423"/>
            <p:cNvGrpSpPr>
              <a:grpSpLocks/>
            </p:cNvGrpSpPr>
            <p:nvPr/>
          </p:nvGrpSpPr>
          <p:grpSpPr bwMode="auto">
            <a:xfrm>
              <a:off x="4080" y="1910"/>
              <a:ext cx="768" cy="576"/>
              <a:chOff x="0" y="0"/>
              <a:chExt cx="768" cy="576"/>
            </a:xfrm>
          </p:grpSpPr>
          <p:sp>
            <p:nvSpPr>
              <p:cNvPr id="2463" name="Oval 424"/>
              <p:cNvSpPr>
                <a:spLocks noChangeArrowheads="1"/>
              </p:cNvSpPr>
              <p:nvPr/>
            </p:nvSpPr>
            <p:spPr bwMode="hidden">
              <a:xfrm>
                <a:off x="-1" y="1"/>
                <a:ext cx="769"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4" name="Oval 425"/>
              <p:cNvSpPr>
                <a:spLocks noChangeArrowheads="1"/>
              </p:cNvSpPr>
              <p:nvPr/>
            </p:nvSpPr>
            <p:spPr bwMode="hidden">
              <a:xfrm>
                <a:off x="278" y="252"/>
                <a:ext cx="181"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32" name="Group 426"/>
            <p:cNvGrpSpPr>
              <a:grpSpLocks/>
            </p:cNvGrpSpPr>
            <p:nvPr/>
          </p:nvGrpSpPr>
          <p:grpSpPr bwMode="auto">
            <a:xfrm>
              <a:off x="4257" y="1103"/>
              <a:ext cx="768" cy="576"/>
              <a:chOff x="0" y="0"/>
              <a:chExt cx="768" cy="576"/>
            </a:xfrm>
          </p:grpSpPr>
          <p:sp>
            <p:nvSpPr>
              <p:cNvPr id="2461" name="Oval 427"/>
              <p:cNvSpPr>
                <a:spLocks noChangeArrowheads="1"/>
              </p:cNvSpPr>
              <p:nvPr/>
            </p:nvSpPr>
            <p:spPr bwMode="hidden">
              <a:xfrm>
                <a:off x="3"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2" name="Oval 428"/>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33" name="Group 429"/>
            <p:cNvGrpSpPr>
              <a:grpSpLocks/>
            </p:cNvGrpSpPr>
            <p:nvPr/>
          </p:nvGrpSpPr>
          <p:grpSpPr bwMode="auto">
            <a:xfrm>
              <a:off x="3134" y="0"/>
              <a:ext cx="768" cy="576"/>
              <a:chOff x="0" y="0"/>
              <a:chExt cx="768" cy="576"/>
            </a:xfrm>
          </p:grpSpPr>
          <p:sp>
            <p:nvSpPr>
              <p:cNvPr id="2459" name="Oval 430"/>
              <p:cNvSpPr>
                <a:spLocks noChangeArrowheads="1"/>
              </p:cNvSpPr>
              <p:nvPr/>
            </p:nvSpPr>
            <p:spPr bwMode="hidden">
              <a:xfrm>
                <a:off x="11"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0" name="Oval 431"/>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34" name="Group 432"/>
            <p:cNvGrpSpPr>
              <a:grpSpLocks/>
            </p:cNvGrpSpPr>
            <p:nvPr/>
          </p:nvGrpSpPr>
          <p:grpSpPr bwMode="auto">
            <a:xfrm>
              <a:off x="3115" y="0"/>
              <a:ext cx="2170" cy="1702"/>
              <a:chOff x="3115" y="0"/>
              <a:chExt cx="2170" cy="1702"/>
            </a:xfrm>
          </p:grpSpPr>
          <p:grpSp>
            <p:nvGrpSpPr>
              <p:cNvPr id="2335" name="Group 433"/>
              <p:cNvGrpSpPr>
                <a:grpSpLocks/>
              </p:cNvGrpSpPr>
              <p:nvPr/>
            </p:nvGrpSpPr>
            <p:grpSpPr bwMode="auto">
              <a:xfrm>
                <a:off x="3640" y="308"/>
                <a:ext cx="1145" cy="844"/>
                <a:chOff x="1265" y="814"/>
                <a:chExt cx="2919" cy="2151"/>
              </a:xfrm>
            </p:grpSpPr>
            <p:sp>
              <p:nvSpPr>
                <p:cNvPr id="2457" name="Oval 434"/>
                <p:cNvSpPr>
                  <a:spLocks noChangeArrowheads="1"/>
                </p:cNvSpPr>
                <p:nvPr/>
              </p:nvSpPr>
              <p:spPr bwMode="hidden">
                <a:xfrm>
                  <a:off x="1271" y="814"/>
                  <a:ext cx="2920" cy="2152"/>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 name="Oval 435"/>
                <p:cNvSpPr>
                  <a:spLocks noChangeArrowheads="1"/>
                </p:cNvSpPr>
                <p:nvPr/>
              </p:nvSpPr>
              <p:spPr bwMode="hidden">
                <a:xfrm>
                  <a:off x="2385" y="1600"/>
                  <a:ext cx="576" cy="409"/>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36" name="Group 436"/>
              <p:cNvGrpSpPr>
                <a:grpSpLocks/>
              </p:cNvGrpSpPr>
              <p:nvPr/>
            </p:nvGrpSpPr>
            <p:grpSpPr bwMode="auto">
              <a:xfrm>
                <a:off x="3115" y="0"/>
                <a:ext cx="2145" cy="1702"/>
                <a:chOff x="3115" y="0"/>
                <a:chExt cx="2145" cy="1702"/>
              </a:xfrm>
            </p:grpSpPr>
            <p:grpSp>
              <p:nvGrpSpPr>
                <p:cNvPr id="2359" name="Group 437"/>
                <p:cNvGrpSpPr>
                  <a:grpSpLocks/>
                </p:cNvGrpSpPr>
                <p:nvPr/>
              </p:nvGrpSpPr>
              <p:grpSpPr bwMode="auto">
                <a:xfrm>
                  <a:off x="4505" y="589"/>
                  <a:ext cx="493" cy="912"/>
                  <a:chOff x="3471" y="1530"/>
                  <a:chExt cx="1258" cy="2327"/>
                </a:xfrm>
              </p:grpSpPr>
              <p:sp>
                <p:nvSpPr>
                  <p:cNvPr id="2455" name="Freeform 438"/>
                  <p:cNvSpPr>
                    <a:spLocks/>
                  </p:cNvSpPr>
                  <p:nvPr/>
                </p:nvSpPr>
                <p:spPr bwMode="hidden">
                  <a:xfrm rot="2711884">
                    <a:off x="2814" y="2251"/>
                    <a:ext cx="1718" cy="23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6" name="Freeform 439"/>
                  <p:cNvSpPr>
                    <a:spLocks/>
                  </p:cNvSpPr>
                  <p:nvPr/>
                </p:nvSpPr>
                <p:spPr bwMode="hidden">
                  <a:xfrm rot="2711884">
                    <a:off x="4058" y="3107"/>
                    <a:ext cx="866"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60" name="Group 440"/>
                <p:cNvGrpSpPr>
                  <a:grpSpLocks/>
                </p:cNvGrpSpPr>
                <p:nvPr/>
              </p:nvGrpSpPr>
              <p:grpSpPr bwMode="auto">
                <a:xfrm>
                  <a:off x="4267" y="781"/>
                  <a:ext cx="966" cy="522"/>
                  <a:chOff x="2864" y="2019"/>
                  <a:chExt cx="2463" cy="1332"/>
                </a:xfrm>
              </p:grpSpPr>
              <p:sp>
                <p:nvSpPr>
                  <p:cNvPr id="2453" name="Freeform 441"/>
                  <p:cNvSpPr>
                    <a:spLocks/>
                  </p:cNvSpPr>
                  <p:nvPr/>
                </p:nvSpPr>
                <p:spPr bwMode="hidden">
                  <a:xfrm rot="2104081">
                    <a:off x="2866" y="1810"/>
                    <a:ext cx="1806" cy="54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4" name="Freeform 442"/>
                  <p:cNvSpPr>
                    <a:spLocks/>
                  </p:cNvSpPr>
                  <p:nvPr/>
                </p:nvSpPr>
                <p:spPr bwMode="hidden">
                  <a:xfrm rot="2104081">
                    <a:off x="4345" y="280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61" name="Group 443"/>
                <p:cNvGrpSpPr>
                  <a:grpSpLocks/>
                </p:cNvGrpSpPr>
                <p:nvPr/>
              </p:nvGrpSpPr>
              <p:grpSpPr bwMode="auto">
                <a:xfrm>
                  <a:off x="4280" y="707"/>
                  <a:ext cx="971" cy="417"/>
                  <a:chOff x="2897" y="1832"/>
                  <a:chExt cx="2477" cy="1064"/>
                </a:xfrm>
              </p:grpSpPr>
              <p:sp>
                <p:nvSpPr>
                  <p:cNvPr id="2451" name="Freeform 444"/>
                  <p:cNvSpPr>
                    <a:spLocks/>
                  </p:cNvSpPr>
                  <p:nvPr/>
                </p:nvSpPr>
                <p:spPr bwMode="hidden">
                  <a:xfrm rot="1582915">
                    <a:off x="2904" y="1832"/>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2" name="Freeform 445"/>
                  <p:cNvSpPr>
                    <a:spLocks/>
                  </p:cNvSpPr>
                  <p:nvPr/>
                </p:nvSpPr>
                <p:spPr bwMode="hidden">
                  <a:xfrm rot="1582915">
                    <a:off x="4442" y="2420"/>
                    <a:ext cx="980"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62" name="Group 446"/>
                <p:cNvGrpSpPr>
                  <a:grpSpLocks/>
                </p:cNvGrpSpPr>
                <p:nvPr/>
              </p:nvGrpSpPr>
              <p:grpSpPr bwMode="auto">
                <a:xfrm>
                  <a:off x="4291" y="630"/>
                  <a:ext cx="969" cy="364"/>
                  <a:chOff x="2924" y="1636"/>
                  <a:chExt cx="2472" cy="927"/>
                </a:xfrm>
              </p:grpSpPr>
              <p:sp>
                <p:nvSpPr>
                  <p:cNvPr id="2449" name="Freeform 447"/>
                  <p:cNvSpPr>
                    <a:spLocks/>
                  </p:cNvSpPr>
                  <p:nvPr/>
                </p:nvSpPr>
                <p:spPr bwMode="hidden">
                  <a:xfrm rot="1080363">
                    <a:off x="2923" y="1634"/>
                    <a:ext cx="1692"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0" name="Freeform 448"/>
                  <p:cNvSpPr>
                    <a:spLocks/>
                  </p:cNvSpPr>
                  <p:nvPr/>
                </p:nvSpPr>
                <p:spPr bwMode="hidden">
                  <a:xfrm rot="1080363">
                    <a:off x="4499" y="2036"/>
                    <a:ext cx="903" cy="52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63" name="Group 449"/>
                <p:cNvGrpSpPr>
                  <a:grpSpLocks/>
                </p:cNvGrpSpPr>
                <p:nvPr/>
              </p:nvGrpSpPr>
              <p:grpSpPr bwMode="auto">
                <a:xfrm>
                  <a:off x="4304" y="543"/>
                  <a:ext cx="918" cy="258"/>
                  <a:chOff x="2958" y="1414"/>
                  <a:chExt cx="2342" cy="657"/>
                </a:xfrm>
              </p:grpSpPr>
              <p:sp>
                <p:nvSpPr>
                  <p:cNvPr id="2447" name="Freeform 450"/>
                  <p:cNvSpPr>
                    <a:spLocks/>
                  </p:cNvSpPr>
                  <p:nvPr/>
                </p:nvSpPr>
                <p:spPr bwMode="hidden">
                  <a:xfrm rot="463793">
                    <a:off x="2962" y="1416"/>
                    <a:ext cx="1538"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48" name="Freeform 451"/>
                  <p:cNvSpPr>
                    <a:spLocks/>
                  </p:cNvSpPr>
                  <p:nvPr/>
                </p:nvSpPr>
                <p:spPr bwMode="hidden">
                  <a:xfrm rot="463793">
                    <a:off x="4480" y="1581"/>
                    <a:ext cx="827"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64" name="Group 452"/>
                <p:cNvGrpSpPr>
                  <a:grpSpLocks/>
                </p:cNvGrpSpPr>
                <p:nvPr/>
              </p:nvGrpSpPr>
              <p:grpSpPr bwMode="auto">
                <a:xfrm>
                  <a:off x="4314" y="487"/>
                  <a:ext cx="843" cy="134"/>
                  <a:chOff x="2983" y="1269"/>
                  <a:chExt cx="2150" cy="343"/>
                </a:xfrm>
              </p:grpSpPr>
              <p:sp>
                <p:nvSpPr>
                  <p:cNvPr id="2445" name="Freeform 453"/>
                  <p:cNvSpPr>
                    <a:spLocks/>
                  </p:cNvSpPr>
                  <p:nvPr/>
                </p:nvSpPr>
                <p:spPr bwMode="hidden">
                  <a:xfrm rot="-84182">
                    <a:off x="2981" y="128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46" name="Freeform 454"/>
                  <p:cNvSpPr>
                    <a:spLocks/>
                  </p:cNvSpPr>
                  <p:nvPr/>
                </p:nvSpPr>
                <p:spPr bwMode="hidden">
                  <a:xfrm rot="-84182">
                    <a:off x="4383" y="1269"/>
                    <a:ext cx="749"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65" name="Group 455"/>
                <p:cNvGrpSpPr>
                  <a:grpSpLocks/>
                </p:cNvGrpSpPr>
                <p:nvPr/>
              </p:nvGrpSpPr>
              <p:grpSpPr bwMode="auto">
                <a:xfrm>
                  <a:off x="4296" y="349"/>
                  <a:ext cx="737" cy="167"/>
                  <a:chOff x="2938" y="917"/>
                  <a:chExt cx="1879" cy="427"/>
                </a:xfrm>
              </p:grpSpPr>
              <p:sp>
                <p:nvSpPr>
                  <p:cNvPr id="2443" name="Freeform 456"/>
                  <p:cNvSpPr>
                    <a:spLocks/>
                  </p:cNvSpPr>
                  <p:nvPr/>
                </p:nvSpPr>
                <p:spPr bwMode="hidden">
                  <a:xfrm rot="-802576">
                    <a:off x="2943" y="1130"/>
                    <a:ext cx="1229" cy="2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44" name="Freeform 457"/>
                  <p:cNvSpPr>
                    <a:spLocks/>
                  </p:cNvSpPr>
                  <p:nvPr/>
                </p:nvSpPr>
                <p:spPr bwMode="hidden">
                  <a:xfrm rot="-802576">
                    <a:off x="4153" y="919"/>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66" name="Group 458"/>
                <p:cNvGrpSpPr>
                  <a:grpSpLocks/>
                </p:cNvGrpSpPr>
                <p:nvPr/>
              </p:nvGrpSpPr>
              <p:grpSpPr bwMode="auto">
                <a:xfrm>
                  <a:off x="3394" y="637"/>
                  <a:ext cx="493" cy="912"/>
                  <a:chOff x="637" y="1653"/>
                  <a:chExt cx="1257" cy="2326"/>
                </a:xfrm>
              </p:grpSpPr>
              <p:sp>
                <p:nvSpPr>
                  <p:cNvPr id="2441" name="Freeform 459"/>
                  <p:cNvSpPr>
                    <a:spLocks/>
                  </p:cNvSpPr>
                  <p:nvPr/>
                </p:nvSpPr>
                <p:spPr bwMode="hidden">
                  <a:xfrm rot="18888116" flipH="1">
                    <a:off x="1187" y="2064"/>
                    <a:ext cx="1724" cy="9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42" name="Freeform 460"/>
                  <p:cNvSpPr>
                    <a:spLocks/>
                  </p:cNvSpPr>
                  <p:nvPr/>
                </p:nvSpPr>
                <p:spPr bwMode="hidden">
                  <a:xfrm rot="18888116" flipH="1">
                    <a:off x="424" y="3266"/>
                    <a:ext cx="925" cy="49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67" name="Group 461"/>
                <p:cNvGrpSpPr>
                  <a:grpSpLocks/>
                </p:cNvGrpSpPr>
                <p:nvPr/>
              </p:nvGrpSpPr>
              <p:grpSpPr bwMode="auto">
                <a:xfrm>
                  <a:off x="3142" y="850"/>
                  <a:ext cx="966" cy="522"/>
                  <a:chOff x="-5" y="2196"/>
                  <a:chExt cx="2463" cy="1332"/>
                </a:xfrm>
              </p:grpSpPr>
              <p:sp>
                <p:nvSpPr>
                  <p:cNvPr id="2439" name="Freeform 462"/>
                  <p:cNvSpPr>
                    <a:spLocks/>
                  </p:cNvSpPr>
                  <p:nvPr/>
                </p:nvSpPr>
                <p:spPr bwMode="hidden">
                  <a:xfrm rot="19495919" flipH="1">
                    <a:off x="656" y="2194"/>
                    <a:ext cx="1806" cy="3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40" name="Freeform 463"/>
                  <p:cNvSpPr>
                    <a:spLocks/>
                  </p:cNvSpPr>
                  <p:nvPr/>
                </p:nvSpPr>
                <p:spPr bwMode="hidden">
                  <a:xfrm rot="19495919" flipH="1">
                    <a:off x="3" y="298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68" name="Group 464"/>
                <p:cNvGrpSpPr>
                  <a:grpSpLocks/>
                </p:cNvGrpSpPr>
                <p:nvPr/>
              </p:nvGrpSpPr>
              <p:grpSpPr bwMode="auto">
                <a:xfrm>
                  <a:off x="3124" y="777"/>
                  <a:ext cx="971" cy="417"/>
                  <a:chOff x="-52" y="2009"/>
                  <a:chExt cx="2477" cy="1064"/>
                </a:xfrm>
              </p:grpSpPr>
              <p:sp>
                <p:nvSpPr>
                  <p:cNvPr id="2437" name="Freeform 465"/>
                  <p:cNvSpPr>
                    <a:spLocks/>
                  </p:cNvSpPr>
                  <p:nvPr/>
                </p:nvSpPr>
                <p:spPr bwMode="hidden">
                  <a:xfrm rot="20017085" flipH="1">
                    <a:off x="694" y="2009"/>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38" name="Freeform 466"/>
                  <p:cNvSpPr>
                    <a:spLocks/>
                  </p:cNvSpPr>
                  <p:nvPr/>
                </p:nvSpPr>
                <p:spPr bwMode="hidden">
                  <a:xfrm rot="20017085" flipH="1">
                    <a:off x="-56" y="2597"/>
                    <a:ext cx="94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69" name="Group 467"/>
                <p:cNvGrpSpPr>
                  <a:grpSpLocks/>
                </p:cNvGrpSpPr>
                <p:nvPr/>
              </p:nvGrpSpPr>
              <p:grpSpPr bwMode="auto">
                <a:xfrm>
                  <a:off x="3115" y="700"/>
                  <a:ext cx="969" cy="363"/>
                  <a:chOff x="-74" y="1813"/>
                  <a:chExt cx="2472" cy="927"/>
                </a:xfrm>
              </p:grpSpPr>
              <p:sp>
                <p:nvSpPr>
                  <p:cNvPr id="2435" name="Freeform 468"/>
                  <p:cNvSpPr>
                    <a:spLocks/>
                  </p:cNvSpPr>
                  <p:nvPr/>
                </p:nvSpPr>
                <p:spPr bwMode="hidden">
                  <a:xfrm rot="20519637" flipH="1">
                    <a:off x="714" y="1811"/>
                    <a:ext cx="1692" cy="33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36" name="Freeform 469"/>
                  <p:cNvSpPr>
                    <a:spLocks/>
                  </p:cNvSpPr>
                  <p:nvPr/>
                </p:nvSpPr>
                <p:spPr bwMode="hidden">
                  <a:xfrm rot="20519637" flipH="1">
                    <a:off x="-74" y="2214"/>
                    <a:ext cx="903" cy="50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70" name="Group 470"/>
                <p:cNvGrpSpPr>
                  <a:grpSpLocks/>
                </p:cNvGrpSpPr>
                <p:nvPr/>
              </p:nvGrpSpPr>
              <p:grpSpPr bwMode="auto">
                <a:xfrm>
                  <a:off x="3153" y="613"/>
                  <a:ext cx="918" cy="257"/>
                  <a:chOff x="22" y="1591"/>
                  <a:chExt cx="2342" cy="657"/>
                </a:xfrm>
              </p:grpSpPr>
              <p:sp>
                <p:nvSpPr>
                  <p:cNvPr id="2433" name="Freeform 471"/>
                  <p:cNvSpPr>
                    <a:spLocks/>
                  </p:cNvSpPr>
                  <p:nvPr/>
                </p:nvSpPr>
                <p:spPr bwMode="hidden">
                  <a:xfrm rot="21136207" flipH="1">
                    <a:off x="829" y="1593"/>
                    <a:ext cx="1538"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34" name="Freeform 472"/>
                  <p:cNvSpPr>
                    <a:spLocks/>
                  </p:cNvSpPr>
                  <p:nvPr/>
                </p:nvSpPr>
                <p:spPr bwMode="hidden">
                  <a:xfrm rot="21136207" flipH="1">
                    <a:off x="21" y="1758"/>
                    <a:ext cx="827"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71" name="Group 473"/>
                <p:cNvGrpSpPr>
                  <a:grpSpLocks/>
                </p:cNvGrpSpPr>
                <p:nvPr/>
              </p:nvGrpSpPr>
              <p:grpSpPr bwMode="auto">
                <a:xfrm>
                  <a:off x="3218" y="556"/>
                  <a:ext cx="843" cy="134"/>
                  <a:chOff x="189" y="1446"/>
                  <a:chExt cx="2150" cy="343"/>
                </a:xfrm>
              </p:grpSpPr>
              <p:sp>
                <p:nvSpPr>
                  <p:cNvPr id="2431" name="Freeform 474"/>
                  <p:cNvSpPr>
                    <a:spLocks/>
                  </p:cNvSpPr>
                  <p:nvPr/>
                </p:nvSpPr>
                <p:spPr bwMode="hidden">
                  <a:xfrm rot="84182" flipH="1">
                    <a:off x="945" y="146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32" name="Freeform 475"/>
                  <p:cNvSpPr>
                    <a:spLocks/>
                  </p:cNvSpPr>
                  <p:nvPr/>
                </p:nvSpPr>
                <p:spPr bwMode="hidden">
                  <a:xfrm rot="84182" flipH="1">
                    <a:off x="195" y="1448"/>
                    <a:ext cx="749"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72" name="Group 476"/>
                <p:cNvGrpSpPr>
                  <a:grpSpLocks/>
                </p:cNvGrpSpPr>
                <p:nvPr/>
              </p:nvGrpSpPr>
              <p:grpSpPr bwMode="auto">
                <a:xfrm>
                  <a:off x="3342" y="418"/>
                  <a:ext cx="737" cy="167"/>
                  <a:chOff x="505" y="1094"/>
                  <a:chExt cx="1879" cy="427"/>
                </a:xfrm>
              </p:grpSpPr>
              <p:sp>
                <p:nvSpPr>
                  <p:cNvPr id="2429" name="Freeform 477"/>
                  <p:cNvSpPr>
                    <a:spLocks/>
                  </p:cNvSpPr>
                  <p:nvPr/>
                </p:nvSpPr>
                <p:spPr bwMode="hidden">
                  <a:xfrm rot="802576" flipH="1">
                    <a:off x="1156" y="1303"/>
                    <a:ext cx="1229"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30" name="Freeform 478"/>
                  <p:cNvSpPr>
                    <a:spLocks/>
                  </p:cNvSpPr>
                  <p:nvPr/>
                </p:nvSpPr>
                <p:spPr bwMode="hidden">
                  <a:xfrm rot="802576" flipH="1">
                    <a:off x="503" y="1091"/>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73" name="Group 479"/>
                <p:cNvGrpSpPr>
                  <a:grpSpLocks/>
                </p:cNvGrpSpPr>
                <p:nvPr/>
              </p:nvGrpSpPr>
              <p:grpSpPr bwMode="auto">
                <a:xfrm>
                  <a:off x="3386" y="341"/>
                  <a:ext cx="725" cy="218"/>
                  <a:chOff x="616" y="899"/>
                  <a:chExt cx="1850" cy="554"/>
                </a:xfrm>
              </p:grpSpPr>
              <p:sp>
                <p:nvSpPr>
                  <p:cNvPr id="2427" name="Freeform 480"/>
                  <p:cNvSpPr>
                    <a:spLocks/>
                  </p:cNvSpPr>
                  <p:nvPr/>
                </p:nvSpPr>
                <p:spPr bwMode="hidden">
                  <a:xfrm rot="1277471" flipH="1">
                    <a:off x="1232" y="1237"/>
                    <a:ext cx="1230"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28" name="Freeform 481"/>
                  <p:cNvSpPr>
                    <a:spLocks/>
                  </p:cNvSpPr>
                  <p:nvPr/>
                </p:nvSpPr>
                <p:spPr bwMode="hidden">
                  <a:xfrm rot="1277471" flipH="1">
                    <a:off x="617" y="901"/>
                    <a:ext cx="654"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74" name="Group 482"/>
                <p:cNvGrpSpPr>
                  <a:grpSpLocks/>
                </p:cNvGrpSpPr>
                <p:nvPr/>
              </p:nvGrpSpPr>
              <p:grpSpPr bwMode="auto">
                <a:xfrm>
                  <a:off x="3472" y="231"/>
                  <a:ext cx="693" cy="291"/>
                  <a:chOff x="3472" y="231"/>
                  <a:chExt cx="693" cy="291"/>
                </a:xfrm>
              </p:grpSpPr>
              <p:sp>
                <p:nvSpPr>
                  <p:cNvPr id="2425" name="Freeform 483"/>
                  <p:cNvSpPr>
                    <a:spLocks/>
                  </p:cNvSpPr>
                  <p:nvPr/>
                </p:nvSpPr>
                <p:spPr bwMode="hidden">
                  <a:xfrm rot="2028410" flipH="1">
                    <a:off x="3680" y="438"/>
                    <a:ext cx="723" cy="8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26" name="Freeform 484"/>
                  <p:cNvSpPr>
                    <a:spLocks/>
                  </p:cNvSpPr>
                  <p:nvPr/>
                </p:nvSpPr>
                <p:spPr bwMode="hidden">
                  <a:xfrm rot="2028410" flipH="1">
                    <a:off x="3469" y="230"/>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75" name="Group 485"/>
                <p:cNvGrpSpPr>
                  <a:grpSpLocks/>
                </p:cNvGrpSpPr>
                <p:nvPr/>
              </p:nvGrpSpPr>
              <p:grpSpPr bwMode="auto">
                <a:xfrm>
                  <a:off x="3554" y="118"/>
                  <a:ext cx="664" cy="349"/>
                  <a:chOff x="3554" y="118"/>
                  <a:chExt cx="664" cy="349"/>
                </a:xfrm>
              </p:grpSpPr>
              <p:sp>
                <p:nvSpPr>
                  <p:cNvPr id="2423" name="Freeform 486"/>
                  <p:cNvSpPr>
                    <a:spLocks/>
                  </p:cNvSpPr>
                  <p:nvPr/>
                </p:nvSpPr>
                <p:spPr bwMode="hidden">
                  <a:xfrm rot="2664424" flipH="1">
                    <a:off x="3725" y="383"/>
                    <a:ext cx="731" cy="8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24" name="Freeform 487"/>
                  <p:cNvSpPr>
                    <a:spLocks/>
                  </p:cNvSpPr>
                  <p:nvPr/>
                </p:nvSpPr>
                <p:spPr bwMode="hidden">
                  <a:xfrm rot="2664424" flipH="1">
                    <a:off x="3552" y="119"/>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76" name="Group 488"/>
                <p:cNvGrpSpPr>
                  <a:grpSpLocks/>
                </p:cNvGrpSpPr>
                <p:nvPr/>
              </p:nvGrpSpPr>
              <p:grpSpPr bwMode="auto">
                <a:xfrm>
                  <a:off x="3784" y="30"/>
                  <a:ext cx="305" cy="593"/>
                  <a:chOff x="1633" y="104"/>
                  <a:chExt cx="778" cy="1512"/>
                </a:xfrm>
              </p:grpSpPr>
              <p:sp>
                <p:nvSpPr>
                  <p:cNvPr id="2421" name="Freeform 489"/>
                  <p:cNvSpPr>
                    <a:spLocks/>
                  </p:cNvSpPr>
                  <p:nvPr/>
                </p:nvSpPr>
                <p:spPr bwMode="hidden">
                  <a:xfrm rot="3473776" flipH="1">
                    <a:off x="1762" y="949"/>
                    <a:ext cx="1076"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22" name="Freeform 490"/>
                  <p:cNvSpPr>
                    <a:spLocks/>
                  </p:cNvSpPr>
                  <p:nvPr/>
                </p:nvSpPr>
                <p:spPr bwMode="hidden">
                  <a:xfrm rot="3473776" flipH="1">
                    <a:off x="1507" y="237"/>
                    <a:ext cx="588" cy="3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77" name="Group 491"/>
                <p:cNvGrpSpPr>
                  <a:grpSpLocks/>
                </p:cNvGrpSpPr>
                <p:nvPr/>
              </p:nvGrpSpPr>
              <p:grpSpPr bwMode="auto">
                <a:xfrm>
                  <a:off x="3903" y="0"/>
                  <a:ext cx="248" cy="601"/>
                  <a:chOff x="1935" y="28"/>
                  <a:chExt cx="634" cy="1534"/>
                </a:xfrm>
              </p:grpSpPr>
              <p:sp>
                <p:nvSpPr>
                  <p:cNvPr id="2419" name="Freeform 492"/>
                  <p:cNvSpPr>
                    <a:spLocks/>
                  </p:cNvSpPr>
                  <p:nvPr/>
                </p:nvSpPr>
                <p:spPr bwMode="hidden">
                  <a:xfrm rot="4126480" flipH="1">
                    <a:off x="1963" y="907"/>
                    <a:ext cx="1058" cy="2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20" name="Freeform 493"/>
                  <p:cNvSpPr>
                    <a:spLocks/>
                  </p:cNvSpPr>
                  <p:nvPr/>
                </p:nvSpPr>
                <p:spPr bwMode="hidden">
                  <a:xfrm rot="4126480" flipH="1">
                    <a:off x="1832" y="139"/>
                    <a:ext cx="568" cy="34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78" name="Group 494"/>
                <p:cNvGrpSpPr>
                  <a:grpSpLocks/>
                </p:cNvGrpSpPr>
                <p:nvPr/>
              </p:nvGrpSpPr>
              <p:grpSpPr bwMode="auto">
                <a:xfrm>
                  <a:off x="4251" y="252"/>
                  <a:ext cx="723" cy="222"/>
                  <a:chOff x="2822" y="672"/>
                  <a:chExt cx="1845" cy="566"/>
                </a:xfrm>
              </p:grpSpPr>
              <p:sp>
                <p:nvSpPr>
                  <p:cNvPr id="2417" name="Freeform 495"/>
                  <p:cNvSpPr>
                    <a:spLocks/>
                  </p:cNvSpPr>
                  <p:nvPr/>
                </p:nvSpPr>
                <p:spPr bwMode="hidden">
                  <a:xfrm rot="-1325434">
                    <a:off x="2826" y="1020"/>
                    <a:ext cx="1231" cy="21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18" name="Freeform 496"/>
                  <p:cNvSpPr>
                    <a:spLocks/>
                  </p:cNvSpPr>
                  <p:nvPr/>
                </p:nvSpPr>
                <p:spPr bwMode="hidden">
                  <a:xfrm rot="-1325434">
                    <a:off x="4019" y="670"/>
                    <a:ext cx="654"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79" name="Group 497"/>
                <p:cNvGrpSpPr>
                  <a:grpSpLocks/>
                </p:cNvGrpSpPr>
                <p:nvPr/>
              </p:nvGrpSpPr>
              <p:grpSpPr bwMode="auto">
                <a:xfrm>
                  <a:off x="4196" y="163"/>
                  <a:ext cx="699" cy="282"/>
                  <a:chOff x="2683" y="445"/>
                  <a:chExt cx="1781" cy="717"/>
                </a:xfrm>
              </p:grpSpPr>
              <p:sp>
                <p:nvSpPr>
                  <p:cNvPr id="2415" name="Freeform 498"/>
                  <p:cNvSpPr>
                    <a:spLocks/>
                  </p:cNvSpPr>
                  <p:nvPr/>
                </p:nvSpPr>
                <p:spPr bwMode="hidden">
                  <a:xfrm rot="-1921064">
                    <a:off x="3288" y="946"/>
                    <a:ext cx="1229"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16" name="Freeform 499"/>
                  <p:cNvSpPr>
                    <a:spLocks/>
                  </p:cNvSpPr>
                  <p:nvPr/>
                </p:nvSpPr>
                <p:spPr bwMode="hidden">
                  <a:xfrm rot="-1921064">
                    <a:off x="4402" y="445"/>
                    <a:ext cx="67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1" name="Freeform 500"/>
                <p:cNvSpPr>
                  <a:spLocks/>
                </p:cNvSpPr>
                <p:nvPr/>
              </p:nvSpPr>
              <p:spPr bwMode="hidden">
                <a:xfrm rot="4578755" flipH="1">
                  <a:off x="3969" y="370"/>
                  <a:ext cx="401"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81" name="Freeform 501"/>
                <p:cNvSpPr>
                  <a:spLocks/>
                </p:cNvSpPr>
                <p:nvPr/>
              </p:nvSpPr>
              <p:spPr bwMode="hidden">
                <a:xfrm rot="4578755" flipH="1">
                  <a:off x="3978" y="77"/>
                  <a:ext cx="218"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2382" name="Group 502"/>
                <p:cNvGrpSpPr>
                  <a:grpSpLocks/>
                </p:cNvGrpSpPr>
                <p:nvPr/>
              </p:nvGrpSpPr>
              <p:grpSpPr bwMode="auto">
                <a:xfrm>
                  <a:off x="4242" y="5"/>
                  <a:ext cx="251" cy="596"/>
                  <a:chOff x="2800" y="41"/>
                  <a:chExt cx="640" cy="1520"/>
                </a:xfrm>
              </p:grpSpPr>
              <p:sp>
                <p:nvSpPr>
                  <p:cNvPr id="2413" name="Freeform 503"/>
                  <p:cNvSpPr>
                    <a:spLocks/>
                  </p:cNvSpPr>
                  <p:nvPr/>
                </p:nvSpPr>
                <p:spPr bwMode="hidden">
                  <a:xfrm rot="-3857755">
                    <a:off x="2363" y="942"/>
                    <a:ext cx="1063" cy="17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14" name="Freeform 504"/>
                  <p:cNvSpPr>
                    <a:spLocks/>
                  </p:cNvSpPr>
                  <p:nvPr/>
                </p:nvSpPr>
                <p:spPr bwMode="hidden">
                  <a:xfrm rot="-3857755">
                    <a:off x="3014" y="181"/>
                    <a:ext cx="568"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83" name="Group 505"/>
                <p:cNvGrpSpPr>
                  <a:grpSpLocks/>
                </p:cNvGrpSpPr>
                <p:nvPr/>
              </p:nvGrpSpPr>
              <p:grpSpPr bwMode="auto">
                <a:xfrm>
                  <a:off x="4295" y="53"/>
                  <a:ext cx="398" cy="574"/>
                  <a:chOff x="2934" y="163"/>
                  <a:chExt cx="1017" cy="1464"/>
                </a:xfrm>
              </p:grpSpPr>
              <p:sp>
                <p:nvSpPr>
                  <p:cNvPr id="2411" name="Freeform 506"/>
                  <p:cNvSpPr>
                    <a:spLocks/>
                  </p:cNvSpPr>
                  <p:nvPr/>
                </p:nvSpPr>
                <p:spPr bwMode="hidden">
                  <a:xfrm rot="-2777260">
                    <a:off x="2498" y="913"/>
                    <a:ext cx="1156"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12" name="Freeform 507"/>
                  <p:cNvSpPr>
                    <a:spLocks/>
                  </p:cNvSpPr>
                  <p:nvPr/>
                </p:nvSpPr>
                <p:spPr bwMode="hidden">
                  <a:xfrm rot="-2777260">
                    <a:off x="4037" y="259"/>
                    <a:ext cx="621" cy="42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84" name="Group 508"/>
                <p:cNvGrpSpPr>
                  <a:grpSpLocks/>
                </p:cNvGrpSpPr>
                <p:nvPr/>
              </p:nvGrpSpPr>
              <p:grpSpPr bwMode="auto">
                <a:xfrm>
                  <a:off x="4215" y="2"/>
                  <a:ext cx="95" cy="567"/>
                  <a:chOff x="2730" y="32"/>
                  <a:chExt cx="243" cy="1448"/>
                </a:xfrm>
              </p:grpSpPr>
              <p:sp>
                <p:nvSpPr>
                  <p:cNvPr id="2409" name="Freeform 509"/>
                  <p:cNvSpPr>
                    <a:spLocks/>
                  </p:cNvSpPr>
                  <p:nvPr/>
                </p:nvSpPr>
                <p:spPr bwMode="hidden">
                  <a:xfrm rot="-4903748">
                    <a:off x="2302" y="957"/>
                    <a:ext cx="952" cy="9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10" name="Freeform 510"/>
                  <p:cNvSpPr>
                    <a:spLocks/>
                  </p:cNvSpPr>
                  <p:nvPr/>
                </p:nvSpPr>
                <p:spPr bwMode="hidden">
                  <a:xfrm rot="-4903748">
                    <a:off x="2659" y="221"/>
                    <a:ext cx="509"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85" name="Group 511"/>
                <p:cNvGrpSpPr>
                  <a:grpSpLocks/>
                </p:cNvGrpSpPr>
                <p:nvPr/>
              </p:nvGrpSpPr>
              <p:grpSpPr bwMode="auto">
                <a:xfrm>
                  <a:off x="3514" y="683"/>
                  <a:ext cx="425" cy="960"/>
                  <a:chOff x="943" y="1769"/>
                  <a:chExt cx="1085" cy="2450"/>
                </a:xfrm>
              </p:grpSpPr>
              <p:sp>
                <p:nvSpPr>
                  <p:cNvPr id="2407" name="Freeform 512"/>
                  <p:cNvSpPr>
                    <a:spLocks/>
                  </p:cNvSpPr>
                  <p:nvPr/>
                </p:nvSpPr>
                <p:spPr bwMode="hidden">
                  <a:xfrm rot="18335692" flipH="1">
                    <a:off x="1008" y="2476"/>
                    <a:ext cx="1718" cy="3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08" name="Freeform 513"/>
                  <p:cNvSpPr>
                    <a:spLocks/>
                  </p:cNvSpPr>
                  <p:nvPr/>
                </p:nvSpPr>
                <p:spPr bwMode="hidden">
                  <a:xfrm rot="18335692" flipH="1">
                    <a:off x="722" y="3513"/>
                    <a:ext cx="925"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86" name="Group 514"/>
                <p:cNvGrpSpPr>
                  <a:grpSpLocks/>
                </p:cNvGrpSpPr>
                <p:nvPr/>
              </p:nvGrpSpPr>
              <p:grpSpPr bwMode="auto">
                <a:xfrm>
                  <a:off x="3715" y="748"/>
                  <a:ext cx="300" cy="930"/>
                  <a:chOff x="1455" y="1936"/>
                  <a:chExt cx="766" cy="2373"/>
                </a:xfrm>
              </p:grpSpPr>
              <p:sp>
                <p:nvSpPr>
                  <p:cNvPr id="2405" name="Freeform 515"/>
                  <p:cNvSpPr>
                    <a:spLocks/>
                  </p:cNvSpPr>
                  <p:nvPr/>
                </p:nvSpPr>
                <p:spPr bwMode="hidden">
                  <a:xfrm rot="17542885" flipH="1">
                    <a:off x="1580" y="2281"/>
                    <a:ext cx="1592" cy="9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06" name="Freeform 516"/>
                  <p:cNvSpPr>
                    <a:spLocks/>
                  </p:cNvSpPr>
                  <p:nvPr/>
                </p:nvSpPr>
                <p:spPr bwMode="hidden">
                  <a:xfrm rot="17542885" flipH="1">
                    <a:off x="1292" y="3620"/>
                    <a:ext cx="859" cy="51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87" name="Group 517"/>
                <p:cNvGrpSpPr>
                  <a:grpSpLocks/>
                </p:cNvGrpSpPr>
                <p:nvPr/>
              </p:nvGrpSpPr>
              <p:grpSpPr bwMode="auto">
                <a:xfrm rot="88588">
                  <a:off x="3923" y="769"/>
                  <a:ext cx="180" cy="913"/>
                  <a:chOff x="1956" y="1990"/>
                  <a:chExt cx="492" cy="2604"/>
                </a:xfrm>
              </p:grpSpPr>
              <p:sp>
                <p:nvSpPr>
                  <p:cNvPr id="2403" name="Freeform 518"/>
                  <p:cNvSpPr>
                    <a:spLocks/>
                  </p:cNvSpPr>
                  <p:nvPr/>
                </p:nvSpPr>
                <p:spPr bwMode="hidden">
                  <a:xfrm rot="16782062" flipH="1">
                    <a:off x="921" y="2542"/>
                    <a:ext cx="1625" cy="30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04" name="Freeform 519"/>
                  <p:cNvSpPr>
                    <a:spLocks/>
                  </p:cNvSpPr>
                  <p:nvPr/>
                </p:nvSpPr>
                <p:spPr bwMode="hidden">
                  <a:xfrm rot="16782062" flipH="1">
                    <a:off x="1248" y="3633"/>
                    <a:ext cx="916" cy="5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88" name="Group 520"/>
                <p:cNvGrpSpPr>
                  <a:grpSpLocks/>
                </p:cNvGrpSpPr>
                <p:nvPr/>
              </p:nvGrpSpPr>
              <p:grpSpPr bwMode="auto">
                <a:xfrm>
                  <a:off x="4451" y="662"/>
                  <a:ext cx="442" cy="951"/>
                  <a:chOff x="3334" y="1717"/>
                  <a:chExt cx="1125" cy="2426"/>
                </a:xfrm>
              </p:grpSpPr>
              <p:sp>
                <p:nvSpPr>
                  <p:cNvPr id="2401" name="Freeform 521"/>
                  <p:cNvSpPr>
                    <a:spLocks/>
                  </p:cNvSpPr>
                  <p:nvPr/>
                </p:nvSpPr>
                <p:spPr bwMode="hidden">
                  <a:xfrm rot="3144576">
                    <a:off x="2782" y="2572"/>
                    <a:ext cx="1724" cy="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02" name="Freeform 522"/>
                  <p:cNvSpPr>
                    <a:spLocks/>
                  </p:cNvSpPr>
                  <p:nvPr/>
                </p:nvSpPr>
                <p:spPr bwMode="hidden">
                  <a:xfrm rot="3144576">
                    <a:off x="3757" y="3442"/>
                    <a:ext cx="925" cy="47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89" name="Group 523"/>
                <p:cNvGrpSpPr>
                  <a:grpSpLocks/>
                </p:cNvGrpSpPr>
                <p:nvPr/>
              </p:nvGrpSpPr>
              <p:grpSpPr bwMode="auto">
                <a:xfrm>
                  <a:off x="4391" y="721"/>
                  <a:ext cx="347" cy="951"/>
                  <a:chOff x="3181" y="1866"/>
                  <a:chExt cx="883" cy="2426"/>
                </a:xfrm>
              </p:grpSpPr>
              <p:sp>
                <p:nvSpPr>
                  <p:cNvPr id="2399" name="Freeform 524"/>
                  <p:cNvSpPr>
                    <a:spLocks/>
                  </p:cNvSpPr>
                  <p:nvPr/>
                </p:nvSpPr>
                <p:spPr bwMode="hidden">
                  <a:xfrm rot="3745735">
                    <a:off x="3115" y="2536"/>
                    <a:ext cx="1652" cy="30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00" name="Freeform 525"/>
                  <p:cNvSpPr>
                    <a:spLocks/>
                  </p:cNvSpPr>
                  <p:nvPr/>
                </p:nvSpPr>
                <p:spPr bwMode="hidden">
                  <a:xfrm rot="3745735">
                    <a:off x="3997" y="3410"/>
                    <a:ext cx="885" cy="46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90" name="Group 526"/>
                <p:cNvGrpSpPr>
                  <a:grpSpLocks/>
                </p:cNvGrpSpPr>
                <p:nvPr/>
              </p:nvGrpSpPr>
              <p:grpSpPr bwMode="auto">
                <a:xfrm>
                  <a:off x="4323" y="767"/>
                  <a:ext cx="243" cy="935"/>
                  <a:chOff x="3006" y="1983"/>
                  <a:chExt cx="619" cy="2386"/>
                </a:xfrm>
              </p:grpSpPr>
              <p:sp>
                <p:nvSpPr>
                  <p:cNvPr id="2397" name="Freeform 527"/>
                  <p:cNvSpPr>
                    <a:spLocks/>
                  </p:cNvSpPr>
                  <p:nvPr/>
                </p:nvSpPr>
                <p:spPr bwMode="hidden">
                  <a:xfrm rot="4286818">
                    <a:off x="2670" y="2753"/>
                    <a:ext cx="1599" cy="5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98" name="Freeform 528"/>
                  <p:cNvSpPr>
                    <a:spLocks/>
                  </p:cNvSpPr>
                  <p:nvPr/>
                </p:nvSpPr>
                <p:spPr bwMode="hidden">
                  <a:xfrm rot="4286818">
                    <a:off x="3117" y="3851"/>
                    <a:ext cx="859" cy="1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91" name="Group 529"/>
                <p:cNvGrpSpPr>
                  <a:grpSpLocks/>
                </p:cNvGrpSpPr>
                <p:nvPr/>
              </p:nvGrpSpPr>
              <p:grpSpPr bwMode="auto">
                <a:xfrm>
                  <a:off x="4249" y="813"/>
                  <a:ext cx="159" cy="870"/>
                  <a:chOff x="2819" y="2101"/>
                  <a:chExt cx="405" cy="2219"/>
                </a:xfrm>
              </p:grpSpPr>
              <p:sp>
                <p:nvSpPr>
                  <p:cNvPr id="2395" name="Freeform 530"/>
                  <p:cNvSpPr>
                    <a:spLocks/>
                  </p:cNvSpPr>
                  <p:nvPr/>
                </p:nvSpPr>
                <p:spPr bwMode="hidden">
                  <a:xfrm rot="4898956">
                    <a:off x="2236" y="2732"/>
                    <a:ext cx="1473"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96" name="Freeform 531"/>
                  <p:cNvSpPr>
                    <a:spLocks/>
                  </p:cNvSpPr>
                  <p:nvPr/>
                </p:nvSpPr>
                <p:spPr bwMode="hidden">
                  <a:xfrm rot="4898956">
                    <a:off x="2653" y="3742"/>
                    <a:ext cx="793" cy="36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392" name="Group 532"/>
                <p:cNvGrpSpPr>
                  <a:grpSpLocks/>
                </p:cNvGrpSpPr>
                <p:nvPr/>
              </p:nvGrpSpPr>
              <p:grpSpPr bwMode="auto">
                <a:xfrm>
                  <a:off x="4045" y="826"/>
                  <a:ext cx="167" cy="857"/>
                  <a:chOff x="2287" y="2135"/>
                  <a:chExt cx="426" cy="2185"/>
                </a:xfrm>
              </p:grpSpPr>
              <p:sp>
                <p:nvSpPr>
                  <p:cNvPr id="12" name="Freeform 533"/>
                  <p:cNvSpPr>
                    <a:spLocks/>
                  </p:cNvSpPr>
                  <p:nvPr/>
                </p:nvSpPr>
                <p:spPr bwMode="hidden">
                  <a:xfrm rot="5755659">
                    <a:off x="1905" y="2759"/>
                    <a:ext cx="1439" cy="19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94" name="Freeform 534"/>
                  <p:cNvSpPr>
                    <a:spLocks/>
                  </p:cNvSpPr>
                  <p:nvPr/>
                </p:nvSpPr>
                <p:spPr bwMode="hidden">
                  <a:xfrm rot="5755659">
                    <a:off x="2094" y="3829"/>
                    <a:ext cx="772" cy="2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3" name="Freeform 535"/>
              <p:cNvSpPr>
                <a:spLocks/>
              </p:cNvSpPr>
              <p:nvPr/>
            </p:nvSpPr>
            <p:spPr bwMode="hidden">
              <a:xfrm flipH="1">
                <a:off x="3876" y="935"/>
                <a:ext cx="188" cy="57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38" name="Arc 536"/>
              <p:cNvSpPr>
                <a:spLocks/>
              </p:cNvSpPr>
              <p:nvPr/>
            </p:nvSpPr>
            <p:spPr bwMode="hidden">
              <a:xfrm flipH="1">
                <a:off x="3529" y="725"/>
                <a:ext cx="829" cy="904"/>
              </a:xfrm>
              <a:custGeom>
                <a:avLst/>
                <a:gdLst>
                  <a:gd name="T0" fmla="*/ 210 w 21600"/>
                  <a:gd name="T1" fmla="*/ 0 h 21602"/>
                  <a:gd name="T2" fmla="*/ 829 w 21600"/>
                  <a:gd name="T3" fmla="*/ 904 h 21602"/>
                  <a:gd name="T4" fmla="*/ 0 w 21600"/>
                  <a:gd name="T5" fmla="*/ 874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39" name="Arc 537"/>
              <p:cNvSpPr>
                <a:spLocks/>
              </p:cNvSpPr>
              <p:nvPr/>
            </p:nvSpPr>
            <p:spPr bwMode="hidden">
              <a:xfrm flipV="1">
                <a:off x="4275" y="179"/>
                <a:ext cx="1010" cy="803"/>
              </a:xfrm>
              <a:custGeom>
                <a:avLst/>
                <a:gdLst>
                  <a:gd name="T0" fmla="*/ 1010 w 36729"/>
                  <a:gd name="T1" fmla="*/ 389 h 21600"/>
                  <a:gd name="T2" fmla="*/ 0 w 36729"/>
                  <a:gd name="T3" fmla="*/ 453 h 21600"/>
                  <a:gd name="T4" fmla="*/ 49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40" name="Arc 538"/>
              <p:cNvSpPr>
                <a:spLocks/>
              </p:cNvSpPr>
              <p:nvPr/>
            </p:nvSpPr>
            <p:spPr bwMode="hidden">
              <a:xfrm flipH="1">
                <a:off x="3612" y="580"/>
                <a:ext cx="490" cy="932"/>
              </a:xfrm>
              <a:custGeom>
                <a:avLst/>
                <a:gdLst>
                  <a:gd name="T0" fmla="*/ 0 w 28940"/>
                  <a:gd name="T1" fmla="*/ 54 h 22305"/>
                  <a:gd name="T2" fmla="*/ 490 w 28940"/>
                  <a:gd name="T3" fmla="*/ 932 h 22305"/>
                  <a:gd name="T4" fmla="*/ 124 w 28940"/>
                  <a:gd name="T5" fmla="*/ 903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41" name="Arc 539"/>
              <p:cNvSpPr>
                <a:spLocks/>
              </p:cNvSpPr>
              <p:nvPr/>
            </p:nvSpPr>
            <p:spPr bwMode="hidden">
              <a:xfrm flipH="1">
                <a:off x="3266" y="627"/>
                <a:ext cx="791" cy="932"/>
              </a:xfrm>
              <a:custGeom>
                <a:avLst/>
                <a:gdLst>
                  <a:gd name="T0" fmla="*/ 0 w 30473"/>
                  <a:gd name="T1" fmla="*/ 80 h 22305"/>
                  <a:gd name="T2" fmla="*/ 791 w 30473"/>
                  <a:gd name="T3" fmla="*/ 932 h 22305"/>
                  <a:gd name="T4" fmla="*/ 230 w 30473"/>
                  <a:gd name="T5" fmla="*/ 90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42" name="Arc 540"/>
              <p:cNvSpPr>
                <a:spLocks/>
              </p:cNvSpPr>
              <p:nvPr/>
            </p:nvSpPr>
            <p:spPr bwMode="hidden">
              <a:xfrm flipH="1">
                <a:off x="3198" y="458"/>
                <a:ext cx="934" cy="932"/>
              </a:xfrm>
              <a:custGeom>
                <a:avLst/>
                <a:gdLst>
                  <a:gd name="T0" fmla="*/ 0 w 34455"/>
                  <a:gd name="T1" fmla="*/ 177 h 22305"/>
                  <a:gd name="T2" fmla="*/ 934 w 34455"/>
                  <a:gd name="T3" fmla="*/ 932 h 22305"/>
                  <a:gd name="T4" fmla="*/ 348 w 34455"/>
                  <a:gd name="T5" fmla="*/ 903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43" name="Arc 541"/>
              <p:cNvSpPr>
                <a:spLocks/>
              </p:cNvSpPr>
              <p:nvPr/>
            </p:nvSpPr>
            <p:spPr bwMode="hidden">
              <a:xfrm>
                <a:off x="4230" y="588"/>
                <a:ext cx="151" cy="935"/>
              </a:xfrm>
              <a:custGeom>
                <a:avLst/>
                <a:gdLst>
                  <a:gd name="T0" fmla="*/ 0 w 34812"/>
                  <a:gd name="T1" fmla="*/ 189 h 22305"/>
                  <a:gd name="T2" fmla="*/ 151 w 34812"/>
                  <a:gd name="T3" fmla="*/ 935 h 22305"/>
                  <a:gd name="T4" fmla="*/ 57 w 34812"/>
                  <a:gd name="T5" fmla="*/ 9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44" name="Arc 542"/>
              <p:cNvSpPr>
                <a:spLocks/>
              </p:cNvSpPr>
              <p:nvPr/>
            </p:nvSpPr>
            <p:spPr bwMode="hidden">
              <a:xfrm>
                <a:off x="4268" y="585"/>
                <a:ext cx="392" cy="932"/>
              </a:xfrm>
              <a:custGeom>
                <a:avLst/>
                <a:gdLst>
                  <a:gd name="T0" fmla="*/ 0 w 34812"/>
                  <a:gd name="T1" fmla="*/ 189 h 22305"/>
                  <a:gd name="T2" fmla="*/ 392 w 34812"/>
                  <a:gd name="T3" fmla="*/ 932 h 22305"/>
                  <a:gd name="T4" fmla="*/ 149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45" name="Arc 543"/>
              <p:cNvSpPr>
                <a:spLocks/>
              </p:cNvSpPr>
              <p:nvPr/>
            </p:nvSpPr>
            <p:spPr bwMode="hidden">
              <a:xfrm>
                <a:off x="4305" y="464"/>
                <a:ext cx="558" cy="932"/>
              </a:xfrm>
              <a:custGeom>
                <a:avLst/>
                <a:gdLst>
                  <a:gd name="T0" fmla="*/ 0 w 34812"/>
                  <a:gd name="T1" fmla="*/ 189 h 22305"/>
                  <a:gd name="T2" fmla="*/ 558 w 34812"/>
                  <a:gd name="T3" fmla="*/ 932 h 22305"/>
                  <a:gd name="T4" fmla="*/ 212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46" name="Freeform 544"/>
              <p:cNvSpPr>
                <a:spLocks/>
              </p:cNvSpPr>
              <p:nvPr/>
            </p:nvSpPr>
            <p:spPr bwMode="hidden">
              <a:xfrm>
                <a:off x="4411"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47" name="Freeform 545"/>
              <p:cNvSpPr>
                <a:spLocks/>
              </p:cNvSpPr>
              <p:nvPr/>
            </p:nvSpPr>
            <p:spPr bwMode="hidden">
              <a:xfrm rot="19660755" flipV="1">
                <a:off x="4117" y="842"/>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48" name="Arc 546"/>
              <p:cNvSpPr>
                <a:spLocks/>
              </p:cNvSpPr>
              <p:nvPr/>
            </p:nvSpPr>
            <p:spPr bwMode="hidden">
              <a:xfrm flipH="1">
                <a:off x="3145" y="319"/>
                <a:ext cx="995" cy="932"/>
              </a:xfrm>
              <a:custGeom>
                <a:avLst/>
                <a:gdLst>
                  <a:gd name="T0" fmla="*/ 0 w 36830"/>
                  <a:gd name="T1" fmla="*/ 263 h 22305"/>
                  <a:gd name="T2" fmla="*/ 995 w 36830"/>
                  <a:gd name="T3" fmla="*/ 932 h 22305"/>
                  <a:gd name="T4" fmla="*/ 411 w 36830"/>
                  <a:gd name="T5" fmla="*/ 903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49" name="Arc 547"/>
              <p:cNvSpPr>
                <a:spLocks/>
              </p:cNvSpPr>
              <p:nvPr/>
            </p:nvSpPr>
            <p:spPr bwMode="hidden">
              <a:xfrm flipH="1">
                <a:off x="3424" y="122"/>
                <a:ext cx="723" cy="904"/>
              </a:xfrm>
              <a:custGeom>
                <a:avLst/>
                <a:gdLst>
                  <a:gd name="T0" fmla="*/ 0 w 31881"/>
                  <a:gd name="T1" fmla="*/ 419 h 21600"/>
                  <a:gd name="T2" fmla="*/ 723 w 31881"/>
                  <a:gd name="T3" fmla="*/ 203 h 21600"/>
                  <a:gd name="T4" fmla="*/ 413 w 31881"/>
                  <a:gd name="T5" fmla="*/ 9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0" name="Arc 548"/>
              <p:cNvSpPr>
                <a:spLocks/>
              </p:cNvSpPr>
              <p:nvPr/>
            </p:nvSpPr>
            <p:spPr bwMode="hidden">
              <a:xfrm>
                <a:off x="4200" y="502"/>
                <a:ext cx="301" cy="904"/>
              </a:xfrm>
              <a:custGeom>
                <a:avLst/>
                <a:gdLst>
                  <a:gd name="T0" fmla="*/ 0 w 31146"/>
                  <a:gd name="T1" fmla="*/ 189 h 21600"/>
                  <a:gd name="T2" fmla="*/ 301 w 31146"/>
                  <a:gd name="T3" fmla="*/ 400 h 21600"/>
                  <a:gd name="T4" fmla="*/ 128 w 31146"/>
                  <a:gd name="T5" fmla="*/ 9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1" name="Freeform 549"/>
              <p:cNvSpPr>
                <a:spLocks/>
              </p:cNvSpPr>
              <p:nvPr/>
            </p:nvSpPr>
            <p:spPr bwMode="hidden">
              <a:xfrm flipH="1">
                <a:off x="3303" y="981"/>
                <a:ext cx="429"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2" name="Freeform 550"/>
              <p:cNvSpPr>
                <a:spLocks/>
              </p:cNvSpPr>
              <p:nvPr/>
            </p:nvSpPr>
            <p:spPr bwMode="hidden">
              <a:xfrm flipH="1">
                <a:off x="3507" y="350"/>
                <a:ext cx="271"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3" name="Freeform 551"/>
              <p:cNvSpPr>
                <a:spLocks/>
              </p:cNvSpPr>
              <p:nvPr/>
            </p:nvSpPr>
            <p:spPr bwMode="hidden">
              <a:xfrm flipH="1">
                <a:off x="3823" y="171"/>
                <a:ext cx="158"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4" name="Freeform 552"/>
              <p:cNvSpPr>
                <a:spLocks/>
              </p:cNvSpPr>
              <p:nvPr/>
            </p:nvSpPr>
            <p:spPr bwMode="hidden">
              <a:xfrm>
                <a:off x="4840" y="893"/>
                <a:ext cx="392" cy="6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 name="Freeform 553"/>
              <p:cNvSpPr>
                <a:spLocks/>
              </p:cNvSpPr>
              <p:nvPr/>
            </p:nvSpPr>
            <p:spPr bwMode="hidden">
              <a:xfrm>
                <a:off x="4637" y="575"/>
                <a:ext cx="595" cy="42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6" name="Freeform 554"/>
              <p:cNvSpPr>
                <a:spLocks/>
              </p:cNvSpPr>
              <p:nvPr/>
            </p:nvSpPr>
            <p:spPr bwMode="hidden">
              <a:xfrm>
                <a:off x="4660" y="132"/>
                <a:ext cx="256"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7" name="Freeform 555"/>
              <p:cNvSpPr>
                <a:spLocks/>
              </p:cNvSpPr>
              <p:nvPr/>
            </p:nvSpPr>
            <p:spPr bwMode="hidden">
              <a:xfrm rot="-1346631">
                <a:off x="4403" y="598"/>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8" name="Freeform 556"/>
              <p:cNvSpPr>
                <a:spLocks/>
              </p:cNvSpPr>
              <p:nvPr/>
            </p:nvSpPr>
            <p:spPr bwMode="hidden">
              <a:xfrm rot="1346631" flipH="1">
                <a:off x="3786"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2060" name="Group 557"/>
          <p:cNvGrpSpPr>
            <a:grpSpLocks/>
          </p:cNvGrpSpPr>
          <p:nvPr userDrawn="1"/>
        </p:nvGrpSpPr>
        <p:grpSpPr bwMode="auto">
          <a:xfrm>
            <a:off x="0" y="3657600"/>
            <a:ext cx="609600" cy="1524000"/>
            <a:chOff x="3115" y="0"/>
            <a:chExt cx="2170" cy="2486"/>
          </a:xfrm>
        </p:grpSpPr>
        <p:grpSp>
          <p:nvGrpSpPr>
            <p:cNvPr id="2197" name="Group 558"/>
            <p:cNvGrpSpPr>
              <a:grpSpLocks/>
            </p:cNvGrpSpPr>
            <p:nvPr/>
          </p:nvGrpSpPr>
          <p:grpSpPr bwMode="auto">
            <a:xfrm>
              <a:off x="4080" y="1910"/>
              <a:ext cx="768" cy="576"/>
              <a:chOff x="0" y="0"/>
              <a:chExt cx="768" cy="576"/>
            </a:xfrm>
          </p:grpSpPr>
          <p:sp>
            <p:nvSpPr>
              <p:cNvPr id="2329" name="Oval 559"/>
              <p:cNvSpPr>
                <a:spLocks noChangeArrowheads="1"/>
              </p:cNvSpPr>
              <p:nvPr/>
            </p:nvSpPr>
            <p:spPr bwMode="hidden">
              <a:xfrm>
                <a:off x="-1" y="1"/>
                <a:ext cx="769"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30" name="Oval 560"/>
              <p:cNvSpPr>
                <a:spLocks noChangeArrowheads="1"/>
              </p:cNvSpPr>
              <p:nvPr/>
            </p:nvSpPr>
            <p:spPr bwMode="hidden">
              <a:xfrm>
                <a:off x="278" y="252"/>
                <a:ext cx="181"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98" name="Group 561"/>
            <p:cNvGrpSpPr>
              <a:grpSpLocks/>
            </p:cNvGrpSpPr>
            <p:nvPr/>
          </p:nvGrpSpPr>
          <p:grpSpPr bwMode="auto">
            <a:xfrm>
              <a:off x="4257" y="1103"/>
              <a:ext cx="768" cy="576"/>
              <a:chOff x="0" y="0"/>
              <a:chExt cx="768" cy="576"/>
            </a:xfrm>
          </p:grpSpPr>
          <p:sp>
            <p:nvSpPr>
              <p:cNvPr id="2327" name="Oval 562"/>
              <p:cNvSpPr>
                <a:spLocks noChangeArrowheads="1"/>
              </p:cNvSpPr>
              <p:nvPr/>
            </p:nvSpPr>
            <p:spPr bwMode="hidden">
              <a:xfrm>
                <a:off x="3"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28" name="Oval 563"/>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99" name="Group 564"/>
            <p:cNvGrpSpPr>
              <a:grpSpLocks/>
            </p:cNvGrpSpPr>
            <p:nvPr/>
          </p:nvGrpSpPr>
          <p:grpSpPr bwMode="auto">
            <a:xfrm>
              <a:off x="3134" y="0"/>
              <a:ext cx="768" cy="576"/>
              <a:chOff x="0" y="0"/>
              <a:chExt cx="768" cy="576"/>
            </a:xfrm>
          </p:grpSpPr>
          <p:sp>
            <p:nvSpPr>
              <p:cNvPr id="2325" name="Oval 565"/>
              <p:cNvSpPr>
                <a:spLocks noChangeArrowheads="1"/>
              </p:cNvSpPr>
              <p:nvPr/>
            </p:nvSpPr>
            <p:spPr bwMode="hidden">
              <a:xfrm>
                <a:off x="11"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26" name="Oval 566"/>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00" name="Group 567"/>
            <p:cNvGrpSpPr>
              <a:grpSpLocks/>
            </p:cNvGrpSpPr>
            <p:nvPr/>
          </p:nvGrpSpPr>
          <p:grpSpPr bwMode="auto">
            <a:xfrm>
              <a:off x="3115" y="0"/>
              <a:ext cx="2170" cy="1702"/>
              <a:chOff x="3115" y="0"/>
              <a:chExt cx="2170" cy="1702"/>
            </a:xfrm>
          </p:grpSpPr>
          <p:grpSp>
            <p:nvGrpSpPr>
              <p:cNvPr id="2201" name="Group 568"/>
              <p:cNvGrpSpPr>
                <a:grpSpLocks/>
              </p:cNvGrpSpPr>
              <p:nvPr/>
            </p:nvGrpSpPr>
            <p:grpSpPr bwMode="auto">
              <a:xfrm>
                <a:off x="3640" y="308"/>
                <a:ext cx="1145" cy="844"/>
                <a:chOff x="1265" y="814"/>
                <a:chExt cx="2919" cy="2151"/>
              </a:xfrm>
            </p:grpSpPr>
            <p:sp>
              <p:nvSpPr>
                <p:cNvPr id="2323" name="Oval 569"/>
                <p:cNvSpPr>
                  <a:spLocks noChangeArrowheads="1"/>
                </p:cNvSpPr>
                <p:nvPr/>
              </p:nvSpPr>
              <p:spPr bwMode="hidden">
                <a:xfrm>
                  <a:off x="1271" y="814"/>
                  <a:ext cx="2920" cy="2152"/>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24" name="Oval 570"/>
                <p:cNvSpPr>
                  <a:spLocks noChangeArrowheads="1"/>
                </p:cNvSpPr>
                <p:nvPr/>
              </p:nvSpPr>
              <p:spPr bwMode="hidden">
                <a:xfrm>
                  <a:off x="2385" y="1600"/>
                  <a:ext cx="576" cy="409"/>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02" name="Group 571"/>
              <p:cNvGrpSpPr>
                <a:grpSpLocks/>
              </p:cNvGrpSpPr>
              <p:nvPr/>
            </p:nvGrpSpPr>
            <p:grpSpPr bwMode="auto">
              <a:xfrm>
                <a:off x="3115" y="0"/>
                <a:ext cx="2145" cy="1702"/>
                <a:chOff x="3115" y="0"/>
                <a:chExt cx="2145" cy="1702"/>
              </a:xfrm>
            </p:grpSpPr>
            <p:grpSp>
              <p:nvGrpSpPr>
                <p:cNvPr id="2225" name="Group 572"/>
                <p:cNvGrpSpPr>
                  <a:grpSpLocks/>
                </p:cNvGrpSpPr>
                <p:nvPr/>
              </p:nvGrpSpPr>
              <p:grpSpPr bwMode="auto">
                <a:xfrm>
                  <a:off x="4505" y="589"/>
                  <a:ext cx="493" cy="912"/>
                  <a:chOff x="3471" y="1530"/>
                  <a:chExt cx="1258" cy="2327"/>
                </a:xfrm>
              </p:grpSpPr>
              <p:sp>
                <p:nvSpPr>
                  <p:cNvPr id="2321" name="Freeform 573"/>
                  <p:cNvSpPr>
                    <a:spLocks/>
                  </p:cNvSpPr>
                  <p:nvPr/>
                </p:nvSpPr>
                <p:spPr bwMode="hidden">
                  <a:xfrm rot="2711884">
                    <a:off x="2814" y="2251"/>
                    <a:ext cx="1718" cy="23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22" name="Freeform 574"/>
                  <p:cNvSpPr>
                    <a:spLocks/>
                  </p:cNvSpPr>
                  <p:nvPr/>
                </p:nvSpPr>
                <p:spPr bwMode="hidden">
                  <a:xfrm rot="2711884">
                    <a:off x="4058" y="3107"/>
                    <a:ext cx="866"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26" name="Group 575"/>
                <p:cNvGrpSpPr>
                  <a:grpSpLocks/>
                </p:cNvGrpSpPr>
                <p:nvPr/>
              </p:nvGrpSpPr>
              <p:grpSpPr bwMode="auto">
                <a:xfrm>
                  <a:off x="4267" y="781"/>
                  <a:ext cx="966" cy="522"/>
                  <a:chOff x="2864" y="2019"/>
                  <a:chExt cx="2463" cy="1332"/>
                </a:xfrm>
              </p:grpSpPr>
              <p:sp>
                <p:nvSpPr>
                  <p:cNvPr id="2319" name="Freeform 576"/>
                  <p:cNvSpPr>
                    <a:spLocks/>
                  </p:cNvSpPr>
                  <p:nvPr/>
                </p:nvSpPr>
                <p:spPr bwMode="hidden">
                  <a:xfrm rot="2104081">
                    <a:off x="2866" y="1810"/>
                    <a:ext cx="1806" cy="54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20" name="Freeform 577"/>
                  <p:cNvSpPr>
                    <a:spLocks/>
                  </p:cNvSpPr>
                  <p:nvPr/>
                </p:nvSpPr>
                <p:spPr bwMode="hidden">
                  <a:xfrm rot="2104081">
                    <a:off x="4345" y="280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27" name="Group 578"/>
                <p:cNvGrpSpPr>
                  <a:grpSpLocks/>
                </p:cNvGrpSpPr>
                <p:nvPr/>
              </p:nvGrpSpPr>
              <p:grpSpPr bwMode="auto">
                <a:xfrm>
                  <a:off x="4280" y="707"/>
                  <a:ext cx="971" cy="417"/>
                  <a:chOff x="2897" y="1832"/>
                  <a:chExt cx="2477" cy="1064"/>
                </a:xfrm>
              </p:grpSpPr>
              <p:sp>
                <p:nvSpPr>
                  <p:cNvPr id="2317" name="Freeform 579"/>
                  <p:cNvSpPr>
                    <a:spLocks/>
                  </p:cNvSpPr>
                  <p:nvPr/>
                </p:nvSpPr>
                <p:spPr bwMode="hidden">
                  <a:xfrm rot="1582915">
                    <a:off x="2904" y="1832"/>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18" name="Freeform 580"/>
                  <p:cNvSpPr>
                    <a:spLocks/>
                  </p:cNvSpPr>
                  <p:nvPr/>
                </p:nvSpPr>
                <p:spPr bwMode="hidden">
                  <a:xfrm rot="1582915">
                    <a:off x="4442" y="2420"/>
                    <a:ext cx="980"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28" name="Group 581"/>
                <p:cNvGrpSpPr>
                  <a:grpSpLocks/>
                </p:cNvGrpSpPr>
                <p:nvPr/>
              </p:nvGrpSpPr>
              <p:grpSpPr bwMode="auto">
                <a:xfrm>
                  <a:off x="4291" y="630"/>
                  <a:ext cx="969" cy="364"/>
                  <a:chOff x="2924" y="1636"/>
                  <a:chExt cx="2472" cy="927"/>
                </a:xfrm>
              </p:grpSpPr>
              <p:sp>
                <p:nvSpPr>
                  <p:cNvPr id="2315" name="Freeform 582"/>
                  <p:cNvSpPr>
                    <a:spLocks/>
                  </p:cNvSpPr>
                  <p:nvPr/>
                </p:nvSpPr>
                <p:spPr bwMode="hidden">
                  <a:xfrm rot="1080363">
                    <a:off x="2923" y="1634"/>
                    <a:ext cx="1692"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16" name="Freeform 583"/>
                  <p:cNvSpPr>
                    <a:spLocks/>
                  </p:cNvSpPr>
                  <p:nvPr/>
                </p:nvSpPr>
                <p:spPr bwMode="hidden">
                  <a:xfrm rot="1080363">
                    <a:off x="4499" y="2036"/>
                    <a:ext cx="903" cy="52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29" name="Group 584"/>
                <p:cNvGrpSpPr>
                  <a:grpSpLocks/>
                </p:cNvGrpSpPr>
                <p:nvPr/>
              </p:nvGrpSpPr>
              <p:grpSpPr bwMode="auto">
                <a:xfrm>
                  <a:off x="4304" y="543"/>
                  <a:ext cx="918" cy="258"/>
                  <a:chOff x="2958" y="1414"/>
                  <a:chExt cx="2342" cy="657"/>
                </a:xfrm>
              </p:grpSpPr>
              <p:sp>
                <p:nvSpPr>
                  <p:cNvPr id="2313" name="Freeform 585"/>
                  <p:cNvSpPr>
                    <a:spLocks/>
                  </p:cNvSpPr>
                  <p:nvPr/>
                </p:nvSpPr>
                <p:spPr bwMode="hidden">
                  <a:xfrm rot="463793">
                    <a:off x="2962" y="1416"/>
                    <a:ext cx="1538"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14" name="Freeform 586"/>
                  <p:cNvSpPr>
                    <a:spLocks/>
                  </p:cNvSpPr>
                  <p:nvPr/>
                </p:nvSpPr>
                <p:spPr bwMode="hidden">
                  <a:xfrm rot="463793">
                    <a:off x="4480" y="1581"/>
                    <a:ext cx="827"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30" name="Group 587"/>
                <p:cNvGrpSpPr>
                  <a:grpSpLocks/>
                </p:cNvGrpSpPr>
                <p:nvPr/>
              </p:nvGrpSpPr>
              <p:grpSpPr bwMode="auto">
                <a:xfrm>
                  <a:off x="4314" y="487"/>
                  <a:ext cx="843" cy="134"/>
                  <a:chOff x="2983" y="1269"/>
                  <a:chExt cx="2150" cy="343"/>
                </a:xfrm>
              </p:grpSpPr>
              <p:sp>
                <p:nvSpPr>
                  <p:cNvPr id="2311" name="Freeform 588"/>
                  <p:cNvSpPr>
                    <a:spLocks/>
                  </p:cNvSpPr>
                  <p:nvPr/>
                </p:nvSpPr>
                <p:spPr bwMode="hidden">
                  <a:xfrm rot="-84182">
                    <a:off x="2981" y="128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12" name="Freeform 589"/>
                  <p:cNvSpPr>
                    <a:spLocks/>
                  </p:cNvSpPr>
                  <p:nvPr/>
                </p:nvSpPr>
                <p:spPr bwMode="hidden">
                  <a:xfrm rot="-84182">
                    <a:off x="4383" y="1269"/>
                    <a:ext cx="749"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31" name="Group 590"/>
                <p:cNvGrpSpPr>
                  <a:grpSpLocks/>
                </p:cNvGrpSpPr>
                <p:nvPr/>
              </p:nvGrpSpPr>
              <p:grpSpPr bwMode="auto">
                <a:xfrm>
                  <a:off x="4296" y="349"/>
                  <a:ext cx="737" cy="167"/>
                  <a:chOff x="2938" y="917"/>
                  <a:chExt cx="1879" cy="427"/>
                </a:xfrm>
              </p:grpSpPr>
              <p:sp>
                <p:nvSpPr>
                  <p:cNvPr id="2309" name="Freeform 591"/>
                  <p:cNvSpPr>
                    <a:spLocks/>
                  </p:cNvSpPr>
                  <p:nvPr/>
                </p:nvSpPr>
                <p:spPr bwMode="hidden">
                  <a:xfrm rot="-802576">
                    <a:off x="2943" y="1130"/>
                    <a:ext cx="1229" cy="2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10" name="Freeform 592"/>
                  <p:cNvSpPr>
                    <a:spLocks/>
                  </p:cNvSpPr>
                  <p:nvPr/>
                </p:nvSpPr>
                <p:spPr bwMode="hidden">
                  <a:xfrm rot="-802576">
                    <a:off x="4153" y="919"/>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32" name="Group 593"/>
                <p:cNvGrpSpPr>
                  <a:grpSpLocks/>
                </p:cNvGrpSpPr>
                <p:nvPr/>
              </p:nvGrpSpPr>
              <p:grpSpPr bwMode="auto">
                <a:xfrm>
                  <a:off x="3394" y="637"/>
                  <a:ext cx="493" cy="912"/>
                  <a:chOff x="637" y="1653"/>
                  <a:chExt cx="1257" cy="2326"/>
                </a:xfrm>
              </p:grpSpPr>
              <p:sp>
                <p:nvSpPr>
                  <p:cNvPr id="2307" name="Freeform 594"/>
                  <p:cNvSpPr>
                    <a:spLocks/>
                  </p:cNvSpPr>
                  <p:nvPr/>
                </p:nvSpPr>
                <p:spPr bwMode="hidden">
                  <a:xfrm rot="18888116" flipH="1">
                    <a:off x="1187" y="2064"/>
                    <a:ext cx="1724" cy="9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08" name="Freeform 595"/>
                  <p:cNvSpPr>
                    <a:spLocks/>
                  </p:cNvSpPr>
                  <p:nvPr/>
                </p:nvSpPr>
                <p:spPr bwMode="hidden">
                  <a:xfrm rot="18888116" flipH="1">
                    <a:off x="424" y="3266"/>
                    <a:ext cx="925" cy="49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33" name="Group 596"/>
                <p:cNvGrpSpPr>
                  <a:grpSpLocks/>
                </p:cNvGrpSpPr>
                <p:nvPr/>
              </p:nvGrpSpPr>
              <p:grpSpPr bwMode="auto">
                <a:xfrm>
                  <a:off x="3142" y="850"/>
                  <a:ext cx="966" cy="522"/>
                  <a:chOff x="-5" y="2196"/>
                  <a:chExt cx="2463" cy="1332"/>
                </a:xfrm>
              </p:grpSpPr>
              <p:sp>
                <p:nvSpPr>
                  <p:cNvPr id="2305" name="Freeform 597"/>
                  <p:cNvSpPr>
                    <a:spLocks/>
                  </p:cNvSpPr>
                  <p:nvPr/>
                </p:nvSpPr>
                <p:spPr bwMode="hidden">
                  <a:xfrm rot="19495919" flipH="1">
                    <a:off x="656" y="2194"/>
                    <a:ext cx="1806" cy="3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06" name="Freeform 598"/>
                  <p:cNvSpPr>
                    <a:spLocks/>
                  </p:cNvSpPr>
                  <p:nvPr/>
                </p:nvSpPr>
                <p:spPr bwMode="hidden">
                  <a:xfrm rot="19495919" flipH="1">
                    <a:off x="3" y="298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34" name="Group 599"/>
                <p:cNvGrpSpPr>
                  <a:grpSpLocks/>
                </p:cNvGrpSpPr>
                <p:nvPr/>
              </p:nvGrpSpPr>
              <p:grpSpPr bwMode="auto">
                <a:xfrm>
                  <a:off x="3124" y="777"/>
                  <a:ext cx="971" cy="417"/>
                  <a:chOff x="-52" y="2009"/>
                  <a:chExt cx="2477" cy="1064"/>
                </a:xfrm>
              </p:grpSpPr>
              <p:sp>
                <p:nvSpPr>
                  <p:cNvPr id="2303" name="Freeform 600"/>
                  <p:cNvSpPr>
                    <a:spLocks/>
                  </p:cNvSpPr>
                  <p:nvPr/>
                </p:nvSpPr>
                <p:spPr bwMode="hidden">
                  <a:xfrm rot="20017085" flipH="1">
                    <a:off x="694" y="2009"/>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04" name="Freeform 601"/>
                  <p:cNvSpPr>
                    <a:spLocks/>
                  </p:cNvSpPr>
                  <p:nvPr/>
                </p:nvSpPr>
                <p:spPr bwMode="hidden">
                  <a:xfrm rot="20017085" flipH="1">
                    <a:off x="-56" y="2597"/>
                    <a:ext cx="94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35" name="Group 602"/>
                <p:cNvGrpSpPr>
                  <a:grpSpLocks/>
                </p:cNvGrpSpPr>
                <p:nvPr/>
              </p:nvGrpSpPr>
              <p:grpSpPr bwMode="auto">
                <a:xfrm>
                  <a:off x="3115" y="700"/>
                  <a:ext cx="969" cy="363"/>
                  <a:chOff x="-74" y="1813"/>
                  <a:chExt cx="2472" cy="927"/>
                </a:xfrm>
              </p:grpSpPr>
              <p:sp>
                <p:nvSpPr>
                  <p:cNvPr id="2301" name="Freeform 603"/>
                  <p:cNvSpPr>
                    <a:spLocks/>
                  </p:cNvSpPr>
                  <p:nvPr/>
                </p:nvSpPr>
                <p:spPr bwMode="hidden">
                  <a:xfrm rot="20519637" flipH="1">
                    <a:off x="714" y="1811"/>
                    <a:ext cx="1692" cy="33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02" name="Freeform 604"/>
                  <p:cNvSpPr>
                    <a:spLocks/>
                  </p:cNvSpPr>
                  <p:nvPr/>
                </p:nvSpPr>
                <p:spPr bwMode="hidden">
                  <a:xfrm rot="20519637" flipH="1">
                    <a:off x="-74" y="2214"/>
                    <a:ext cx="903" cy="50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36" name="Group 605"/>
                <p:cNvGrpSpPr>
                  <a:grpSpLocks/>
                </p:cNvGrpSpPr>
                <p:nvPr/>
              </p:nvGrpSpPr>
              <p:grpSpPr bwMode="auto">
                <a:xfrm>
                  <a:off x="3153" y="613"/>
                  <a:ext cx="918" cy="257"/>
                  <a:chOff x="22" y="1591"/>
                  <a:chExt cx="2342" cy="657"/>
                </a:xfrm>
              </p:grpSpPr>
              <p:sp>
                <p:nvSpPr>
                  <p:cNvPr id="2299" name="Freeform 606"/>
                  <p:cNvSpPr>
                    <a:spLocks/>
                  </p:cNvSpPr>
                  <p:nvPr/>
                </p:nvSpPr>
                <p:spPr bwMode="hidden">
                  <a:xfrm rot="21136207" flipH="1">
                    <a:off x="829" y="1593"/>
                    <a:ext cx="1538"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00" name="Freeform 607"/>
                  <p:cNvSpPr>
                    <a:spLocks/>
                  </p:cNvSpPr>
                  <p:nvPr/>
                </p:nvSpPr>
                <p:spPr bwMode="hidden">
                  <a:xfrm rot="21136207" flipH="1">
                    <a:off x="21" y="1758"/>
                    <a:ext cx="827"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37" name="Group 608"/>
                <p:cNvGrpSpPr>
                  <a:grpSpLocks/>
                </p:cNvGrpSpPr>
                <p:nvPr/>
              </p:nvGrpSpPr>
              <p:grpSpPr bwMode="auto">
                <a:xfrm>
                  <a:off x="3218" y="556"/>
                  <a:ext cx="843" cy="134"/>
                  <a:chOff x="189" y="1446"/>
                  <a:chExt cx="2150" cy="343"/>
                </a:xfrm>
              </p:grpSpPr>
              <p:sp>
                <p:nvSpPr>
                  <p:cNvPr id="2297" name="Freeform 609"/>
                  <p:cNvSpPr>
                    <a:spLocks/>
                  </p:cNvSpPr>
                  <p:nvPr/>
                </p:nvSpPr>
                <p:spPr bwMode="hidden">
                  <a:xfrm rot="84182" flipH="1">
                    <a:off x="945" y="146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98" name="Freeform 610"/>
                  <p:cNvSpPr>
                    <a:spLocks/>
                  </p:cNvSpPr>
                  <p:nvPr/>
                </p:nvSpPr>
                <p:spPr bwMode="hidden">
                  <a:xfrm rot="84182" flipH="1">
                    <a:off x="195" y="1448"/>
                    <a:ext cx="749"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38" name="Group 611"/>
                <p:cNvGrpSpPr>
                  <a:grpSpLocks/>
                </p:cNvGrpSpPr>
                <p:nvPr/>
              </p:nvGrpSpPr>
              <p:grpSpPr bwMode="auto">
                <a:xfrm>
                  <a:off x="3342" y="418"/>
                  <a:ext cx="737" cy="167"/>
                  <a:chOff x="505" y="1094"/>
                  <a:chExt cx="1879" cy="427"/>
                </a:xfrm>
              </p:grpSpPr>
              <p:sp>
                <p:nvSpPr>
                  <p:cNvPr id="2295" name="Freeform 612"/>
                  <p:cNvSpPr>
                    <a:spLocks/>
                  </p:cNvSpPr>
                  <p:nvPr/>
                </p:nvSpPr>
                <p:spPr bwMode="hidden">
                  <a:xfrm rot="802576" flipH="1">
                    <a:off x="1156" y="1303"/>
                    <a:ext cx="1229"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96" name="Freeform 613"/>
                  <p:cNvSpPr>
                    <a:spLocks/>
                  </p:cNvSpPr>
                  <p:nvPr/>
                </p:nvSpPr>
                <p:spPr bwMode="hidden">
                  <a:xfrm rot="802576" flipH="1">
                    <a:off x="503" y="1091"/>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39" name="Group 614"/>
                <p:cNvGrpSpPr>
                  <a:grpSpLocks/>
                </p:cNvGrpSpPr>
                <p:nvPr/>
              </p:nvGrpSpPr>
              <p:grpSpPr bwMode="auto">
                <a:xfrm>
                  <a:off x="3386" y="341"/>
                  <a:ext cx="725" cy="218"/>
                  <a:chOff x="616" y="899"/>
                  <a:chExt cx="1850" cy="554"/>
                </a:xfrm>
              </p:grpSpPr>
              <p:sp>
                <p:nvSpPr>
                  <p:cNvPr id="2293" name="Freeform 615"/>
                  <p:cNvSpPr>
                    <a:spLocks/>
                  </p:cNvSpPr>
                  <p:nvPr/>
                </p:nvSpPr>
                <p:spPr bwMode="hidden">
                  <a:xfrm rot="1277471" flipH="1">
                    <a:off x="1232" y="1237"/>
                    <a:ext cx="1230"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94" name="Freeform 616"/>
                  <p:cNvSpPr>
                    <a:spLocks/>
                  </p:cNvSpPr>
                  <p:nvPr/>
                </p:nvSpPr>
                <p:spPr bwMode="hidden">
                  <a:xfrm rot="1277471" flipH="1">
                    <a:off x="617" y="901"/>
                    <a:ext cx="654"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40" name="Group 617"/>
                <p:cNvGrpSpPr>
                  <a:grpSpLocks/>
                </p:cNvGrpSpPr>
                <p:nvPr/>
              </p:nvGrpSpPr>
              <p:grpSpPr bwMode="auto">
                <a:xfrm>
                  <a:off x="3472" y="231"/>
                  <a:ext cx="693" cy="291"/>
                  <a:chOff x="3472" y="231"/>
                  <a:chExt cx="693" cy="291"/>
                </a:xfrm>
              </p:grpSpPr>
              <p:sp>
                <p:nvSpPr>
                  <p:cNvPr id="2291" name="Freeform 618"/>
                  <p:cNvSpPr>
                    <a:spLocks/>
                  </p:cNvSpPr>
                  <p:nvPr/>
                </p:nvSpPr>
                <p:spPr bwMode="hidden">
                  <a:xfrm rot="2028410" flipH="1">
                    <a:off x="3680" y="438"/>
                    <a:ext cx="723" cy="8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92" name="Freeform 619"/>
                  <p:cNvSpPr>
                    <a:spLocks/>
                  </p:cNvSpPr>
                  <p:nvPr/>
                </p:nvSpPr>
                <p:spPr bwMode="hidden">
                  <a:xfrm rot="2028410" flipH="1">
                    <a:off x="3469" y="230"/>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41" name="Group 620"/>
                <p:cNvGrpSpPr>
                  <a:grpSpLocks/>
                </p:cNvGrpSpPr>
                <p:nvPr/>
              </p:nvGrpSpPr>
              <p:grpSpPr bwMode="auto">
                <a:xfrm>
                  <a:off x="3554" y="118"/>
                  <a:ext cx="664" cy="349"/>
                  <a:chOff x="3554" y="118"/>
                  <a:chExt cx="664" cy="349"/>
                </a:xfrm>
              </p:grpSpPr>
              <p:sp>
                <p:nvSpPr>
                  <p:cNvPr id="2289" name="Freeform 621"/>
                  <p:cNvSpPr>
                    <a:spLocks/>
                  </p:cNvSpPr>
                  <p:nvPr/>
                </p:nvSpPr>
                <p:spPr bwMode="hidden">
                  <a:xfrm rot="2664424" flipH="1">
                    <a:off x="3725" y="383"/>
                    <a:ext cx="731" cy="8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90" name="Freeform 622"/>
                  <p:cNvSpPr>
                    <a:spLocks/>
                  </p:cNvSpPr>
                  <p:nvPr/>
                </p:nvSpPr>
                <p:spPr bwMode="hidden">
                  <a:xfrm rot="2664424" flipH="1">
                    <a:off x="3552" y="119"/>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42" name="Group 623"/>
                <p:cNvGrpSpPr>
                  <a:grpSpLocks/>
                </p:cNvGrpSpPr>
                <p:nvPr/>
              </p:nvGrpSpPr>
              <p:grpSpPr bwMode="auto">
                <a:xfrm>
                  <a:off x="3784" y="30"/>
                  <a:ext cx="305" cy="593"/>
                  <a:chOff x="1633" y="104"/>
                  <a:chExt cx="778" cy="1512"/>
                </a:xfrm>
              </p:grpSpPr>
              <p:sp>
                <p:nvSpPr>
                  <p:cNvPr id="2287" name="Freeform 624"/>
                  <p:cNvSpPr>
                    <a:spLocks/>
                  </p:cNvSpPr>
                  <p:nvPr/>
                </p:nvSpPr>
                <p:spPr bwMode="hidden">
                  <a:xfrm rot="3473776" flipH="1">
                    <a:off x="1762" y="949"/>
                    <a:ext cx="1076"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88" name="Freeform 625"/>
                  <p:cNvSpPr>
                    <a:spLocks/>
                  </p:cNvSpPr>
                  <p:nvPr/>
                </p:nvSpPr>
                <p:spPr bwMode="hidden">
                  <a:xfrm rot="3473776" flipH="1">
                    <a:off x="1507" y="237"/>
                    <a:ext cx="588" cy="3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43" name="Group 626"/>
                <p:cNvGrpSpPr>
                  <a:grpSpLocks/>
                </p:cNvGrpSpPr>
                <p:nvPr/>
              </p:nvGrpSpPr>
              <p:grpSpPr bwMode="auto">
                <a:xfrm>
                  <a:off x="3903" y="0"/>
                  <a:ext cx="248" cy="601"/>
                  <a:chOff x="1935" y="28"/>
                  <a:chExt cx="634" cy="1534"/>
                </a:xfrm>
              </p:grpSpPr>
              <p:sp>
                <p:nvSpPr>
                  <p:cNvPr id="2285" name="Freeform 627"/>
                  <p:cNvSpPr>
                    <a:spLocks/>
                  </p:cNvSpPr>
                  <p:nvPr/>
                </p:nvSpPr>
                <p:spPr bwMode="hidden">
                  <a:xfrm rot="4126480" flipH="1">
                    <a:off x="1963" y="907"/>
                    <a:ext cx="1058" cy="2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86" name="Freeform 628"/>
                  <p:cNvSpPr>
                    <a:spLocks/>
                  </p:cNvSpPr>
                  <p:nvPr/>
                </p:nvSpPr>
                <p:spPr bwMode="hidden">
                  <a:xfrm rot="4126480" flipH="1">
                    <a:off x="1832" y="139"/>
                    <a:ext cx="568" cy="34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44" name="Group 629"/>
                <p:cNvGrpSpPr>
                  <a:grpSpLocks/>
                </p:cNvGrpSpPr>
                <p:nvPr/>
              </p:nvGrpSpPr>
              <p:grpSpPr bwMode="auto">
                <a:xfrm>
                  <a:off x="4251" y="252"/>
                  <a:ext cx="723" cy="222"/>
                  <a:chOff x="2822" y="672"/>
                  <a:chExt cx="1845" cy="566"/>
                </a:xfrm>
              </p:grpSpPr>
              <p:sp>
                <p:nvSpPr>
                  <p:cNvPr id="2283" name="Freeform 630"/>
                  <p:cNvSpPr>
                    <a:spLocks/>
                  </p:cNvSpPr>
                  <p:nvPr/>
                </p:nvSpPr>
                <p:spPr bwMode="hidden">
                  <a:xfrm rot="-1325434">
                    <a:off x="2826" y="1020"/>
                    <a:ext cx="1231" cy="21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84" name="Freeform 631"/>
                  <p:cNvSpPr>
                    <a:spLocks/>
                  </p:cNvSpPr>
                  <p:nvPr/>
                </p:nvSpPr>
                <p:spPr bwMode="hidden">
                  <a:xfrm rot="-1325434">
                    <a:off x="4019" y="670"/>
                    <a:ext cx="654"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45" name="Group 632"/>
                <p:cNvGrpSpPr>
                  <a:grpSpLocks/>
                </p:cNvGrpSpPr>
                <p:nvPr/>
              </p:nvGrpSpPr>
              <p:grpSpPr bwMode="auto">
                <a:xfrm>
                  <a:off x="4196" y="163"/>
                  <a:ext cx="699" cy="282"/>
                  <a:chOff x="2683" y="445"/>
                  <a:chExt cx="1781" cy="717"/>
                </a:xfrm>
              </p:grpSpPr>
              <p:sp>
                <p:nvSpPr>
                  <p:cNvPr id="2281" name="Freeform 633"/>
                  <p:cNvSpPr>
                    <a:spLocks/>
                  </p:cNvSpPr>
                  <p:nvPr/>
                </p:nvSpPr>
                <p:spPr bwMode="hidden">
                  <a:xfrm rot="-1921064">
                    <a:off x="3288" y="946"/>
                    <a:ext cx="1229"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82" name="Freeform 634"/>
                  <p:cNvSpPr>
                    <a:spLocks/>
                  </p:cNvSpPr>
                  <p:nvPr/>
                </p:nvSpPr>
                <p:spPr bwMode="hidden">
                  <a:xfrm rot="-1921064">
                    <a:off x="4402" y="445"/>
                    <a:ext cx="67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4" name="Freeform 635"/>
                <p:cNvSpPr>
                  <a:spLocks/>
                </p:cNvSpPr>
                <p:nvPr/>
              </p:nvSpPr>
              <p:spPr bwMode="hidden">
                <a:xfrm rot="4578755" flipH="1">
                  <a:off x="3969" y="370"/>
                  <a:ext cx="401"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47" name="Freeform 636"/>
                <p:cNvSpPr>
                  <a:spLocks/>
                </p:cNvSpPr>
                <p:nvPr/>
              </p:nvSpPr>
              <p:spPr bwMode="hidden">
                <a:xfrm rot="4578755" flipH="1">
                  <a:off x="3978" y="77"/>
                  <a:ext cx="218"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2248" name="Group 637"/>
                <p:cNvGrpSpPr>
                  <a:grpSpLocks/>
                </p:cNvGrpSpPr>
                <p:nvPr/>
              </p:nvGrpSpPr>
              <p:grpSpPr bwMode="auto">
                <a:xfrm>
                  <a:off x="4242" y="5"/>
                  <a:ext cx="251" cy="596"/>
                  <a:chOff x="2800" y="41"/>
                  <a:chExt cx="640" cy="1520"/>
                </a:xfrm>
              </p:grpSpPr>
              <p:sp>
                <p:nvSpPr>
                  <p:cNvPr id="2279" name="Freeform 638"/>
                  <p:cNvSpPr>
                    <a:spLocks/>
                  </p:cNvSpPr>
                  <p:nvPr/>
                </p:nvSpPr>
                <p:spPr bwMode="hidden">
                  <a:xfrm rot="-3857755">
                    <a:off x="2363" y="942"/>
                    <a:ext cx="1063" cy="17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80" name="Freeform 639"/>
                  <p:cNvSpPr>
                    <a:spLocks/>
                  </p:cNvSpPr>
                  <p:nvPr/>
                </p:nvSpPr>
                <p:spPr bwMode="hidden">
                  <a:xfrm rot="-3857755">
                    <a:off x="3014" y="181"/>
                    <a:ext cx="568"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49" name="Group 640"/>
                <p:cNvGrpSpPr>
                  <a:grpSpLocks/>
                </p:cNvGrpSpPr>
                <p:nvPr/>
              </p:nvGrpSpPr>
              <p:grpSpPr bwMode="auto">
                <a:xfrm>
                  <a:off x="4295" y="53"/>
                  <a:ext cx="398" cy="574"/>
                  <a:chOff x="2934" y="163"/>
                  <a:chExt cx="1017" cy="1464"/>
                </a:xfrm>
              </p:grpSpPr>
              <p:sp>
                <p:nvSpPr>
                  <p:cNvPr id="2277" name="Freeform 641"/>
                  <p:cNvSpPr>
                    <a:spLocks/>
                  </p:cNvSpPr>
                  <p:nvPr/>
                </p:nvSpPr>
                <p:spPr bwMode="hidden">
                  <a:xfrm rot="-2777260">
                    <a:off x="2498" y="913"/>
                    <a:ext cx="1156"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78" name="Freeform 642"/>
                  <p:cNvSpPr>
                    <a:spLocks/>
                  </p:cNvSpPr>
                  <p:nvPr/>
                </p:nvSpPr>
                <p:spPr bwMode="hidden">
                  <a:xfrm rot="-2777260">
                    <a:off x="4037" y="259"/>
                    <a:ext cx="621" cy="42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50" name="Group 643"/>
                <p:cNvGrpSpPr>
                  <a:grpSpLocks/>
                </p:cNvGrpSpPr>
                <p:nvPr/>
              </p:nvGrpSpPr>
              <p:grpSpPr bwMode="auto">
                <a:xfrm>
                  <a:off x="4215" y="2"/>
                  <a:ext cx="95" cy="567"/>
                  <a:chOff x="2730" y="32"/>
                  <a:chExt cx="243" cy="1448"/>
                </a:xfrm>
              </p:grpSpPr>
              <p:sp>
                <p:nvSpPr>
                  <p:cNvPr id="2275" name="Freeform 644"/>
                  <p:cNvSpPr>
                    <a:spLocks/>
                  </p:cNvSpPr>
                  <p:nvPr/>
                </p:nvSpPr>
                <p:spPr bwMode="hidden">
                  <a:xfrm rot="-4903748">
                    <a:off x="2302" y="957"/>
                    <a:ext cx="952" cy="9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76" name="Freeform 645"/>
                  <p:cNvSpPr>
                    <a:spLocks/>
                  </p:cNvSpPr>
                  <p:nvPr/>
                </p:nvSpPr>
                <p:spPr bwMode="hidden">
                  <a:xfrm rot="-4903748">
                    <a:off x="2659" y="221"/>
                    <a:ext cx="509"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51" name="Group 646"/>
                <p:cNvGrpSpPr>
                  <a:grpSpLocks/>
                </p:cNvGrpSpPr>
                <p:nvPr/>
              </p:nvGrpSpPr>
              <p:grpSpPr bwMode="auto">
                <a:xfrm>
                  <a:off x="3514" y="683"/>
                  <a:ext cx="425" cy="960"/>
                  <a:chOff x="943" y="1769"/>
                  <a:chExt cx="1085" cy="2450"/>
                </a:xfrm>
              </p:grpSpPr>
              <p:sp>
                <p:nvSpPr>
                  <p:cNvPr id="2273" name="Freeform 647"/>
                  <p:cNvSpPr>
                    <a:spLocks/>
                  </p:cNvSpPr>
                  <p:nvPr/>
                </p:nvSpPr>
                <p:spPr bwMode="hidden">
                  <a:xfrm rot="18335692" flipH="1">
                    <a:off x="1008" y="2476"/>
                    <a:ext cx="1718" cy="3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74" name="Freeform 648"/>
                  <p:cNvSpPr>
                    <a:spLocks/>
                  </p:cNvSpPr>
                  <p:nvPr/>
                </p:nvSpPr>
                <p:spPr bwMode="hidden">
                  <a:xfrm rot="18335692" flipH="1">
                    <a:off x="722" y="3513"/>
                    <a:ext cx="925"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52" name="Group 649"/>
                <p:cNvGrpSpPr>
                  <a:grpSpLocks/>
                </p:cNvGrpSpPr>
                <p:nvPr/>
              </p:nvGrpSpPr>
              <p:grpSpPr bwMode="auto">
                <a:xfrm>
                  <a:off x="3715" y="748"/>
                  <a:ext cx="300" cy="930"/>
                  <a:chOff x="1455" y="1936"/>
                  <a:chExt cx="766" cy="2373"/>
                </a:xfrm>
              </p:grpSpPr>
              <p:sp>
                <p:nvSpPr>
                  <p:cNvPr id="2271" name="Freeform 650"/>
                  <p:cNvSpPr>
                    <a:spLocks/>
                  </p:cNvSpPr>
                  <p:nvPr/>
                </p:nvSpPr>
                <p:spPr bwMode="hidden">
                  <a:xfrm rot="17542885" flipH="1">
                    <a:off x="1580" y="2281"/>
                    <a:ext cx="1592" cy="9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72" name="Freeform 651"/>
                  <p:cNvSpPr>
                    <a:spLocks/>
                  </p:cNvSpPr>
                  <p:nvPr/>
                </p:nvSpPr>
                <p:spPr bwMode="hidden">
                  <a:xfrm rot="17542885" flipH="1">
                    <a:off x="1292" y="3620"/>
                    <a:ext cx="859" cy="51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53" name="Group 652"/>
                <p:cNvGrpSpPr>
                  <a:grpSpLocks/>
                </p:cNvGrpSpPr>
                <p:nvPr/>
              </p:nvGrpSpPr>
              <p:grpSpPr bwMode="auto">
                <a:xfrm rot="88588">
                  <a:off x="3923" y="769"/>
                  <a:ext cx="180" cy="913"/>
                  <a:chOff x="1956" y="1990"/>
                  <a:chExt cx="492" cy="2604"/>
                </a:xfrm>
              </p:grpSpPr>
              <p:sp>
                <p:nvSpPr>
                  <p:cNvPr id="2269" name="Freeform 653"/>
                  <p:cNvSpPr>
                    <a:spLocks/>
                  </p:cNvSpPr>
                  <p:nvPr/>
                </p:nvSpPr>
                <p:spPr bwMode="hidden">
                  <a:xfrm rot="16782062" flipH="1">
                    <a:off x="921" y="2542"/>
                    <a:ext cx="1625" cy="30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70" name="Freeform 654"/>
                  <p:cNvSpPr>
                    <a:spLocks/>
                  </p:cNvSpPr>
                  <p:nvPr/>
                </p:nvSpPr>
                <p:spPr bwMode="hidden">
                  <a:xfrm rot="16782062" flipH="1">
                    <a:off x="1248" y="3633"/>
                    <a:ext cx="916" cy="5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54" name="Group 655"/>
                <p:cNvGrpSpPr>
                  <a:grpSpLocks/>
                </p:cNvGrpSpPr>
                <p:nvPr/>
              </p:nvGrpSpPr>
              <p:grpSpPr bwMode="auto">
                <a:xfrm>
                  <a:off x="4451" y="662"/>
                  <a:ext cx="442" cy="951"/>
                  <a:chOff x="3334" y="1717"/>
                  <a:chExt cx="1125" cy="2426"/>
                </a:xfrm>
              </p:grpSpPr>
              <p:sp>
                <p:nvSpPr>
                  <p:cNvPr id="2267" name="Freeform 656"/>
                  <p:cNvSpPr>
                    <a:spLocks/>
                  </p:cNvSpPr>
                  <p:nvPr/>
                </p:nvSpPr>
                <p:spPr bwMode="hidden">
                  <a:xfrm rot="3144576">
                    <a:off x="2782" y="2572"/>
                    <a:ext cx="1724" cy="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68" name="Freeform 657"/>
                  <p:cNvSpPr>
                    <a:spLocks/>
                  </p:cNvSpPr>
                  <p:nvPr/>
                </p:nvSpPr>
                <p:spPr bwMode="hidden">
                  <a:xfrm rot="3144576">
                    <a:off x="3757" y="3442"/>
                    <a:ext cx="925" cy="47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55" name="Group 658"/>
                <p:cNvGrpSpPr>
                  <a:grpSpLocks/>
                </p:cNvGrpSpPr>
                <p:nvPr/>
              </p:nvGrpSpPr>
              <p:grpSpPr bwMode="auto">
                <a:xfrm>
                  <a:off x="4391" y="721"/>
                  <a:ext cx="347" cy="951"/>
                  <a:chOff x="3181" y="1866"/>
                  <a:chExt cx="883" cy="2426"/>
                </a:xfrm>
              </p:grpSpPr>
              <p:sp>
                <p:nvSpPr>
                  <p:cNvPr id="2265" name="Freeform 659"/>
                  <p:cNvSpPr>
                    <a:spLocks/>
                  </p:cNvSpPr>
                  <p:nvPr/>
                </p:nvSpPr>
                <p:spPr bwMode="hidden">
                  <a:xfrm rot="3745735">
                    <a:off x="3115" y="2536"/>
                    <a:ext cx="1652" cy="30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66" name="Freeform 660"/>
                  <p:cNvSpPr>
                    <a:spLocks/>
                  </p:cNvSpPr>
                  <p:nvPr/>
                </p:nvSpPr>
                <p:spPr bwMode="hidden">
                  <a:xfrm rot="3745735">
                    <a:off x="3997" y="3410"/>
                    <a:ext cx="885" cy="46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56" name="Group 661"/>
                <p:cNvGrpSpPr>
                  <a:grpSpLocks/>
                </p:cNvGrpSpPr>
                <p:nvPr/>
              </p:nvGrpSpPr>
              <p:grpSpPr bwMode="auto">
                <a:xfrm>
                  <a:off x="4323" y="767"/>
                  <a:ext cx="243" cy="935"/>
                  <a:chOff x="3006" y="1983"/>
                  <a:chExt cx="619" cy="2386"/>
                </a:xfrm>
              </p:grpSpPr>
              <p:sp>
                <p:nvSpPr>
                  <p:cNvPr id="2263" name="Freeform 662"/>
                  <p:cNvSpPr>
                    <a:spLocks/>
                  </p:cNvSpPr>
                  <p:nvPr/>
                </p:nvSpPr>
                <p:spPr bwMode="hidden">
                  <a:xfrm rot="4286818">
                    <a:off x="2670" y="2753"/>
                    <a:ext cx="1599" cy="5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64" name="Freeform 663"/>
                  <p:cNvSpPr>
                    <a:spLocks/>
                  </p:cNvSpPr>
                  <p:nvPr/>
                </p:nvSpPr>
                <p:spPr bwMode="hidden">
                  <a:xfrm rot="4286818">
                    <a:off x="3117" y="3851"/>
                    <a:ext cx="859" cy="1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57" name="Group 664"/>
                <p:cNvGrpSpPr>
                  <a:grpSpLocks/>
                </p:cNvGrpSpPr>
                <p:nvPr/>
              </p:nvGrpSpPr>
              <p:grpSpPr bwMode="auto">
                <a:xfrm>
                  <a:off x="4249" y="813"/>
                  <a:ext cx="159" cy="870"/>
                  <a:chOff x="2819" y="2101"/>
                  <a:chExt cx="405" cy="2219"/>
                </a:xfrm>
              </p:grpSpPr>
              <p:sp>
                <p:nvSpPr>
                  <p:cNvPr id="2261" name="Freeform 665"/>
                  <p:cNvSpPr>
                    <a:spLocks/>
                  </p:cNvSpPr>
                  <p:nvPr/>
                </p:nvSpPr>
                <p:spPr bwMode="hidden">
                  <a:xfrm rot="4898956">
                    <a:off x="2236" y="2732"/>
                    <a:ext cx="1473"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62" name="Freeform 666"/>
                  <p:cNvSpPr>
                    <a:spLocks/>
                  </p:cNvSpPr>
                  <p:nvPr/>
                </p:nvSpPr>
                <p:spPr bwMode="hidden">
                  <a:xfrm rot="4898956">
                    <a:off x="2653" y="3742"/>
                    <a:ext cx="793" cy="36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258" name="Group 667"/>
                <p:cNvGrpSpPr>
                  <a:grpSpLocks/>
                </p:cNvGrpSpPr>
                <p:nvPr/>
              </p:nvGrpSpPr>
              <p:grpSpPr bwMode="auto">
                <a:xfrm>
                  <a:off x="4045" y="826"/>
                  <a:ext cx="167" cy="857"/>
                  <a:chOff x="2287" y="2135"/>
                  <a:chExt cx="426" cy="2185"/>
                </a:xfrm>
              </p:grpSpPr>
              <p:sp>
                <p:nvSpPr>
                  <p:cNvPr id="15" name="Freeform 668"/>
                  <p:cNvSpPr>
                    <a:spLocks/>
                  </p:cNvSpPr>
                  <p:nvPr/>
                </p:nvSpPr>
                <p:spPr bwMode="hidden">
                  <a:xfrm rot="5755659">
                    <a:off x="1905" y="2759"/>
                    <a:ext cx="1439" cy="19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60" name="Freeform 669"/>
                  <p:cNvSpPr>
                    <a:spLocks/>
                  </p:cNvSpPr>
                  <p:nvPr/>
                </p:nvSpPr>
                <p:spPr bwMode="hidden">
                  <a:xfrm rot="5755659">
                    <a:off x="2094" y="3829"/>
                    <a:ext cx="772" cy="2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6" name="Freeform 670"/>
              <p:cNvSpPr>
                <a:spLocks/>
              </p:cNvSpPr>
              <p:nvPr/>
            </p:nvSpPr>
            <p:spPr bwMode="hidden">
              <a:xfrm flipH="1">
                <a:off x="3876" y="935"/>
                <a:ext cx="188" cy="57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04" name="Arc 671"/>
              <p:cNvSpPr>
                <a:spLocks/>
              </p:cNvSpPr>
              <p:nvPr/>
            </p:nvSpPr>
            <p:spPr bwMode="hidden">
              <a:xfrm flipH="1">
                <a:off x="3529" y="725"/>
                <a:ext cx="829" cy="904"/>
              </a:xfrm>
              <a:custGeom>
                <a:avLst/>
                <a:gdLst>
                  <a:gd name="T0" fmla="*/ 210 w 21600"/>
                  <a:gd name="T1" fmla="*/ 0 h 21602"/>
                  <a:gd name="T2" fmla="*/ 829 w 21600"/>
                  <a:gd name="T3" fmla="*/ 904 h 21602"/>
                  <a:gd name="T4" fmla="*/ 0 w 21600"/>
                  <a:gd name="T5" fmla="*/ 874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05" name="Arc 672"/>
              <p:cNvSpPr>
                <a:spLocks/>
              </p:cNvSpPr>
              <p:nvPr/>
            </p:nvSpPr>
            <p:spPr bwMode="hidden">
              <a:xfrm flipV="1">
                <a:off x="4275" y="179"/>
                <a:ext cx="1010" cy="803"/>
              </a:xfrm>
              <a:custGeom>
                <a:avLst/>
                <a:gdLst>
                  <a:gd name="T0" fmla="*/ 1010 w 36729"/>
                  <a:gd name="T1" fmla="*/ 389 h 21600"/>
                  <a:gd name="T2" fmla="*/ 0 w 36729"/>
                  <a:gd name="T3" fmla="*/ 453 h 21600"/>
                  <a:gd name="T4" fmla="*/ 49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06" name="Arc 673"/>
              <p:cNvSpPr>
                <a:spLocks/>
              </p:cNvSpPr>
              <p:nvPr/>
            </p:nvSpPr>
            <p:spPr bwMode="hidden">
              <a:xfrm flipH="1">
                <a:off x="3612" y="580"/>
                <a:ext cx="490" cy="932"/>
              </a:xfrm>
              <a:custGeom>
                <a:avLst/>
                <a:gdLst>
                  <a:gd name="T0" fmla="*/ 0 w 28940"/>
                  <a:gd name="T1" fmla="*/ 54 h 22305"/>
                  <a:gd name="T2" fmla="*/ 490 w 28940"/>
                  <a:gd name="T3" fmla="*/ 932 h 22305"/>
                  <a:gd name="T4" fmla="*/ 124 w 28940"/>
                  <a:gd name="T5" fmla="*/ 903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07" name="Arc 674"/>
              <p:cNvSpPr>
                <a:spLocks/>
              </p:cNvSpPr>
              <p:nvPr/>
            </p:nvSpPr>
            <p:spPr bwMode="hidden">
              <a:xfrm flipH="1">
                <a:off x="3266" y="627"/>
                <a:ext cx="791" cy="932"/>
              </a:xfrm>
              <a:custGeom>
                <a:avLst/>
                <a:gdLst>
                  <a:gd name="T0" fmla="*/ 0 w 30473"/>
                  <a:gd name="T1" fmla="*/ 80 h 22305"/>
                  <a:gd name="T2" fmla="*/ 791 w 30473"/>
                  <a:gd name="T3" fmla="*/ 932 h 22305"/>
                  <a:gd name="T4" fmla="*/ 230 w 30473"/>
                  <a:gd name="T5" fmla="*/ 90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08" name="Arc 675"/>
              <p:cNvSpPr>
                <a:spLocks/>
              </p:cNvSpPr>
              <p:nvPr/>
            </p:nvSpPr>
            <p:spPr bwMode="hidden">
              <a:xfrm flipH="1">
                <a:off x="3198" y="458"/>
                <a:ext cx="934" cy="932"/>
              </a:xfrm>
              <a:custGeom>
                <a:avLst/>
                <a:gdLst>
                  <a:gd name="T0" fmla="*/ 0 w 34455"/>
                  <a:gd name="T1" fmla="*/ 177 h 22305"/>
                  <a:gd name="T2" fmla="*/ 934 w 34455"/>
                  <a:gd name="T3" fmla="*/ 932 h 22305"/>
                  <a:gd name="T4" fmla="*/ 348 w 34455"/>
                  <a:gd name="T5" fmla="*/ 903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09" name="Arc 676"/>
              <p:cNvSpPr>
                <a:spLocks/>
              </p:cNvSpPr>
              <p:nvPr/>
            </p:nvSpPr>
            <p:spPr bwMode="hidden">
              <a:xfrm>
                <a:off x="4230" y="588"/>
                <a:ext cx="151" cy="935"/>
              </a:xfrm>
              <a:custGeom>
                <a:avLst/>
                <a:gdLst>
                  <a:gd name="T0" fmla="*/ 0 w 34812"/>
                  <a:gd name="T1" fmla="*/ 189 h 22305"/>
                  <a:gd name="T2" fmla="*/ 151 w 34812"/>
                  <a:gd name="T3" fmla="*/ 935 h 22305"/>
                  <a:gd name="T4" fmla="*/ 57 w 34812"/>
                  <a:gd name="T5" fmla="*/ 9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10" name="Arc 677"/>
              <p:cNvSpPr>
                <a:spLocks/>
              </p:cNvSpPr>
              <p:nvPr/>
            </p:nvSpPr>
            <p:spPr bwMode="hidden">
              <a:xfrm>
                <a:off x="4268" y="585"/>
                <a:ext cx="392" cy="932"/>
              </a:xfrm>
              <a:custGeom>
                <a:avLst/>
                <a:gdLst>
                  <a:gd name="T0" fmla="*/ 0 w 34812"/>
                  <a:gd name="T1" fmla="*/ 189 h 22305"/>
                  <a:gd name="T2" fmla="*/ 392 w 34812"/>
                  <a:gd name="T3" fmla="*/ 932 h 22305"/>
                  <a:gd name="T4" fmla="*/ 149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11" name="Arc 678"/>
              <p:cNvSpPr>
                <a:spLocks/>
              </p:cNvSpPr>
              <p:nvPr/>
            </p:nvSpPr>
            <p:spPr bwMode="hidden">
              <a:xfrm>
                <a:off x="4305" y="464"/>
                <a:ext cx="558" cy="932"/>
              </a:xfrm>
              <a:custGeom>
                <a:avLst/>
                <a:gdLst>
                  <a:gd name="T0" fmla="*/ 0 w 34812"/>
                  <a:gd name="T1" fmla="*/ 189 h 22305"/>
                  <a:gd name="T2" fmla="*/ 558 w 34812"/>
                  <a:gd name="T3" fmla="*/ 932 h 22305"/>
                  <a:gd name="T4" fmla="*/ 212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12" name="Freeform 679"/>
              <p:cNvSpPr>
                <a:spLocks/>
              </p:cNvSpPr>
              <p:nvPr/>
            </p:nvSpPr>
            <p:spPr bwMode="hidden">
              <a:xfrm>
                <a:off x="4411"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13" name="Freeform 680"/>
              <p:cNvSpPr>
                <a:spLocks/>
              </p:cNvSpPr>
              <p:nvPr/>
            </p:nvSpPr>
            <p:spPr bwMode="hidden">
              <a:xfrm rot="19660755" flipV="1">
                <a:off x="4117" y="842"/>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14" name="Arc 681"/>
              <p:cNvSpPr>
                <a:spLocks/>
              </p:cNvSpPr>
              <p:nvPr/>
            </p:nvSpPr>
            <p:spPr bwMode="hidden">
              <a:xfrm flipH="1">
                <a:off x="3145" y="319"/>
                <a:ext cx="995" cy="932"/>
              </a:xfrm>
              <a:custGeom>
                <a:avLst/>
                <a:gdLst>
                  <a:gd name="T0" fmla="*/ 0 w 36830"/>
                  <a:gd name="T1" fmla="*/ 263 h 22305"/>
                  <a:gd name="T2" fmla="*/ 995 w 36830"/>
                  <a:gd name="T3" fmla="*/ 932 h 22305"/>
                  <a:gd name="T4" fmla="*/ 411 w 36830"/>
                  <a:gd name="T5" fmla="*/ 903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15" name="Arc 682"/>
              <p:cNvSpPr>
                <a:spLocks/>
              </p:cNvSpPr>
              <p:nvPr/>
            </p:nvSpPr>
            <p:spPr bwMode="hidden">
              <a:xfrm flipH="1">
                <a:off x="3424" y="122"/>
                <a:ext cx="723" cy="904"/>
              </a:xfrm>
              <a:custGeom>
                <a:avLst/>
                <a:gdLst>
                  <a:gd name="T0" fmla="*/ 0 w 31881"/>
                  <a:gd name="T1" fmla="*/ 419 h 21600"/>
                  <a:gd name="T2" fmla="*/ 723 w 31881"/>
                  <a:gd name="T3" fmla="*/ 203 h 21600"/>
                  <a:gd name="T4" fmla="*/ 413 w 31881"/>
                  <a:gd name="T5" fmla="*/ 9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16" name="Arc 683"/>
              <p:cNvSpPr>
                <a:spLocks/>
              </p:cNvSpPr>
              <p:nvPr/>
            </p:nvSpPr>
            <p:spPr bwMode="hidden">
              <a:xfrm>
                <a:off x="4200" y="502"/>
                <a:ext cx="301" cy="904"/>
              </a:xfrm>
              <a:custGeom>
                <a:avLst/>
                <a:gdLst>
                  <a:gd name="T0" fmla="*/ 0 w 31146"/>
                  <a:gd name="T1" fmla="*/ 189 h 21600"/>
                  <a:gd name="T2" fmla="*/ 301 w 31146"/>
                  <a:gd name="T3" fmla="*/ 400 h 21600"/>
                  <a:gd name="T4" fmla="*/ 128 w 31146"/>
                  <a:gd name="T5" fmla="*/ 9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17" name="Freeform 684"/>
              <p:cNvSpPr>
                <a:spLocks/>
              </p:cNvSpPr>
              <p:nvPr/>
            </p:nvSpPr>
            <p:spPr bwMode="hidden">
              <a:xfrm flipH="1">
                <a:off x="3303" y="981"/>
                <a:ext cx="429"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18" name="Freeform 685"/>
              <p:cNvSpPr>
                <a:spLocks/>
              </p:cNvSpPr>
              <p:nvPr/>
            </p:nvSpPr>
            <p:spPr bwMode="hidden">
              <a:xfrm flipH="1">
                <a:off x="3507" y="350"/>
                <a:ext cx="271"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19" name="Freeform 686"/>
              <p:cNvSpPr>
                <a:spLocks/>
              </p:cNvSpPr>
              <p:nvPr/>
            </p:nvSpPr>
            <p:spPr bwMode="hidden">
              <a:xfrm flipH="1">
                <a:off x="3823" y="171"/>
                <a:ext cx="158"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20" name="Freeform 687"/>
              <p:cNvSpPr>
                <a:spLocks/>
              </p:cNvSpPr>
              <p:nvPr/>
            </p:nvSpPr>
            <p:spPr bwMode="hidden">
              <a:xfrm>
                <a:off x="4840" y="893"/>
                <a:ext cx="392" cy="6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21" name="Freeform 688"/>
              <p:cNvSpPr>
                <a:spLocks/>
              </p:cNvSpPr>
              <p:nvPr/>
            </p:nvSpPr>
            <p:spPr bwMode="hidden">
              <a:xfrm>
                <a:off x="4637" y="575"/>
                <a:ext cx="595" cy="42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22" name="Freeform 689"/>
              <p:cNvSpPr>
                <a:spLocks/>
              </p:cNvSpPr>
              <p:nvPr/>
            </p:nvSpPr>
            <p:spPr bwMode="hidden">
              <a:xfrm>
                <a:off x="4660" y="132"/>
                <a:ext cx="256"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23" name="Freeform 690"/>
              <p:cNvSpPr>
                <a:spLocks/>
              </p:cNvSpPr>
              <p:nvPr/>
            </p:nvSpPr>
            <p:spPr bwMode="hidden">
              <a:xfrm rot="-1346631">
                <a:off x="4403" y="598"/>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24" name="Freeform 691"/>
              <p:cNvSpPr>
                <a:spLocks/>
              </p:cNvSpPr>
              <p:nvPr/>
            </p:nvSpPr>
            <p:spPr bwMode="hidden">
              <a:xfrm rot="1346631" flipH="1">
                <a:off x="3786"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2061" name="Group 692"/>
          <p:cNvGrpSpPr>
            <a:grpSpLocks/>
          </p:cNvGrpSpPr>
          <p:nvPr userDrawn="1"/>
        </p:nvGrpSpPr>
        <p:grpSpPr bwMode="auto">
          <a:xfrm>
            <a:off x="0" y="5334000"/>
            <a:ext cx="609600" cy="1524000"/>
            <a:chOff x="3115" y="0"/>
            <a:chExt cx="2170" cy="2486"/>
          </a:xfrm>
        </p:grpSpPr>
        <p:grpSp>
          <p:nvGrpSpPr>
            <p:cNvPr id="2063" name="Group 693"/>
            <p:cNvGrpSpPr>
              <a:grpSpLocks/>
            </p:cNvGrpSpPr>
            <p:nvPr/>
          </p:nvGrpSpPr>
          <p:grpSpPr bwMode="auto">
            <a:xfrm>
              <a:off x="4080" y="1910"/>
              <a:ext cx="768" cy="576"/>
              <a:chOff x="0" y="0"/>
              <a:chExt cx="768" cy="576"/>
            </a:xfrm>
          </p:grpSpPr>
          <p:sp>
            <p:nvSpPr>
              <p:cNvPr id="2195" name="Oval 694"/>
              <p:cNvSpPr>
                <a:spLocks noChangeArrowheads="1"/>
              </p:cNvSpPr>
              <p:nvPr/>
            </p:nvSpPr>
            <p:spPr bwMode="hidden">
              <a:xfrm>
                <a:off x="-1" y="1"/>
                <a:ext cx="769"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96" name="Oval 695"/>
              <p:cNvSpPr>
                <a:spLocks noChangeArrowheads="1"/>
              </p:cNvSpPr>
              <p:nvPr/>
            </p:nvSpPr>
            <p:spPr bwMode="hidden">
              <a:xfrm>
                <a:off x="278" y="252"/>
                <a:ext cx="181"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64" name="Group 696"/>
            <p:cNvGrpSpPr>
              <a:grpSpLocks/>
            </p:cNvGrpSpPr>
            <p:nvPr/>
          </p:nvGrpSpPr>
          <p:grpSpPr bwMode="auto">
            <a:xfrm>
              <a:off x="4257" y="1103"/>
              <a:ext cx="768" cy="576"/>
              <a:chOff x="0" y="0"/>
              <a:chExt cx="768" cy="576"/>
            </a:xfrm>
          </p:grpSpPr>
          <p:sp>
            <p:nvSpPr>
              <p:cNvPr id="2193" name="Oval 697"/>
              <p:cNvSpPr>
                <a:spLocks noChangeArrowheads="1"/>
              </p:cNvSpPr>
              <p:nvPr/>
            </p:nvSpPr>
            <p:spPr bwMode="hidden">
              <a:xfrm>
                <a:off x="3"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94" name="Oval 698"/>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65" name="Group 699"/>
            <p:cNvGrpSpPr>
              <a:grpSpLocks/>
            </p:cNvGrpSpPr>
            <p:nvPr/>
          </p:nvGrpSpPr>
          <p:grpSpPr bwMode="auto">
            <a:xfrm>
              <a:off x="3134" y="0"/>
              <a:ext cx="768" cy="576"/>
              <a:chOff x="0" y="0"/>
              <a:chExt cx="768" cy="576"/>
            </a:xfrm>
          </p:grpSpPr>
          <p:sp>
            <p:nvSpPr>
              <p:cNvPr id="2191" name="Oval 700"/>
              <p:cNvSpPr>
                <a:spLocks noChangeArrowheads="1"/>
              </p:cNvSpPr>
              <p:nvPr/>
            </p:nvSpPr>
            <p:spPr bwMode="hidden">
              <a:xfrm>
                <a:off x="11" y="0"/>
                <a:ext cx="746" cy="57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92" name="Oval 701"/>
              <p:cNvSpPr>
                <a:spLocks noChangeArrowheads="1"/>
              </p:cNvSpPr>
              <p:nvPr/>
            </p:nvSpPr>
            <p:spPr bwMode="hidden">
              <a:xfrm>
                <a:off x="275" y="251"/>
                <a:ext cx="188"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66" name="Group 702"/>
            <p:cNvGrpSpPr>
              <a:grpSpLocks/>
            </p:cNvGrpSpPr>
            <p:nvPr/>
          </p:nvGrpSpPr>
          <p:grpSpPr bwMode="auto">
            <a:xfrm>
              <a:off x="3115" y="0"/>
              <a:ext cx="2170" cy="1702"/>
              <a:chOff x="3115" y="0"/>
              <a:chExt cx="2170" cy="1702"/>
            </a:xfrm>
          </p:grpSpPr>
          <p:grpSp>
            <p:nvGrpSpPr>
              <p:cNvPr id="2067" name="Group 703"/>
              <p:cNvGrpSpPr>
                <a:grpSpLocks/>
              </p:cNvGrpSpPr>
              <p:nvPr/>
            </p:nvGrpSpPr>
            <p:grpSpPr bwMode="auto">
              <a:xfrm>
                <a:off x="3640" y="308"/>
                <a:ext cx="1145" cy="844"/>
                <a:chOff x="1265" y="814"/>
                <a:chExt cx="2919" cy="2151"/>
              </a:xfrm>
            </p:grpSpPr>
            <p:sp>
              <p:nvSpPr>
                <p:cNvPr id="2189" name="Oval 704"/>
                <p:cNvSpPr>
                  <a:spLocks noChangeArrowheads="1"/>
                </p:cNvSpPr>
                <p:nvPr/>
              </p:nvSpPr>
              <p:spPr bwMode="hidden">
                <a:xfrm>
                  <a:off x="1271" y="814"/>
                  <a:ext cx="2920" cy="2152"/>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90" name="Oval 705"/>
                <p:cNvSpPr>
                  <a:spLocks noChangeArrowheads="1"/>
                </p:cNvSpPr>
                <p:nvPr/>
              </p:nvSpPr>
              <p:spPr bwMode="hidden">
                <a:xfrm>
                  <a:off x="2385" y="1600"/>
                  <a:ext cx="576" cy="409"/>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68" name="Group 706"/>
              <p:cNvGrpSpPr>
                <a:grpSpLocks/>
              </p:cNvGrpSpPr>
              <p:nvPr/>
            </p:nvGrpSpPr>
            <p:grpSpPr bwMode="auto">
              <a:xfrm>
                <a:off x="3115" y="0"/>
                <a:ext cx="2145" cy="1702"/>
                <a:chOff x="3115" y="0"/>
                <a:chExt cx="2145" cy="1702"/>
              </a:xfrm>
            </p:grpSpPr>
            <p:grpSp>
              <p:nvGrpSpPr>
                <p:cNvPr id="2091" name="Group 707"/>
                <p:cNvGrpSpPr>
                  <a:grpSpLocks/>
                </p:cNvGrpSpPr>
                <p:nvPr/>
              </p:nvGrpSpPr>
              <p:grpSpPr bwMode="auto">
                <a:xfrm>
                  <a:off x="4505" y="589"/>
                  <a:ext cx="493" cy="912"/>
                  <a:chOff x="3471" y="1530"/>
                  <a:chExt cx="1258" cy="2327"/>
                </a:xfrm>
              </p:grpSpPr>
              <p:sp>
                <p:nvSpPr>
                  <p:cNvPr id="2187" name="Freeform 708"/>
                  <p:cNvSpPr>
                    <a:spLocks/>
                  </p:cNvSpPr>
                  <p:nvPr/>
                </p:nvSpPr>
                <p:spPr bwMode="hidden">
                  <a:xfrm rot="2711884">
                    <a:off x="2814" y="2251"/>
                    <a:ext cx="1718" cy="23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88" name="Freeform 709"/>
                  <p:cNvSpPr>
                    <a:spLocks/>
                  </p:cNvSpPr>
                  <p:nvPr/>
                </p:nvSpPr>
                <p:spPr bwMode="hidden">
                  <a:xfrm rot="2711884">
                    <a:off x="4058" y="3107"/>
                    <a:ext cx="866"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92" name="Group 710"/>
                <p:cNvGrpSpPr>
                  <a:grpSpLocks/>
                </p:cNvGrpSpPr>
                <p:nvPr/>
              </p:nvGrpSpPr>
              <p:grpSpPr bwMode="auto">
                <a:xfrm>
                  <a:off x="4267" y="781"/>
                  <a:ext cx="966" cy="522"/>
                  <a:chOff x="2864" y="2019"/>
                  <a:chExt cx="2463" cy="1332"/>
                </a:xfrm>
              </p:grpSpPr>
              <p:sp>
                <p:nvSpPr>
                  <p:cNvPr id="2185" name="Freeform 711"/>
                  <p:cNvSpPr>
                    <a:spLocks/>
                  </p:cNvSpPr>
                  <p:nvPr/>
                </p:nvSpPr>
                <p:spPr bwMode="hidden">
                  <a:xfrm rot="2104081">
                    <a:off x="2866" y="1810"/>
                    <a:ext cx="1806" cy="54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86" name="Freeform 712"/>
                  <p:cNvSpPr>
                    <a:spLocks/>
                  </p:cNvSpPr>
                  <p:nvPr/>
                </p:nvSpPr>
                <p:spPr bwMode="hidden">
                  <a:xfrm rot="2104081">
                    <a:off x="4345" y="280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93" name="Group 713"/>
                <p:cNvGrpSpPr>
                  <a:grpSpLocks/>
                </p:cNvGrpSpPr>
                <p:nvPr/>
              </p:nvGrpSpPr>
              <p:grpSpPr bwMode="auto">
                <a:xfrm>
                  <a:off x="4280" y="707"/>
                  <a:ext cx="971" cy="417"/>
                  <a:chOff x="2897" y="1832"/>
                  <a:chExt cx="2477" cy="1064"/>
                </a:xfrm>
              </p:grpSpPr>
              <p:sp>
                <p:nvSpPr>
                  <p:cNvPr id="2183" name="Freeform 714"/>
                  <p:cNvSpPr>
                    <a:spLocks/>
                  </p:cNvSpPr>
                  <p:nvPr/>
                </p:nvSpPr>
                <p:spPr bwMode="hidden">
                  <a:xfrm rot="1582915">
                    <a:off x="2904" y="1832"/>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84" name="Freeform 715"/>
                  <p:cNvSpPr>
                    <a:spLocks/>
                  </p:cNvSpPr>
                  <p:nvPr/>
                </p:nvSpPr>
                <p:spPr bwMode="hidden">
                  <a:xfrm rot="1582915">
                    <a:off x="4442" y="2420"/>
                    <a:ext cx="980"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94" name="Group 716"/>
                <p:cNvGrpSpPr>
                  <a:grpSpLocks/>
                </p:cNvGrpSpPr>
                <p:nvPr/>
              </p:nvGrpSpPr>
              <p:grpSpPr bwMode="auto">
                <a:xfrm>
                  <a:off x="4291" y="630"/>
                  <a:ext cx="969" cy="364"/>
                  <a:chOff x="2924" y="1636"/>
                  <a:chExt cx="2472" cy="927"/>
                </a:xfrm>
              </p:grpSpPr>
              <p:sp>
                <p:nvSpPr>
                  <p:cNvPr id="2181" name="Freeform 717"/>
                  <p:cNvSpPr>
                    <a:spLocks/>
                  </p:cNvSpPr>
                  <p:nvPr/>
                </p:nvSpPr>
                <p:spPr bwMode="hidden">
                  <a:xfrm rot="1080363">
                    <a:off x="2923" y="1634"/>
                    <a:ext cx="1692"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82" name="Freeform 718"/>
                  <p:cNvSpPr>
                    <a:spLocks/>
                  </p:cNvSpPr>
                  <p:nvPr/>
                </p:nvSpPr>
                <p:spPr bwMode="hidden">
                  <a:xfrm rot="1080363">
                    <a:off x="4499" y="2036"/>
                    <a:ext cx="903" cy="52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95" name="Group 719"/>
                <p:cNvGrpSpPr>
                  <a:grpSpLocks/>
                </p:cNvGrpSpPr>
                <p:nvPr/>
              </p:nvGrpSpPr>
              <p:grpSpPr bwMode="auto">
                <a:xfrm>
                  <a:off x="4304" y="543"/>
                  <a:ext cx="918" cy="258"/>
                  <a:chOff x="2958" y="1414"/>
                  <a:chExt cx="2342" cy="657"/>
                </a:xfrm>
              </p:grpSpPr>
              <p:sp>
                <p:nvSpPr>
                  <p:cNvPr id="2179" name="Freeform 720"/>
                  <p:cNvSpPr>
                    <a:spLocks/>
                  </p:cNvSpPr>
                  <p:nvPr/>
                </p:nvSpPr>
                <p:spPr bwMode="hidden">
                  <a:xfrm rot="463793">
                    <a:off x="2962" y="1416"/>
                    <a:ext cx="1538"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80" name="Freeform 721"/>
                  <p:cNvSpPr>
                    <a:spLocks/>
                  </p:cNvSpPr>
                  <p:nvPr/>
                </p:nvSpPr>
                <p:spPr bwMode="hidden">
                  <a:xfrm rot="463793">
                    <a:off x="4480" y="1581"/>
                    <a:ext cx="827"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96" name="Group 722"/>
                <p:cNvGrpSpPr>
                  <a:grpSpLocks/>
                </p:cNvGrpSpPr>
                <p:nvPr/>
              </p:nvGrpSpPr>
              <p:grpSpPr bwMode="auto">
                <a:xfrm>
                  <a:off x="4314" y="487"/>
                  <a:ext cx="843" cy="134"/>
                  <a:chOff x="2983" y="1269"/>
                  <a:chExt cx="2150" cy="343"/>
                </a:xfrm>
              </p:grpSpPr>
              <p:sp>
                <p:nvSpPr>
                  <p:cNvPr id="2177" name="Freeform 723"/>
                  <p:cNvSpPr>
                    <a:spLocks/>
                  </p:cNvSpPr>
                  <p:nvPr/>
                </p:nvSpPr>
                <p:spPr bwMode="hidden">
                  <a:xfrm rot="-84182">
                    <a:off x="2981" y="128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78" name="Freeform 724"/>
                  <p:cNvSpPr>
                    <a:spLocks/>
                  </p:cNvSpPr>
                  <p:nvPr/>
                </p:nvSpPr>
                <p:spPr bwMode="hidden">
                  <a:xfrm rot="-84182">
                    <a:off x="4383" y="1269"/>
                    <a:ext cx="749"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97" name="Group 725"/>
                <p:cNvGrpSpPr>
                  <a:grpSpLocks/>
                </p:cNvGrpSpPr>
                <p:nvPr/>
              </p:nvGrpSpPr>
              <p:grpSpPr bwMode="auto">
                <a:xfrm>
                  <a:off x="4296" y="349"/>
                  <a:ext cx="737" cy="167"/>
                  <a:chOff x="2938" y="917"/>
                  <a:chExt cx="1879" cy="427"/>
                </a:xfrm>
              </p:grpSpPr>
              <p:sp>
                <p:nvSpPr>
                  <p:cNvPr id="2175" name="Freeform 726"/>
                  <p:cNvSpPr>
                    <a:spLocks/>
                  </p:cNvSpPr>
                  <p:nvPr/>
                </p:nvSpPr>
                <p:spPr bwMode="hidden">
                  <a:xfrm rot="-802576">
                    <a:off x="2943" y="1130"/>
                    <a:ext cx="1229" cy="2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76" name="Freeform 727"/>
                  <p:cNvSpPr>
                    <a:spLocks/>
                  </p:cNvSpPr>
                  <p:nvPr/>
                </p:nvSpPr>
                <p:spPr bwMode="hidden">
                  <a:xfrm rot="-802576">
                    <a:off x="4153" y="919"/>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98" name="Group 728"/>
                <p:cNvGrpSpPr>
                  <a:grpSpLocks/>
                </p:cNvGrpSpPr>
                <p:nvPr/>
              </p:nvGrpSpPr>
              <p:grpSpPr bwMode="auto">
                <a:xfrm>
                  <a:off x="3394" y="637"/>
                  <a:ext cx="493" cy="912"/>
                  <a:chOff x="637" y="1653"/>
                  <a:chExt cx="1257" cy="2326"/>
                </a:xfrm>
              </p:grpSpPr>
              <p:sp>
                <p:nvSpPr>
                  <p:cNvPr id="2173" name="Freeform 729"/>
                  <p:cNvSpPr>
                    <a:spLocks/>
                  </p:cNvSpPr>
                  <p:nvPr/>
                </p:nvSpPr>
                <p:spPr bwMode="hidden">
                  <a:xfrm rot="18888116" flipH="1">
                    <a:off x="1187" y="2064"/>
                    <a:ext cx="1724" cy="9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74" name="Freeform 730"/>
                  <p:cNvSpPr>
                    <a:spLocks/>
                  </p:cNvSpPr>
                  <p:nvPr/>
                </p:nvSpPr>
                <p:spPr bwMode="hidden">
                  <a:xfrm rot="18888116" flipH="1">
                    <a:off x="424" y="3266"/>
                    <a:ext cx="925" cy="49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099" name="Group 731"/>
                <p:cNvGrpSpPr>
                  <a:grpSpLocks/>
                </p:cNvGrpSpPr>
                <p:nvPr/>
              </p:nvGrpSpPr>
              <p:grpSpPr bwMode="auto">
                <a:xfrm>
                  <a:off x="3142" y="850"/>
                  <a:ext cx="966" cy="522"/>
                  <a:chOff x="-5" y="2196"/>
                  <a:chExt cx="2463" cy="1332"/>
                </a:xfrm>
              </p:grpSpPr>
              <p:sp>
                <p:nvSpPr>
                  <p:cNvPr id="2171" name="Freeform 732"/>
                  <p:cNvSpPr>
                    <a:spLocks/>
                  </p:cNvSpPr>
                  <p:nvPr/>
                </p:nvSpPr>
                <p:spPr bwMode="hidden">
                  <a:xfrm rot="19495919" flipH="1">
                    <a:off x="656" y="2194"/>
                    <a:ext cx="1806" cy="3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72" name="Freeform 733"/>
                  <p:cNvSpPr>
                    <a:spLocks/>
                  </p:cNvSpPr>
                  <p:nvPr/>
                </p:nvSpPr>
                <p:spPr bwMode="hidden">
                  <a:xfrm rot="19495919" flipH="1">
                    <a:off x="3" y="2981"/>
                    <a:ext cx="980" cy="5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00" name="Group 734"/>
                <p:cNvGrpSpPr>
                  <a:grpSpLocks/>
                </p:cNvGrpSpPr>
                <p:nvPr/>
              </p:nvGrpSpPr>
              <p:grpSpPr bwMode="auto">
                <a:xfrm>
                  <a:off x="3124" y="777"/>
                  <a:ext cx="971" cy="417"/>
                  <a:chOff x="-52" y="2009"/>
                  <a:chExt cx="2477" cy="1064"/>
                </a:xfrm>
              </p:grpSpPr>
              <p:sp>
                <p:nvSpPr>
                  <p:cNvPr id="2169" name="Freeform 735"/>
                  <p:cNvSpPr>
                    <a:spLocks/>
                  </p:cNvSpPr>
                  <p:nvPr/>
                </p:nvSpPr>
                <p:spPr bwMode="hidden">
                  <a:xfrm rot="20017085" flipH="1">
                    <a:off x="694" y="2009"/>
                    <a:ext cx="1730"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70" name="Freeform 736"/>
                  <p:cNvSpPr>
                    <a:spLocks/>
                  </p:cNvSpPr>
                  <p:nvPr/>
                </p:nvSpPr>
                <p:spPr bwMode="hidden">
                  <a:xfrm rot="20017085" flipH="1">
                    <a:off x="-56" y="2597"/>
                    <a:ext cx="94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01" name="Group 737"/>
                <p:cNvGrpSpPr>
                  <a:grpSpLocks/>
                </p:cNvGrpSpPr>
                <p:nvPr/>
              </p:nvGrpSpPr>
              <p:grpSpPr bwMode="auto">
                <a:xfrm>
                  <a:off x="3115" y="700"/>
                  <a:ext cx="969" cy="363"/>
                  <a:chOff x="-74" y="1813"/>
                  <a:chExt cx="2472" cy="927"/>
                </a:xfrm>
              </p:grpSpPr>
              <p:sp>
                <p:nvSpPr>
                  <p:cNvPr id="2167" name="Freeform 738"/>
                  <p:cNvSpPr>
                    <a:spLocks/>
                  </p:cNvSpPr>
                  <p:nvPr/>
                </p:nvSpPr>
                <p:spPr bwMode="hidden">
                  <a:xfrm rot="20519637" flipH="1">
                    <a:off x="714" y="1811"/>
                    <a:ext cx="1692" cy="33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68" name="Freeform 739"/>
                  <p:cNvSpPr>
                    <a:spLocks/>
                  </p:cNvSpPr>
                  <p:nvPr/>
                </p:nvSpPr>
                <p:spPr bwMode="hidden">
                  <a:xfrm rot="20519637" flipH="1">
                    <a:off x="-74" y="2214"/>
                    <a:ext cx="903" cy="50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02" name="Group 740"/>
                <p:cNvGrpSpPr>
                  <a:grpSpLocks/>
                </p:cNvGrpSpPr>
                <p:nvPr/>
              </p:nvGrpSpPr>
              <p:grpSpPr bwMode="auto">
                <a:xfrm>
                  <a:off x="3153" y="613"/>
                  <a:ext cx="918" cy="257"/>
                  <a:chOff x="22" y="1591"/>
                  <a:chExt cx="2342" cy="657"/>
                </a:xfrm>
              </p:grpSpPr>
              <p:sp>
                <p:nvSpPr>
                  <p:cNvPr id="2165" name="Freeform 741"/>
                  <p:cNvSpPr>
                    <a:spLocks/>
                  </p:cNvSpPr>
                  <p:nvPr/>
                </p:nvSpPr>
                <p:spPr bwMode="hidden">
                  <a:xfrm rot="21136207" flipH="1">
                    <a:off x="829" y="1593"/>
                    <a:ext cx="1538"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66" name="Freeform 742"/>
                  <p:cNvSpPr>
                    <a:spLocks/>
                  </p:cNvSpPr>
                  <p:nvPr/>
                </p:nvSpPr>
                <p:spPr bwMode="hidden">
                  <a:xfrm rot="21136207" flipH="1">
                    <a:off x="21" y="1758"/>
                    <a:ext cx="827"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03" name="Group 743"/>
                <p:cNvGrpSpPr>
                  <a:grpSpLocks/>
                </p:cNvGrpSpPr>
                <p:nvPr/>
              </p:nvGrpSpPr>
              <p:grpSpPr bwMode="auto">
                <a:xfrm>
                  <a:off x="3218" y="556"/>
                  <a:ext cx="843" cy="134"/>
                  <a:chOff x="189" y="1446"/>
                  <a:chExt cx="2150" cy="343"/>
                </a:xfrm>
              </p:grpSpPr>
              <p:sp>
                <p:nvSpPr>
                  <p:cNvPr id="2163" name="Freeform 744"/>
                  <p:cNvSpPr>
                    <a:spLocks/>
                  </p:cNvSpPr>
                  <p:nvPr/>
                </p:nvSpPr>
                <p:spPr bwMode="hidden">
                  <a:xfrm rot="84182" flipH="1">
                    <a:off x="945" y="1468"/>
                    <a:ext cx="1403"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64" name="Freeform 745"/>
                  <p:cNvSpPr>
                    <a:spLocks/>
                  </p:cNvSpPr>
                  <p:nvPr/>
                </p:nvSpPr>
                <p:spPr bwMode="hidden">
                  <a:xfrm rot="84182" flipH="1">
                    <a:off x="195" y="1448"/>
                    <a:ext cx="749"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04" name="Group 746"/>
                <p:cNvGrpSpPr>
                  <a:grpSpLocks/>
                </p:cNvGrpSpPr>
                <p:nvPr/>
              </p:nvGrpSpPr>
              <p:grpSpPr bwMode="auto">
                <a:xfrm>
                  <a:off x="3342" y="418"/>
                  <a:ext cx="737" cy="167"/>
                  <a:chOff x="505" y="1094"/>
                  <a:chExt cx="1879" cy="427"/>
                </a:xfrm>
              </p:grpSpPr>
              <p:sp>
                <p:nvSpPr>
                  <p:cNvPr id="2161" name="Freeform 747"/>
                  <p:cNvSpPr>
                    <a:spLocks/>
                  </p:cNvSpPr>
                  <p:nvPr/>
                </p:nvSpPr>
                <p:spPr bwMode="hidden">
                  <a:xfrm rot="802576" flipH="1">
                    <a:off x="1156" y="1303"/>
                    <a:ext cx="1229"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62" name="Freeform 748"/>
                  <p:cNvSpPr>
                    <a:spLocks/>
                  </p:cNvSpPr>
                  <p:nvPr/>
                </p:nvSpPr>
                <p:spPr bwMode="hidden">
                  <a:xfrm rot="802576" flipH="1">
                    <a:off x="503" y="1091"/>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05" name="Group 749"/>
                <p:cNvGrpSpPr>
                  <a:grpSpLocks/>
                </p:cNvGrpSpPr>
                <p:nvPr/>
              </p:nvGrpSpPr>
              <p:grpSpPr bwMode="auto">
                <a:xfrm>
                  <a:off x="3386" y="341"/>
                  <a:ext cx="725" cy="218"/>
                  <a:chOff x="616" y="899"/>
                  <a:chExt cx="1850" cy="554"/>
                </a:xfrm>
              </p:grpSpPr>
              <p:sp>
                <p:nvSpPr>
                  <p:cNvPr id="2159" name="Freeform 750"/>
                  <p:cNvSpPr>
                    <a:spLocks/>
                  </p:cNvSpPr>
                  <p:nvPr/>
                </p:nvSpPr>
                <p:spPr bwMode="hidden">
                  <a:xfrm rot="1277471" flipH="1">
                    <a:off x="1232" y="1237"/>
                    <a:ext cx="1230"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60" name="Freeform 751"/>
                  <p:cNvSpPr>
                    <a:spLocks/>
                  </p:cNvSpPr>
                  <p:nvPr/>
                </p:nvSpPr>
                <p:spPr bwMode="hidden">
                  <a:xfrm rot="1277471" flipH="1">
                    <a:off x="617" y="901"/>
                    <a:ext cx="654"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06" name="Group 752"/>
                <p:cNvGrpSpPr>
                  <a:grpSpLocks/>
                </p:cNvGrpSpPr>
                <p:nvPr/>
              </p:nvGrpSpPr>
              <p:grpSpPr bwMode="auto">
                <a:xfrm>
                  <a:off x="3472" y="231"/>
                  <a:ext cx="693" cy="291"/>
                  <a:chOff x="3472" y="231"/>
                  <a:chExt cx="693" cy="291"/>
                </a:xfrm>
              </p:grpSpPr>
              <p:sp>
                <p:nvSpPr>
                  <p:cNvPr id="2157" name="Freeform 753"/>
                  <p:cNvSpPr>
                    <a:spLocks/>
                  </p:cNvSpPr>
                  <p:nvPr/>
                </p:nvSpPr>
                <p:spPr bwMode="hidden">
                  <a:xfrm rot="2028410" flipH="1">
                    <a:off x="3680" y="438"/>
                    <a:ext cx="723" cy="8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8" name="Freeform 754"/>
                  <p:cNvSpPr>
                    <a:spLocks/>
                  </p:cNvSpPr>
                  <p:nvPr/>
                </p:nvSpPr>
                <p:spPr bwMode="hidden">
                  <a:xfrm rot="2028410" flipH="1">
                    <a:off x="3469" y="230"/>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07" name="Group 755"/>
                <p:cNvGrpSpPr>
                  <a:grpSpLocks/>
                </p:cNvGrpSpPr>
                <p:nvPr/>
              </p:nvGrpSpPr>
              <p:grpSpPr bwMode="auto">
                <a:xfrm>
                  <a:off x="3554" y="118"/>
                  <a:ext cx="664" cy="349"/>
                  <a:chOff x="3554" y="118"/>
                  <a:chExt cx="664" cy="349"/>
                </a:xfrm>
              </p:grpSpPr>
              <p:sp>
                <p:nvSpPr>
                  <p:cNvPr id="2155" name="Freeform 756"/>
                  <p:cNvSpPr>
                    <a:spLocks/>
                  </p:cNvSpPr>
                  <p:nvPr/>
                </p:nvSpPr>
                <p:spPr bwMode="hidden">
                  <a:xfrm rot="2664424" flipH="1">
                    <a:off x="3725" y="383"/>
                    <a:ext cx="731" cy="8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6" name="Freeform 757"/>
                  <p:cNvSpPr>
                    <a:spLocks/>
                  </p:cNvSpPr>
                  <p:nvPr/>
                </p:nvSpPr>
                <p:spPr bwMode="hidden">
                  <a:xfrm rot="2664424" flipH="1">
                    <a:off x="3552" y="119"/>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08" name="Group 758"/>
                <p:cNvGrpSpPr>
                  <a:grpSpLocks/>
                </p:cNvGrpSpPr>
                <p:nvPr/>
              </p:nvGrpSpPr>
              <p:grpSpPr bwMode="auto">
                <a:xfrm>
                  <a:off x="3784" y="30"/>
                  <a:ext cx="305" cy="593"/>
                  <a:chOff x="1633" y="104"/>
                  <a:chExt cx="778" cy="1512"/>
                </a:xfrm>
              </p:grpSpPr>
              <p:sp>
                <p:nvSpPr>
                  <p:cNvPr id="2153" name="Freeform 759"/>
                  <p:cNvSpPr>
                    <a:spLocks/>
                  </p:cNvSpPr>
                  <p:nvPr/>
                </p:nvSpPr>
                <p:spPr bwMode="hidden">
                  <a:xfrm rot="3473776" flipH="1">
                    <a:off x="1762" y="949"/>
                    <a:ext cx="1076"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4" name="Freeform 760"/>
                  <p:cNvSpPr>
                    <a:spLocks/>
                  </p:cNvSpPr>
                  <p:nvPr/>
                </p:nvSpPr>
                <p:spPr bwMode="hidden">
                  <a:xfrm rot="3473776" flipH="1">
                    <a:off x="1507" y="237"/>
                    <a:ext cx="588" cy="3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09" name="Group 761"/>
                <p:cNvGrpSpPr>
                  <a:grpSpLocks/>
                </p:cNvGrpSpPr>
                <p:nvPr/>
              </p:nvGrpSpPr>
              <p:grpSpPr bwMode="auto">
                <a:xfrm>
                  <a:off x="3903" y="0"/>
                  <a:ext cx="248" cy="601"/>
                  <a:chOff x="1935" y="28"/>
                  <a:chExt cx="634" cy="1534"/>
                </a:xfrm>
              </p:grpSpPr>
              <p:sp>
                <p:nvSpPr>
                  <p:cNvPr id="2151" name="Freeform 762"/>
                  <p:cNvSpPr>
                    <a:spLocks/>
                  </p:cNvSpPr>
                  <p:nvPr/>
                </p:nvSpPr>
                <p:spPr bwMode="hidden">
                  <a:xfrm rot="4126480" flipH="1">
                    <a:off x="1963" y="907"/>
                    <a:ext cx="1058" cy="25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2" name="Freeform 763"/>
                  <p:cNvSpPr>
                    <a:spLocks/>
                  </p:cNvSpPr>
                  <p:nvPr/>
                </p:nvSpPr>
                <p:spPr bwMode="hidden">
                  <a:xfrm rot="4126480" flipH="1">
                    <a:off x="1832" y="139"/>
                    <a:ext cx="568" cy="34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10" name="Group 764"/>
                <p:cNvGrpSpPr>
                  <a:grpSpLocks/>
                </p:cNvGrpSpPr>
                <p:nvPr/>
              </p:nvGrpSpPr>
              <p:grpSpPr bwMode="auto">
                <a:xfrm>
                  <a:off x="4251" y="252"/>
                  <a:ext cx="723" cy="222"/>
                  <a:chOff x="2822" y="672"/>
                  <a:chExt cx="1845" cy="566"/>
                </a:xfrm>
              </p:grpSpPr>
              <p:sp>
                <p:nvSpPr>
                  <p:cNvPr id="2149" name="Freeform 765"/>
                  <p:cNvSpPr>
                    <a:spLocks/>
                  </p:cNvSpPr>
                  <p:nvPr/>
                </p:nvSpPr>
                <p:spPr bwMode="hidden">
                  <a:xfrm rot="-1325434">
                    <a:off x="2826" y="1020"/>
                    <a:ext cx="1231" cy="21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0" name="Freeform 766"/>
                  <p:cNvSpPr>
                    <a:spLocks/>
                  </p:cNvSpPr>
                  <p:nvPr/>
                </p:nvSpPr>
                <p:spPr bwMode="hidden">
                  <a:xfrm rot="-1325434">
                    <a:off x="4019" y="670"/>
                    <a:ext cx="654"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11" name="Group 767"/>
                <p:cNvGrpSpPr>
                  <a:grpSpLocks/>
                </p:cNvGrpSpPr>
                <p:nvPr/>
              </p:nvGrpSpPr>
              <p:grpSpPr bwMode="auto">
                <a:xfrm>
                  <a:off x="4196" y="163"/>
                  <a:ext cx="699" cy="282"/>
                  <a:chOff x="2683" y="445"/>
                  <a:chExt cx="1781" cy="717"/>
                </a:xfrm>
              </p:grpSpPr>
              <p:sp>
                <p:nvSpPr>
                  <p:cNvPr id="2147" name="Freeform 768"/>
                  <p:cNvSpPr>
                    <a:spLocks/>
                  </p:cNvSpPr>
                  <p:nvPr/>
                </p:nvSpPr>
                <p:spPr bwMode="hidden">
                  <a:xfrm rot="-1921064">
                    <a:off x="3288" y="946"/>
                    <a:ext cx="1229"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48" name="Freeform 769"/>
                  <p:cNvSpPr>
                    <a:spLocks/>
                  </p:cNvSpPr>
                  <p:nvPr/>
                </p:nvSpPr>
                <p:spPr bwMode="hidden">
                  <a:xfrm rot="-1921064">
                    <a:off x="4402" y="445"/>
                    <a:ext cx="67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7" name="Freeform 770"/>
                <p:cNvSpPr>
                  <a:spLocks/>
                </p:cNvSpPr>
                <p:nvPr/>
              </p:nvSpPr>
              <p:spPr bwMode="hidden">
                <a:xfrm rot="4578755" flipH="1">
                  <a:off x="3969" y="370"/>
                  <a:ext cx="401"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13" name="Freeform 771"/>
                <p:cNvSpPr>
                  <a:spLocks/>
                </p:cNvSpPr>
                <p:nvPr/>
              </p:nvSpPr>
              <p:spPr bwMode="hidden">
                <a:xfrm rot="4578755" flipH="1">
                  <a:off x="3978" y="77"/>
                  <a:ext cx="218"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2114" name="Group 772"/>
                <p:cNvGrpSpPr>
                  <a:grpSpLocks/>
                </p:cNvGrpSpPr>
                <p:nvPr/>
              </p:nvGrpSpPr>
              <p:grpSpPr bwMode="auto">
                <a:xfrm>
                  <a:off x="4242" y="5"/>
                  <a:ext cx="251" cy="596"/>
                  <a:chOff x="2800" y="41"/>
                  <a:chExt cx="640" cy="1520"/>
                </a:xfrm>
              </p:grpSpPr>
              <p:sp>
                <p:nvSpPr>
                  <p:cNvPr id="2145" name="Freeform 773"/>
                  <p:cNvSpPr>
                    <a:spLocks/>
                  </p:cNvSpPr>
                  <p:nvPr/>
                </p:nvSpPr>
                <p:spPr bwMode="hidden">
                  <a:xfrm rot="-3857755">
                    <a:off x="2363" y="942"/>
                    <a:ext cx="1063" cy="17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46" name="Freeform 774"/>
                  <p:cNvSpPr>
                    <a:spLocks/>
                  </p:cNvSpPr>
                  <p:nvPr/>
                </p:nvSpPr>
                <p:spPr bwMode="hidden">
                  <a:xfrm rot="-3857755">
                    <a:off x="3014" y="181"/>
                    <a:ext cx="568"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15" name="Group 775"/>
                <p:cNvGrpSpPr>
                  <a:grpSpLocks/>
                </p:cNvGrpSpPr>
                <p:nvPr/>
              </p:nvGrpSpPr>
              <p:grpSpPr bwMode="auto">
                <a:xfrm>
                  <a:off x="4295" y="53"/>
                  <a:ext cx="398" cy="574"/>
                  <a:chOff x="2934" y="163"/>
                  <a:chExt cx="1017" cy="1464"/>
                </a:xfrm>
              </p:grpSpPr>
              <p:sp>
                <p:nvSpPr>
                  <p:cNvPr id="2143" name="Freeform 776"/>
                  <p:cNvSpPr>
                    <a:spLocks/>
                  </p:cNvSpPr>
                  <p:nvPr/>
                </p:nvSpPr>
                <p:spPr bwMode="hidden">
                  <a:xfrm rot="-2777260">
                    <a:off x="2498" y="913"/>
                    <a:ext cx="1156"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44" name="Freeform 777"/>
                  <p:cNvSpPr>
                    <a:spLocks/>
                  </p:cNvSpPr>
                  <p:nvPr/>
                </p:nvSpPr>
                <p:spPr bwMode="hidden">
                  <a:xfrm rot="-2777260">
                    <a:off x="4037" y="259"/>
                    <a:ext cx="621" cy="42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16" name="Group 778"/>
                <p:cNvGrpSpPr>
                  <a:grpSpLocks/>
                </p:cNvGrpSpPr>
                <p:nvPr/>
              </p:nvGrpSpPr>
              <p:grpSpPr bwMode="auto">
                <a:xfrm>
                  <a:off x="4215" y="2"/>
                  <a:ext cx="95" cy="567"/>
                  <a:chOff x="2730" y="32"/>
                  <a:chExt cx="243" cy="1448"/>
                </a:xfrm>
              </p:grpSpPr>
              <p:sp>
                <p:nvSpPr>
                  <p:cNvPr id="2141" name="Freeform 779"/>
                  <p:cNvSpPr>
                    <a:spLocks/>
                  </p:cNvSpPr>
                  <p:nvPr/>
                </p:nvSpPr>
                <p:spPr bwMode="hidden">
                  <a:xfrm rot="-4903748">
                    <a:off x="2302" y="957"/>
                    <a:ext cx="952" cy="9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42" name="Freeform 780"/>
                  <p:cNvSpPr>
                    <a:spLocks/>
                  </p:cNvSpPr>
                  <p:nvPr/>
                </p:nvSpPr>
                <p:spPr bwMode="hidden">
                  <a:xfrm rot="-4903748">
                    <a:off x="2659" y="221"/>
                    <a:ext cx="509"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17" name="Group 781"/>
                <p:cNvGrpSpPr>
                  <a:grpSpLocks/>
                </p:cNvGrpSpPr>
                <p:nvPr/>
              </p:nvGrpSpPr>
              <p:grpSpPr bwMode="auto">
                <a:xfrm>
                  <a:off x="3514" y="683"/>
                  <a:ext cx="425" cy="960"/>
                  <a:chOff x="943" y="1769"/>
                  <a:chExt cx="1085" cy="2450"/>
                </a:xfrm>
              </p:grpSpPr>
              <p:sp>
                <p:nvSpPr>
                  <p:cNvPr id="2139" name="Freeform 782"/>
                  <p:cNvSpPr>
                    <a:spLocks/>
                  </p:cNvSpPr>
                  <p:nvPr/>
                </p:nvSpPr>
                <p:spPr bwMode="hidden">
                  <a:xfrm rot="18335692" flipH="1">
                    <a:off x="1008" y="2476"/>
                    <a:ext cx="1718" cy="3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40" name="Freeform 783"/>
                  <p:cNvSpPr>
                    <a:spLocks/>
                  </p:cNvSpPr>
                  <p:nvPr/>
                </p:nvSpPr>
                <p:spPr bwMode="hidden">
                  <a:xfrm rot="18335692" flipH="1">
                    <a:off x="722" y="3513"/>
                    <a:ext cx="925" cy="48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18" name="Group 784"/>
                <p:cNvGrpSpPr>
                  <a:grpSpLocks/>
                </p:cNvGrpSpPr>
                <p:nvPr/>
              </p:nvGrpSpPr>
              <p:grpSpPr bwMode="auto">
                <a:xfrm>
                  <a:off x="3715" y="748"/>
                  <a:ext cx="300" cy="930"/>
                  <a:chOff x="1455" y="1936"/>
                  <a:chExt cx="766" cy="2373"/>
                </a:xfrm>
              </p:grpSpPr>
              <p:sp>
                <p:nvSpPr>
                  <p:cNvPr id="2137" name="Freeform 785"/>
                  <p:cNvSpPr>
                    <a:spLocks/>
                  </p:cNvSpPr>
                  <p:nvPr/>
                </p:nvSpPr>
                <p:spPr bwMode="hidden">
                  <a:xfrm rot="17542885" flipH="1">
                    <a:off x="1580" y="2281"/>
                    <a:ext cx="1592" cy="9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38" name="Freeform 786"/>
                  <p:cNvSpPr>
                    <a:spLocks/>
                  </p:cNvSpPr>
                  <p:nvPr/>
                </p:nvSpPr>
                <p:spPr bwMode="hidden">
                  <a:xfrm rot="17542885" flipH="1">
                    <a:off x="1292" y="3620"/>
                    <a:ext cx="859" cy="51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19" name="Group 787"/>
                <p:cNvGrpSpPr>
                  <a:grpSpLocks/>
                </p:cNvGrpSpPr>
                <p:nvPr/>
              </p:nvGrpSpPr>
              <p:grpSpPr bwMode="auto">
                <a:xfrm rot="88588">
                  <a:off x="3923" y="769"/>
                  <a:ext cx="180" cy="913"/>
                  <a:chOff x="1956" y="1990"/>
                  <a:chExt cx="492" cy="2604"/>
                </a:xfrm>
              </p:grpSpPr>
              <p:sp>
                <p:nvSpPr>
                  <p:cNvPr id="2135" name="Freeform 788"/>
                  <p:cNvSpPr>
                    <a:spLocks/>
                  </p:cNvSpPr>
                  <p:nvPr/>
                </p:nvSpPr>
                <p:spPr bwMode="hidden">
                  <a:xfrm rot="16782062" flipH="1">
                    <a:off x="921" y="2542"/>
                    <a:ext cx="1625" cy="30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36" name="Freeform 789"/>
                  <p:cNvSpPr>
                    <a:spLocks/>
                  </p:cNvSpPr>
                  <p:nvPr/>
                </p:nvSpPr>
                <p:spPr bwMode="hidden">
                  <a:xfrm rot="16782062" flipH="1">
                    <a:off x="1248" y="3633"/>
                    <a:ext cx="916" cy="5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20" name="Group 790"/>
                <p:cNvGrpSpPr>
                  <a:grpSpLocks/>
                </p:cNvGrpSpPr>
                <p:nvPr/>
              </p:nvGrpSpPr>
              <p:grpSpPr bwMode="auto">
                <a:xfrm>
                  <a:off x="4451" y="662"/>
                  <a:ext cx="442" cy="951"/>
                  <a:chOff x="3334" y="1717"/>
                  <a:chExt cx="1125" cy="2426"/>
                </a:xfrm>
              </p:grpSpPr>
              <p:sp>
                <p:nvSpPr>
                  <p:cNvPr id="2133" name="Freeform 791"/>
                  <p:cNvSpPr>
                    <a:spLocks/>
                  </p:cNvSpPr>
                  <p:nvPr/>
                </p:nvSpPr>
                <p:spPr bwMode="hidden">
                  <a:xfrm rot="3144576">
                    <a:off x="2782" y="2572"/>
                    <a:ext cx="1724" cy="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34" name="Freeform 792"/>
                  <p:cNvSpPr>
                    <a:spLocks/>
                  </p:cNvSpPr>
                  <p:nvPr/>
                </p:nvSpPr>
                <p:spPr bwMode="hidden">
                  <a:xfrm rot="3144576">
                    <a:off x="3757" y="3442"/>
                    <a:ext cx="925" cy="47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21" name="Group 793"/>
                <p:cNvGrpSpPr>
                  <a:grpSpLocks/>
                </p:cNvGrpSpPr>
                <p:nvPr/>
              </p:nvGrpSpPr>
              <p:grpSpPr bwMode="auto">
                <a:xfrm>
                  <a:off x="4391" y="721"/>
                  <a:ext cx="347" cy="951"/>
                  <a:chOff x="3181" y="1866"/>
                  <a:chExt cx="883" cy="2426"/>
                </a:xfrm>
              </p:grpSpPr>
              <p:sp>
                <p:nvSpPr>
                  <p:cNvPr id="2131" name="Freeform 794"/>
                  <p:cNvSpPr>
                    <a:spLocks/>
                  </p:cNvSpPr>
                  <p:nvPr/>
                </p:nvSpPr>
                <p:spPr bwMode="hidden">
                  <a:xfrm rot="3745735">
                    <a:off x="3115" y="2536"/>
                    <a:ext cx="1652" cy="30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32" name="Freeform 795"/>
                  <p:cNvSpPr>
                    <a:spLocks/>
                  </p:cNvSpPr>
                  <p:nvPr/>
                </p:nvSpPr>
                <p:spPr bwMode="hidden">
                  <a:xfrm rot="3745735">
                    <a:off x="3997" y="3410"/>
                    <a:ext cx="885" cy="46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22" name="Group 796"/>
                <p:cNvGrpSpPr>
                  <a:grpSpLocks/>
                </p:cNvGrpSpPr>
                <p:nvPr/>
              </p:nvGrpSpPr>
              <p:grpSpPr bwMode="auto">
                <a:xfrm>
                  <a:off x="4323" y="767"/>
                  <a:ext cx="243" cy="935"/>
                  <a:chOff x="3006" y="1983"/>
                  <a:chExt cx="619" cy="2386"/>
                </a:xfrm>
              </p:grpSpPr>
              <p:sp>
                <p:nvSpPr>
                  <p:cNvPr id="2129" name="Freeform 797"/>
                  <p:cNvSpPr>
                    <a:spLocks/>
                  </p:cNvSpPr>
                  <p:nvPr/>
                </p:nvSpPr>
                <p:spPr bwMode="hidden">
                  <a:xfrm rot="4286818">
                    <a:off x="2670" y="2753"/>
                    <a:ext cx="1599" cy="5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30" name="Freeform 798"/>
                  <p:cNvSpPr>
                    <a:spLocks/>
                  </p:cNvSpPr>
                  <p:nvPr/>
                </p:nvSpPr>
                <p:spPr bwMode="hidden">
                  <a:xfrm rot="4286818">
                    <a:off x="3117" y="3851"/>
                    <a:ext cx="859" cy="1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23" name="Group 799"/>
                <p:cNvGrpSpPr>
                  <a:grpSpLocks/>
                </p:cNvGrpSpPr>
                <p:nvPr/>
              </p:nvGrpSpPr>
              <p:grpSpPr bwMode="auto">
                <a:xfrm>
                  <a:off x="4249" y="813"/>
                  <a:ext cx="159" cy="870"/>
                  <a:chOff x="2819" y="2101"/>
                  <a:chExt cx="405" cy="2219"/>
                </a:xfrm>
              </p:grpSpPr>
              <p:sp>
                <p:nvSpPr>
                  <p:cNvPr id="2127" name="Freeform 800"/>
                  <p:cNvSpPr>
                    <a:spLocks/>
                  </p:cNvSpPr>
                  <p:nvPr/>
                </p:nvSpPr>
                <p:spPr bwMode="hidden">
                  <a:xfrm rot="4898956">
                    <a:off x="2236" y="2732"/>
                    <a:ext cx="1473"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28" name="Freeform 801"/>
                  <p:cNvSpPr>
                    <a:spLocks/>
                  </p:cNvSpPr>
                  <p:nvPr/>
                </p:nvSpPr>
                <p:spPr bwMode="hidden">
                  <a:xfrm rot="4898956">
                    <a:off x="2653" y="3742"/>
                    <a:ext cx="793" cy="36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2124" name="Group 802"/>
                <p:cNvGrpSpPr>
                  <a:grpSpLocks/>
                </p:cNvGrpSpPr>
                <p:nvPr/>
              </p:nvGrpSpPr>
              <p:grpSpPr bwMode="auto">
                <a:xfrm>
                  <a:off x="4045" y="826"/>
                  <a:ext cx="167" cy="857"/>
                  <a:chOff x="2287" y="2135"/>
                  <a:chExt cx="426" cy="2185"/>
                </a:xfrm>
              </p:grpSpPr>
              <p:sp>
                <p:nvSpPr>
                  <p:cNvPr id="18" name="Freeform 803"/>
                  <p:cNvSpPr>
                    <a:spLocks/>
                  </p:cNvSpPr>
                  <p:nvPr/>
                </p:nvSpPr>
                <p:spPr bwMode="hidden">
                  <a:xfrm rot="5755659">
                    <a:off x="1905" y="2759"/>
                    <a:ext cx="1439" cy="19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26" name="Freeform 804"/>
                  <p:cNvSpPr>
                    <a:spLocks/>
                  </p:cNvSpPr>
                  <p:nvPr/>
                </p:nvSpPr>
                <p:spPr bwMode="hidden">
                  <a:xfrm rot="5755659">
                    <a:off x="2094" y="3829"/>
                    <a:ext cx="772" cy="2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9" name="Freeform 805"/>
              <p:cNvSpPr>
                <a:spLocks/>
              </p:cNvSpPr>
              <p:nvPr/>
            </p:nvSpPr>
            <p:spPr bwMode="hidden">
              <a:xfrm flipH="1">
                <a:off x="3876" y="935"/>
                <a:ext cx="188" cy="57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0" name="Arc 806"/>
              <p:cNvSpPr>
                <a:spLocks/>
              </p:cNvSpPr>
              <p:nvPr/>
            </p:nvSpPr>
            <p:spPr bwMode="hidden">
              <a:xfrm flipH="1">
                <a:off x="3529" y="725"/>
                <a:ext cx="829" cy="904"/>
              </a:xfrm>
              <a:custGeom>
                <a:avLst/>
                <a:gdLst>
                  <a:gd name="T0" fmla="*/ 210 w 21600"/>
                  <a:gd name="T1" fmla="*/ 0 h 21602"/>
                  <a:gd name="T2" fmla="*/ 829 w 21600"/>
                  <a:gd name="T3" fmla="*/ 904 h 21602"/>
                  <a:gd name="T4" fmla="*/ 0 w 21600"/>
                  <a:gd name="T5" fmla="*/ 874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1" name="Arc 807"/>
              <p:cNvSpPr>
                <a:spLocks/>
              </p:cNvSpPr>
              <p:nvPr/>
            </p:nvSpPr>
            <p:spPr bwMode="hidden">
              <a:xfrm flipV="1">
                <a:off x="4275" y="179"/>
                <a:ext cx="1010" cy="803"/>
              </a:xfrm>
              <a:custGeom>
                <a:avLst/>
                <a:gdLst>
                  <a:gd name="T0" fmla="*/ 1010 w 36729"/>
                  <a:gd name="T1" fmla="*/ 389 h 21600"/>
                  <a:gd name="T2" fmla="*/ 0 w 36729"/>
                  <a:gd name="T3" fmla="*/ 453 h 21600"/>
                  <a:gd name="T4" fmla="*/ 49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2" name="Arc 808"/>
              <p:cNvSpPr>
                <a:spLocks/>
              </p:cNvSpPr>
              <p:nvPr/>
            </p:nvSpPr>
            <p:spPr bwMode="hidden">
              <a:xfrm flipH="1">
                <a:off x="3612" y="580"/>
                <a:ext cx="490" cy="932"/>
              </a:xfrm>
              <a:custGeom>
                <a:avLst/>
                <a:gdLst>
                  <a:gd name="T0" fmla="*/ 0 w 28940"/>
                  <a:gd name="T1" fmla="*/ 54 h 22305"/>
                  <a:gd name="T2" fmla="*/ 490 w 28940"/>
                  <a:gd name="T3" fmla="*/ 932 h 22305"/>
                  <a:gd name="T4" fmla="*/ 124 w 28940"/>
                  <a:gd name="T5" fmla="*/ 903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3" name="Arc 809"/>
              <p:cNvSpPr>
                <a:spLocks/>
              </p:cNvSpPr>
              <p:nvPr/>
            </p:nvSpPr>
            <p:spPr bwMode="hidden">
              <a:xfrm flipH="1">
                <a:off x="3266" y="627"/>
                <a:ext cx="791" cy="932"/>
              </a:xfrm>
              <a:custGeom>
                <a:avLst/>
                <a:gdLst>
                  <a:gd name="T0" fmla="*/ 0 w 30473"/>
                  <a:gd name="T1" fmla="*/ 80 h 22305"/>
                  <a:gd name="T2" fmla="*/ 791 w 30473"/>
                  <a:gd name="T3" fmla="*/ 932 h 22305"/>
                  <a:gd name="T4" fmla="*/ 230 w 30473"/>
                  <a:gd name="T5" fmla="*/ 90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4" name="Arc 810"/>
              <p:cNvSpPr>
                <a:spLocks/>
              </p:cNvSpPr>
              <p:nvPr/>
            </p:nvSpPr>
            <p:spPr bwMode="hidden">
              <a:xfrm flipH="1">
                <a:off x="3198" y="458"/>
                <a:ext cx="934" cy="932"/>
              </a:xfrm>
              <a:custGeom>
                <a:avLst/>
                <a:gdLst>
                  <a:gd name="T0" fmla="*/ 0 w 34455"/>
                  <a:gd name="T1" fmla="*/ 177 h 22305"/>
                  <a:gd name="T2" fmla="*/ 934 w 34455"/>
                  <a:gd name="T3" fmla="*/ 932 h 22305"/>
                  <a:gd name="T4" fmla="*/ 348 w 34455"/>
                  <a:gd name="T5" fmla="*/ 903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5" name="Arc 811"/>
              <p:cNvSpPr>
                <a:spLocks/>
              </p:cNvSpPr>
              <p:nvPr/>
            </p:nvSpPr>
            <p:spPr bwMode="hidden">
              <a:xfrm>
                <a:off x="4230" y="588"/>
                <a:ext cx="151" cy="935"/>
              </a:xfrm>
              <a:custGeom>
                <a:avLst/>
                <a:gdLst>
                  <a:gd name="T0" fmla="*/ 0 w 34812"/>
                  <a:gd name="T1" fmla="*/ 189 h 22305"/>
                  <a:gd name="T2" fmla="*/ 151 w 34812"/>
                  <a:gd name="T3" fmla="*/ 935 h 22305"/>
                  <a:gd name="T4" fmla="*/ 57 w 34812"/>
                  <a:gd name="T5" fmla="*/ 9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6" name="Arc 812"/>
              <p:cNvSpPr>
                <a:spLocks/>
              </p:cNvSpPr>
              <p:nvPr/>
            </p:nvSpPr>
            <p:spPr bwMode="hidden">
              <a:xfrm>
                <a:off x="4268" y="585"/>
                <a:ext cx="392" cy="932"/>
              </a:xfrm>
              <a:custGeom>
                <a:avLst/>
                <a:gdLst>
                  <a:gd name="T0" fmla="*/ 0 w 34812"/>
                  <a:gd name="T1" fmla="*/ 189 h 22305"/>
                  <a:gd name="T2" fmla="*/ 392 w 34812"/>
                  <a:gd name="T3" fmla="*/ 932 h 22305"/>
                  <a:gd name="T4" fmla="*/ 149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7" name="Arc 813"/>
              <p:cNvSpPr>
                <a:spLocks/>
              </p:cNvSpPr>
              <p:nvPr/>
            </p:nvSpPr>
            <p:spPr bwMode="hidden">
              <a:xfrm>
                <a:off x="4305" y="464"/>
                <a:ext cx="558" cy="932"/>
              </a:xfrm>
              <a:custGeom>
                <a:avLst/>
                <a:gdLst>
                  <a:gd name="T0" fmla="*/ 0 w 34812"/>
                  <a:gd name="T1" fmla="*/ 189 h 22305"/>
                  <a:gd name="T2" fmla="*/ 558 w 34812"/>
                  <a:gd name="T3" fmla="*/ 932 h 22305"/>
                  <a:gd name="T4" fmla="*/ 212 w 34812"/>
                  <a:gd name="T5" fmla="*/ 903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8" name="Freeform 814"/>
              <p:cNvSpPr>
                <a:spLocks/>
              </p:cNvSpPr>
              <p:nvPr/>
            </p:nvSpPr>
            <p:spPr bwMode="hidden">
              <a:xfrm>
                <a:off x="4411"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9" name="Freeform 815"/>
              <p:cNvSpPr>
                <a:spLocks/>
              </p:cNvSpPr>
              <p:nvPr/>
            </p:nvSpPr>
            <p:spPr bwMode="hidden">
              <a:xfrm rot="19660755" flipV="1">
                <a:off x="4117" y="842"/>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80" name="Arc 816"/>
              <p:cNvSpPr>
                <a:spLocks/>
              </p:cNvSpPr>
              <p:nvPr/>
            </p:nvSpPr>
            <p:spPr bwMode="hidden">
              <a:xfrm flipH="1">
                <a:off x="3145" y="319"/>
                <a:ext cx="995" cy="932"/>
              </a:xfrm>
              <a:custGeom>
                <a:avLst/>
                <a:gdLst>
                  <a:gd name="T0" fmla="*/ 0 w 36830"/>
                  <a:gd name="T1" fmla="*/ 263 h 22305"/>
                  <a:gd name="T2" fmla="*/ 995 w 36830"/>
                  <a:gd name="T3" fmla="*/ 932 h 22305"/>
                  <a:gd name="T4" fmla="*/ 411 w 36830"/>
                  <a:gd name="T5" fmla="*/ 903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81" name="Arc 817"/>
              <p:cNvSpPr>
                <a:spLocks/>
              </p:cNvSpPr>
              <p:nvPr/>
            </p:nvSpPr>
            <p:spPr bwMode="hidden">
              <a:xfrm flipH="1">
                <a:off x="3424" y="122"/>
                <a:ext cx="723" cy="904"/>
              </a:xfrm>
              <a:custGeom>
                <a:avLst/>
                <a:gdLst>
                  <a:gd name="T0" fmla="*/ 0 w 31881"/>
                  <a:gd name="T1" fmla="*/ 419 h 21600"/>
                  <a:gd name="T2" fmla="*/ 723 w 31881"/>
                  <a:gd name="T3" fmla="*/ 203 h 21600"/>
                  <a:gd name="T4" fmla="*/ 413 w 31881"/>
                  <a:gd name="T5" fmla="*/ 9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82" name="Arc 818"/>
              <p:cNvSpPr>
                <a:spLocks/>
              </p:cNvSpPr>
              <p:nvPr/>
            </p:nvSpPr>
            <p:spPr bwMode="hidden">
              <a:xfrm>
                <a:off x="4200" y="502"/>
                <a:ext cx="301" cy="904"/>
              </a:xfrm>
              <a:custGeom>
                <a:avLst/>
                <a:gdLst>
                  <a:gd name="T0" fmla="*/ 0 w 31146"/>
                  <a:gd name="T1" fmla="*/ 189 h 21600"/>
                  <a:gd name="T2" fmla="*/ 301 w 31146"/>
                  <a:gd name="T3" fmla="*/ 400 h 21600"/>
                  <a:gd name="T4" fmla="*/ 128 w 31146"/>
                  <a:gd name="T5" fmla="*/ 9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83" name="Freeform 819"/>
              <p:cNvSpPr>
                <a:spLocks/>
              </p:cNvSpPr>
              <p:nvPr/>
            </p:nvSpPr>
            <p:spPr bwMode="hidden">
              <a:xfrm flipH="1">
                <a:off x="3303" y="981"/>
                <a:ext cx="429"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84" name="Freeform 820"/>
              <p:cNvSpPr>
                <a:spLocks/>
              </p:cNvSpPr>
              <p:nvPr/>
            </p:nvSpPr>
            <p:spPr bwMode="hidden">
              <a:xfrm flipH="1">
                <a:off x="3507" y="350"/>
                <a:ext cx="271"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85" name="Freeform 821"/>
              <p:cNvSpPr>
                <a:spLocks/>
              </p:cNvSpPr>
              <p:nvPr/>
            </p:nvSpPr>
            <p:spPr bwMode="hidden">
              <a:xfrm flipH="1">
                <a:off x="3823" y="171"/>
                <a:ext cx="158"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86" name="Freeform 822"/>
              <p:cNvSpPr>
                <a:spLocks/>
              </p:cNvSpPr>
              <p:nvPr/>
            </p:nvSpPr>
            <p:spPr bwMode="hidden">
              <a:xfrm>
                <a:off x="4840" y="893"/>
                <a:ext cx="392" cy="6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87" name="Freeform 823"/>
              <p:cNvSpPr>
                <a:spLocks/>
              </p:cNvSpPr>
              <p:nvPr/>
            </p:nvSpPr>
            <p:spPr bwMode="hidden">
              <a:xfrm>
                <a:off x="4637" y="575"/>
                <a:ext cx="595" cy="42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88" name="Freeform 824"/>
              <p:cNvSpPr>
                <a:spLocks/>
              </p:cNvSpPr>
              <p:nvPr/>
            </p:nvSpPr>
            <p:spPr bwMode="hidden">
              <a:xfrm>
                <a:off x="4660" y="132"/>
                <a:ext cx="256"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89" name="Freeform 825"/>
              <p:cNvSpPr>
                <a:spLocks/>
              </p:cNvSpPr>
              <p:nvPr/>
            </p:nvSpPr>
            <p:spPr bwMode="hidden">
              <a:xfrm rot="-1346631">
                <a:off x="4403" y="598"/>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90" name="Freeform 826"/>
              <p:cNvSpPr>
                <a:spLocks/>
              </p:cNvSpPr>
              <p:nvPr/>
            </p:nvSpPr>
            <p:spPr bwMode="hidden">
              <a:xfrm rot="1346631" flipH="1">
                <a:off x="3786"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827" name="Rectangle 6"/>
          <p:cNvSpPr txBox="1">
            <a:spLocks noChangeArrowheads="1"/>
          </p:cNvSpPr>
          <p:nvPr userDrawn="1"/>
        </p:nvSpPr>
        <p:spPr>
          <a:xfrm>
            <a:off x="9372600" y="6673851"/>
            <a:ext cx="2844800" cy="307975"/>
          </a:xfrm>
          <a:prstGeom prst="rect">
            <a:avLst/>
          </a:prstGeom>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Ñoã</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Thò</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Thanh</a:t>
            </a:r>
            <a:r>
              <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rPr>
              <a:t> </a:t>
            </a:r>
            <a:r>
              <a:rPr kumimoji="0" lang="en-US" sz="900" b="0" i="0" u="none" strike="noStrike" kern="1200" cap="none" spc="0" normalizeH="0" baseline="0" noProof="0" dirty="0" err="1">
                <a:ln>
                  <a:noFill/>
                </a:ln>
                <a:solidFill>
                  <a:srgbClr val="FF66FF"/>
                </a:solidFill>
                <a:effectLst/>
                <a:uLnTx/>
                <a:uFillTx/>
                <a:latin typeface="VNI-Ariston" pitchFamily="2" charset="0"/>
                <a:ea typeface="+mn-ea"/>
                <a:cs typeface="ShelleyAllegro" pitchFamily="2" charset="0"/>
              </a:rPr>
              <a:t>Haø</a:t>
            </a:r>
            <a:endParaRPr kumimoji="0" lang="en-US" sz="900" b="0" i="0" u="none" strike="noStrike" kern="1200" cap="none" spc="0" normalizeH="0" baseline="0" noProof="0" dirty="0">
              <a:ln>
                <a:noFill/>
              </a:ln>
              <a:solidFill>
                <a:srgbClr val="FF66FF"/>
              </a:solidFill>
              <a:effectLst/>
              <a:uLnTx/>
              <a:uFillTx/>
              <a:latin typeface="VNI-Ariston" pitchFamily="2" charset="0"/>
              <a:ea typeface="+mn-ea"/>
              <a:cs typeface="ShelleyAllegro" pitchFamily="2" charset="0"/>
            </a:endParaRPr>
          </a:p>
        </p:txBody>
      </p:sp>
    </p:spTree>
    <p:extLst>
      <p:ext uri="{BB962C8B-B14F-4D97-AF65-F5344CB8AC3E}">
        <p14:creationId xmlns:p14="http://schemas.microsoft.com/office/powerpoint/2010/main" val="278678110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imes New Roman" pitchFamily="18" charset="0"/>
        </a:defRPr>
      </a:lvl2pPr>
      <a:lvl3pPr algn="l" rtl="0" eaLnBrk="0" fontAlgn="base" hangingPunct="0">
        <a:spcBef>
          <a:spcPct val="0"/>
        </a:spcBef>
        <a:spcAft>
          <a:spcPct val="0"/>
        </a:spcAft>
        <a:defRPr sz="2400">
          <a:solidFill>
            <a:schemeClr val="tx2"/>
          </a:solidFill>
          <a:latin typeface="Times New Roman" pitchFamily="18" charset="0"/>
        </a:defRPr>
      </a:lvl3pPr>
      <a:lvl4pPr algn="l" rtl="0" eaLnBrk="0" fontAlgn="base" hangingPunct="0">
        <a:spcBef>
          <a:spcPct val="0"/>
        </a:spcBef>
        <a:spcAft>
          <a:spcPct val="0"/>
        </a:spcAft>
        <a:defRPr sz="2400">
          <a:solidFill>
            <a:schemeClr val="tx2"/>
          </a:solidFill>
          <a:latin typeface="Times New Roman" pitchFamily="18" charset="0"/>
        </a:defRPr>
      </a:lvl4pPr>
      <a:lvl5pPr algn="l" rtl="0" eaLnBrk="0" fontAlgn="base" hangingPunct="0">
        <a:spcBef>
          <a:spcPct val="0"/>
        </a:spcBef>
        <a:spcAft>
          <a:spcPct val="0"/>
        </a:spcAft>
        <a:defRPr sz="2400">
          <a:solidFill>
            <a:schemeClr val="tx2"/>
          </a:solidFill>
          <a:latin typeface="Times New Roman" pitchFamily="18" charset="0"/>
        </a:defRPr>
      </a:lvl5pPr>
      <a:lvl6pPr marL="457200" algn="l" rtl="0" fontAlgn="base">
        <a:spcBef>
          <a:spcPct val="0"/>
        </a:spcBef>
        <a:spcAft>
          <a:spcPct val="0"/>
        </a:spcAft>
        <a:defRPr sz="2400">
          <a:solidFill>
            <a:schemeClr val="tx2"/>
          </a:solidFill>
          <a:latin typeface="Times New Roman" pitchFamily="18" charset="0"/>
        </a:defRPr>
      </a:lvl6pPr>
      <a:lvl7pPr marL="914400" algn="l" rtl="0" fontAlgn="base">
        <a:spcBef>
          <a:spcPct val="0"/>
        </a:spcBef>
        <a:spcAft>
          <a:spcPct val="0"/>
        </a:spcAft>
        <a:defRPr sz="2400">
          <a:solidFill>
            <a:schemeClr val="tx2"/>
          </a:solidFill>
          <a:latin typeface="Times New Roman" pitchFamily="18" charset="0"/>
        </a:defRPr>
      </a:lvl7pPr>
      <a:lvl8pPr marL="1371600" algn="l" rtl="0" fontAlgn="base">
        <a:spcBef>
          <a:spcPct val="0"/>
        </a:spcBef>
        <a:spcAft>
          <a:spcPct val="0"/>
        </a:spcAft>
        <a:defRPr sz="2400">
          <a:solidFill>
            <a:schemeClr val="tx2"/>
          </a:solidFill>
          <a:latin typeface="Times New Roman" pitchFamily="18" charset="0"/>
        </a:defRPr>
      </a:lvl8pPr>
      <a:lvl9pPr marL="1828800" algn="l" rtl="0" fontAlgn="base">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24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7.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3.xml"/><Relationship Id="rId1" Type="http://schemas.openxmlformats.org/officeDocument/2006/relationships/tags" Target="../tags/tag9.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1.xml"/><Relationship Id="rId1" Type="http://schemas.openxmlformats.org/officeDocument/2006/relationships/video" Target="file:///H:\1.%20PHAN%20DINH%20PHUNG\2.%20HOIGIANG\1.%20LOP%205\1.TIENG%20VIET\LTVC5%20-%20Dai%20tu\Bac%20dang%20cung%20chung%20chau%20hanh%20quan.wmv" TargetMode="Externa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3.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5.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0.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1.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1.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93.xml"/><Relationship Id="rId5" Type="http://schemas.openxmlformats.org/officeDocument/2006/relationships/image" Target="../media/image37.gif"/><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image" Target="../media/image14.gif"/><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tags" Target="../tags/tag2.xml"/><Relationship Id="rId5" Type="http://schemas.openxmlformats.org/officeDocument/2006/relationships/image" Target="../media/image14.gif"/><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tags" Target="../tags/tag3.xml"/><Relationship Id="rId5" Type="http://schemas.openxmlformats.org/officeDocument/2006/relationships/image" Target="../media/image14.gif"/><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7" y="0"/>
            <a:ext cx="12188388" cy="6858000"/>
          </a:xfrm>
          <a:prstGeom prst="rect">
            <a:avLst/>
          </a:prstGeom>
        </p:spPr>
      </p:pic>
      <p:sp>
        <p:nvSpPr>
          <p:cNvPr id="3" name="文本框 2"/>
          <p:cNvSpPr txBox="1"/>
          <p:nvPr/>
        </p:nvSpPr>
        <p:spPr>
          <a:xfrm>
            <a:off x="1206052" y="172082"/>
            <a:ext cx="10747513" cy="697561"/>
          </a:xfrm>
          <a:prstGeom prst="rect">
            <a:avLst/>
          </a:prstGeom>
          <a:noFill/>
        </p:spPr>
        <p:txBody>
          <a:bodyPr wrap="square" lIns="121917" tIns="60959" rIns="121917" bIns="60959" rtlCol="0">
            <a:spAutoFit/>
          </a:bodyPr>
          <a:lstStyle/>
          <a:p>
            <a:pPr algn="ctr" defTabSz="914354"/>
            <a:r>
              <a:rPr lang="en-US" altLang="zh-CN" sz="3733" b="1" dirty="0">
                <a:solidFill>
                  <a:srgbClr val="002060"/>
                </a:solidFill>
                <a:latin typeface="Times New Roman" pitchFamily="18" charset="0"/>
                <a:ea typeface="叶根友行书繁" panose="02010601030101010101" pitchFamily="2" charset="-122"/>
                <a:cs typeface="Times New Roman" pitchFamily="18" charset="0"/>
              </a:rPr>
              <a:t>TRƯỜNG TIỂU HỌC NGỌC LÂM</a:t>
            </a:r>
            <a:endParaRPr lang="zh-CN" altLang="en-US" sz="3733" b="1" dirty="0">
              <a:solidFill>
                <a:srgbClr val="00206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302931" y="1295086"/>
            <a:ext cx="8553752" cy="1600436"/>
          </a:xfrm>
          <a:prstGeom prst="rect">
            <a:avLst/>
          </a:prstGeom>
          <a:noFill/>
        </p:spPr>
        <p:txBody>
          <a:bodyPr wrap="square" lIns="121917" tIns="60959" rIns="121917" bIns="60959" rtlCol="0">
            <a:spAutoFit/>
          </a:bodyPr>
          <a:lstStyle/>
          <a:p>
            <a:pPr algn="ctr" defTabSz="914354"/>
            <a:r>
              <a:rPr lang="en-US" sz="64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TỪ VÀ CÂU</a:t>
            </a:r>
            <a:endParaRPr lang="en-US" sz="4267" b="1" kern="10" dirty="0">
              <a:ln w="9525">
                <a:solidFill>
                  <a:srgbClr val="FF0000"/>
                </a:solidFill>
                <a:round/>
                <a:headEnd/>
                <a:tailEnd/>
              </a:ln>
              <a:solidFill>
                <a:srgbClr val="70AD47">
                  <a:lumMod val="50000"/>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defTabSz="914354"/>
            <a:endParaRPr lang="en-US" altLang="zh-CN" sz="3200" b="1" dirty="0">
              <a:solidFill>
                <a:srgbClr val="7030A0"/>
              </a:solidFill>
              <a:latin typeface="Times New Roman" pitchFamily="18" charset="0"/>
              <a:ea typeface="微软雅黑" panose="020B0503020204020204" pitchFamily="34" charset="-122"/>
              <a:cs typeface="Times New Roman" pitchFamily="18" charset="0"/>
            </a:endParaRPr>
          </a:p>
        </p:txBody>
      </p:sp>
      <p:pic>
        <p:nvPicPr>
          <p:cNvPr id="4" name="Heaven-Instrumental-Jul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99848" y="3186785"/>
            <a:ext cx="812800" cy="812800"/>
          </a:xfrm>
          <a:prstGeom prst="rect">
            <a:avLst/>
          </a:prstGeom>
        </p:spPr>
      </p:pic>
      <p:sp>
        <p:nvSpPr>
          <p:cNvPr id="7" name="文本框 2"/>
          <p:cNvSpPr txBox="1"/>
          <p:nvPr/>
        </p:nvSpPr>
        <p:spPr>
          <a:xfrm>
            <a:off x="3317359" y="6160377"/>
            <a:ext cx="8872836" cy="697561"/>
          </a:xfrm>
          <a:prstGeom prst="rect">
            <a:avLst/>
          </a:prstGeom>
          <a:noFill/>
        </p:spPr>
        <p:txBody>
          <a:bodyPr wrap="square" lIns="121917" tIns="60959" rIns="121917" bIns="60959" rtlCol="0">
            <a:spAutoFit/>
          </a:bodyPr>
          <a:lstStyle/>
          <a:p>
            <a:pPr algn="ctr" defTabSz="914354"/>
            <a:r>
              <a:rPr lang="en-US" altLang="zh-CN" sz="3733" b="1" dirty="0" err="1">
                <a:solidFill>
                  <a:srgbClr val="002060"/>
                </a:solidFill>
                <a:latin typeface="Times New Roman" pitchFamily="18" charset="0"/>
                <a:ea typeface="微软雅黑" panose="020B0503020204020204" pitchFamily="34" charset="-122"/>
                <a:cs typeface="Times New Roman" pitchFamily="18" charset="0"/>
              </a:rPr>
              <a:t>Giáo</a:t>
            </a:r>
            <a:r>
              <a:rPr lang="en-US" altLang="zh-CN" sz="3733" b="1" dirty="0">
                <a:solidFill>
                  <a:srgbClr val="002060"/>
                </a:solidFill>
                <a:latin typeface="Times New Roman" pitchFamily="18" charset="0"/>
                <a:ea typeface="微软雅黑" panose="020B0503020204020204" pitchFamily="34" charset="-122"/>
                <a:cs typeface="Times New Roman" pitchFamily="18" charset="0"/>
              </a:rPr>
              <a:t> </a:t>
            </a:r>
            <a:r>
              <a:rPr lang="en-US" altLang="zh-CN" sz="3733" b="1" dirty="0" err="1">
                <a:solidFill>
                  <a:srgbClr val="002060"/>
                </a:solidFill>
                <a:latin typeface="Times New Roman" pitchFamily="18" charset="0"/>
                <a:ea typeface="微软雅黑" panose="020B0503020204020204" pitchFamily="34" charset="-122"/>
                <a:cs typeface="Times New Roman" pitchFamily="18" charset="0"/>
              </a:rPr>
              <a:t>viên</a:t>
            </a:r>
            <a:r>
              <a:rPr lang="en-US" altLang="zh-CN" sz="3733" b="1" dirty="0">
                <a:solidFill>
                  <a:srgbClr val="002060"/>
                </a:solidFill>
                <a:latin typeface="Times New Roman" pitchFamily="18" charset="0"/>
                <a:ea typeface="微软雅黑" panose="020B0503020204020204" pitchFamily="34" charset="-122"/>
                <a:cs typeface="Times New Roman" pitchFamily="18" charset="0"/>
              </a:rPr>
              <a:t>: </a:t>
            </a:r>
            <a:r>
              <a:rPr lang="en-US" altLang="zh-CN" sz="3733" b="1" dirty="0" err="1">
                <a:solidFill>
                  <a:srgbClr val="002060"/>
                </a:solidFill>
                <a:latin typeface="Times New Roman" pitchFamily="18" charset="0"/>
                <a:ea typeface="微软雅黑" panose="020B0503020204020204" pitchFamily="34" charset="-122"/>
                <a:cs typeface="Times New Roman" pitchFamily="18" charset="0"/>
              </a:rPr>
              <a:t>Trần</a:t>
            </a:r>
            <a:r>
              <a:rPr lang="en-US" altLang="zh-CN" sz="3733" b="1" dirty="0">
                <a:solidFill>
                  <a:srgbClr val="002060"/>
                </a:solidFill>
                <a:latin typeface="Times New Roman" pitchFamily="18" charset="0"/>
                <a:ea typeface="微软雅黑" panose="020B0503020204020204" pitchFamily="34" charset="-122"/>
                <a:cs typeface="Times New Roman" pitchFamily="18" charset="0"/>
              </a:rPr>
              <a:t> </a:t>
            </a:r>
            <a:r>
              <a:rPr lang="en-US" altLang="zh-CN" sz="3733" b="1" dirty="0" err="1">
                <a:solidFill>
                  <a:srgbClr val="002060"/>
                </a:solidFill>
                <a:latin typeface="Times New Roman" pitchFamily="18" charset="0"/>
                <a:ea typeface="微软雅黑" panose="020B0503020204020204" pitchFamily="34" charset="-122"/>
                <a:cs typeface="Times New Roman" pitchFamily="18" charset="0"/>
              </a:rPr>
              <a:t>Thị</a:t>
            </a:r>
            <a:r>
              <a:rPr lang="en-US" altLang="zh-CN" sz="3733" b="1" dirty="0">
                <a:solidFill>
                  <a:srgbClr val="002060"/>
                </a:solidFill>
                <a:latin typeface="Times New Roman" pitchFamily="18" charset="0"/>
                <a:ea typeface="微软雅黑" panose="020B0503020204020204" pitchFamily="34" charset="-122"/>
                <a:cs typeface="Times New Roman" pitchFamily="18" charset="0"/>
              </a:rPr>
              <a:t> Thu </a:t>
            </a:r>
            <a:r>
              <a:rPr lang="en-US" altLang="zh-CN" sz="3733" b="1" dirty="0" err="1">
                <a:solidFill>
                  <a:srgbClr val="002060"/>
                </a:solidFill>
                <a:latin typeface="Times New Roman" pitchFamily="18" charset="0"/>
                <a:ea typeface="微软雅黑" panose="020B0503020204020204" pitchFamily="34" charset="-122"/>
                <a:cs typeface="Times New Roman" pitchFamily="18" charset="0"/>
              </a:rPr>
              <a:t>Hương</a:t>
            </a:r>
            <a:r>
              <a:rPr lang="en-US" altLang="zh-CN" sz="3733" b="1" dirty="0">
                <a:solidFill>
                  <a:srgbClr val="002060"/>
                </a:solidFill>
                <a:latin typeface="Times New Roman" pitchFamily="18" charset="0"/>
                <a:ea typeface="微软雅黑" panose="020B0503020204020204" pitchFamily="34" charset="-122"/>
                <a:cs typeface="Times New Roman" pitchFamily="18" charset="0"/>
              </a:rPr>
              <a:t>- </a:t>
            </a:r>
            <a:r>
              <a:rPr lang="en-US" altLang="zh-CN" sz="3733" b="1" dirty="0" err="1">
                <a:solidFill>
                  <a:srgbClr val="002060"/>
                </a:solidFill>
                <a:latin typeface="Times New Roman" pitchFamily="18" charset="0"/>
                <a:ea typeface="微软雅黑" panose="020B0503020204020204" pitchFamily="34" charset="-122"/>
                <a:cs typeface="Times New Roman" pitchFamily="18" charset="0"/>
              </a:rPr>
              <a:t>Lớp</a:t>
            </a:r>
            <a:r>
              <a:rPr lang="en-US" altLang="zh-CN" sz="3733" b="1" dirty="0">
                <a:solidFill>
                  <a:srgbClr val="002060"/>
                </a:solidFill>
                <a:latin typeface="Times New Roman" pitchFamily="18" charset="0"/>
                <a:ea typeface="微软雅黑" panose="020B0503020204020204" pitchFamily="34" charset="-122"/>
                <a:cs typeface="Times New Roman" pitchFamily="18" charset="0"/>
              </a:rPr>
              <a:t> 5A2</a:t>
            </a:r>
          </a:p>
        </p:txBody>
      </p:sp>
      <p:sp>
        <p:nvSpPr>
          <p:cNvPr id="9" name="WordArt 7"/>
          <p:cNvSpPr>
            <a:spLocks noChangeArrowheads="1" noChangeShapeType="1" noTextEdit="1"/>
          </p:cNvSpPr>
          <p:nvPr/>
        </p:nvSpPr>
        <p:spPr bwMode="auto">
          <a:xfrm>
            <a:off x="6823691" y="2353005"/>
            <a:ext cx="3221261" cy="193592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err="1">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Đại</a:t>
            </a:r>
            <a:r>
              <a:rPr lang="en-US" sz="3600" kern="10" dirty="0">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từ</a:t>
            </a:r>
            <a:endParaRPr lang="en-US" sz="3600" kern="10" dirty="0">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830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367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4" presetClass="emph" presetSubtype="0" fill="hold" grpId="1" nodeType="withEffect">
                                  <p:stCondLst>
                                    <p:cond delay="500"/>
                                  </p:stCondLst>
                                  <p:iterate type="lt">
                                    <p:tmPct val="10000"/>
                                  </p:iterate>
                                  <p:childTnLst>
                                    <p:animMotion origin="layout" path="M 0.0 0.0 L 0.0 -0.07213" pathEditMode="relative" ptsTypes="">
                                      <p:cBhvr>
                                        <p:cTn id="16" dur="250" accel="50000" decel="50000" autoRev="1" fill="hold">
                                          <p:stCondLst>
                                            <p:cond delay="0"/>
                                          </p:stCondLst>
                                        </p:cTn>
                                        <p:tgtEl>
                                          <p:spTgt spid="3"/>
                                        </p:tgtEl>
                                        <p:attrNameLst>
                                          <p:attrName>ppt_x</p:attrName>
                                          <p:attrName>ppt_y</p:attrName>
                                        </p:attrNameLst>
                                      </p:cBhvr>
                                    </p:animMotion>
                                    <p:animRot by="1500000">
                                      <p:cBhvr>
                                        <p:cTn id="17" dur="125" fill="hold">
                                          <p:stCondLst>
                                            <p:cond delay="0"/>
                                          </p:stCondLst>
                                        </p:cTn>
                                        <p:tgtEl>
                                          <p:spTgt spid="3"/>
                                        </p:tgtEl>
                                        <p:attrNameLst>
                                          <p:attrName>r</p:attrName>
                                        </p:attrNameLst>
                                      </p:cBhvr>
                                    </p:animRot>
                                    <p:animRot by="-1500000">
                                      <p:cBhvr>
                                        <p:cTn id="18" dur="125" fill="hold">
                                          <p:stCondLst>
                                            <p:cond delay="125"/>
                                          </p:stCondLst>
                                        </p:cTn>
                                        <p:tgtEl>
                                          <p:spTgt spid="3"/>
                                        </p:tgtEl>
                                        <p:attrNameLst>
                                          <p:attrName>r</p:attrName>
                                        </p:attrNameLst>
                                      </p:cBhvr>
                                    </p:animRot>
                                    <p:animRot by="-1500000">
                                      <p:cBhvr>
                                        <p:cTn id="19" dur="125" fill="hold">
                                          <p:stCondLst>
                                            <p:cond delay="250"/>
                                          </p:stCondLst>
                                        </p:cTn>
                                        <p:tgtEl>
                                          <p:spTgt spid="3"/>
                                        </p:tgtEl>
                                        <p:attrNameLst>
                                          <p:attrName>r</p:attrName>
                                        </p:attrNameLst>
                                      </p:cBhvr>
                                    </p:animRot>
                                    <p:animRot by="1500000">
                                      <p:cBhvr>
                                        <p:cTn id="20" dur="125" fill="hold">
                                          <p:stCondLst>
                                            <p:cond delay="375"/>
                                          </p:stCondLst>
                                        </p:cTn>
                                        <p:tgtEl>
                                          <p:spTgt spid="3"/>
                                        </p:tgtEl>
                                        <p:attrNameLst>
                                          <p:attrName>r</p:attrName>
                                        </p:attrNameLst>
                                      </p:cBhvr>
                                    </p:animRot>
                                  </p:childTnLst>
                                </p:cTn>
                              </p:par>
                            </p:childTnLst>
                          </p:cTn>
                        </p:par>
                        <p:par>
                          <p:cTn id="21" fill="hold">
                            <p:stCondLst>
                              <p:cond delay="1950"/>
                            </p:stCondLst>
                            <p:childTnLst>
                              <p:par>
                                <p:cTn id="22" presetID="1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p:tgtEl>
                                          <p:spTgt spid="6"/>
                                        </p:tgtEl>
                                        <p:attrNameLst>
                                          <p:attrName>ppt_y</p:attrName>
                                        </p:attrNameLst>
                                      </p:cBhvr>
                                      <p:tavLst>
                                        <p:tav tm="0">
                                          <p:val>
                                            <p:strVal val="#ppt_y-#ppt_h*1.125000"/>
                                          </p:val>
                                        </p:tav>
                                        <p:tav tm="100000">
                                          <p:val>
                                            <p:strVal val="#ppt_y"/>
                                          </p:val>
                                        </p:tav>
                                      </p:tavLst>
                                    </p:anim>
                                    <p:animEffect transition="in" filter="wipe(down)">
                                      <p:cBhvr>
                                        <p:cTn id="25" dur="750"/>
                                        <p:tgtEl>
                                          <p:spTgt spid="6"/>
                                        </p:tgtEl>
                                      </p:cBhvr>
                                    </p:animEffect>
                                  </p:childTnLst>
                                </p:cTn>
                              </p:par>
                              <p:par>
                                <p:cTn id="26" presetID="34" presetClass="emph" presetSubtype="0" fill="hold" grpId="2" nodeType="withEffect">
                                  <p:stCondLst>
                                    <p:cond delay="0"/>
                                  </p:stCondLst>
                                  <p:iterate type="lt">
                                    <p:tmPct val="10000"/>
                                  </p:iterate>
                                  <p:childTnLst>
                                    <p:animMotion origin="layout" path="M 0.0 0.0 L 0.0 -0.07213" pathEditMode="relative" ptsTypes="">
                                      <p:cBhvr>
                                        <p:cTn id="27" dur="375" accel="50000" decel="50000" autoRev="1" fill="hold">
                                          <p:stCondLst>
                                            <p:cond delay="0"/>
                                          </p:stCondLst>
                                        </p:cTn>
                                        <p:tgtEl>
                                          <p:spTgt spid="3"/>
                                        </p:tgtEl>
                                        <p:attrNameLst>
                                          <p:attrName>ppt_x</p:attrName>
                                          <p:attrName>ppt_y</p:attrName>
                                        </p:attrNameLst>
                                      </p:cBhvr>
                                    </p:animMotion>
                                    <p:animRot by="1500000">
                                      <p:cBhvr>
                                        <p:cTn id="28" dur="188" fill="hold">
                                          <p:stCondLst>
                                            <p:cond delay="0"/>
                                          </p:stCondLst>
                                        </p:cTn>
                                        <p:tgtEl>
                                          <p:spTgt spid="3"/>
                                        </p:tgtEl>
                                        <p:attrNameLst>
                                          <p:attrName>r</p:attrName>
                                        </p:attrNameLst>
                                      </p:cBhvr>
                                    </p:animRot>
                                    <p:animRot by="-1500000">
                                      <p:cBhvr>
                                        <p:cTn id="29" dur="188" fill="hold">
                                          <p:stCondLst>
                                            <p:cond delay="188"/>
                                          </p:stCondLst>
                                        </p:cTn>
                                        <p:tgtEl>
                                          <p:spTgt spid="3"/>
                                        </p:tgtEl>
                                        <p:attrNameLst>
                                          <p:attrName>r</p:attrName>
                                        </p:attrNameLst>
                                      </p:cBhvr>
                                    </p:animRot>
                                    <p:animRot by="-1500000">
                                      <p:cBhvr>
                                        <p:cTn id="30" dur="188" fill="hold">
                                          <p:stCondLst>
                                            <p:cond delay="375"/>
                                          </p:stCondLst>
                                        </p:cTn>
                                        <p:tgtEl>
                                          <p:spTgt spid="3"/>
                                        </p:tgtEl>
                                        <p:attrNameLst>
                                          <p:attrName>r</p:attrName>
                                        </p:attrNameLst>
                                      </p:cBhvr>
                                    </p:animRot>
                                    <p:animRot by="1500000">
                                      <p:cBhvr>
                                        <p:cTn id="31" dur="188" fill="hold">
                                          <p:stCondLst>
                                            <p:cond delay="563"/>
                                          </p:stCondLst>
                                        </p:cTn>
                                        <p:tgtEl>
                                          <p:spTgt spid="3"/>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0"/>
                                  </p:iterate>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par>
                                <p:cTn id="40" presetID="34" presetClass="emph" presetSubtype="0" fill="hold" grpId="1" nodeType="withEffect">
                                  <p:stCondLst>
                                    <p:cond delay="500"/>
                                  </p:stCondLst>
                                  <p:iterate type="lt">
                                    <p:tmPct val="10000"/>
                                  </p:iterate>
                                  <p:childTnLst>
                                    <p:animMotion origin="layout" path="M 0.0 0.0 L 0.0 -0.07213" pathEditMode="relative" ptsTypes="">
                                      <p:cBhvr>
                                        <p:cTn id="41" dur="250" accel="50000" decel="50000" autoRev="1" fill="hold">
                                          <p:stCondLst>
                                            <p:cond delay="0"/>
                                          </p:stCondLst>
                                        </p:cTn>
                                        <p:tgtEl>
                                          <p:spTgt spid="7"/>
                                        </p:tgtEl>
                                        <p:attrNameLst>
                                          <p:attrName>ppt_x</p:attrName>
                                          <p:attrName>ppt_y</p:attrName>
                                        </p:attrNameLst>
                                      </p:cBhvr>
                                    </p:animMotion>
                                    <p:animRot by="1500000">
                                      <p:cBhvr>
                                        <p:cTn id="42" dur="125" fill="hold">
                                          <p:stCondLst>
                                            <p:cond delay="0"/>
                                          </p:stCondLst>
                                        </p:cTn>
                                        <p:tgtEl>
                                          <p:spTgt spid="7"/>
                                        </p:tgtEl>
                                        <p:attrNameLst>
                                          <p:attrName>r</p:attrName>
                                        </p:attrNameLst>
                                      </p:cBhvr>
                                    </p:animRot>
                                    <p:animRot by="-1500000">
                                      <p:cBhvr>
                                        <p:cTn id="43" dur="125" fill="hold">
                                          <p:stCondLst>
                                            <p:cond delay="125"/>
                                          </p:stCondLst>
                                        </p:cTn>
                                        <p:tgtEl>
                                          <p:spTgt spid="7"/>
                                        </p:tgtEl>
                                        <p:attrNameLst>
                                          <p:attrName>r</p:attrName>
                                        </p:attrNameLst>
                                      </p:cBhvr>
                                    </p:animRot>
                                    <p:animRot by="-1500000">
                                      <p:cBhvr>
                                        <p:cTn id="44" dur="125" fill="hold">
                                          <p:stCondLst>
                                            <p:cond delay="250"/>
                                          </p:stCondLst>
                                        </p:cTn>
                                        <p:tgtEl>
                                          <p:spTgt spid="7"/>
                                        </p:tgtEl>
                                        <p:attrNameLst>
                                          <p:attrName>r</p:attrName>
                                        </p:attrNameLst>
                                      </p:cBhvr>
                                    </p:animRot>
                                    <p:animRot by="1500000">
                                      <p:cBhvr>
                                        <p:cTn id="45" dur="125" fill="hold">
                                          <p:stCondLst>
                                            <p:cond delay="375"/>
                                          </p:stCondLst>
                                        </p:cTn>
                                        <p:tgtEl>
                                          <p:spTgt spid="7"/>
                                        </p:tgtEl>
                                        <p:attrNameLst>
                                          <p:attrName>r</p:attrName>
                                        </p:attrNameLst>
                                      </p:cBhvr>
                                    </p:animRot>
                                  </p:childTnLst>
                                </p:cTn>
                              </p:par>
                              <p:par>
                                <p:cTn id="46" presetID="34" presetClass="emph" presetSubtype="0" fill="hold" grpId="2" nodeType="withEffect">
                                  <p:stCondLst>
                                    <p:cond delay="0"/>
                                  </p:stCondLst>
                                  <p:iterate type="lt">
                                    <p:tmPct val="10000"/>
                                  </p:iterate>
                                  <p:childTnLst>
                                    <p:animMotion origin="layout" path="M 0.0 0.0 L 0.0 -0.07213" pathEditMode="relative" ptsTypes="">
                                      <p:cBhvr>
                                        <p:cTn id="47" dur="375" accel="50000" decel="50000" autoRev="1" fill="hold">
                                          <p:stCondLst>
                                            <p:cond delay="0"/>
                                          </p:stCondLst>
                                        </p:cTn>
                                        <p:tgtEl>
                                          <p:spTgt spid="7"/>
                                        </p:tgtEl>
                                        <p:attrNameLst>
                                          <p:attrName>ppt_x</p:attrName>
                                          <p:attrName>ppt_y</p:attrName>
                                        </p:attrNameLst>
                                      </p:cBhvr>
                                    </p:animMotion>
                                    <p:animRot by="1500000">
                                      <p:cBhvr>
                                        <p:cTn id="48" dur="188" fill="hold">
                                          <p:stCondLst>
                                            <p:cond delay="0"/>
                                          </p:stCondLst>
                                        </p:cTn>
                                        <p:tgtEl>
                                          <p:spTgt spid="7"/>
                                        </p:tgtEl>
                                        <p:attrNameLst>
                                          <p:attrName>r</p:attrName>
                                        </p:attrNameLst>
                                      </p:cBhvr>
                                    </p:animRot>
                                    <p:animRot by="-1500000">
                                      <p:cBhvr>
                                        <p:cTn id="49" dur="188" fill="hold">
                                          <p:stCondLst>
                                            <p:cond delay="188"/>
                                          </p:stCondLst>
                                        </p:cTn>
                                        <p:tgtEl>
                                          <p:spTgt spid="7"/>
                                        </p:tgtEl>
                                        <p:attrNameLst>
                                          <p:attrName>r</p:attrName>
                                        </p:attrNameLst>
                                      </p:cBhvr>
                                    </p:animRot>
                                    <p:animRot by="-1500000">
                                      <p:cBhvr>
                                        <p:cTn id="50" dur="188" fill="hold">
                                          <p:stCondLst>
                                            <p:cond delay="375"/>
                                          </p:stCondLst>
                                        </p:cTn>
                                        <p:tgtEl>
                                          <p:spTgt spid="7"/>
                                        </p:tgtEl>
                                        <p:attrNameLst>
                                          <p:attrName>r</p:attrName>
                                        </p:attrNameLst>
                                      </p:cBhvr>
                                    </p:animRot>
                                    <p:animRot by="1500000">
                                      <p:cBhvr>
                                        <p:cTn id="51" dur="188" fill="hold">
                                          <p:stCondLst>
                                            <p:cond delay="563"/>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4"/>
                </p:tgtEl>
              </p:cMediaNode>
            </p:audio>
          </p:childTnLst>
        </p:cTn>
      </p:par>
    </p:tnLst>
    <p:bldLst>
      <p:bldP spid="3" grpId="0"/>
      <p:bldP spid="3" grpId="1"/>
      <p:bldP spid="3" grpId="2"/>
      <p:bldP spid="6" grpId="0"/>
      <p:bldP spid="7" grpId="0"/>
      <p:bldP spid="7" grpId="1"/>
      <p:bldP spid="7"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Content Placeholder 3">
            <a:extLst>
              <a:ext uri="{FF2B5EF4-FFF2-40B4-BE49-F238E27FC236}">
                <a16:creationId xmlns:a16="http://schemas.microsoft.com/office/drawing/2014/main" id="{28F7E5DE-FEF8-4E65-A8F9-3F52A461E29F}"/>
              </a:ext>
            </a:extLst>
          </p:cNvPr>
          <p:cNvPicPr>
            <a:picLocks noChangeAspect="1"/>
          </p:cNvPicPr>
          <p:nvPr/>
        </p:nvPicPr>
        <p:blipFill rotWithShape="1">
          <a:blip r:embed="rId3"/>
          <a:srcRect t="22274" b="6070"/>
          <a:stretch/>
        </p:blipFill>
        <p:spPr>
          <a:xfrm rot="10800000">
            <a:off x="20" y="-48030"/>
            <a:ext cx="12191980" cy="6857990"/>
          </a:xfrm>
          <a:prstGeom prst="rect">
            <a:avLst/>
          </a:prstGeom>
        </p:spPr>
      </p:pic>
      <p:sp>
        <p:nvSpPr>
          <p:cNvPr id="10242" name="Text Box 7">
            <a:extLst>
              <a:ext uri="{FF2B5EF4-FFF2-40B4-BE49-F238E27FC236}">
                <a16:creationId xmlns:a16="http://schemas.microsoft.com/office/drawing/2014/main" id="{1B4272B8-BF9B-44E2-A43D-22EE18986EED}"/>
              </a:ext>
            </a:extLst>
          </p:cNvPr>
          <p:cNvSpPr txBox="1">
            <a:spLocks noChangeArrowheads="1"/>
          </p:cNvSpPr>
          <p:nvPr/>
        </p:nvSpPr>
        <p:spPr bwMode="auto">
          <a:xfrm>
            <a:off x="1600200" y="7620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en-US" sz="2800" b="1" dirty="0">
                <a:solidFill>
                  <a:srgbClr val="49912F"/>
                </a:solidFill>
                <a:latin typeface="Times New Roman" panose="02020603050405020304" pitchFamily="18" charset="0"/>
              </a:rPr>
              <a:t>I. </a:t>
            </a:r>
            <a:r>
              <a:rPr lang="en-US" altLang="en-US" sz="2800" b="1" dirty="0" err="1">
                <a:solidFill>
                  <a:srgbClr val="49912F"/>
                </a:solidFill>
                <a:latin typeface="Times New Roman" panose="02020603050405020304" pitchFamily="18" charset="0"/>
              </a:rPr>
              <a:t>Nhận</a:t>
            </a:r>
            <a:r>
              <a:rPr lang="en-US" altLang="en-US" sz="2800" b="1" dirty="0">
                <a:solidFill>
                  <a:srgbClr val="49912F"/>
                </a:solidFill>
                <a:latin typeface="Times New Roman" panose="02020603050405020304" pitchFamily="18" charset="0"/>
              </a:rPr>
              <a:t> </a:t>
            </a:r>
            <a:r>
              <a:rPr lang="en-US" altLang="en-US" sz="2800" b="1" dirty="0" err="1">
                <a:solidFill>
                  <a:srgbClr val="49912F"/>
                </a:solidFill>
                <a:latin typeface="Times New Roman" panose="02020603050405020304" pitchFamily="18" charset="0"/>
              </a:rPr>
              <a:t>xét</a:t>
            </a:r>
            <a:endParaRPr lang="en-US" altLang="en-US" sz="2800" b="1" dirty="0">
              <a:solidFill>
                <a:srgbClr val="49912F"/>
              </a:solidFill>
              <a:latin typeface="Times New Roman" panose="02020603050405020304" pitchFamily="18" charset="0"/>
            </a:endParaRPr>
          </a:p>
        </p:txBody>
      </p:sp>
      <p:sp>
        <p:nvSpPr>
          <p:cNvPr id="10243" name="Text Box 8">
            <a:extLst>
              <a:ext uri="{FF2B5EF4-FFF2-40B4-BE49-F238E27FC236}">
                <a16:creationId xmlns:a16="http://schemas.microsoft.com/office/drawing/2014/main" id="{B4D19B83-273E-4CE6-A19E-EEA721CD18CC}"/>
              </a:ext>
            </a:extLst>
          </p:cNvPr>
          <p:cNvSpPr txBox="1">
            <a:spLocks noChangeArrowheads="1"/>
          </p:cNvSpPr>
          <p:nvPr/>
        </p:nvSpPr>
        <p:spPr bwMode="auto">
          <a:xfrm>
            <a:off x="1524000" y="1447800"/>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b="1" dirty="0">
                <a:solidFill>
                  <a:srgbClr val="0000FF"/>
                </a:solidFill>
                <a:latin typeface="Times New Roman" panose="02020603050405020304" pitchFamily="18" charset="0"/>
              </a:rPr>
              <a:t>1. </a:t>
            </a:r>
            <a:r>
              <a:rPr lang="en-US" altLang="en-US" sz="2800" dirty="0" err="1">
                <a:solidFill>
                  <a:srgbClr val="0000FF"/>
                </a:solidFill>
                <a:latin typeface="Times New Roman" panose="02020603050405020304" pitchFamily="18" charset="0"/>
              </a:rPr>
              <a:t>Các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từ</a:t>
            </a:r>
            <a:r>
              <a:rPr lang="en-US" altLang="en-US" sz="2800" dirty="0">
                <a:solidFill>
                  <a:srgbClr val="0000FF"/>
                </a:solidFill>
                <a:latin typeface="Times New Roman" panose="02020603050405020304" pitchFamily="18" charset="0"/>
              </a:rPr>
              <a:t> in </a:t>
            </a:r>
            <a:r>
              <a:rPr lang="vi-VN" altLang="en-US" sz="2800" dirty="0">
                <a:solidFill>
                  <a:srgbClr val="0000FF"/>
                </a:solidFill>
                <a:latin typeface="Times New Roman" panose="02020603050405020304" pitchFamily="18" charset="0"/>
              </a:rPr>
              <a:t>đậm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dưới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đây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được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dùng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để</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gì</a:t>
            </a:r>
            <a:r>
              <a:rPr lang="en-US" altLang="en-US" sz="2800" dirty="0">
                <a:solidFill>
                  <a:srgbClr val="0000FF"/>
                </a:solidFill>
                <a:latin typeface="Times New Roman" panose="02020603050405020304" pitchFamily="18" charset="0"/>
              </a:rPr>
              <a:t>?</a:t>
            </a:r>
          </a:p>
        </p:txBody>
      </p:sp>
      <p:sp>
        <p:nvSpPr>
          <p:cNvPr id="10244" name="Text Box 9">
            <a:extLst>
              <a:ext uri="{FF2B5EF4-FFF2-40B4-BE49-F238E27FC236}">
                <a16:creationId xmlns:a16="http://schemas.microsoft.com/office/drawing/2014/main" id="{820CFF14-DB81-4F35-BB9B-62C507AC6B00}"/>
              </a:ext>
            </a:extLst>
          </p:cNvPr>
          <p:cNvSpPr txBox="1">
            <a:spLocks noChangeArrowheads="1"/>
          </p:cNvSpPr>
          <p:nvPr/>
        </p:nvSpPr>
        <p:spPr bwMode="auto">
          <a:xfrm>
            <a:off x="1524000" y="1905000"/>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a:solidFill>
                  <a:srgbClr val="0000CC"/>
                </a:solidFill>
                <a:latin typeface="Times New Roman" panose="02020603050405020304" pitchFamily="18" charset="0"/>
              </a:rPr>
              <a:t>a) </a:t>
            </a:r>
            <a:r>
              <a:rPr lang="en-US" altLang="en-US" sz="2800" dirty="0" err="1">
                <a:solidFill>
                  <a:srgbClr val="0000CC"/>
                </a:solidFill>
                <a:latin typeface="Times New Roman" panose="02020603050405020304" pitchFamily="18" charset="0"/>
              </a:rPr>
              <a:t>Hùng</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nói</a:t>
            </a:r>
            <a:r>
              <a:rPr lang="en-US" altLang="en-US" sz="2800" dirty="0">
                <a:solidFill>
                  <a:srgbClr val="0000CC"/>
                </a:solidFill>
                <a:latin typeface="Times New Roman" panose="02020603050405020304" pitchFamily="18" charset="0"/>
              </a:rPr>
              <a:t>: “Theo </a:t>
            </a:r>
            <a:r>
              <a:rPr lang="en-US" altLang="en-US" sz="3200" b="1" dirty="0" err="1">
                <a:solidFill>
                  <a:srgbClr val="0000FF"/>
                </a:solidFill>
                <a:latin typeface="Times New Roman" panose="02020603050405020304" pitchFamily="18" charset="0"/>
              </a:rPr>
              <a:t>tớ</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quý</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nhất</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là</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lúa</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gạo</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Các</a:t>
            </a:r>
            <a:r>
              <a:rPr lang="en-US" altLang="en-US" sz="2800" dirty="0">
                <a:solidFill>
                  <a:srgbClr val="0000CC"/>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cậu</a:t>
            </a:r>
            <a:r>
              <a:rPr lang="en-US" altLang="en-US" sz="2800" dirty="0">
                <a:solidFill>
                  <a:srgbClr val="49912F"/>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có</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thấy</a:t>
            </a:r>
            <a:r>
              <a:rPr lang="en-US" altLang="en-US" sz="2800" dirty="0">
                <a:solidFill>
                  <a:srgbClr val="0000CC"/>
                </a:solidFill>
                <a:latin typeface="Times New Roman" panose="02020603050405020304" pitchFamily="18" charset="0"/>
              </a:rPr>
              <a:t> ai </a:t>
            </a:r>
            <a:r>
              <a:rPr lang="en-US" altLang="en-US" sz="2800" dirty="0" err="1">
                <a:solidFill>
                  <a:srgbClr val="0000CC"/>
                </a:solidFill>
                <a:latin typeface="Times New Roman" panose="02020603050405020304" pitchFamily="18" charset="0"/>
              </a:rPr>
              <a:t>không</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ăn</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mà</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sống</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được</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không</a:t>
            </a:r>
            <a:r>
              <a:rPr lang="en-US" altLang="en-US" sz="2800" dirty="0">
                <a:solidFill>
                  <a:srgbClr val="0000CC"/>
                </a:solidFill>
                <a:latin typeface="Times New Roman" panose="02020603050405020304" pitchFamily="18" charset="0"/>
              </a:rPr>
              <a:t>?”</a:t>
            </a:r>
          </a:p>
          <a:p>
            <a:pPr eaLnBrk="1" hangingPunct="1"/>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Quý</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và</a:t>
            </a:r>
            <a:r>
              <a:rPr lang="en-US" altLang="en-US" sz="2800" dirty="0">
                <a:solidFill>
                  <a:srgbClr val="0000CC"/>
                </a:solidFill>
                <a:latin typeface="Times New Roman" panose="02020603050405020304" pitchFamily="18" charset="0"/>
              </a:rPr>
              <a:t> Nam </a:t>
            </a:r>
            <a:r>
              <a:rPr lang="en-US" altLang="en-US" sz="2800" dirty="0" err="1">
                <a:solidFill>
                  <a:srgbClr val="0000CC"/>
                </a:solidFill>
                <a:latin typeface="Times New Roman" panose="02020603050405020304" pitchFamily="18" charset="0"/>
              </a:rPr>
              <a:t>cho</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là</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có</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lí</a:t>
            </a:r>
            <a:r>
              <a:rPr lang="en-US" altLang="en-US" sz="2800" dirty="0">
                <a:solidFill>
                  <a:srgbClr val="0000CC"/>
                </a:solidFill>
                <a:latin typeface="Times New Roman" panose="02020603050405020304" pitchFamily="18" charset="0"/>
              </a:rPr>
              <a:t>.</a:t>
            </a:r>
            <a:endParaRPr lang="en-US" altLang="en-US" sz="2800" dirty="0">
              <a:latin typeface="Times New Roman" panose="02020603050405020304" pitchFamily="18" charset="0"/>
            </a:endParaRPr>
          </a:p>
        </p:txBody>
      </p:sp>
      <p:sp>
        <p:nvSpPr>
          <p:cNvPr id="54282" name="Text Box 10">
            <a:extLst>
              <a:ext uri="{FF2B5EF4-FFF2-40B4-BE49-F238E27FC236}">
                <a16:creationId xmlns:a16="http://schemas.microsoft.com/office/drawing/2014/main" id="{26896437-9BC3-4DB7-8E7B-93B996467D37}"/>
              </a:ext>
            </a:extLst>
          </p:cNvPr>
          <p:cNvSpPr txBox="1">
            <a:spLocks noChangeArrowheads="1"/>
          </p:cNvSpPr>
          <p:nvPr/>
        </p:nvSpPr>
        <p:spPr bwMode="auto">
          <a:xfrm>
            <a:off x="1524000" y="5029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a:solidFill>
                  <a:srgbClr val="0000CC"/>
                </a:solidFill>
                <a:latin typeface="Times New Roman" panose="02020603050405020304" pitchFamily="18" charset="0"/>
              </a:rPr>
              <a:t>b) </a:t>
            </a:r>
            <a:r>
              <a:rPr lang="en-US" altLang="en-US" sz="2800" dirty="0" err="1">
                <a:solidFill>
                  <a:srgbClr val="0000CC"/>
                </a:solidFill>
                <a:latin typeface="Times New Roman" panose="02020603050405020304" pitchFamily="18" charset="0"/>
              </a:rPr>
              <a:t>Chích</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bông</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sà</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xuống</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vườn</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cải</a:t>
            </a:r>
            <a:r>
              <a:rPr lang="en-US" altLang="en-US" sz="2800" dirty="0">
                <a:solidFill>
                  <a:srgbClr val="0000CC"/>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Nó</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tìm</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bắt</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sâu</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bọ</a:t>
            </a:r>
            <a:r>
              <a:rPr lang="en-US" altLang="en-US" sz="2800" dirty="0">
                <a:solidFill>
                  <a:srgbClr val="0000CC"/>
                </a:solidFill>
                <a:latin typeface="Times New Roman" panose="02020603050405020304" pitchFamily="18" charset="0"/>
              </a:rPr>
              <a:t>.</a:t>
            </a:r>
            <a:endParaRPr lang="en-US" altLang="en-US" sz="2800" dirty="0">
              <a:latin typeface="Times New Roman" panose="02020603050405020304" pitchFamily="18" charset="0"/>
            </a:endParaRPr>
          </a:p>
        </p:txBody>
      </p:sp>
      <p:sp>
        <p:nvSpPr>
          <p:cNvPr id="40" name="Text Box 7">
            <a:extLst>
              <a:ext uri="{FF2B5EF4-FFF2-40B4-BE49-F238E27FC236}">
                <a16:creationId xmlns:a16="http://schemas.microsoft.com/office/drawing/2014/main" id="{C963D5E9-123C-4602-A084-914FC33FEAF4}"/>
              </a:ext>
            </a:extLst>
          </p:cNvPr>
          <p:cNvSpPr txBox="1">
            <a:spLocks noChangeArrowheads="1"/>
          </p:cNvSpPr>
          <p:nvPr/>
        </p:nvSpPr>
        <p:spPr bwMode="auto">
          <a:xfrm>
            <a:off x="2590800" y="4033043"/>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err="1">
                <a:solidFill>
                  <a:srgbClr val="800000"/>
                </a:solidFill>
                <a:latin typeface="Times New Roman" panose="02020603050405020304" pitchFamily="18" charset="0"/>
              </a:rPr>
              <a:t>tớ</a:t>
            </a:r>
            <a:endParaRPr lang="en-US" altLang="en-US" sz="2800" dirty="0">
              <a:solidFill>
                <a:srgbClr val="800000"/>
              </a:solidFill>
              <a:latin typeface="Times New Roman" panose="02020603050405020304" pitchFamily="18" charset="0"/>
            </a:endParaRPr>
          </a:p>
        </p:txBody>
      </p:sp>
      <p:sp>
        <p:nvSpPr>
          <p:cNvPr id="41" name="Text Box 8">
            <a:extLst>
              <a:ext uri="{FF2B5EF4-FFF2-40B4-BE49-F238E27FC236}">
                <a16:creationId xmlns:a16="http://schemas.microsoft.com/office/drawing/2014/main" id="{17758987-C794-4C14-86E6-E0BE9DE9FCA6}"/>
              </a:ext>
            </a:extLst>
          </p:cNvPr>
          <p:cNvSpPr txBox="1">
            <a:spLocks noChangeArrowheads="1"/>
          </p:cNvSpPr>
          <p:nvPr/>
        </p:nvSpPr>
        <p:spPr bwMode="auto">
          <a:xfrm>
            <a:off x="2518231" y="4514850"/>
            <a:ext cx="681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err="1">
                <a:solidFill>
                  <a:srgbClr val="800000"/>
                </a:solidFill>
                <a:latin typeface="Times New Roman" panose="02020603050405020304" pitchFamily="18" charset="0"/>
              </a:rPr>
              <a:t>cậu</a:t>
            </a:r>
            <a:endParaRPr lang="en-US" altLang="en-US" sz="2800" dirty="0">
              <a:solidFill>
                <a:srgbClr val="800000"/>
              </a:solidFill>
              <a:latin typeface="Times New Roman" panose="02020603050405020304" pitchFamily="18" charset="0"/>
            </a:endParaRPr>
          </a:p>
        </p:txBody>
      </p:sp>
      <p:sp>
        <p:nvSpPr>
          <p:cNvPr id="43" name="Text Box 10">
            <a:extLst>
              <a:ext uri="{FF2B5EF4-FFF2-40B4-BE49-F238E27FC236}">
                <a16:creationId xmlns:a16="http://schemas.microsoft.com/office/drawing/2014/main" id="{9AD5C00A-614B-4F38-846B-85EF48A325F5}"/>
              </a:ext>
            </a:extLst>
          </p:cNvPr>
          <p:cNvSpPr txBox="1">
            <a:spLocks noChangeArrowheads="1"/>
          </p:cNvSpPr>
          <p:nvPr/>
        </p:nvSpPr>
        <p:spPr bwMode="auto">
          <a:xfrm>
            <a:off x="4730310" y="4041776"/>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err="1">
                <a:solidFill>
                  <a:srgbClr val="FF0066"/>
                </a:solidFill>
                <a:latin typeface="Times New Roman" panose="02020603050405020304" pitchFamily="18" charset="0"/>
              </a:rPr>
              <a:t>Hùng</a:t>
            </a:r>
            <a:endParaRPr lang="en-US" altLang="en-US" sz="2800" dirty="0">
              <a:solidFill>
                <a:srgbClr val="FF0066"/>
              </a:solidFill>
              <a:latin typeface="Times New Roman" panose="02020603050405020304" pitchFamily="18" charset="0"/>
            </a:endParaRPr>
          </a:p>
        </p:txBody>
      </p:sp>
      <p:sp>
        <p:nvSpPr>
          <p:cNvPr id="44" name="Text Box 11">
            <a:extLst>
              <a:ext uri="{FF2B5EF4-FFF2-40B4-BE49-F238E27FC236}">
                <a16:creationId xmlns:a16="http://schemas.microsoft.com/office/drawing/2014/main" id="{E962A572-819C-4D7A-B79E-970682D73C7F}"/>
              </a:ext>
            </a:extLst>
          </p:cNvPr>
          <p:cNvSpPr txBox="1">
            <a:spLocks noChangeArrowheads="1"/>
          </p:cNvSpPr>
          <p:nvPr/>
        </p:nvSpPr>
        <p:spPr bwMode="auto">
          <a:xfrm>
            <a:off x="4800600" y="4550569"/>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a:solidFill>
                  <a:srgbClr val="FF0066"/>
                </a:solidFill>
                <a:latin typeface="Times New Roman" panose="02020603050405020304" pitchFamily="18" charset="0"/>
              </a:rPr>
              <a:t>Q</a:t>
            </a:r>
            <a:r>
              <a:rPr lang="vi-VN" altLang="en-US" sz="2800" dirty="0">
                <a:solidFill>
                  <a:srgbClr val="FF0066"/>
                </a:solidFill>
                <a:latin typeface="Times New Roman" panose="02020603050405020304" pitchFamily="18" charset="0"/>
              </a:rPr>
              <a:t>úy</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và</a:t>
            </a:r>
            <a:r>
              <a:rPr lang="en-US" altLang="en-US" sz="2800" dirty="0">
                <a:solidFill>
                  <a:srgbClr val="FF0066"/>
                </a:solidFill>
                <a:latin typeface="Times New Roman" panose="02020603050405020304" pitchFamily="18" charset="0"/>
              </a:rPr>
              <a:t> Nam</a:t>
            </a:r>
          </a:p>
        </p:txBody>
      </p:sp>
      <p:sp>
        <p:nvSpPr>
          <p:cNvPr id="46" name="Text Box 13">
            <a:extLst>
              <a:ext uri="{FF2B5EF4-FFF2-40B4-BE49-F238E27FC236}">
                <a16:creationId xmlns:a16="http://schemas.microsoft.com/office/drawing/2014/main" id="{B16FED57-40A9-42A7-BA16-4857ABB93F23}"/>
              </a:ext>
            </a:extLst>
          </p:cNvPr>
          <p:cNvSpPr txBox="1">
            <a:spLocks noChangeArrowheads="1"/>
          </p:cNvSpPr>
          <p:nvPr/>
        </p:nvSpPr>
        <p:spPr bwMode="auto">
          <a:xfrm>
            <a:off x="5676900" y="3977876"/>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a:solidFill>
                  <a:srgbClr val="0000FF"/>
                </a:solidFill>
                <a:latin typeface="Times New Roman" panose="02020603050405020304" pitchFamily="18" charset="0"/>
              </a:rPr>
              <a:t>(</a:t>
            </a:r>
            <a:r>
              <a:rPr lang="en-US" altLang="en-US" sz="2800" dirty="0" err="1">
                <a:solidFill>
                  <a:srgbClr val="0000FF"/>
                </a:solidFill>
                <a:latin typeface="Times New Roman" panose="02020603050405020304" pitchFamily="18" charset="0"/>
              </a:rPr>
              <a:t>danh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từ</a:t>
            </a:r>
            <a:r>
              <a:rPr lang="en-US" altLang="en-US" sz="2800" dirty="0">
                <a:solidFill>
                  <a:srgbClr val="0000FF"/>
                </a:solidFill>
                <a:latin typeface="Times New Roman" panose="02020603050405020304" pitchFamily="18" charset="0"/>
              </a:rPr>
              <a:t>)</a:t>
            </a:r>
          </a:p>
        </p:txBody>
      </p:sp>
      <p:sp>
        <p:nvSpPr>
          <p:cNvPr id="47" name="Text Box 14">
            <a:extLst>
              <a:ext uri="{FF2B5EF4-FFF2-40B4-BE49-F238E27FC236}">
                <a16:creationId xmlns:a16="http://schemas.microsoft.com/office/drawing/2014/main" id="{52817B5B-C4CE-4CE2-A557-6160AE1A7D63}"/>
              </a:ext>
            </a:extLst>
          </p:cNvPr>
          <p:cNvSpPr txBox="1">
            <a:spLocks noChangeArrowheads="1"/>
          </p:cNvSpPr>
          <p:nvPr/>
        </p:nvSpPr>
        <p:spPr bwMode="auto">
          <a:xfrm>
            <a:off x="6775450" y="4514849"/>
            <a:ext cx="221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a:solidFill>
                  <a:srgbClr val="0000FF"/>
                </a:solidFill>
                <a:latin typeface="Times New Roman" panose="02020603050405020304" pitchFamily="18" charset="0"/>
              </a:rPr>
              <a:t>(</a:t>
            </a:r>
            <a:r>
              <a:rPr lang="en-US" altLang="en-US" sz="2800" dirty="0" err="1">
                <a:solidFill>
                  <a:srgbClr val="0000FF"/>
                </a:solidFill>
                <a:latin typeface="Times New Roman" panose="02020603050405020304" pitchFamily="18" charset="0"/>
              </a:rPr>
              <a:t>cụm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danh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từ</a:t>
            </a:r>
            <a:r>
              <a:rPr lang="en-US" altLang="en-US" sz="2800" dirty="0">
                <a:solidFill>
                  <a:srgbClr val="0000FF"/>
                </a:solidFill>
                <a:latin typeface="Times New Roman" panose="02020603050405020304" pitchFamily="18" charset="0"/>
              </a:rPr>
              <a:t>)</a:t>
            </a:r>
          </a:p>
        </p:txBody>
      </p:sp>
      <p:sp>
        <p:nvSpPr>
          <p:cNvPr id="49" name="Text Box 17">
            <a:extLst>
              <a:ext uri="{FF2B5EF4-FFF2-40B4-BE49-F238E27FC236}">
                <a16:creationId xmlns:a16="http://schemas.microsoft.com/office/drawing/2014/main" id="{9C3C9819-7BAB-42BC-9C74-FDAE868DE3A0}"/>
              </a:ext>
            </a:extLst>
          </p:cNvPr>
          <p:cNvSpPr txBox="1">
            <a:spLocks noChangeArrowheads="1"/>
          </p:cNvSpPr>
          <p:nvPr/>
        </p:nvSpPr>
        <p:spPr bwMode="auto">
          <a:xfrm>
            <a:off x="3255082" y="3865976"/>
            <a:ext cx="132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err="1">
                <a:solidFill>
                  <a:srgbClr val="49912F"/>
                </a:solidFill>
                <a:latin typeface="Times New Roman" panose="02020603050405020304" pitchFamily="18" charset="0"/>
              </a:rPr>
              <a:t>thay</a:t>
            </a:r>
            <a:r>
              <a:rPr lang="en-US" altLang="en-US" sz="2800" dirty="0">
                <a:solidFill>
                  <a:srgbClr val="49912F"/>
                </a:solidFill>
                <a:latin typeface="Times New Roman" panose="02020603050405020304" pitchFamily="18" charset="0"/>
              </a:rPr>
              <a:t> </a:t>
            </a:r>
            <a:r>
              <a:rPr lang="en-US" altLang="en-US" sz="2800" dirty="0" err="1">
                <a:solidFill>
                  <a:srgbClr val="49912F"/>
                </a:solidFill>
                <a:latin typeface="Times New Roman" panose="02020603050405020304" pitchFamily="18" charset="0"/>
              </a:rPr>
              <a:t>thế</a:t>
            </a:r>
            <a:endParaRPr lang="en-US" altLang="en-US" sz="2800" dirty="0">
              <a:solidFill>
                <a:srgbClr val="49912F"/>
              </a:solidFill>
              <a:latin typeface="Times New Roman" panose="02020603050405020304" pitchFamily="18" charset="0"/>
            </a:endParaRPr>
          </a:p>
        </p:txBody>
      </p:sp>
      <p:sp>
        <p:nvSpPr>
          <p:cNvPr id="50" name="Text Box 20">
            <a:extLst>
              <a:ext uri="{FF2B5EF4-FFF2-40B4-BE49-F238E27FC236}">
                <a16:creationId xmlns:a16="http://schemas.microsoft.com/office/drawing/2014/main" id="{28EA93DA-3B3E-4106-981D-7AE45D527497}"/>
              </a:ext>
            </a:extLst>
          </p:cNvPr>
          <p:cNvSpPr txBox="1">
            <a:spLocks noChangeArrowheads="1"/>
          </p:cNvSpPr>
          <p:nvPr/>
        </p:nvSpPr>
        <p:spPr bwMode="auto">
          <a:xfrm>
            <a:off x="3276600" y="4386263"/>
            <a:ext cx="132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err="1">
                <a:solidFill>
                  <a:srgbClr val="49912F"/>
                </a:solidFill>
                <a:latin typeface="Times New Roman" panose="02020603050405020304" pitchFamily="18" charset="0"/>
              </a:rPr>
              <a:t>thay</a:t>
            </a:r>
            <a:r>
              <a:rPr lang="en-US" altLang="en-US" sz="2800" dirty="0">
                <a:solidFill>
                  <a:srgbClr val="49912F"/>
                </a:solidFill>
                <a:latin typeface="Times New Roman" panose="02020603050405020304" pitchFamily="18" charset="0"/>
              </a:rPr>
              <a:t> </a:t>
            </a:r>
            <a:r>
              <a:rPr lang="en-US" altLang="en-US" sz="2800" dirty="0" err="1">
                <a:solidFill>
                  <a:srgbClr val="49912F"/>
                </a:solidFill>
                <a:latin typeface="Times New Roman" panose="02020603050405020304" pitchFamily="18" charset="0"/>
              </a:rPr>
              <a:t>thế</a:t>
            </a:r>
            <a:endParaRPr lang="en-US" altLang="en-US" sz="2800" dirty="0">
              <a:solidFill>
                <a:srgbClr val="49912F"/>
              </a:solidFill>
              <a:latin typeface="Times New Roman" panose="02020603050405020304" pitchFamily="18" charset="0"/>
            </a:endParaRPr>
          </a:p>
        </p:txBody>
      </p:sp>
      <p:sp>
        <p:nvSpPr>
          <p:cNvPr id="60" name="Line 18">
            <a:extLst>
              <a:ext uri="{FF2B5EF4-FFF2-40B4-BE49-F238E27FC236}">
                <a16:creationId xmlns:a16="http://schemas.microsoft.com/office/drawing/2014/main" id="{FEFCAD52-B560-41D6-8E98-8BA8879EE4C0}"/>
              </a:ext>
            </a:extLst>
          </p:cNvPr>
          <p:cNvSpPr>
            <a:spLocks noChangeShapeType="1"/>
          </p:cNvSpPr>
          <p:nvPr/>
        </p:nvSpPr>
        <p:spPr bwMode="auto">
          <a:xfrm>
            <a:off x="3352800" y="4386263"/>
            <a:ext cx="1219200" cy="0"/>
          </a:xfrm>
          <a:prstGeom prst="line">
            <a:avLst/>
          </a:prstGeom>
          <a:noFill/>
          <a:ln w="38100">
            <a:solidFill>
              <a:srgbClr val="49912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Text Box 27">
            <a:extLst>
              <a:ext uri="{FF2B5EF4-FFF2-40B4-BE49-F238E27FC236}">
                <a16:creationId xmlns:a16="http://schemas.microsoft.com/office/drawing/2014/main" id="{AF322D66-C78E-4AA9-A570-0B2231883FE5}"/>
              </a:ext>
            </a:extLst>
          </p:cNvPr>
          <p:cNvSpPr txBox="1">
            <a:spLocks noChangeArrowheads="1"/>
          </p:cNvSpPr>
          <p:nvPr/>
        </p:nvSpPr>
        <p:spPr bwMode="auto">
          <a:xfrm>
            <a:off x="2429070" y="3380965"/>
            <a:ext cx="12394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err="1">
                <a:solidFill>
                  <a:srgbClr val="800000"/>
                </a:solidFill>
                <a:latin typeface="Times New Roman" panose="02020603050405020304" pitchFamily="18" charset="0"/>
              </a:rPr>
              <a:t>tớ</a:t>
            </a:r>
            <a:r>
              <a:rPr lang="en-US" altLang="en-US" sz="2800" dirty="0">
                <a:solidFill>
                  <a:srgbClr val="800000"/>
                </a:solidFill>
                <a:latin typeface="Times New Roman" panose="02020603050405020304" pitchFamily="18" charset="0"/>
              </a:rPr>
              <a:t>, </a:t>
            </a:r>
            <a:r>
              <a:rPr lang="en-US" altLang="en-US" sz="2800" dirty="0" err="1">
                <a:solidFill>
                  <a:srgbClr val="800000"/>
                </a:solidFill>
                <a:latin typeface="Times New Roman" panose="02020603050405020304" pitchFamily="18" charset="0"/>
              </a:rPr>
              <a:t>cậu</a:t>
            </a:r>
            <a:r>
              <a:rPr lang="en-US" altLang="en-US" sz="2800" dirty="0">
                <a:solidFill>
                  <a:srgbClr val="800000"/>
                </a:solidFill>
                <a:latin typeface="Times New Roman" panose="02020603050405020304" pitchFamily="18" charset="0"/>
              </a:rPr>
              <a:t> </a:t>
            </a:r>
          </a:p>
        </p:txBody>
      </p:sp>
      <p:sp>
        <p:nvSpPr>
          <p:cNvPr id="34" name="Text Box 36">
            <a:extLst>
              <a:ext uri="{FF2B5EF4-FFF2-40B4-BE49-F238E27FC236}">
                <a16:creationId xmlns:a16="http://schemas.microsoft.com/office/drawing/2014/main" id="{C74B5C11-ED8D-414B-913F-0365A53B686A}"/>
              </a:ext>
            </a:extLst>
          </p:cNvPr>
          <p:cNvSpPr txBox="1">
            <a:spLocks noChangeArrowheads="1"/>
          </p:cNvSpPr>
          <p:nvPr/>
        </p:nvSpPr>
        <p:spPr bwMode="auto">
          <a:xfrm>
            <a:off x="4751387" y="3479800"/>
            <a:ext cx="2601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err="1">
                <a:solidFill>
                  <a:srgbClr val="FF0066"/>
                </a:solidFill>
                <a:latin typeface="Times New Roman" panose="02020603050405020304" pitchFamily="18" charset="0"/>
              </a:rPr>
              <a:t>dùng</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để</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xưng</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hô</a:t>
            </a:r>
            <a:endParaRPr lang="en-US" altLang="en-US" sz="2800" dirty="0">
              <a:solidFill>
                <a:srgbClr val="FF0066"/>
              </a:solidFill>
              <a:latin typeface="Times New Roman" panose="02020603050405020304" pitchFamily="18" charset="0"/>
            </a:endParaRPr>
          </a:p>
        </p:txBody>
      </p:sp>
      <p:sp>
        <p:nvSpPr>
          <p:cNvPr id="35" name="Line 18">
            <a:extLst>
              <a:ext uri="{FF2B5EF4-FFF2-40B4-BE49-F238E27FC236}">
                <a16:creationId xmlns:a16="http://schemas.microsoft.com/office/drawing/2014/main" id="{84EE5298-9F58-4F1F-BF39-EF07581DB567}"/>
              </a:ext>
            </a:extLst>
          </p:cNvPr>
          <p:cNvSpPr>
            <a:spLocks noChangeShapeType="1"/>
          </p:cNvSpPr>
          <p:nvPr/>
        </p:nvSpPr>
        <p:spPr bwMode="auto">
          <a:xfrm>
            <a:off x="3699042" y="3758438"/>
            <a:ext cx="639762" cy="0"/>
          </a:xfrm>
          <a:prstGeom prst="line">
            <a:avLst/>
          </a:prstGeom>
          <a:noFill/>
          <a:ln w="38100">
            <a:solidFill>
              <a:srgbClr val="49912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 name="Line 18">
            <a:extLst>
              <a:ext uri="{FF2B5EF4-FFF2-40B4-BE49-F238E27FC236}">
                <a16:creationId xmlns:a16="http://schemas.microsoft.com/office/drawing/2014/main" id="{6A76BEBF-39D9-4C32-833A-B6A4ECB7AF00}"/>
              </a:ext>
            </a:extLst>
          </p:cNvPr>
          <p:cNvSpPr>
            <a:spLocks noChangeShapeType="1"/>
          </p:cNvSpPr>
          <p:nvPr/>
        </p:nvSpPr>
        <p:spPr bwMode="auto">
          <a:xfrm>
            <a:off x="3319463" y="4907071"/>
            <a:ext cx="1371600" cy="0"/>
          </a:xfrm>
          <a:prstGeom prst="line">
            <a:avLst/>
          </a:prstGeom>
          <a:noFill/>
          <a:ln w="38100">
            <a:solidFill>
              <a:srgbClr val="49912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Text Box 9">
            <a:extLst>
              <a:ext uri="{FF2B5EF4-FFF2-40B4-BE49-F238E27FC236}">
                <a16:creationId xmlns:a16="http://schemas.microsoft.com/office/drawing/2014/main" id="{80E8F352-7CD7-424E-B17D-D20542DA215D}"/>
              </a:ext>
            </a:extLst>
          </p:cNvPr>
          <p:cNvSpPr txBox="1">
            <a:spLocks noChangeArrowheads="1"/>
          </p:cNvSpPr>
          <p:nvPr/>
        </p:nvSpPr>
        <p:spPr bwMode="auto">
          <a:xfrm>
            <a:off x="2560541" y="6230143"/>
            <a:ext cx="76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err="1">
                <a:solidFill>
                  <a:srgbClr val="800000"/>
                </a:solidFill>
                <a:latin typeface="Times New Roman" panose="02020603050405020304" pitchFamily="18" charset="0"/>
              </a:rPr>
              <a:t>nó</a:t>
            </a:r>
            <a:endParaRPr lang="en-US" altLang="en-US" sz="2800" dirty="0">
              <a:solidFill>
                <a:srgbClr val="800000"/>
              </a:solidFill>
              <a:latin typeface="Times New Roman" panose="02020603050405020304" pitchFamily="18" charset="0"/>
            </a:endParaRPr>
          </a:p>
        </p:txBody>
      </p:sp>
      <p:sp>
        <p:nvSpPr>
          <p:cNvPr id="45" name="Text Box 12">
            <a:extLst>
              <a:ext uri="{FF2B5EF4-FFF2-40B4-BE49-F238E27FC236}">
                <a16:creationId xmlns:a16="http://schemas.microsoft.com/office/drawing/2014/main" id="{67AB62D5-44AF-4EA0-B1D2-75918A2CBDE0}"/>
              </a:ext>
            </a:extLst>
          </p:cNvPr>
          <p:cNvSpPr txBox="1">
            <a:spLocks noChangeArrowheads="1"/>
          </p:cNvSpPr>
          <p:nvPr/>
        </p:nvSpPr>
        <p:spPr bwMode="auto">
          <a:xfrm>
            <a:off x="4800600" y="6239810"/>
            <a:ext cx="241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err="1">
                <a:solidFill>
                  <a:srgbClr val="FF0066"/>
                </a:solidFill>
                <a:latin typeface="Times New Roman" panose="02020603050405020304" pitchFamily="18" charset="0"/>
              </a:rPr>
              <a:t>Chích</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bông</a:t>
            </a:r>
            <a:endParaRPr lang="en-US" altLang="en-US" sz="2800" dirty="0">
              <a:solidFill>
                <a:srgbClr val="FF0066"/>
              </a:solidFill>
              <a:latin typeface="Times New Roman" panose="02020603050405020304" pitchFamily="18" charset="0"/>
            </a:endParaRPr>
          </a:p>
        </p:txBody>
      </p:sp>
      <p:sp>
        <p:nvSpPr>
          <p:cNvPr id="48" name="Text Box 15">
            <a:extLst>
              <a:ext uri="{FF2B5EF4-FFF2-40B4-BE49-F238E27FC236}">
                <a16:creationId xmlns:a16="http://schemas.microsoft.com/office/drawing/2014/main" id="{24B27FBC-805D-46F5-B83C-28FD9505ADC5}"/>
              </a:ext>
            </a:extLst>
          </p:cNvPr>
          <p:cNvSpPr txBox="1">
            <a:spLocks noChangeArrowheads="1"/>
          </p:cNvSpPr>
          <p:nvPr/>
        </p:nvSpPr>
        <p:spPr bwMode="auto">
          <a:xfrm>
            <a:off x="6683454" y="6239811"/>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a:solidFill>
                  <a:srgbClr val="0000FF"/>
                </a:solidFill>
                <a:latin typeface="Times New Roman" panose="02020603050405020304" pitchFamily="18" charset="0"/>
              </a:rPr>
              <a:t>(</a:t>
            </a:r>
            <a:r>
              <a:rPr lang="en-US" altLang="en-US" sz="2800" dirty="0" err="1">
                <a:solidFill>
                  <a:srgbClr val="0000FF"/>
                </a:solidFill>
                <a:latin typeface="Times New Roman" panose="02020603050405020304" pitchFamily="18" charset="0"/>
              </a:rPr>
              <a:t>danh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từ</a:t>
            </a:r>
            <a:r>
              <a:rPr lang="en-US" altLang="en-US" sz="2800" dirty="0">
                <a:solidFill>
                  <a:srgbClr val="0000FF"/>
                </a:solidFill>
                <a:latin typeface="Times New Roman" panose="02020603050405020304" pitchFamily="18" charset="0"/>
              </a:rPr>
              <a:t>)</a:t>
            </a:r>
          </a:p>
        </p:txBody>
      </p:sp>
      <p:sp>
        <p:nvSpPr>
          <p:cNvPr id="51" name="Text Box 21">
            <a:extLst>
              <a:ext uri="{FF2B5EF4-FFF2-40B4-BE49-F238E27FC236}">
                <a16:creationId xmlns:a16="http://schemas.microsoft.com/office/drawing/2014/main" id="{FB5DC55C-2A69-42B7-BEC5-1D999B42594F}"/>
              </a:ext>
            </a:extLst>
          </p:cNvPr>
          <p:cNvSpPr txBox="1">
            <a:spLocks noChangeArrowheads="1"/>
          </p:cNvSpPr>
          <p:nvPr/>
        </p:nvSpPr>
        <p:spPr bwMode="auto">
          <a:xfrm>
            <a:off x="3199269" y="6108014"/>
            <a:ext cx="1420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b="1" dirty="0" err="1">
                <a:solidFill>
                  <a:srgbClr val="49912F"/>
                </a:solidFill>
                <a:latin typeface="Times New Roman" panose="02020603050405020304" pitchFamily="18" charset="0"/>
              </a:rPr>
              <a:t>thay</a:t>
            </a:r>
            <a:r>
              <a:rPr lang="en-US" altLang="en-US" sz="2800" b="1" dirty="0">
                <a:solidFill>
                  <a:srgbClr val="49912F"/>
                </a:solidFill>
                <a:latin typeface="Times New Roman" panose="02020603050405020304" pitchFamily="18" charset="0"/>
              </a:rPr>
              <a:t> </a:t>
            </a:r>
            <a:r>
              <a:rPr lang="en-US" altLang="en-US" sz="2800" b="1" dirty="0" err="1">
                <a:solidFill>
                  <a:srgbClr val="49912F"/>
                </a:solidFill>
                <a:latin typeface="Times New Roman" panose="02020603050405020304" pitchFamily="18" charset="0"/>
              </a:rPr>
              <a:t>thế</a:t>
            </a:r>
            <a:endParaRPr lang="en-US" altLang="en-US" sz="2800" b="1" dirty="0">
              <a:solidFill>
                <a:srgbClr val="49912F"/>
              </a:solidFill>
              <a:latin typeface="Times New Roman" panose="02020603050405020304" pitchFamily="18" charset="0"/>
            </a:endParaRPr>
          </a:p>
        </p:txBody>
      </p:sp>
      <p:sp>
        <p:nvSpPr>
          <p:cNvPr id="54" name="Text Box 29">
            <a:extLst>
              <a:ext uri="{FF2B5EF4-FFF2-40B4-BE49-F238E27FC236}">
                <a16:creationId xmlns:a16="http://schemas.microsoft.com/office/drawing/2014/main" id="{E430C800-5127-42F6-95EF-2500AF26555D}"/>
              </a:ext>
            </a:extLst>
          </p:cNvPr>
          <p:cNvSpPr txBox="1">
            <a:spLocks noChangeArrowheads="1"/>
          </p:cNvSpPr>
          <p:nvPr/>
        </p:nvSpPr>
        <p:spPr bwMode="auto">
          <a:xfrm>
            <a:off x="2560541" y="5613400"/>
            <a:ext cx="612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err="1">
                <a:solidFill>
                  <a:srgbClr val="800000"/>
                </a:solidFill>
                <a:latin typeface="Times New Roman" panose="02020603050405020304" pitchFamily="18" charset="0"/>
              </a:rPr>
              <a:t>nó</a:t>
            </a:r>
            <a:endParaRPr lang="en-US" altLang="en-US" sz="3200" dirty="0">
              <a:solidFill>
                <a:srgbClr val="800000"/>
              </a:solidFill>
              <a:latin typeface="Times New Roman" panose="02020603050405020304" pitchFamily="18" charset="0"/>
            </a:endParaRPr>
          </a:p>
        </p:txBody>
      </p:sp>
      <p:sp>
        <p:nvSpPr>
          <p:cNvPr id="55" name="Text Box 36">
            <a:extLst>
              <a:ext uri="{FF2B5EF4-FFF2-40B4-BE49-F238E27FC236}">
                <a16:creationId xmlns:a16="http://schemas.microsoft.com/office/drawing/2014/main" id="{DBA95F72-CA8D-47A7-8196-50DE96ECABC0}"/>
              </a:ext>
            </a:extLst>
          </p:cNvPr>
          <p:cNvSpPr txBox="1">
            <a:spLocks noChangeArrowheads="1"/>
          </p:cNvSpPr>
          <p:nvPr/>
        </p:nvSpPr>
        <p:spPr bwMode="auto">
          <a:xfrm>
            <a:off x="3976610" y="5678612"/>
            <a:ext cx="2601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err="1">
                <a:solidFill>
                  <a:srgbClr val="FF0066"/>
                </a:solidFill>
                <a:latin typeface="Times New Roman" panose="02020603050405020304" pitchFamily="18" charset="0"/>
              </a:rPr>
              <a:t>dùng</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để</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xưng</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hô</a:t>
            </a:r>
            <a:endParaRPr lang="en-US" altLang="en-US" sz="2800" dirty="0">
              <a:solidFill>
                <a:srgbClr val="FF0066"/>
              </a:solidFill>
              <a:latin typeface="Times New Roman" panose="02020603050405020304" pitchFamily="18" charset="0"/>
            </a:endParaRPr>
          </a:p>
        </p:txBody>
      </p:sp>
      <p:sp>
        <p:nvSpPr>
          <p:cNvPr id="62" name="Line 18">
            <a:extLst>
              <a:ext uri="{FF2B5EF4-FFF2-40B4-BE49-F238E27FC236}">
                <a16:creationId xmlns:a16="http://schemas.microsoft.com/office/drawing/2014/main" id="{BE9AF723-844B-4734-808A-532DA2F5CF71}"/>
              </a:ext>
            </a:extLst>
          </p:cNvPr>
          <p:cNvSpPr>
            <a:spLocks noChangeShapeType="1"/>
          </p:cNvSpPr>
          <p:nvPr/>
        </p:nvSpPr>
        <p:spPr bwMode="auto">
          <a:xfrm>
            <a:off x="3178969" y="6598042"/>
            <a:ext cx="1524000" cy="0"/>
          </a:xfrm>
          <a:prstGeom prst="line">
            <a:avLst/>
          </a:prstGeom>
          <a:noFill/>
          <a:ln w="38100">
            <a:solidFill>
              <a:srgbClr val="49912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 name="Line 18">
            <a:extLst>
              <a:ext uri="{FF2B5EF4-FFF2-40B4-BE49-F238E27FC236}">
                <a16:creationId xmlns:a16="http://schemas.microsoft.com/office/drawing/2014/main" id="{82D7235D-D167-40E9-82F1-FC4F54ED3BC0}"/>
              </a:ext>
            </a:extLst>
          </p:cNvPr>
          <p:cNvSpPr>
            <a:spLocks noChangeShapeType="1"/>
          </p:cNvSpPr>
          <p:nvPr/>
        </p:nvSpPr>
        <p:spPr bwMode="auto">
          <a:xfrm>
            <a:off x="3255082" y="6052539"/>
            <a:ext cx="639762" cy="0"/>
          </a:xfrm>
          <a:prstGeom prst="line">
            <a:avLst/>
          </a:prstGeom>
          <a:noFill/>
          <a:ln w="38100">
            <a:solidFill>
              <a:srgbClr val="49912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Content Placeholder 3">
            <a:extLst>
              <a:ext uri="{FF2B5EF4-FFF2-40B4-BE49-F238E27FC236}">
                <a16:creationId xmlns:a16="http://schemas.microsoft.com/office/drawing/2014/main" id="{96C68915-6CA5-4580-A734-134206F21783}"/>
              </a:ext>
            </a:extLst>
          </p:cNvPr>
          <p:cNvSpPr>
            <a:spLocks noGrp="1"/>
          </p:cNvSpPr>
          <p:nvPr>
            <p:ph idx="1"/>
          </p:nvPr>
        </p:nvSpPr>
        <p:spPr/>
        <p:txBody>
          <a:bodyPr/>
          <a:lstStyle/>
          <a:p>
            <a:endParaRPr lang="en-US" dirty="0"/>
          </a:p>
        </p:txBody>
      </p:sp>
    </p:spTree>
    <p:custDataLst>
      <p:tags r:id="rId1"/>
    </p:custDataLst>
    <p:extLst>
      <p:ext uri="{BB962C8B-B14F-4D97-AF65-F5344CB8AC3E}">
        <p14:creationId xmlns:p14="http://schemas.microsoft.com/office/powerpoint/2010/main" val="695487161"/>
      </p:ext>
    </p:extLst>
  </p:cSld>
  <p:clrMapOvr>
    <a:masterClrMapping/>
  </p:clrMapOvr>
  <mc:AlternateContent xmlns:mc="http://schemas.openxmlformats.org/markup-compatibility/2006" xmlns:p14="http://schemas.microsoft.com/office/powerpoint/2010/main">
    <mc:Choice Requires="p14">
      <p:transition spd="slow" p14:dur="2000" advTm="56877"/>
    </mc:Choice>
    <mc:Fallback xmlns="">
      <p:transition spd="slow" advTm="568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000"/>
                                        <p:tgtEl>
                                          <p:spTgt spid="60"/>
                                        </p:tgtEl>
                                      </p:cBhvr>
                                    </p:animEffect>
                                    <p:anim calcmode="lin" valueType="num">
                                      <p:cBhvr>
                                        <p:cTn id="24" dur="1000" fill="hold"/>
                                        <p:tgtEl>
                                          <p:spTgt spid="60"/>
                                        </p:tgtEl>
                                        <p:attrNameLst>
                                          <p:attrName>ppt_x</p:attrName>
                                        </p:attrNameLst>
                                      </p:cBhvr>
                                      <p:tavLst>
                                        <p:tav tm="0">
                                          <p:val>
                                            <p:strVal val="#ppt_x"/>
                                          </p:val>
                                        </p:tav>
                                        <p:tav tm="100000">
                                          <p:val>
                                            <p:strVal val="#ppt_x"/>
                                          </p:val>
                                        </p:tav>
                                      </p:tavLst>
                                    </p:anim>
                                    <p:anim calcmode="lin" valueType="num">
                                      <p:cBhvr>
                                        <p:cTn id="25" dur="1000" fill="hold"/>
                                        <p:tgtEl>
                                          <p:spTgt spid="6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anim calcmode="lin" valueType="num">
                                      <p:cBhvr>
                                        <p:cTn id="29" dur="1000" fill="hold"/>
                                        <p:tgtEl>
                                          <p:spTgt spid="49"/>
                                        </p:tgtEl>
                                        <p:attrNameLst>
                                          <p:attrName>ppt_x</p:attrName>
                                        </p:attrNameLst>
                                      </p:cBhvr>
                                      <p:tavLst>
                                        <p:tav tm="0">
                                          <p:val>
                                            <p:strVal val="#ppt_x"/>
                                          </p:val>
                                        </p:tav>
                                        <p:tav tm="100000">
                                          <p:val>
                                            <p:strVal val="#ppt_x"/>
                                          </p:val>
                                        </p:tav>
                                      </p:tavLst>
                                    </p:anim>
                                    <p:anim calcmode="lin" valueType="num">
                                      <p:cBhvr>
                                        <p:cTn id="30" dur="1000" fill="hold"/>
                                        <p:tgtEl>
                                          <p:spTgt spid="4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1000"/>
                                        <p:tgtEl>
                                          <p:spTgt spid="46"/>
                                        </p:tgtEl>
                                      </p:cBhvr>
                                    </p:animEffect>
                                    <p:anim calcmode="lin" valueType="num">
                                      <p:cBhvr>
                                        <p:cTn id="39" dur="1000" fill="hold"/>
                                        <p:tgtEl>
                                          <p:spTgt spid="46"/>
                                        </p:tgtEl>
                                        <p:attrNameLst>
                                          <p:attrName>ppt_x</p:attrName>
                                        </p:attrNameLst>
                                      </p:cBhvr>
                                      <p:tavLst>
                                        <p:tav tm="0">
                                          <p:val>
                                            <p:strVal val="#ppt_x"/>
                                          </p:val>
                                        </p:tav>
                                        <p:tav tm="100000">
                                          <p:val>
                                            <p:strVal val="#ppt_x"/>
                                          </p:val>
                                        </p:tav>
                                      </p:tavLst>
                                    </p:anim>
                                    <p:anim calcmode="lin" valueType="num">
                                      <p:cBhvr>
                                        <p:cTn id="4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1000"/>
                                        <p:tgtEl>
                                          <p:spTgt spid="61"/>
                                        </p:tgtEl>
                                      </p:cBhvr>
                                    </p:animEffect>
                                    <p:anim calcmode="lin" valueType="num">
                                      <p:cBhvr>
                                        <p:cTn id="51" dur="1000" fill="hold"/>
                                        <p:tgtEl>
                                          <p:spTgt spid="61"/>
                                        </p:tgtEl>
                                        <p:attrNameLst>
                                          <p:attrName>ppt_x</p:attrName>
                                        </p:attrNameLst>
                                      </p:cBhvr>
                                      <p:tavLst>
                                        <p:tav tm="0">
                                          <p:val>
                                            <p:strVal val="#ppt_x"/>
                                          </p:val>
                                        </p:tav>
                                        <p:tav tm="100000">
                                          <p:val>
                                            <p:strVal val="#ppt_x"/>
                                          </p:val>
                                        </p:tav>
                                      </p:tavLst>
                                    </p:anim>
                                    <p:anim calcmode="lin" valueType="num">
                                      <p:cBhvr>
                                        <p:cTn id="52" dur="1000" fill="hold"/>
                                        <p:tgtEl>
                                          <p:spTgt spid="6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down)">
                                      <p:cBhvr>
                                        <p:cTn id="75" dur="500"/>
                                        <p:tgtEl>
                                          <p:spTgt spid="6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00"/>
                                        <p:tgtEl>
                                          <p:spTgt spid="55"/>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p:bldP spid="44" grpId="0"/>
      <p:bldP spid="46" grpId="0"/>
      <p:bldP spid="47" grpId="0"/>
      <p:bldP spid="49" grpId="0"/>
      <p:bldP spid="50" grpId="0"/>
      <p:bldP spid="60" grpId="0" animBg="1"/>
      <p:bldP spid="32" grpId="0"/>
      <p:bldP spid="34" grpId="0"/>
      <p:bldP spid="35" grpId="0" animBg="1"/>
      <p:bldP spid="61" grpId="0" animBg="1"/>
      <p:bldP spid="42" grpId="0"/>
      <p:bldP spid="45" grpId="0"/>
      <p:bldP spid="48" grpId="0"/>
      <p:bldP spid="51" grpId="0"/>
      <p:bldP spid="54" grpId="0"/>
      <p:bldP spid="55" grpId="0"/>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Floral vector background stock vector. Illustration of drawing ...">
            <a:extLst>
              <a:ext uri="{FF2B5EF4-FFF2-40B4-BE49-F238E27FC236}">
                <a16:creationId xmlns:a16="http://schemas.microsoft.com/office/drawing/2014/main" id="{BC2D85D5-EB2C-42A7-83DE-75BB39EF652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3445" b="6599"/>
          <a:stretch/>
        </p:blipFill>
        <p:spPr bwMode="auto">
          <a:xfrm>
            <a:off x="20" y="10"/>
            <a:ext cx="40440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90" name="Text Box 5">
            <a:extLst>
              <a:ext uri="{FF2B5EF4-FFF2-40B4-BE49-F238E27FC236}">
                <a16:creationId xmlns:a16="http://schemas.microsoft.com/office/drawing/2014/main" id="{2FE24881-0D5F-4BD6-A014-61768734A3AD}"/>
              </a:ext>
            </a:extLst>
          </p:cNvPr>
          <p:cNvSpPr txBox="1">
            <a:spLocks noChangeArrowheads="1"/>
          </p:cNvSpPr>
          <p:nvPr/>
        </p:nvSpPr>
        <p:spPr bwMode="auto">
          <a:xfrm>
            <a:off x="2057400" y="1371600"/>
            <a:ext cx="81534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342900" marR="0" lvl="0" indent="-342900" algn="just" defTabSz="914400" rtl="0" eaLnBrk="0" fontAlgn="base" latinLnBrk="0" hangingPunct="0">
              <a:lnSpc>
                <a:spcPct val="120000"/>
              </a:lnSpc>
              <a:spcBef>
                <a:spcPct val="20000"/>
              </a:spcBef>
              <a:spcAft>
                <a:spcPct val="0"/>
              </a:spcAft>
              <a:buClrTx/>
              <a:buSzTx/>
              <a:buFontTx/>
              <a:buNone/>
              <a:tabLst/>
              <a:defRPr/>
            </a:pPr>
            <a:r>
              <a:rPr kumimoji="0" lang="en-US" altLang="en-US" sz="28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2.</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Cách</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dùng</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những</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từ</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in</a:t>
            </a:r>
            <a:r>
              <a:rPr kumimoji="0" lang="en-US" altLang="en-US" sz="2800" b="1" i="1" u="none" strike="noStrike" kern="1200" cap="none" spc="0" normalizeH="0" baseline="0" noProof="0" dirty="0">
                <a:ln>
                  <a:noFill/>
                </a:ln>
                <a:solidFill>
                  <a:srgbClr val="0000FF"/>
                </a:solidFill>
                <a:effectLst/>
                <a:uLnTx/>
                <a:uFillTx/>
                <a:latin typeface=".VnTime" panose="020B7200000000000000" pitchFamily="34" charset="0"/>
                <a:ea typeface="+mn-ea"/>
                <a:cs typeface="+mn-cs"/>
              </a:rPr>
              <a:t> </a:t>
            </a:r>
            <a:r>
              <a:rPr kumimoji="0" lang="en-US" altLang="en-US" sz="28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đậm</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dưới</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đây</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có</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gì</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giống</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cách</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cách</a:t>
            </a:r>
            <a:r>
              <a:rPr kumimoji="0" lang="en-US" altLang="en-US" sz="2800" b="0" i="1"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dùng</a:t>
            </a:r>
            <a:r>
              <a:rPr kumimoji="0" lang="en-US" altLang="en-US" sz="2800" b="0" i="1"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các</a:t>
            </a:r>
            <a:r>
              <a:rPr kumimoji="0" lang="en-US" altLang="en-US" sz="2800" b="0" i="1"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từ</a:t>
            </a:r>
            <a:r>
              <a:rPr kumimoji="0" lang="en-US" altLang="en-US" sz="2800" b="0" i="1"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nêu</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ở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bài</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tập</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1?</a:t>
            </a:r>
          </a:p>
          <a:p>
            <a:pPr marL="342900" marR="0" lvl="0" indent="-342900" algn="just" defTabSz="914400" rtl="0" eaLnBrk="0" fontAlgn="base" latinLnBrk="0" hangingPunct="0">
              <a:lnSpc>
                <a:spcPct val="120000"/>
              </a:lnSpc>
              <a:spcBef>
                <a:spcPct val="2000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Tôi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rất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thích</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thơ</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Em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gái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tôi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cũng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vậy</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a:p>
            <a:pPr marL="342900" marR="0" lvl="0" indent="-342900" algn="just" defTabSz="914400" rtl="0" eaLnBrk="0" fontAlgn="base" latinLnBrk="0" hangingPunct="0">
              <a:lnSpc>
                <a:spcPct val="120000"/>
              </a:lnSpc>
              <a:spcBef>
                <a:spcPct val="2000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Lúa</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gạo</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hay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vàng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đều</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rất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quý</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Thời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gian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cũng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thế</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Nhưng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quý</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nhất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là</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lao</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động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
        <p:nvSpPr>
          <p:cNvPr id="12297" name="Rectangle 12">
            <a:extLst>
              <a:ext uri="{FF2B5EF4-FFF2-40B4-BE49-F238E27FC236}">
                <a16:creationId xmlns:a16="http://schemas.microsoft.com/office/drawing/2014/main" id="{11ED5FE3-EB1B-40FD-8638-6C9FFB1E55E0}"/>
              </a:ext>
            </a:extLst>
          </p:cNvPr>
          <p:cNvSpPr>
            <a:spLocks noChangeArrowheads="1"/>
          </p:cNvSpPr>
          <p:nvPr/>
        </p:nvSpPr>
        <p:spPr bwMode="auto">
          <a:xfrm>
            <a:off x="2070100" y="847725"/>
            <a:ext cx="189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49912F"/>
                </a:solidFill>
                <a:effectLst/>
                <a:uLnTx/>
                <a:uFillTx/>
                <a:latin typeface="Times New Roman" panose="02020603050405020304" pitchFamily="18" charset="0"/>
                <a:ea typeface="+mn-ea"/>
                <a:cs typeface="+mn-cs"/>
              </a:rPr>
              <a:t>I. Nhận xét</a:t>
            </a:r>
          </a:p>
        </p:txBody>
      </p:sp>
      <p:sp>
        <p:nvSpPr>
          <p:cNvPr id="30" name="Title 1">
            <a:extLst>
              <a:ext uri="{FF2B5EF4-FFF2-40B4-BE49-F238E27FC236}">
                <a16:creationId xmlns:a16="http://schemas.microsoft.com/office/drawing/2014/main" id="{4D30EEAA-06D9-46CC-95BD-647B62B9068F}"/>
              </a:ext>
            </a:extLst>
          </p:cNvPr>
          <p:cNvSpPr txBox="1">
            <a:spLocks/>
          </p:cNvSpPr>
          <p:nvPr/>
        </p:nvSpPr>
        <p:spPr>
          <a:xfrm>
            <a:off x="1915375" y="4684712"/>
            <a:ext cx="73323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in </a:t>
            </a:r>
            <a:r>
              <a:rPr lang="en-US" sz="2800" b="1" dirty="0" err="1">
                <a:latin typeface="Times New Roman" panose="02020603050405020304" pitchFamily="18" charset="0"/>
                <a:cs typeface="Times New Roman" panose="02020603050405020304" pitchFamily="18" charset="0"/>
              </a:rPr>
              <a:t>đậm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65623"/>
    </mc:Choice>
    <mc:Fallback xmlns="">
      <p:transition spd="slow" advTm="6562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a:extLst>
              <a:ext uri="{FF2B5EF4-FFF2-40B4-BE49-F238E27FC236}">
                <a16:creationId xmlns:a16="http://schemas.microsoft.com/office/drawing/2014/main" id="{2FE24881-0D5F-4BD6-A014-61768734A3AD}"/>
              </a:ext>
            </a:extLst>
          </p:cNvPr>
          <p:cNvSpPr txBox="1">
            <a:spLocks noChangeArrowheads="1"/>
          </p:cNvSpPr>
          <p:nvPr/>
        </p:nvSpPr>
        <p:spPr bwMode="auto">
          <a:xfrm>
            <a:off x="2057400" y="1371600"/>
            <a:ext cx="81534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342900" marR="0" lvl="0" indent="-342900" algn="just" defTabSz="914400" rtl="0" eaLnBrk="0" fontAlgn="base" latinLnBrk="0" hangingPunct="0">
              <a:lnSpc>
                <a:spcPct val="120000"/>
              </a:lnSpc>
              <a:spcBef>
                <a:spcPct val="20000"/>
              </a:spcBef>
              <a:spcAft>
                <a:spcPct val="0"/>
              </a:spcAft>
              <a:buClrTx/>
              <a:buSzTx/>
              <a:buFontTx/>
              <a:buNone/>
              <a:tabLst/>
              <a:defRPr/>
            </a:pPr>
            <a:r>
              <a:rPr kumimoji="0" lang="en-US" altLang="en-US"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a:t>
            </a:r>
            <a:r>
              <a:rPr kumimoji="0" lang="en-US" altLang="en-US" sz="2800" b="0" i="1"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Cách dùng những từ </a:t>
            </a:r>
            <a:r>
              <a:rPr kumimoji="0" lang="en-US" altLang="en-US"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in</a:t>
            </a:r>
            <a:r>
              <a:rPr kumimoji="0" lang="en-US" altLang="en-US" sz="2800" b="1" i="1" u="none" strike="noStrike" kern="1200" cap="none" spc="0" normalizeH="0" baseline="0" noProof="0">
                <a:ln>
                  <a:noFill/>
                </a:ln>
                <a:solidFill>
                  <a:srgbClr val="0000FF"/>
                </a:solidFill>
                <a:effectLst/>
                <a:uLnTx/>
                <a:uFillTx/>
                <a:latin typeface=".VnTime" panose="020B7200000000000000" pitchFamily="34" charset="0"/>
                <a:ea typeface="+mn-ea"/>
                <a:cs typeface="+mn-cs"/>
              </a:rPr>
              <a:t> </a:t>
            </a:r>
            <a:r>
              <a:rPr kumimoji="0" lang="en-US" altLang="en-US"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đậm</a:t>
            </a:r>
            <a:r>
              <a:rPr kumimoji="0" lang="en-US" altLang="en-US" sz="2800" b="0" i="1"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dưới đây có gì giống cách nêu ở bài tập 1?</a:t>
            </a:r>
          </a:p>
          <a:p>
            <a:pPr marL="342900" marR="0" lvl="0" indent="-342900" algn="just" defTabSz="914400" rtl="0" eaLnBrk="0" fontAlgn="base" latinLnBrk="0" hangingPunct="0">
              <a:lnSpc>
                <a:spcPct val="120000"/>
              </a:lnSpc>
              <a:spcBef>
                <a:spcPct val="2000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a) Tôi rất thích thơ. Em gái tôi cũng </a:t>
            </a: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vậy</a:t>
            </a:r>
            <a:r>
              <a:rPr kumimoji="0" lang="en-US" altLang="en-US"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a:t>
            </a:r>
          </a:p>
          <a:p>
            <a:pPr marL="342900" marR="0" lvl="0" indent="-342900" algn="just" defTabSz="914400" rtl="0" eaLnBrk="0" fontAlgn="base" latinLnBrk="0" hangingPunct="0">
              <a:lnSpc>
                <a:spcPct val="120000"/>
              </a:lnSpc>
              <a:spcBef>
                <a:spcPct val="2000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b) Lúa gạo hay vàng đều rất quý. Thời gian cũng </a:t>
            </a: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thế.</a:t>
            </a:r>
            <a:r>
              <a:rPr kumimoji="0" lang="en-US" altLang="en-US"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 Nhưng quý nhất là người lao động.</a:t>
            </a:r>
          </a:p>
        </p:txBody>
      </p:sp>
      <p:sp>
        <p:nvSpPr>
          <p:cNvPr id="12297" name="Rectangle 12">
            <a:extLst>
              <a:ext uri="{FF2B5EF4-FFF2-40B4-BE49-F238E27FC236}">
                <a16:creationId xmlns:a16="http://schemas.microsoft.com/office/drawing/2014/main" id="{11ED5FE3-EB1B-40FD-8638-6C9FFB1E55E0}"/>
              </a:ext>
            </a:extLst>
          </p:cNvPr>
          <p:cNvSpPr>
            <a:spLocks noChangeArrowheads="1"/>
          </p:cNvSpPr>
          <p:nvPr/>
        </p:nvSpPr>
        <p:spPr bwMode="auto">
          <a:xfrm>
            <a:off x="2070100" y="847725"/>
            <a:ext cx="189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49912F"/>
                </a:solidFill>
                <a:effectLst/>
                <a:uLnTx/>
                <a:uFillTx/>
                <a:latin typeface="Times New Roman" panose="02020603050405020304" pitchFamily="18" charset="0"/>
                <a:ea typeface="+mn-ea"/>
                <a:cs typeface="+mn-cs"/>
              </a:rPr>
              <a:t>I. </a:t>
            </a:r>
            <a:r>
              <a:rPr kumimoji="0" lang="en-US" altLang="en-US" sz="2800" b="1" i="0" u="none" strike="noStrike" kern="1200" cap="none" spc="0" normalizeH="0" baseline="0" noProof="0" dirty="0" err="1">
                <a:ln>
                  <a:noFill/>
                </a:ln>
                <a:solidFill>
                  <a:srgbClr val="49912F"/>
                </a:solidFill>
                <a:effectLst/>
                <a:uLnTx/>
                <a:uFillTx/>
                <a:latin typeface="Times New Roman" panose="02020603050405020304" pitchFamily="18" charset="0"/>
                <a:ea typeface="+mn-ea"/>
                <a:cs typeface="+mn-cs"/>
              </a:rPr>
              <a:t>Nhận</a:t>
            </a:r>
            <a:r>
              <a:rPr kumimoji="0" lang="en-US" altLang="en-US" sz="2800" b="1" i="0" u="none" strike="noStrike" kern="1200" cap="none" spc="0" normalizeH="0" baseline="0" noProof="0" dirty="0">
                <a:ln>
                  <a:noFill/>
                </a:ln>
                <a:solidFill>
                  <a:srgbClr val="49912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9912F"/>
                </a:solidFill>
                <a:effectLst/>
                <a:uLnTx/>
                <a:uFillTx/>
                <a:latin typeface="Times New Roman" panose="02020603050405020304" pitchFamily="18" charset="0"/>
                <a:ea typeface="+mn-ea"/>
                <a:cs typeface="+mn-cs"/>
              </a:rPr>
              <a:t>xét</a:t>
            </a:r>
            <a:endParaRPr kumimoji="0" lang="en-US" altLang="en-US" sz="2800" b="1" i="0" u="none" strike="noStrike" kern="1200" cap="none" spc="0" normalizeH="0" baseline="0" noProof="0" dirty="0">
              <a:ln>
                <a:noFill/>
              </a:ln>
              <a:solidFill>
                <a:srgbClr val="49912F"/>
              </a:solidFill>
              <a:effectLst/>
              <a:uLnTx/>
              <a:uFillTx/>
              <a:latin typeface="Times New Roman" panose="02020603050405020304" pitchFamily="18" charset="0"/>
              <a:ea typeface="+mn-ea"/>
              <a:cs typeface="+mn-cs"/>
            </a:endParaRPr>
          </a:p>
        </p:txBody>
      </p:sp>
      <p:sp>
        <p:nvSpPr>
          <p:cNvPr id="27" name="Text Box 14">
            <a:extLst>
              <a:ext uri="{FF2B5EF4-FFF2-40B4-BE49-F238E27FC236}">
                <a16:creationId xmlns:a16="http://schemas.microsoft.com/office/drawing/2014/main" id="{4948E807-8BA7-40CA-82C9-BCA7672CC9FD}"/>
              </a:ext>
            </a:extLst>
          </p:cNvPr>
          <p:cNvSpPr txBox="1">
            <a:spLocks noChangeArrowheads="1"/>
          </p:cNvSpPr>
          <p:nvPr/>
        </p:nvSpPr>
        <p:spPr bwMode="auto">
          <a:xfrm>
            <a:off x="7162800" y="5029200"/>
            <a:ext cx="2149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cụm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tính</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từ</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
        <p:nvSpPr>
          <p:cNvPr id="28" name="Text Box 17">
            <a:extLst>
              <a:ext uri="{FF2B5EF4-FFF2-40B4-BE49-F238E27FC236}">
                <a16:creationId xmlns:a16="http://schemas.microsoft.com/office/drawing/2014/main" id="{6BC731EC-233A-47BB-9208-833ABFFA9AA5}"/>
              </a:ext>
            </a:extLst>
          </p:cNvPr>
          <p:cNvSpPr txBox="1">
            <a:spLocks noChangeArrowheads="1"/>
          </p:cNvSpPr>
          <p:nvPr/>
        </p:nvSpPr>
        <p:spPr bwMode="auto">
          <a:xfrm>
            <a:off x="3276600" y="4419600"/>
            <a:ext cx="142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9912F"/>
                </a:solidFill>
                <a:effectLst/>
                <a:uLnTx/>
                <a:uFillTx/>
                <a:latin typeface="Times New Roman" panose="02020603050405020304" pitchFamily="18" charset="0"/>
                <a:ea typeface="+mn-ea"/>
                <a:cs typeface="+mn-cs"/>
              </a:rPr>
              <a:t>thay thế</a:t>
            </a:r>
          </a:p>
        </p:txBody>
      </p:sp>
      <p:grpSp>
        <p:nvGrpSpPr>
          <p:cNvPr id="2" name="Group 36">
            <a:extLst>
              <a:ext uri="{FF2B5EF4-FFF2-40B4-BE49-F238E27FC236}">
                <a16:creationId xmlns:a16="http://schemas.microsoft.com/office/drawing/2014/main" id="{0E413A0B-7698-4C79-843C-07E25A555C6C}"/>
              </a:ext>
            </a:extLst>
          </p:cNvPr>
          <p:cNvGrpSpPr>
            <a:grpSpLocks/>
          </p:cNvGrpSpPr>
          <p:nvPr/>
        </p:nvGrpSpPr>
        <p:grpSpPr bwMode="auto">
          <a:xfrm>
            <a:off x="2362200" y="4495800"/>
            <a:ext cx="4876800" cy="523875"/>
            <a:chOff x="2362200" y="4495800"/>
            <a:chExt cx="4876800" cy="523220"/>
          </a:xfrm>
        </p:grpSpPr>
        <p:sp>
          <p:nvSpPr>
            <p:cNvPr id="12312" name="Text Box 7">
              <a:extLst>
                <a:ext uri="{FF2B5EF4-FFF2-40B4-BE49-F238E27FC236}">
                  <a16:creationId xmlns:a16="http://schemas.microsoft.com/office/drawing/2014/main" id="{DD251854-244A-4CC3-B5CB-C326FB55107E}"/>
                </a:ext>
              </a:extLst>
            </p:cNvPr>
            <p:cNvSpPr txBox="1">
              <a:spLocks noChangeArrowheads="1"/>
            </p:cNvSpPr>
            <p:nvPr/>
          </p:nvSpPr>
          <p:spPr bwMode="auto">
            <a:xfrm>
              <a:off x="2362200" y="4495800"/>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vậy</a:t>
              </a:r>
              <a:endPar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12313" name="Text Box 10">
              <a:extLst>
                <a:ext uri="{FF2B5EF4-FFF2-40B4-BE49-F238E27FC236}">
                  <a16:creationId xmlns:a16="http://schemas.microsoft.com/office/drawing/2014/main" id="{BA7297F9-17E4-4935-8B5B-1F89E3B80645}"/>
                </a:ext>
              </a:extLst>
            </p:cNvPr>
            <p:cNvSpPr txBox="1">
              <a:spLocks noChangeArrowheads="1"/>
            </p:cNvSpPr>
            <p:nvPr/>
          </p:nvSpPr>
          <p:spPr bwMode="auto">
            <a:xfrm>
              <a:off x="4876800" y="4495800"/>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rất thích th</a:t>
              </a:r>
              <a:r>
                <a:rPr kumimoji="0" lang="vi-VN" altLang="en-US" sz="28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ơ</a:t>
              </a:r>
              <a:endParaRPr kumimoji="0" lang="en-US" altLang="en-US" sz="28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endParaRPr>
            </a:p>
          </p:txBody>
        </p:sp>
        <p:sp>
          <p:nvSpPr>
            <p:cNvPr id="12314" name="Line 18">
              <a:extLst>
                <a:ext uri="{FF2B5EF4-FFF2-40B4-BE49-F238E27FC236}">
                  <a16:creationId xmlns:a16="http://schemas.microsoft.com/office/drawing/2014/main" id="{71880C73-B633-4A5F-9720-CCA55BD7C2D5}"/>
                </a:ext>
              </a:extLst>
            </p:cNvPr>
            <p:cNvSpPr>
              <a:spLocks noChangeShapeType="1"/>
            </p:cNvSpPr>
            <p:nvPr/>
          </p:nvSpPr>
          <p:spPr bwMode="auto">
            <a:xfrm>
              <a:off x="3429000" y="4876800"/>
              <a:ext cx="1219200" cy="0"/>
            </a:xfrm>
            <a:prstGeom prst="line">
              <a:avLst/>
            </a:prstGeom>
            <a:noFill/>
            <a:ln w="38100">
              <a:solidFill>
                <a:srgbClr val="49912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3" name="Group 37">
            <a:extLst>
              <a:ext uri="{FF2B5EF4-FFF2-40B4-BE49-F238E27FC236}">
                <a16:creationId xmlns:a16="http://schemas.microsoft.com/office/drawing/2014/main" id="{41207EA8-FBD2-42DE-B16B-F57AA522F4F6}"/>
              </a:ext>
            </a:extLst>
          </p:cNvPr>
          <p:cNvGrpSpPr>
            <a:grpSpLocks/>
          </p:cNvGrpSpPr>
          <p:nvPr/>
        </p:nvGrpSpPr>
        <p:grpSpPr bwMode="auto">
          <a:xfrm>
            <a:off x="2471737" y="4953000"/>
            <a:ext cx="4614863" cy="600075"/>
            <a:chOff x="2471737" y="4953000"/>
            <a:chExt cx="4614863" cy="599420"/>
          </a:xfrm>
        </p:grpSpPr>
        <p:sp>
          <p:nvSpPr>
            <p:cNvPr id="12308" name="Text Box 8">
              <a:extLst>
                <a:ext uri="{FF2B5EF4-FFF2-40B4-BE49-F238E27FC236}">
                  <a16:creationId xmlns:a16="http://schemas.microsoft.com/office/drawing/2014/main" id="{5D6B268E-86CE-49A0-8E48-16A2A2D93CD3}"/>
                </a:ext>
              </a:extLst>
            </p:cNvPr>
            <p:cNvSpPr txBox="1">
              <a:spLocks noChangeArrowheads="1"/>
            </p:cNvSpPr>
            <p:nvPr/>
          </p:nvSpPr>
          <p:spPr bwMode="auto">
            <a:xfrm>
              <a:off x="2471737" y="5029200"/>
              <a:ext cx="8925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thế</a:t>
              </a:r>
              <a:endPar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12309" name="Text Box 11">
              <a:extLst>
                <a:ext uri="{FF2B5EF4-FFF2-40B4-BE49-F238E27FC236}">
                  <a16:creationId xmlns:a16="http://schemas.microsoft.com/office/drawing/2014/main" id="{0253DB00-6220-4244-836B-11A7BD809802}"/>
                </a:ext>
              </a:extLst>
            </p:cNvPr>
            <p:cNvSpPr txBox="1">
              <a:spLocks noChangeArrowheads="1"/>
            </p:cNvSpPr>
            <p:nvPr/>
          </p:nvSpPr>
          <p:spPr bwMode="auto">
            <a:xfrm>
              <a:off x="4953000" y="50292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rất quý</a:t>
              </a:r>
            </a:p>
          </p:txBody>
        </p:sp>
        <p:sp>
          <p:nvSpPr>
            <p:cNvPr id="12310" name="Text Box 20">
              <a:extLst>
                <a:ext uri="{FF2B5EF4-FFF2-40B4-BE49-F238E27FC236}">
                  <a16:creationId xmlns:a16="http://schemas.microsoft.com/office/drawing/2014/main" id="{A470C919-493A-4F3D-A027-CE5BCA318382}"/>
                </a:ext>
              </a:extLst>
            </p:cNvPr>
            <p:cNvSpPr txBox="1">
              <a:spLocks noChangeArrowheads="1"/>
            </p:cNvSpPr>
            <p:nvPr/>
          </p:nvSpPr>
          <p:spPr bwMode="auto">
            <a:xfrm>
              <a:off x="3379787" y="4953000"/>
              <a:ext cx="1420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49912F"/>
                  </a:solidFill>
                  <a:effectLst/>
                  <a:uLnTx/>
                  <a:uFillTx/>
                  <a:latin typeface="Times New Roman" panose="02020603050405020304" pitchFamily="18" charset="0"/>
                  <a:ea typeface="+mn-ea"/>
                  <a:cs typeface="+mn-cs"/>
                </a:rPr>
                <a:t>thay thế</a:t>
              </a:r>
            </a:p>
          </p:txBody>
        </p:sp>
        <p:sp>
          <p:nvSpPr>
            <p:cNvPr id="12311" name="Line 18">
              <a:extLst>
                <a:ext uri="{FF2B5EF4-FFF2-40B4-BE49-F238E27FC236}">
                  <a16:creationId xmlns:a16="http://schemas.microsoft.com/office/drawing/2014/main" id="{BA6FF5EE-2871-4DCC-8F88-CD202D2E2B8F}"/>
                </a:ext>
              </a:extLst>
            </p:cNvPr>
            <p:cNvSpPr>
              <a:spLocks noChangeShapeType="1"/>
            </p:cNvSpPr>
            <p:nvPr/>
          </p:nvSpPr>
          <p:spPr bwMode="auto">
            <a:xfrm>
              <a:off x="3429000" y="5410200"/>
              <a:ext cx="1371600" cy="0"/>
            </a:xfrm>
            <a:prstGeom prst="line">
              <a:avLst/>
            </a:prstGeom>
            <a:noFill/>
            <a:ln w="38100">
              <a:solidFill>
                <a:srgbClr val="49912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32" name="Text Box 14">
            <a:extLst>
              <a:ext uri="{FF2B5EF4-FFF2-40B4-BE49-F238E27FC236}">
                <a16:creationId xmlns:a16="http://schemas.microsoft.com/office/drawing/2014/main" id="{C56F035D-7DC9-4E75-B28F-E74791B4522C}"/>
              </a:ext>
            </a:extLst>
          </p:cNvPr>
          <p:cNvSpPr txBox="1">
            <a:spLocks noChangeArrowheads="1"/>
          </p:cNvSpPr>
          <p:nvPr/>
        </p:nvSpPr>
        <p:spPr bwMode="auto">
          <a:xfrm>
            <a:off x="7162800" y="4495800"/>
            <a:ext cx="223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cụm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động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từ</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
        <p:nvSpPr>
          <p:cNvPr id="33" name="TextBox 32">
            <a:extLst>
              <a:ext uri="{FF2B5EF4-FFF2-40B4-BE49-F238E27FC236}">
                <a16:creationId xmlns:a16="http://schemas.microsoft.com/office/drawing/2014/main" id="{5030966D-CFBB-4B5A-9CCC-A818525934CF}"/>
              </a:ext>
            </a:extLst>
          </p:cNvPr>
          <p:cNvSpPr txBox="1">
            <a:spLocks noChangeArrowheads="1"/>
          </p:cNvSpPr>
          <p:nvPr/>
        </p:nvSpPr>
        <p:spPr bwMode="auto">
          <a:xfrm>
            <a:off x="1333500" y="5664283"/>
            <a:ext cx="105787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vậy</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thế</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đại</a:t>
            </a:r>
            <a:r>
              <a:rPr lang="en-US" altLang="en-US" sz="3200" b="1" dirty="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từ</a:t>
            </a:r>
            <a:r>
              <a:rPr lang="en-US" altLang="en-US" sz="3200" b="1" dirty="0">
                <a:solidFill>
                  <a:srgbClr val="CC0000"/>
                </a:solidFill>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dùng</a:t>
            </a:r>
            <a:r>
              <a:rPr lang="en-US" altLang="en-US" sz="3200" dirty="0">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thay</a:t>
            </a:r>
            <a:r>
              <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thế</a:t>
            </a:r>
            <a:r>
              <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cho</a:t>
            </a:r>
            <a:r>
              <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các</a:t>
            </a:r>
            <a:r>
              <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cụm</a:t>
            </a:r>
            <a:r>
              <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động</a:t>
            </a:r>
            <a:r>
              <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từ</a:t>
            </a:r>
            <a:r>
              <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cụm</a:t>
            </a:r>
            <a:r>
              <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tính</a:t>
            </a:r>
            <a:r>
              <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từ</a:t>
            </a:r>
            <a:r>
              <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trong</a:t>
            </a:r>
            <a:r>
              <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câu</a:t>
            </a:r>
            <a:r>
              <a:rPr kumimoji="0" lang="en-US" altLang="en-US" sz="3200" b="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cho</a:t>
            </a:r>
            <a:r>
              <a:rPr kumimoji="0" lang="en-US" altLang="en-US" sz="3200" b="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khỏi</a:t>
            </a:r>
            <a:r>
              <a:rPr kumimoji="0" lang="en-US" altLang="en-US" sz="3200" b="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lặp</a:t>
            </a:r>
            <a:r>
              <a:rPr kumimoji="0" lang="en-US" altLang="en-US" sz="3200" b="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lại</a:t>
            </a:r>
            <a:r>
              <a:rPr kumimoji="0" lang="en-US" altLang="en-US" sz="3200" b="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các</a:t>
            </a:r>
            <a:r>
              <a:rPr kumimoji="0" lang="en-US" altLang="en-US" sz="3200" b="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từ</a:t>
            </a:r>
            <a:r>
              <a:rPr kumimoji="0" lang="en-US" altLang="en-US" sz="3200" b="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ấy</a:t>
            </a:r>
            <a:r>
              <a:rPr kumimoji="0" lang="en-US" altLang="en-US" sz="3200" b="0"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5" name="Right Arrow 34">
            <a:extLst>
              <a:ext uri="{FF2B5EF4-FFF2-40B4-BE49-F238E27FC236}">
                <a16:creationId xmlns:a16="http://schemas.microsoft.com/office/drawing/2014/main" id="{108239A2-F088-4114-877A-8B5678959FC4}"/>
              </a:ext>
            </a:extLst>
          </p:cNvPr>
          <p:cNvSpPr/>
          <p:nvPr/>
        </p:nvSpPr>
        <p:spPr>
          <a:xfrm>
            <a:off x="838200" y="59436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620722234"/>
      </p:ext>
    </p:extLst>
  </p:cSld>
  <p:clrMapOvr>
    <a:masterClrMapping/>
  </p:clrMapOvr>
  <mc:AlternateContent xmlns:mc="http://schemas.openxmlformats.org/markup-compatibility/2006" xmlns:p14="http://schemas.microsoft.com/office/powerpoint/2010/main">
    <mc:Choice Requires="p14">
      <p:transition spd="slow" p14:dur="2000" advTm="57362"/>
    </mc:Choice>
    <mc:Fallback xmlns="">
      <p:transition spd="slow" advTm="5736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ox(in)">
                                      <p:cBhvr>
                                        <p:cTn id="10" dur="500"/>
                                        <p:tgtEl>
                                          <p:spTgt spid="2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amond(in)">
                                      <p:cBhvr>
                                        <p:cTn id="13" dur="500"/>
                                        <p:tgtEl>
                                          <p:spTgt spid="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500"/>
                                        <p:tgtEl>
                                          <p:spTgt spid="3"/>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amond(in)">
                                      <p:cBhvr>
                                        <p:cTn id="27" dur="500"/>
                                        <p:tgtEl>
                                          <p:spTgt spid="35"/>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diamond(in)">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2" grpId="0"/>
      <p:bldP spid="33"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3">
            <a:extLst>
              <a:ext uri="{FF2B5EF4-FFF2-40B4-BE49-F238E27FC236}">
                <a16:creationId xmlns:a16="http://schemas.microsoft.com/office/drawing/2014/main" id="{3DA31E36-9DD8-4CEC-BD97-F1AC7BC4B84E}"/>
              </a:ext>
            </a:extLst>
          </p:cNvPr>
          <p:cNvPicPr>
            <a:picLocks noChangeAspect="1"/>
          </p:cNvPicPr>
          <p:nvPr/>
        </p:nvPicPr>
        <p:blipFill>
          <a:blip r:embed="rId3"/>
          <a:stretch>
            <a:fillRect/>
          </a:stretch>
        </p:blipFill>
        <p:spPr bwMode="auto">
          <a:xfrm>
            <a:off x="0" y="551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a:extLst>
              <a:ext uri="{FF2B5EF4-FFF2-40B4-BE49-F238E27FC236}">
                <a16:creationId xmlns:a16="http://schemas.microsoft.com/office/drawing/2014/main" id="{B0589547-32A2-4E44-9AA5-C861524BFE59}"/>
              </a:ext>
            </a:extLst>
          </p:cNvPr>
          <p:cNvSpPr txBox="1">
            <a:spLocks noChangeArrowheads="1"/>
          </p:cNvSpPr>
          <p:nvPr/>
        </p:nvSpPr>
        <p:spPr bwMode="auto">
          <a:xfrm>
            <a:off x="1120558" y="3298009"/>
            <a:ext cx="9525000" cy="1865312"/>
          </a:xfrm>
          <a:prstGeom prst="rect">
            <a:avLst/>
          </a:prstGeom>
          <a:solidFill>
            <a:schemeClr val="bg1"/>
          </a:solidFill>
          <a:ln w="57150">
            <a:no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just">
              <a:lnSpc>
                <a:spcPct val="120000"/>
              </a:lnSpc>
            </a:pPr>
            <a:r>
              <a:rPr lang="en-US" altLang="en-US" sz="2800" b="1" i="1" dirty="0">
                <a:solidFill>
                  <a:srgbClr val="000000"/>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Đại từ là từ dùng để </a:t>
            </a:r>
            <a:r>
              <a:rPr lang="vi-VN" altLang="en-US" sz="3200" b="1" i="1" dirty="0">
                <a:solidFill>
                  <a:srgbClr val="FF0000"/>
                </a:solidFill>
                <a:latin typeface="Times New Roman" panose="02020603050405020304" pitchFamily="18" charset="0"/>
              </a:rPr>
              <a:t>xưng hô</a:t>
            </a:r>
            <a:r>
              <a:rPr lang="en-US" altLang="en-US" sz="3200" b="1" i="1" dirty="0">
                <a:solidFill>
                  <a:srgbClr val="FF0000"/>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hay</a:t>
            </a:r>
            <a:r>
              <a:rPr lang="en-US" altLang="en-US" sz="3200" b="1" i="1" dirty="0">
                <a:solidFill>
                  <a:srgbClr val="0000FF"/>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để </a:t>
            </a:r>
            <a:r>
              <a:rPr lang="vi-VN" altLang="en-US" sz="3200" b="1" i="1" dirty="0">
                <a:solidFill>
                  <a:srgbClr val="FF0000"/>
                </a:solidFill>
                <a:latin typeface="Times New Roman" panose="02020603050405020304" pitchFamily="18" charset="0"/>
              </a:rPr>
              <a:t>thay thế </a:t>
            </a:r>
            <a:r>
              <a:rPr lang="vi-VN" altLang="en-US" sz="3200" b="1" i="1" dirty="0">
                <a:solidFill>
                  <a:srgbClr val="0000FF"/>
                </a:solidFill>
                <a:latin typeface="Times New Roman" panose="02020603050405020304" pitchFamily="18" charset="0"/>
              </a:rPr>
              <a:t>danh từ, </a:t>
            </a:r>
            <a:r>
              <a:rPr lang="en-US" altLang="en-US" sz="3200" b="1" i="1" dirty="0" err="1">
                <a:solidFill>
                  <a:srgbClr val="0000FF"/>
                </a:solidFill>
                <a:latin typeface="Times New Roman" panose="02020603050405020304" pitchFamily="18" charset="0"/>
              </a:rPr>
              <a:t>động</a:t>
            </a:r>
            <a:r>
              <a:rPr lang="en-US" altLang="en-US" sz="3200" b="1" i="1" dirty="0">
                <a:solidFill>
                  <a:srgbClr val="0000FF"/>
                </a:solidFill>
                <a:latin typeface="Times New Roman" panose="02020603050405020304" pitchFamily="18" charset="0"/>
              </a:rPr>
              <a:t> </a:t>
            </a:r>
            <a:r>
              <a:rPr lang="en-US" altLang="en-US" sz="3200" b="1" i="1" dirty="0" err="1">
                <a:solidFill>
                  <a:srgbClr val="0000FF"/>
                </a:solidFill>
                <a:latin typeface="Times New Roman" panose="02020603050405020304" pitchFamily="18" charset="0"/>
              </a:rPr>
              <a:t>từ</a:t>
            </a:r>
            <a:r>
              <a:rPr lang="en-US" altLang="en-US" sz="3200" b="1" i="1" dirty="0">
                <a:solidFill>
                  <a:srgbClr val="0000FF"/>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tính từ </a:t>
            </a:r>
            <a:r>
              <a:rPr lang="en-US" altLang="en-US" sz="3200" b="1" i="1" dirty="0">
                <a:solidFill>
                  <a:srgbClr val="0000FF"/>
                </a:solidFill>
                <a:latin typeface="Times New Roman" panose="02020603050405020304" pitchFamily="18" charset="0"/>
              </a:rPr>
              <a:t>(</a:t>
            </a:r>
            <a:r>
              <a:rPr lang="vi-VN" altLang="en-US" sz="3200" b="1" i="1" dirty="0">
                <a:solidFill>
                  <a:srgbClr val="0000FF"/>
                </a:solidFill>
                <a:latin typeface="Times New Roman" panose="02020603050405020304" pitchFamily="18" charset="0"/>
              </a:rPr>
              <a:t>hoặc cụm danh từ,</a:t>
            </a:r>
            <a:r>
              <a:rPr lang="en-US" altLang="en-US" sz="3200" b="1" i="1" dirty="0">
                <a:solidFill>
                  <a:srgbClr val="0000FF"/>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cụm động từ,</a:t>
            </a:r>
            <a:r>
              <a:rPr lang="en-US" altLang="en-US" sz="3200" b="1" i="1" dirty="0">
                <a:solidFill>
                  <a:srgbClr val="0000FF"/>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cụm </a:t>
            </a:r>
            <a:r>
              <a:rPr lang="vi-VN" altLang="en-US" sz="3200" b="1" i="1" dirty="0">
                <a:latin typeface="Times New Roman" panose="02020603050405020304" pitchFamily="18" charset="0"/>
              </a:rPr>
              <a:t>tính</a:t>
            </a:r>
            <a:r>
              <a:rPr lang="vi-VN" altLang="en-US" sz="3200" b="1" i="1" dirty="0">
                <a:solidFill>
                  <a:srgbClr val="0000FF"/>
                </a:solidFill>
                <a:latin typeface="Times New Roman" panose="02020603050405020304" pitchFamily="18" charset="0"/>
              </a:rPr>
              <a:t> từ</a:t>
            </a:r>
            <a:r>
              <a:rPr lang="en-US" altLang="en-US" sz="3200" b="1" i="1" dirty="0">
                <a:solidFill>
                  <a:srgbClr val="0000FF"/>
                </a:solidFill>
                <a:latin typeface="Times New Roman" panose="02020603050405020304" pitchFamily="18" charset="0"/>
              </a:rPr>
              <a:t>)</a:t>
            </a:r>
            <a:r>
              <a:rPr lang="vi-VN" altLang="en-US" sz="3200" b="1" i="1" dirty="0">
                <a:solidFill>
                  <a:srgbClr val="0000FF"/>
                </a:solidFill>
                <a:latin typeface="Times New Roman" panose="02020603050405020304" pitchFamily="18" charset="0"/>
              </a:rPr>
              <a:t> trong câu cho </a:t>
            </a:r>
            <a:r>
              <a:rPr lang="vi-VN" altLang="en-US" sz="3200" b="1" i="1" dirty="0">
                <a:solidFill>
                  <a:srgbClr val="FF0000"/>
                </a:solidFill>
                <a:latin typeface="Times New Roman" panose="02020603050405020304" pitchFamily="18" charset="0"/>
              </a:rPr>
              <a:t>khỏi lặp lại </a:t>
            </a:r>
            <a:r>
              <a:rPr lang="vi-VN" altLang="en-US" sz="3200" b="1" i="1" dirty="0">
                <a:solidFill>
                  <a:srgbClr val="0000FF"/>
                </a:solidFill>
                <a:latin typeface="Times New Roman" panose="02020603050405020304" pitchFamily="18" charset="0"/>
              </a:rPr>
              <a:t>các từ ngữ ấy.</a:t>
            </a:r>
            <a:endParaRPr lang="en-US" altLang="en-US" sz="3200" b="1" i="1" dirty="0">
              <a:solidFill>
                <a:srgbClr val="0000FF"/>
              </a:solidFill>
              <a:latin typeface="Times New Roman" panose="02020603050405020304" pitchFamily="18" charset="0"/>
            </a:endParaRPr>
          </a:p>
        </p:txBody>
      </p:sp>
      <p:sp>
        <p:nvSpPr>
          <p:cNvPr id="6" name="Text Box 9">
            <a:extLst>
              <a:ext uri="{FF2B5EF4-FFF2-40B4-BE49-F238E27FC236}">
                <a16:creationId xmlns:a16="http://schemas.microsoft.com/office/drawing/2014/main" id="{F57D3336-FA15-4189-8008-4C8380784C01}"/>
              </a:ext>
            </a:extLst>
          </p:cNvPr>
          <p:cNvSpPr txBox="1">
            <a:spLocks noChangeArrowheads="1"/>
          </p:cNvSpPr>
          <p:nvPr/>
        </p:nvSpPr>
        <p:spPr bwMode="auto">
          <a:xfrm>
            <a:off x="629607" y="2590225"/>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spcBef>
                <a:spcPct val="50000"/>
              </a:spcBef>
            </a:pPr>
            <a:r>
              <a:rPr lang="en-US" altLang="en-US" sz="2800" b="1" dirty="0">
                <a:solidFill>
                  <a:srgbClr val="008000"/>
                </a:solidFill>
                <a:latin typeface="Times New Roman" panose="02020603050405020304" pitchFamily="18" charset="0"/>
              </a:rPr>
              <a:t>II. </a:t>
            </a:r>
            <a:r>
              <a:rPr lang="en-US" altLang="en-US" sz="2800" b="1" dirty="0" err="1">
                <a:solidFill>
                  <a:srgbClr val="008000"/>
                </a:solidFill>
                <a:latin typeface="Times New Roman" panose="02020603050405020304" pitchFamily="18" charset="0"/>
              </a:rPr>
              <a:t>Ghi</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nhớ</a:t>
            </a:r>
            <a:r>
              <a:rPr lang="en-US" altLang="en-US" sz="2800" b="1" dirty="0">
                <a:solidFill>
                  <a:srgbClr val="008000"/>
                </a:solidFill>
                <a:latin typeface="Times New Roman" panose="02020603050405020304" pitchFamily="18" charset="0"/>
              </a:rPr>
              <a:t> </a:t>
            </a:r>
            <a:endParaRPr lang="vi-VN" altLang="en-US" sz="2800" b="1" dirty="0">
              <a:solidFill>
                <a:srgbClr val="008000"/>
              </a:solidFill>
              <a:latin typeface="Times New Roman" panose="02020603050405020304" pitchFamily="18" charset="0"/>
            </a:endParaRPr>
          </a:p>
        </p:txBody>
      </p:sp>
      <p:sp>
        <p:nvSpPr>
          <p:cNvPr id="7" name="Rectangle 12">
            <a:extLst>
              <a:ext uri="{FF2B5EF4-FFF2-40B4-BE49-F238E27FC236}">
                <a16:creationId xmlns:a16="http://schemas.microsoft.com/office/drawing/2014/main" id="{FBB9CA69-4329-4579-A3F5-7E78E659A039}"/>
              </a:ext>
            </a:extLst>
          </p:cNvPr>
          <p:cNvSpPr>
            <a:spLocks noChangeArrowheads="1"/>
          </p:cNvSpPr>
          <p:nvPr/>
        </p:nvSpPr>
        <p:spPr bwMode="auto">
          <a:xfrm>
            <a:off x="629607" y="1972014"/>
            <a:ext cx="18918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mn-cs"/>
              </a:rPr>
              <a:t>I. </a:t>
            </a:r>
            <a:r>
              <a:rPr kumimoji="0" lang="en-US" altLang="en-US" sz="2800" b="1" i="0" u="none" strike="noStrike" kern="1200" cap="none" spc="0" normalizeH="0" baseline="0" noProof="0" dirty="0" err="1">
                <a:ln>
                  <a:noFill/>
                </a:ln>
                <a:solidFill>
                  <a:srgbClr val="009900"/>
                </a:solidFill>
                <a:effectLst/>
                <a:uLnTx/>
                <a:uFillTx/>
                <a:latin typeface="Times New Roman" panose="02020603050405020304" pitchFamily="18" charset="0"/>
                <a:ea typeface="+mn-ea"/>
                <a:cs typeface="+mn-cs"/>
              </a:rPr>
              <a:t>Nhận</a:t>
            </a:r>
            <a:r>
              <a:rPr kumimoji="0" lang="en-US" altLang="en-US" sz="28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9900"/>
                </a:solidFill>
                <a:effectLst/>
                <a:uLnTx/>
                <a:uFillTx/>
                <a:latin typeface="Times New Roman" panose="02020603050405020304" pitchFamily="18" charset="0"/>
                <a:ea typeface="+mn-ea"/>
                <a:cs typeface="+mn-cs"/>
              </a:rPr>
              <a:t>xét</a:t>
            </a:r>
            <a:endParaRPr kumimoji="0" lang="en-US" altLang="en-US" sz="28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mn-cs"/>
            </a:endParaRPr>
          </a:p>
        </p:txBody>
      </p:sp>
    </p:spTree>
    <p:custDataLst>
      <p:tags r:id="rId1"/>
    </p:custDataLst>
    <p:extLst>
      <p:ext uri="{BB962C8B-B14F-4D97-AF65-F5344CB8AC3E}">
        <p14:creationId xmlns:p14="http://schemas.microsoft.com/office/powerpoint/2010/main" val="135778436"/>
      </p:ext>
    </p:extLst>
  </p:cSld>
  <p:clrMapOvr>
    <a:masterClrMapping/>
  </p:clrMapOvr>
  <mc:AlternateContent xmlns:mc="http://schemas.openxmlformats.org/markup-compatibility/2006" xmlns:p14="http://schemas.microsoft.com/office/powerpoint/2010/main">
    <mc:Choice Requires="p14">
      <p:transition spd="slow" p14:dur="2000" advTm="42587"/>
    </mc:Choice>
    <mc:Fallback xmlns="">
      <p:transition spd="slow" advTm="42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6" name="Text Box 6">
            <a:extLst>
              <a:ext uri="{FF2B5EF4-FFF2-40B4-BE49-F238E27FC236}">
                <a16:creationId xmlns:a16="http://schemas.microsoft.com/office/drawing/2014/main" id="{1D0F4850-4EB2-4C87-9ED5-976B338EAF21}"/>
              </a:ext>
            </a:extLst>
          </p:cNvPr>
          <p:cNvSpPr txBox="1">
            <a:spLocks noChangeArrowheads="1"/>
          </p:cNvSpPr>
          <p:nvPr/>
        </p:nvSpPr>
        <p:spPr bwMode="auto">
          <a:xfrm>
            <a:off x="1828800" y="25401"/>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0" fontAlgn="base" hangingPunct="0">
              <a:spcBef>
                <a:spcPct val="50000"/>
              </a:spcBef>
              <a:spcAft>
                <a:spcPct val="0"/>
              </a:spcAft>
            </a:pPr>
            <a:r>
              <a:rPr lang="en-US" altLang="en-US" sz="2800" b="1" u="sng" dirty="0">
                <a:solidFill>
                  <a:srgbClr val="FF0000"/>
                </a:solidFill>
                <a:latin typeface="Times New Roman" panose="02020603050405020304" pitchFamily="18" charset="0"/>
              </a:rPr>
              <a:t>III. </a:t>
            </a:r>
            <a:r>
              <a:rPr lang="en-US" altLang="en-US" sz="2800" b="1" u="sng" dirty="0" err="1">
                <a:solidFill>
                  <a:srgbClr val="FF0000"/>
                </a:solidFill>
                <a:latin typeface="Times New Roman" panose="02020603050405020304" pitchFamily="18" charset="0"/>
              </a:rPr>
              <a:t>Luyện</a:t>
            </a:r>
            <a:r>
              <a:rPr lang="en-US" altLang="en-US" sz="2800" b="1" u="sng" dirty="0">
                <a:solidFill>
                  <a:srgbClr val="FF0000"/>
                </a:solidFill>
                <a:latin typeface="Times New Roman" panose="02020603050405020304" pitchFamily="18" charset="0"/>
              </a:rPr>
              <a:t> </a:t>
            </a:r>
            <a:r>
              <a:rPr lang="en-US" altLang="en-US" sz="2800" b="1" u="sng" dirty="0" err="1">
                <a:solidFill>
                  <a:srgbClr val="FF0000"/>
                </a:solidFill>
                <a:latin typeface="Times New Roman" panose="02020603050405020304" pitchFamily="18" charset="0"/>
              </a:rPr>
              <a:t>tập</a:t>
            </a:r>
            <a:endParaRPr lang="vi-VN" altLang="en-US" sz="2800" b="1" u="sng" dirty="0">
              <a:solidFill>
                <a:srgbClr val="FF0000"/>
              </a:solidFill>
              <a:latin typeface="Times New Roman" panose="02020603050405020304" pitchFamily="18" charset="0"/>
            </a:endParaRPr>
          </a:p>
        </p:txBody>
      </p:sp>
      <p:sp>
        <p:nvSpPr>
          <p:cNvPr id="1397767" name="Text Box 7">
            <a:extLst>
              <a:ext uri="{FF2B5EF4-FFF2-40B4-BE49-F238E27FC236}">
                <a16:creationId xmlns:a16="http://schemas.microsoft.com/office/drawing/2014/main" id="{B7E1319A-C657-4CC8-A85F-347D2FA0C941}"/>
              </a:ext>
            </a:extLst>
          </p:cNvPr>
          <p:cNvSpPr txBox="1">
            <a:spLocks noChangeArrowheads="1"/>
          </p:cNvSpPr>
          <p:nvPr/>
        </p:nvSpPr>
        <p:spPr bwMode="auto">
          <a:xfrm>
            <a:off x="1524000" y="609600"/>
            <a:ext cx="9144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0" fontAlgn="base" hangingPunct="0">
              <a:lnSpc>
                <a:spcPct val="120000"/>
              </a:lnSpc>
              <a:spcBef>
                <a:spcPct val="0"/>
              </a:spcBef>
              <a:spcAft>
                <a:spcPct val="0"/>
              </a:spcAft>
            </a:pPr>
            <a:r>
              <a:rPr lang="en-US" altLang="en-US" sz="2800" b="1" i="1" dirty="0">
                <a:solidFill>
                  <a:srgbClr val="000000"/>
                </a:solidFill>
                <a:latin typeface="Times New Roman" panose="02020603050405020304" pitchFamily="18" charset="0"/>
              </a:rPr>
              <a:t>1. </a:t>
            </a:r>
            <a:r>
              <a:rPr lang="en-US" altLang="en-US" sz="2800" b="1" i="1" dirty="0" err="1">
                <a:solidFill>
                  <a:srgbClr val="000000"/>
                </a:solidFill>
                <a:latin typeface="Times New Roman" panose="02020603050405020304" pitchFamily="18" charset="0"/>
              </a:rPr>
              <a:t>Các</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từ</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ngữ</a:t>
            </a:r>
            <a:r>
              <a:rPr lang="en-US" altLang="en-US" sz="2800" b="1" i="1" dirty="0">
                <a:solidFill>
                  <a:srgbClr val="000000"/>
                </a:solidFill>
                <a:latin typeface="Times New Roman" panose="02020603050405020304" pitchFamily="18" charset="0"/>
              </a:rPr>
              <a:t> in </a:t>
            </a:r>
            <a:r>
              <a:rPr lang="en-US" altLang="en-US" sz="2800" b="1" i="1" dirty="0" err="1">
                <a:solidFill>
                  <a:srgbClr val="000000"/>
                </a:solidFill>
                <a:latin typeface="Times New Roman" panose="02020603050405020304" pitchFamily="18" charset="0"/>
              </a:rPr>
              <a:t>đậm</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trong</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đoạn</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thơ</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sau</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được</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dùng</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để</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chỉ</a:t>
            </a:r>
            <a:r>
              <a:rPr lang="en-US" altLang="en-US" sz="2800" b="1" i="1" dirty="0">
                <a:solidFill>
                  <a:srgbClr val="000000"/>
                </a:solidFill>
                <a:latin typeface="Times New Roman" panose="02020603050405020304" pitchFamily="18" charset="0"/>
              </a:rPr>
              <a:t> ai? </a:t>
            </a:r>
            <a:r>
              <a:rPr lang="en-US" altLang="en-US" sz="2800" b="1" i="1" dirty="0" err="1">
                <a:solidFill>
                  <a:srgbClr val="000000"/>
                </a:solidFill>
                <a:latin typeface="Times New Roman" panose="02020603050405020304" pitchFamily="18" charset="0"/>
              </a:rPr>
              <a:t>Những</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từ</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ngữ</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đó</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được</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viết</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hoa</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nhằm</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biểu</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lộ</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điều</a:t>
            </a:r>
            <a:r>
              <a:rPr lang="en-US" altLang="en-US" sz="2800" b="1" i="1" dirty="0">
                <a:solidFill>
                  <a:srgbClr val="000000"/>
                </a:solidFill>
                <a:latin typeface="Times New Roman" panose="02020603050405020304" pitchFamily="18" charset="0"/>
              </a:rPr>
              <a:t> </a:t>
            </a:r>
            <a:r>
              <a:rPr lang="en-US" altLang="en-US" sz="2800" b="1" i="1" dirty="0" err="1">
                <a:solidFill>
                  <a:srgbClr val="000000"/>
                </a:solidFill>
                <a:latin typeface="Times New Roman" panose="02020603050405020304" pitchFamily="18" charset="0"/>
              </a:rPr>
              <a:t>gì</a:t>
            </a:r>
            <a:r>
              <a:rPr lang="en-US" altLang="en-US" sz="2800" b="1" i="1" dirty="0">
                <a:solidFill>
                  <a:srgbClr val="000000"/>
                </a:solidFill>
                <a:latin typeface="Times New Roman" panose="02020603050405020304" pitchFamily="18" charset="0"/>
              </a:rPr>
              <a:t>?</a:t>
            </a:r>
            <a:endParaRPr lang="vi-VN" altLang="en-US" sz="2800" b="1" i="1" dirty="0">
              <a:solidFill>
                <a:srgbClr val="000000"/>
              </a:solidFill>
              <a:latin typeface="Times New Roman" panose="02020603050405020304" pitchFamily="18" charset="0"/>
            </a:endParaRPr>
          </a:p>
        </p:txBody>
      </p:sp>
      <p:sp>
        <p:nvSpPr>
          <p:cNvPr id="1397768" name="Text Box 8">
            <a:extLst>
              <a:ext uri="{FF2B5EF4-FFF2-40B4-BE49-F238E27FC236}">
                <a16:creationId xmlns:a16="http://schemas.microsoft.com/office/drawing/2014/main" id="{AFB1ADEE-D290-42FB-A0AC-B6580A250ED3}"/>
              </a:ext>
            </a:extLst>
          </p:cNvPr>
          <p:cNvSpPr txBox="1">
            <a:spLocks noChangeArrowheads="1"/>
          </p:cNvSpPr>
          <p:nvPr/>
        </p:nvSpPr>
        <p:spPr bwMode="auto">
          <a:xfrm>
            <a:off x="-389641" y="1851025"/>
            <a:ext cx="8686800" cy="5006975"/>
          </a:xfrm>
          <a:prstGeom prst="rect">
            <a:avLst/>
          </a:prstGeom>
          <a:noFill/>
          <a:ln w="9525">
            <a:noFill/>
            <a:miter lim="800000"/>
            <a:headEnd/>
            <a:tailEnd/>
          </a:ln>
          <a:effec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0" fontAlgn="base" hangingPunct="0">
              <a:lnSpc>
                <a:spcPct val="110000"/>
              </a:lnSpc>
              <a:spcBef>
                <a:spcPct val="20000"/>
              </a:spcBef>
              <a:spcAft>
                <a:spcPct val="0"/>
              </a:spcAft>
              <a:defRPr/>
            </a:pP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Mình</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về</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với</a:t>
            </a:r>
            <a:r>
              <a:rPr lang="en-US" sz="2800" dirty="0">
                <a:solidFill>
                  <a:srgbClr val="010199"/>
                </a:solidFill>
                <a:latin typeface="Times New Roman" pitchFamily="18" charset="0"/>
              </a:rPr>
              <a:t> </a:t>
            </a:r>
            <a:r>
              <a:rPr lang="en-US" sz="2800" b="1" i="1" dirty="0" err="1">
                <a:solidFill>
                  <a:srgbClr val="010199"/>
                </a:solidFill>
                <a:latin typeface="Times New Roman" pitchFamily="18" charset="0"/>
              </a:rPr>
              <a:t>Bác</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đường</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xuôi</a:t>
            </a:r>
            <a:endParaRPr lang="en-US" sz="2800" dirty="0">
              <a:solidFill>
                <a:srgbClr val="010199"/>
              </a:solidFill>
              <a:latin typeface="Times New Roman" pitchFamily="18" charset="0"/>
            </a:endParaRPr>
          </a:p>
          <a:p>
            <a:pPr algn="ctr" eaLnBrk="0" fontAlgn="base" hangingPunct="0">
              <a:lnSpc>
                <a:spcPct val="110000"/>
              </a:lnSpc>
              <a:spcBef>
                <a:spcPct val="20000"/>
              </a:spcBef>
              <a:spcAft>
                <a:spcPct val="0"/>
              </a:spcAft>
              <a:defRPr/>
            </a:pP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Thưa</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giùm</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Việt</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Bắc</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không</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nguôi</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nhớ</a:t>
            </a:r>
            <a:r>
              <a:rPr lang="en-US" sz="2800" dirty="0">
                <a:solidFill>
                  <a:srgbClr val="010199"/>
                </a:solidFill>
                <a:latin typeface="Times New Roman" pitchFamily="18" charset="0"/>
              </a:rPr>
              <a:t> </a:t>
            </a:r>
            <a:r>
              <a:rPr lang="en-US" sz="2800" b="1" i="1" dirty="0" err="1">
                <a:solidFill>
                  <a:srgbClr val="010199"/>
                </a:solidFill>
                <a:latin typeface="Times New Roman" pitchFamily="18" charset="0"/>
              </a:rPr>
              <a:t>Người</a:t>
            </a:r>
            <a:endParaRPr lang="en-US" sz="2800" b="1" i="1" dirty="0">
              <a:solidFill>
                <a:srgbClr val="010199"/>
              </a:solidFill>
              <a:latin typeface="Times New Roman" pitchFamily="18" charset="0"/>
            </a:endParaRPr>
          </a:p>
          <a:p>
            <a:pPr algn="ctr" eaLnBrk="0" fontAlgn="base" hangingPunct="0">
              <a:lnSpc>
                <a:spcPct val="110000"/>
              </a:lnSpc>
              <a:spcBef>
                <a:spcPct val="20000"/>
              </a:spcBef>
              <a:spcAft>
                <a:spcPct val="0"/>
              </a:spcAft>
              <a:defRPr/>
            </a:pP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Nhớ</a:t>
            </a:r>
            <a:r>
              <a:rPr lang="en-US" sz="2800" dirty="0">
                <a:solidFill>
                  <a:srgbClr val="010199"/>
                </a:solidFill>
                <a:latin typeface="Times New Roman" pitchFamily="18" charset="0"/>
              </a:rPr>
              <a:t> </a:t>
            </a:r>
            <a:r>
              <a:rPr lang="en-US" sz="2800" b="1" i="1" dirty="0" err="1">
                <a:solidFill>
                  <a:srgbClr val="010199"/>
                </a:solidFill>
                <a:latin typeface="Times New Roman" pitchFamily="18" charset="0"/>
              </a:rPr>
              <a:t>Ông</a:t>
            </a:r>
            <a:r>
              <a:rPr lang="en-US" sz="2800" b="1" i="1" dirty="0">
                <a:solidFill>
                  <a:srgbClr val="010199"/>
                </a:solidFill>
                <a:latin typeface="Times New Roman" pitchFamily="18" charset="0"/>
              </a:rPr>
              <a:t> </a:t>
            </a:r>
            <a:r>
              <a:rPr lang="en-US" sz="2800" b="1" i="1" dirty="0" err="1">
                <a:solidFill>
                  <a:srgbClr val="010199"/>
                </a:solidFill>
                <a:latin typeface="Times New Roman" pitchFamily="18" charset="0"/>
              </a:rPr>
              <a:t>Cụ</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mắt</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sáng</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ngời</a:t>
            </a:r>
            <a:endParaRPr lang="en-US" sz="2800" dirty="0">
              <a:solidFill>
                <a:srgbClr val="010199"/>
              </a:solidFill>
              <a:latin typeface="Times New Roman" pitchFamily="18" charset="0"/>
            </a:endParaRPr>
          </a:p>
          <a:p>
            <a:pPr eaLnBrk="0" fontAlgn="base" hangingPunct="0">
              <a:lnSpc>
                <a:spcPct val="110000"/>
              </a:lnSpc>
              <a:spcBef>
                <a:spcPct val="20000"/>
              </a:spcBef>
              <a:spcAft>
                <a:spcPct val="0"/>
              </a:spcAft>
              <a:defRPr/>
            </a:pP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Áo</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nâu</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túi</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vải,đẹp</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tươi</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lạ</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thường</a:t>
            </a:r>
            <a:r>
              <a:rPr lang="en-US" sz="2800" dirty="0">
                <a:solidFill>
                  <a:srgbClr val="010199"/>
                </a:solidFill>
                <a:latin typeface="Times New Roman" pitchFamily="18" charset="0"/>
              </a:rPr>
              <a:t>!</a:t>
            </a:r>
          </a:p>
          <a:p>
            <a:pPr algn="ctr" eaLnBrk="0" fontAlgn="base" hangingPunct="0">
              <a:lnSpc>
                <a:spcPct val="110000"/>
              </a:lnSpc>
              <a:spcBef>
                <a:spcPct val="20000"/>
              </a:spcBef>
              <a:spcAft>
                <a:spcPct val="0"/>
              </a:spcAft>
              <a:defRPr/>
            </a:pPr>
            <a:r>
              <a:rPr lang="en-US" sz="2800" dirty="0">
                <a:solidFill>
                  <a:srgbClr val="010199"/>
                </a:solidFill>
                <a:effectLst>
                  <a:outerShdw blurRad="38100" dist="38100" dir="2700000" algn="tl">
                    <a:srgbClr val="C0C0C0"/>
                  </a:outerShdw>
                </a:effectLst>
                <a:latin typeface="Times New Roman" pitchFamily="18" charset="0"/>
              </a:rPr>
              <a:t>	        </a:t>
            </a:r>
            <a:r>
              <a:rPr lang="en-US" sz="2800" dirty="0" err="1">
                <a:solidFill>
                  <a:srgbClr val="010199"/>
                </a:solidFill>
                <a:latin typeface="Times New Roman" pitchFamily="18" charset="0"/>
              </a:rPr>
              <a:t>Nhớ</a:t>
            </a:r>
            <a:r>
              <a:rPr lang="en-US" sz="2800" dirty="0">
                <a:solidFill>
                  <a:srgbClr val="010199"/>
                </a:solidFill>
                <a:latin typeface="Times New Roman" pitchFamily="18" charset="0"/>
              </a:rPr>
              <a:t> </a:t>
            </a:r>
            <a:r>
              <a:rPr lang="en-US" sz="2800" b="1" i="1" dirty="0" err="1">
                <a:solidFill>
                  <a:srgbClr val="010199"/>
                </a:solidFill>
                <a:latin typeface="Times New Roman" pitchFamily="18" charset="0"/>
              </a:rPr>
              <a:t>Người</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những</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sáng</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tinh</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sương</a:t>
            </a:r>
            <a:endParaRPr lang="en-US" sz="2800" dirty="0">
              <a:solidFill>
                <a:srgbClr val="010199"/>
              </a:solidFill>
              <a:latin typeface="Times New Roman" pitchFamily="18" charset="0"/>
            </a:endParaRPr>
          </a:p>
          <a:p>
            <a:pPr algn="ctr" eaLnBrk="0" fontAlgn="base" hangingPunct="0">
              <a:lnSpc>
                <a:spcPct val="110000"/>
              </a:lnSpc>
              <a:spcBef>
                <a:spcPct val="20000"/>
              </a:spcBef>
              <a:spcAft>
                <a:spcPct val="0"/>
              </a:spcAft>
              <a:defRPr/>
            </a:pPr>
            <a:r>
              <a:rPr lang="en-US" sz="2800" dirty="0">
                <a:solidFill>
                  <a:srgbClr val="010199"/>
                </a:solidFill>
                <a:latin typeface="Times New Roman" pitchFamily="18" charset="0"/>
              </a:rPr>
              <a:t>       Ung dung </a:t>
            </a:r>
            <a:r>
              <a:rPr lang="en-US" sz="2800" dirty="0" err="1">
                <a:solidFill>
                  <a:srgbClr val="010199"/>
                </a:solidFill>
                <a:latin typeface="Times New Roman" pitchFamily="18" charset="0"/>
              </a:rPr>
              <a:t>yên</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ngựa</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trên</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đường</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suối</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reo</a:t>
            </a:r>
            <a:endParaRPr lang="en-US" sz="2800" dirty="0">
              <a:solidFill>
                <a:srgbClr val="010199"/>
              </a:solidFill>
              <a:latin typeface="Times New Roman" pitchFamily="18" charset="0"/>
            </a:endParaRPr>
          </a:p>
          <a:p>
            <a:pPr algn="ctr" eaLnBrk="0" fontAlgn="base" hangingPunct="0">
              <a:lnSpc>
                <a:spcPct val="110000"/>
              </a:lnSpc>
              <a:spcBef>
                <a:spcPct val="20000"/>
              </a:spcBef>
              <a:spcAft>
                <a:spcPct val="0"/>
              </a:spcAft>
              <a:defRPr/>
            </a:pP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Nhớ</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chân</a:t>
            </a:r>
            <a:r>
              <a:rPr lang="en-US" sz="2800" dirty="0">
                <a:solidFill>
                  <a:srgbClr val="010199"/>
                </a:solidFill>
                <a:latin typeface="Times New Roman" pitchFamily="18" charset="0"/>
              </a:rPr>
              <a:t> </a:t>
            </a:r>
            <a:r>
              <a:rPr lang="en-US" sz="2800" b="1" i="1" dirty="0" err="1">
                <a:solidFill>
                  <a:srgbClr val="010199"/>
                </a:solidFill>
                <a:latin typeface="Times New Roman" pitchFamily="18" charset="0"/>
              </a:rPr>
              <a:t>Người</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bước</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lên</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đèo</a:t>
            </a:r>
            <a:endParaRPr lang="en-US" sz="2800" dirty="0">
              <a:solidFill>
                <a:srgbClr val="010199"/>
              </a:solidFill>
              <a:latin typeface="Times New Roman" pitchFamily="18" charset="0"/>
            </a:endParaRPr>
          </a:p>
          <a:p>
            <a:pPr algn="ctr" eaLnBrk="0" fontAlgn="base" hangingPunct="0">
              <a:lnSpc>
                <a:spcPct val="110000"/>
              </a:lnSpc>
              <a:spcBef>
                <a:spcPct val="20000"/>
              </a:spcBef>
              <a:spcAft>
                <a:spcPct val="0"/>
              </a:spcAft>
              <a:defRPr/>
            </a:pPr>
            <a:r>
              <a:rPr lang="en-US" sz="2800" b="1" dirty="0">
                <a:solidFill>
                  <a:srgbClr val="010199"/>
                </a:solidFill>
                <a:latin typeface="Times New Roman" pitchFamily="18" charset="0"/>
              </a:rPr>
              <a:t>            </a:t>
            </a:r>
            <a:r>
              <a:rPr lang="en-US" sz="2800" b="1" dirty="0" err="1">
                <a:solidFill>
                  <a:srgbClr val="010199"/>
                </a:solidFill>
                <a:latin typeface="Times New Roman" pitchFamily="18" charset="0"/>
              </a:rPr>
              <a:t>Người</a:t>
            </a:r>
            <a:r>
              <a:rPr lang="en-US" sz="2800" b="1" dirty="0">
                <a:solidFill>
                  <a:srgbClr val="010199"/>
                </a:solidFill>
                <a:latin typeface="Times New Roman" pitchFamily="18" charset="0"/>
              </a:rPr>
              <a:t> </a:t>
            </a:r>
            <a:r>
              <a:rPr lang="en-US" sz="2800" dirty="0" err="1">
                <a:solidFill>
                  <a:srgbClr val="010199"/>
                </a:solidFill>
                <a:latin typeface="Times New Roman" pitchFamily="18" charset="0"/>
              </a:rPr>
              <a:t>đi</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rừng</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núi</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trông</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theo</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bóng</a:t>
            </a:r>
            <a:r>
              <a:rPr lang="en-US" sz="2800" dirty="0">
                <a:solidFill>
                  <a:srgbClr val="010199"/>
                </a:solidFill>
                <a:latin typeface="Times New Roman" pitchFamily="18" charset="0"/>
              </a:rPr>
              <a:t> </a:t>
            </a:r>
            <a:r>
              <a:rPr lang="en-US" sz="2800" b="1" i="1" dirty="0" err="1">
                <a:solidFill>
                  <a:srgbClr val="010199"/>
                </a:solidFill>
                <a:latin typeface="Times New Roman" pitchFamily="18" charset="0"/>
              </a:rPr>
              <a:t>Người</a:t>
            </a:r>
            <a:r>
              <a:rPr lang="en-US" sz="2800" b="1" i="1" dirty="0">
                <a:solidFill>
                  <a:srgbClr val="010199"/>
                </a:solidFill>
                <a:latin typeface="Times New Roman" pitchFamily="18" charset="0"/>
              </a:rPr>
              <a:t>.</a:t>
            </a:r>
          </a:p>
          <a:p>
            <a:pPr algn="ctr" eaLnBrk="0" fontAlgn="base" hangingPunct="0">
              <a:lnSpc>
                <a:spcPct val="110000"/>
              </a:lnSpc>
              <a:spcBef>
                <a:spcPct val="20000"/>
              </a:spcBef>
              <a:spcAft>
                <a:spcPct val="0"/>
              </a:spcAft>
              <a:defRPr/>
            </a:pP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Tố</a:t>
            </a:r>
            <a:r>
              <a:rPr lang="en-US" sz="2800" dirty="0">
                <a:solidFill>
                  <a:srgbClr val="010199"/>
                </a:solidFill>
                <a:latin typeface="Times New Roman" pitchFamily="18" charset="0"/>
              </a:rPr>
              <a:t> </a:t>
            </a:r>
            <a:r>
              <a:rPr lang="en-US" sz="2800" dirty="0" err="1">
                <a:solidFill>
                  <a:srgbClr val="010199"/>
                </a:solidFill>
                <a:latin typeface="Times New Roman" pitchFamily="18" charset="0"/>
              </a:rPr>
              <a:t>Hữu</a:t>
            </a:r>
            <a:endParaRPr lang="vi-VN" sz="2800" dirty="0">
              <a:solidFill>
                <a:srgbClr val="010199"/>
              </a:solidFill>
              <a:latin typeface="Times New Roman" pitchFamily="18" charset="0"/>
            </a:endParaRPr>
          </a:p>
        </p:txBody>
      </p:sp>
      <p:sp>
        <p:nvSpPr>
          <p:cNvPr id="4" name="Hexagon 3">
            <a:extLst>
              <a:ext uri="{FF2B5EF4-FFF2-40B4-BE49-F238E27FC236}">
                <a16:creationId xmlns:a16="http://schemas.microsoft.com/office/drawing/2014/main" id="{40E70D07-D0C8-4906-BB95-AC6F898ED596}"/>
              </a:ext>
            </a:extLst>
          </p:cNvPr>
          <p:cNvSpPr/>
          <p:nvPr/>
        </p:nvSpPr>
        <p:spPr bwMode="auto">
          <a:xfrm>
            <a:off x="9856269" y="2577680"/>
            <a:ext cx="45719" cy="45719"/>
          </a:xfrm>
          <a:prstGeom prst="hex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0971"/>
    </mc:Choice>
    <mc:Fallback xmlns="">
      <p:transition spd="slow" advTm="7097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3" name="Text Box 19">
            <a:extLst>
              <a:ext uri="{FF2B5EF4-FFF2-40B4-BE49-F238E27FC236}">
                <a16:creationId xmlns:a16="http://schemas.microsoft.com/office/drawing/2014/main" id="{D7791067-FAA7-4EE7-A431-D73652C47C65}"/>
              </a:ext>
            </a:extLst>
          </p:cNvPr>
          <p:cNvSpPr txBox="1">
            <a:spLocks noChangeArrowheads="1"/>
          </p:cNvSpPr>
          <p:nvPr/>
        </p:nvSpPr>
        <p:spPr bwMode="auto">
          <a:xfrm>
            <a:off x="995082" y="387345"/>
            <a:ext cx="10385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Những</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từ</a:t>
            </a:r>
            <a:r>
              <a:rPr lang="en-US" altLang="en-US" sz="3000" b="1" dirty="0">
                <a:solidFill>
                  <a:schemeClr val="accent2"/>
                </a:solidFill>
                <a:latin typeface="Times New Roman" panose="02020603050405020304" pitchFamily="18" charset="0"/>
              </a:rPr>
              <a:t> in </a:t>
            </a:r>
            <a:r>
              <a:rPr lang="en-US" altLang="en-US" sz="3000" b="1" dirty="0" err="1">
                <a:solidFill>
                  <a:schemeClr val="accent2"/>
                </a:solidFill>
                <a:latin typeface="Times New Roman" panose="02020603050405020304" pitchFamily="18" charset="0"/>
              </a:rPr>
              <a:t>đậm</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Bác</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Người</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Ông</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Cụ</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trong</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đoạn</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thơ</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được</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dùng</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để</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chỉ</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Bác</a:t>
            </a:r>
            <a:r>
              <a:rPr lang="en-US" altLang="en-US" sz="3000" b="1" dirty="0">
                <a:solidFill>
                  <a:schemeClr val="accent2"/>
                </a:solidFill>
                <a:latin typeface="Times New Roman" panose="02020603050405020304" pitchFamily="18" charset="0"/>
              </a:rPr>
              <a:t> </a:t>
            </a:r>
            <a:r>
              <a:rPr lang="en-US" altLang="en-US" sz="3000" b="1" dirty="0" err="1">
                <a:solidFill>
                  <a:schemeClr val="accent2"/>
                </a:solidFill>
                <a:latin typeface="Times New Roman" panose="02020603050405020304" pitchFamily="18" charset="0"/>
              </a:rPr>
              <a:t>Hồ</a:t>
            </a:r>
            <a:r>
              <a:rPr lang="en-US" altLang="en-US" sz="3000" b="1" dirty="0">
                <a:solidFill>
                  <a:schemeClr val="accent2"/>
                </a:solidFill>
                <a:latin typeface="Times New Roman" panose="02020603050405020304" pitchFamily="18" charset="0"/>
              </a:rPr>
              <a:t>.</a:t>
            </a:r>
          </a:p>
        </p:txBody>
      </p:sp>
      <p:sp>
        <p:nvSpPr>
          <p:cNvPr id="3" name="Text Box 19">
            <a:extLst>
              <a:ext uri="{FF2B5EF4-FFF2-40B4-BE49-F238E27FC236}">
                <a16:creationId xmlns:a16="http://schemas.microsoft.com/office/drawing/2014/main" id="{3074F171-A365-4295-917E-FB2E1F1F48EA}"/>
              </a:ext>
            </a:extLst>
          </p:cNvPr>
          <p:cNvSpPr txBox="1">
            <a:spLocks noChangeArrowheads="1"/>
          </p:cNvSpPr>
          <p:nvPr/>
        </p:nvSpPr>
        <p:spPr bwMode="auto">
          <a:xfrm>
            <a:off x="1259541" y="5454992"/>
            <a:ext cx="98566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Những</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từ</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ngữ</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đó</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viết</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hoa</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nhằm</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biểu</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lộ</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thái</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độ</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tôn</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kính</a:t>
            </a:r>
            <a:r>
              <a:rPr lang="en-US" altLang="en-US" sz="3000" b="1" dirty="0">
                <a:solidFill>
                  <a:schemeClr val="bg2"/>
                </a:solidFill>
                <a:latin typeface="Times New Roman" panose="02020603050405020304" pitchFamily="18" charset="0"/>
              </a:rPr>
              <a:t> </a:t>
            </a:r>
            <a:r>
              <a:rPr lang="en-US" altLang="en-US" sz="3000" b="1" dirty="0" err="1">
                <a:solidFill>
                  <a:schemeClr val="bg2"/>
                </a:solidFill>
                <a:latin typeface="Times New Roman" panose="02020603050405020304" pitchFamily="18" charset="0"/>
              </a:rPr>
              <a:t>Bác</a:t>
            </a:r>
            <a:r>
              <a:rPr lang="en-US" altLang="en-US" sz="3000" b="1" dirty="0">
                <a:solidFill>
                  <a:schemeClr val="bg2"/>
                </a:solidFill>
                <a:latin typeface="Times New Roman" panose="02020603050405020304" pitchFamily="18" charset="0"/>
              </a:rPr>
              <a:t>.</a:t>
            </a:r>
          </a:p>
        </p:txBody>
      </p:sp>
      <p:pic>
        <p:nvPicPr>
          <p:cNvPr id="8214" name="Picture 22" descr="ANd9GcRyWuUM8Rsjg1l8C1PLdNHJUHVte_i_fjFDavWE2o8f-UAT1HsiiA">
            <a:extLst>
              <a:ext uri="{FF2B5EF4-FFF2-40B4-BE49-F238E27FC236}">
                <a16:creationId xmlns:a16="http://schemas.microsoft.com/office/drawing/2014/main" id="{9D45F31D-BB90-4E3B-AB79-B0F5F29BC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76414"/>
            <a:ext cx="4343400"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24" descr="B%C3%81C%20H%E1%BB%92%20V%C3%80%20HOA">
            <a:extLst>
              <a:ext uri="{FF2B5EF4-FFF2-40B4-BE49-F238E27FC236}">
                <a16:creationId xmlns:a16="http://schemas.microsoft.com/office/drawing/2014/main" id="{AC4783AD-9D86-49BD-B750-B7C4FD14A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752600"/>
            <a:ext cx="4876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5822"/>
    </mc:Choice>
    <mc:Fallback xmlns="">
      <p:transition spd="slow" advTm="4582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163">
                                            <p:txEl>
                                              <p:pRg st="0" end="0"/>
                                            </p:txEl>
                                          </p:spTgt>
                                        </p:tgtEl>
                                        <p:attrNameLst>
                                          <p:attrName>style.visibility</p:attrName>
                                        </p:attrNameLst>
                                      </p:cBhvr>
                                      <p:to>
                                        <p:strVal val="visible"/>
                                      </p:to>
                                    </p:set>
                                    <p:anim calcmode="lin" valueType="num">
                                      <p:cBhvr>
                                        <p:cTn id="7" dur="500" fill="hold"/>
                                        <p:tgtEl>
                                          <p:spTgt spid="6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63">
                                            <p:txEl>
                                              <p:pRg st="0" end="0"/>
                                            </p:txEl>
                                          </p:spTgt>
                                        </p:tgtEl>
                                      </p:cBhvr>
                                    </p:animEffect>
                                  </p:childTnLst>
                                </p:cTn>
                              </p:par>
                            </p:childTnLst>
                          </p:cTn>
                        </p:par>
                        <p:par>
                          <p:cTn id="10" fill="hold" nodeType="afterGroup">
                            <p:stCondLst>
                              <p:cond delay="500"/>
                            </p:stCondLst>
                            <p:childTnLst>
                              <p:par>
                                <p:cTn id="11" presetID="21" presetClass="entr" presetSubtype="8" fill="hold" nodeType="afterEffect">
                                  <p:stCondLst>
                                    <p:cond delay="0"/>
                                  </p:stCondLst>
                                  <p:childTnLst>
                                    <p:set>
                                      <p:cBhvr>
                                        <p:cTn id="12" dur="1" fill="hold">
                                          <p:stCondLst>
                                            <p:cond delay="0"/>
                                          </p:stCondLst>
                                        </p:cTn>
                                        <p:tgtEl>
                                          <p:spTgt spid="8214"/>
                                        </p:tgtEl>
                                        <p:attrNameLst>
                                          <p:attrName>style.visibility</p:attrName>
                                        </p:attrNameLst>
                                      </p:cBhvr>
                                      <p:to>
                                        <p:strVal val="visible"/>
                                      </p:to>
                                    </p:set>
                                    <p:animEffect transition="in" filter="wheel(8)">
                                      <p:cBhvr>
                                        <p:cTn id="13" dur="1000"/>
                                        <p:tgtEl>
                                          <p:spTgt spid="8214"/>
                                        </p:tgtEl>
                                      </p:cBhvr>
                                    </p:animEffect>
                                  </p:childTnLst>
                                </p:cTn>
                              </p:par>
                            </p:childTnLst>
                          </p:cTn>
                        </p:par>
                        <p:par>
                          <p:cTn id="14" fill="hold" nodeType="afterGroup">
                            <p:stCondLst>
                              <p:cond delay="1500"/>
                            </p:stCondLst>
                            <p:childTnLst>
                              <p:par>
                                <p:cTn id="15" presetID="21" presetClass="entr" presetSubtype="8" fill="hold" nodeType="afterEffect">
                                  <p:stCondLst>
                                    <p:cond delay="0"/>
                                  </p:stCondLst>
                                  <p:childTnLst>
                                    <p:set>
                                      <p:cBhvr>
                                        <p:cTn id="16" dur="1" fill="hold">
                                          <p:stCondLst>
                                            <p:cond delay="0"/>
                                          </p:stCondLst>
                                        </p:cTn>
                                        <p:tgtEl>
                                          <p:spTgt spid="8216"/>
                                        </p:tgtEl>
                                        <p:attrNameLst>
                                          <p:attrName>style.visibility</p:attrName>
                                        </p:attrNameLst>
                                      </p:cBhvr>
                                      <p:to>
                                        <p:strVal val="visible"/>
                                      </p:to>
                                    </p:set>
                                    <p:animEffect transition="in" filter="wheel(8)">
                                      <p:cBhvr>
                                        <p:cTn id="17" dur="1000"/>
                                        <p:tgtEl>
                                          <p:spTgt spid="82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2438400" y="6396038"/>
            <a:ext cx="708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400" b="1">
                <a:solidFill>
                  <a:srgbClr val="00863D"/>
                </a:solidFill>
              </a:rPr>
              <a:t>Bài hát: Bác đang cùng chúng cháu hành quân</a:t>
            </a:r>
          </a:p>
        </p:txBody>
      </p:sp>
      <p:pic>
        <p:nvPicPr>
          <p:cNvPr id="6" name="Bac dang cung chung chau hanh quan.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676400" y="76200"/>
            <a:ext cx="8839200" cy="6324600"/>
          </a:xfrm>
          <a:prstGeom prst="rect">
            <a:avLst/>
          </a:prstGeom>
          <a:solidFill>
            <a:srgbClr val="00B050"/>
          </a:solidFill>
          <a:ln w="38100">
            <a:solidFill>
              <a:schemeClr val="tx1"/>
            </a:solidFill>
            <a:miter lim="800000"/>
            <a:headEnd/>
            <a:tailEnd/>
          </a:ln>
        </p:spPr>
      </p:pic>
      <p:pic>
        <p:nvPicPr>
          <p:cNvPr id="121858" name="Picture 2" descr="C:\Users\Hp\Desktop\Bacvancungchungchauhanhquan-300x22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11" y="76200"/>
            <a:ext cx="1196557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4642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2035" fill="hold"/>
                                        <p:tgtEl>
                                          <p:spTgt spid="6"/>
                                        </p:tgtEl>
                                      </p:cBhvr>
                                    </p:cmd>
                                  </p:childTnLst>
                                </p:cTn>
                              </p:par>
                              <p:par>
                                <p:cTn id="7" presetID="4" presetClass="entr" presetSubtype="16" fill="hold" nodeType="withEffect">
                                  <p:stCondLst>
                                    <p:cond delay="0"/>
                                  </p:stCondLst>
                                  <p:childTnLst>
                                    <p:set>
                                      <p:cBhvr>
                                        <p:cTn id="8" dur="1" fill="hold">
                                          <p:stCondLst>
                                            <p:cond delay="0"/>
                                          </p:stCondLst>
                                        </p:cTn>
                                        <p:tgtEl>
                                          <p:spTgt spid="121858"/>
                                        </p:tgtEl>
                                        <p:attrNameLst>
                                          <p:attrName>style.visibility</p:attrName>
                                        </p:attrNameLst>
                                      </p:cBhvr>
                                      <p:to>
                                        <p:strVal val="visible"/>
                                      </p:to>
                                    </p:set>
                                    <p:animEffect transition="in" filter="box(in)">
                                      <p:cBhvr>
                                        <p:cTn id="9" dur="5000"/>
                                        <p:tgtEl>
                                          <p:spTgt spid="121858"/>
                                        </p:tgtEl>
                                      </p:cBhvr>
                                    </p:animEffect>
                                  </p:childTnLst>
                                </p:cTn>
                              </p:par>
                            </p:childTnLst>
                          </p:cTn>
                        </p:par>
                        <p:par>
                          <p:cTn id="10" fill="hold" nodeType="afterGroup">
                            <p:stCondLst>
                              <p:cond delay="102035"/>
                            </p:stCondLst>
                            <p:childTnLst>
                              <p:par>
                                <p:cTn id="11" presetID="4" presetClass="exit" presetSubtype="16" fill="hold" nodeType="afterEffect">
                                  <p:stCondLst>
                                    <p:cond delay="0"/>
                                  </p:stCondLst>
                                  <p:childTnLst>
                                    <p:animEffect transition="out" filter="box(in)">
                                      <p:cBhvr>
                                        <p:cTn id="12" dur="1000"/>
                                        <p:tgtEl>
                                          <p:spTgt spid="121858"/>
                                        </p:tgtEl>
                                      </p:cBhvr>
                                    </p:animEffect>
                                    <p:set>
                                      <p:cBhvr>
                                        <p:cTn id="13" dur="1" fill="hold">
                                          <p:stCondLst>
                                            <p:cond delay="999"/>
                                          </p:stCondLst>
                                        </p:cTn>
                                        <p:tgtEl>
                                          <p:spTgt spid="1218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endCondLst>
                    <p:cond evt="onNext" delay="0">
                      <p:tgtEl>
                        <p:sldTgt/>
                      </p:tgtEl>
                    </p:cond>
                    <p:cond evt="onPrev" delay="0">
                      <p:tgtEl>
                        <p:sldTgt/>
                      </p:tgtEl>
                    </p:cond>
                  </p:endCondLst>
                </p:cTn>
                <p:tgtEl>
                  <p:spTgt spid="6"/>
                </p:tgtEl>
              </p:cMediaNode>
            </p:video>
            <p:seq concurrent="1" nextAc="seek">
              <p:cTn id="15" restart="whenNotActive" fill="hold" evtFilter="cancelBubble" nodeType="interactiveSeq">
                <p:stCondLst>
                  <p:cond evt="onClick" delay="0">
                    <p:tgtEl>
                      <p:spTgt spid="6"/>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mediacall" presetSubtype="0" fill="hold" nodeType="clickEffect">
                                  <p:stCondLst>
                                    <p:cond delay="0"/>
                                  </p:stCondLst>
                                  <p:childTnLst>
                                    <p:cmd type="call" cmd="togglePause">
                                      <p:cBhvr>
                                        <p:cTn id="19"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Text Box 2">
            <a:extLst>
              <a:ext uri="{FF2B5EF4-FFF2-40B4-BE49-F238E27FC236}">
                <a16:creationId xmlns:a16="http://schemas.microsoft.com/office/drawing/2014/main" id="{F717BAE8-B017-44ED-A498-B463440C2A07}"/>
              </a:ext>
            </a:extLst>
          </p:cNvPr>
          <p:cNvSpPr txBox="1">
            <a:spLocks noChangeArrowheads="1"/>
          </p:cNvSpPr>
          <p:nvPr/>
        </p:nvSpPr>
        <p:spPr bwMode="auto">
          <a:xfrm>
            <a:off x="300086" y="1631315"/>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dirty="0">
                <a:solidFill>
                  <a:schemeClr val="bg2"/>
                </a:solidFill>
                <a:latin typeface="Times New Roman" panose="02020603050405020304" pitchFamily="18" charset="0"/>
              </a:rPr>
              <a:t>2. </a:t>
            </a:r>
            <a:r>
              <a:rPr lang="en-US" altLang="en-US" sz="3200" b="1" dirty="0" err="1">
                <a:solidFill>
                  <a:schemeClr val="bg2"/>
                </a:solidFill>
                <a:latin typeface="Times New Roman" panose="02020603050405020304" pitchFamily="18" charset="0"/>
              </a:rPr>
              <a:t>Tìm</a:t>
            </a:r>
            <a:r>
              <a:rPr lang="en-US" altLang="en-US" sz="3200" b="1" dirty="0">
                <a:solidFill>
                  <a:schemeClr val="bg2"/>
                </a:solidFill>
                <a:latin typeface="Times New Roman" panose="02020603050405020304" pitchFamily="18" charset="0"/>
              </a:rPr>
              <a:t> </a:t>
            </a:r>
            <a:r>
              <a:rPr lang="en-US" altLang="en-US" sz="3200" b="1" dirty="0" err="1">
                <a:solidFill>
                  <a:schemeClr val="bg2"/>
                </a:solidFill>
                <a:latin typeface="Times New Roman" panose="02020603050405020304" pitchFamily="18" charset="0"/>
              </a:rPr>
              <a:t>những</a:t>
            </a:r>
            <a:r>
              <a:rPr lang="en-US" altLang="en-US" sz="3200" b="1" dirty="0">
                <a:solidFill>
                  <a:schemeClr val="bg2"/>
                </a:solidFill>
                <a:latin typeface="Times New Roman" panose="02020603050405020304" pitchFamily="18" charset="0"/>
              </a:rPr>
              <a:t> </a:t>
            </a:r>
            <a:r>
              <a:rPr lang="en-US" altLang="en-US" sz="3200" b="1" dirty="0" err="1">
                <a:solidFill>
                  <a:schemeClr val="bg2"/>
                </a:solidFill>
                <a:latin typeface="Times New Roman" panose="02020603050405020304" pitchFamily="18" charset="0"/>
              </a:rPr>
              <a:t>đại</a:t>
            </a:r>
            <a:r>
              <a:rPr lang="en-US" altLang="en-US" sz="3200" b="1" dirty="0">
                <a:solidFill>
                  <a:schemeClr val="bg2"/>
                </a:solidFill>
                <a:latin typeface="Times New Roman" panose="02020603050405020304" pitchFamily="18" charset="0"/>
              </a:rPr>
              <a:t> </a:t>
            </a:r>
            <a:r>
              <a:rPr lang="en-US" altLang="en-US" sz="3200" b="1" dirty="0" err="1">
                <a:solidFill>
                  <a:schemeClr val="bg2"/>
                </a:solidFill>
                <a:latin typeface="Times New Roman" panose="02020603050405020304" pitchFamily="18" charset="0"/>
              </a:rPr>
              <a:t>từ</a:t>
            </a:r>
            <a:r>
              <a:rPr lang="en-US" altLang="en-US" sz="3200" b="1" dirty="0">
                <a:solidFill>
                  <a:schemeClr val="bg2"/>
                </a:solidFill>
                <a:latin typeface="Times New Roman" panose="02020603050405020304" pitchFamily="18" charset="0"/>
              </a:rPr>
              <a:t> </a:t>
            </a:r>
            <a:r>
              <a:rPr lang="en-US" altLang="en-US" sz="3200" b="1" dirty="0" err="1">
                <a:solidFill>
                  <a:schemeClr val="bg2"/>
                </a:solidFill>
                <a:latin typeface="Times New Roman" panose="02020603050405020304" pitchFamily="18" charset="0"/>
              </a:rPr>
              <a:t>trong</a:t>
            </a:r>
            <a:r>
              <a:rPr lang="en-US" altLang="en-US" sz="3200" b="1" dirty="0">
                <a:solidFill>
                  <a:schemeClr val="bg2"/>
                </a:solidFill>
                <a:latin typeface="Times New Roman" panose="02020603050405020304" pitchFamily="18" charset="0"/>
              </a:rPr>
              <a:t> </a:t>
            </a:r>
            <a:r>
              <a:rPr lang="en-US" altLang="en-US" sz="3200" b="1" dirty="0" err="1">
                <a:solidFill>
                  <a:schemeClr val="bg2"/>
                </a:solidFill>
                <a:latin typeface="Times New Roman" panose="02020603050405020304" pitchFamily="18" charset="0"/>
              </a:rPr>
              <a:t>bài</a:t>
            </a:r>
            <a:r>
              <a:rPr lang="en-US" altLang="en-US" sz="3200" b="1" dirty="0">
                <a:solidFill>
                  <a:schemeClr val="bg2"/>
                </a:solidFill>
                <a:latin typeface="Times New Roman" panose="02020603050405020304" pitchFamily="18" charset="0"/>
              </a:rPr>
              <a:t> ca </a:t>
            </a:r>
            <a:r>
              <a:rPr lang="en-US" altLang="en-US" sz="3200" b="1" dirty="0" err="1">
                <a:solidFill>
                  <a:schemeClr val="bg2"/>
                </a:solidFill>
                <a:latin typeface="Times New Roman" panose="02020603050405020304" pitchFamily="18" charset="0"/>
              </a:rPr>
              <a:t>dao</a:t>
            </a:r>
            <a:r>
              <a:rPr lang="en-US" altLang="en-US" sz="3200" b="1" dirty="0">
                <a:solidFill>
                  <a:schemeClr val="bg2"/>
                </a:solidFill>
                <a:latin typeface="Times New Roman" panose="02020603050405020304" pitchFamily="18" charset="0"/>
              </a:rPr>
              <a:t> </a:t>
            </a:r>
            <a:r>
              <a:rPr lang="en-US" altLang="en-US" sz="3200" b="1" dirty="0" err="1">
                <a:solidFill>
                  <a:schemeClr val="bg2"/>
                </a:solidFill>
                <a:latin typeface="Times New Roman" panose="02020603050405020304" pitchFamily="18" charset="0"/>
              </a:rPr>
              <a:t>sau</a:t>
            </a:r>
            <a:r>
              <a:rPr lang="en-US" altLang="en-US" sz="3200" b="1" dirty="0">
                <a:solidFill>
                  <a:schemeClr val="bg2"/>
                </a:solidFill>
                <a:latin typeface="Times New Roman" panose="02020603050405020304" pitchFamily="18" charset="0"/>
              </a:rPr>
              <a:t>:</a:t>
            </a:r>
            <a:endParaRPr lang="vi-VN" altLang="en-US" sz="3200" b="1" dirty="0">
              <a:solidFill>
                <a:schemeClr val="bg2"/>
              </a:solidFill>
              <a:latin typeface="Times New Roman" panose="02020603050405020304" pitchFamily="18" charset="0"/>
            </a:endParaRPr>
          </a:p>
        </p:txBody>
      </p:sp>
      <p:sp>
        <p:nvSpPr>
          <p:cNvPr id="1409027" name="Text Box 3">
            <a:extLst>
              <a:ext uri="{FF2B5EF4-FFF2-40B4-BE49-F238E27FC236}">
                <a16:creationId xmlns:a16="http://schemas.microsoft.com/office/drawing/2014/main" id="{19ACCF3F-7CAD-4DA5-9CA0-D7718CE3EF31}"/>
              </a:ext>
            </a:extLst>
          </p:cNvPr>
          <p:cNvSpPr txBox="1">
            <a:spLocks noChangeArrowheads="1"/>
          </p:cNvSpPr>
          <p:nvPr/>
        </p:nvSpPr>
        <p:spPr bwMode="auto">
          <a:xfrm>
            <a:off x="3292835" y="2833672"/>
            <a:ext cx="7315200" cy="519113"/>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2800">
                <a:solidFill>
                  <a:srgbClr val="0099FF"/>
                </a:solidFill>
                <a:latin typeface=".VnTime" pitchFamily="34" charset="0"/>
              </a:rPr>
              <a:t>       </a:t>
            </a:r>
            <a:endParaRPr lang="vi-VN" sz="2800">
              <a:solidFill>
                <a:srgbClr val="000000"/>
              </a:solidFill>
              <a:latin typeface=".VnTime" pitchFamily="34" charset="0"/>
            </a:endParaRPr>
          </a:p>
        </p:txBody>
      </p:sp>
      <p:sp>
        <p:nvSpPr>
          <p:cNvPr id="1409042" name="Text Box 18">
            <a:extLst>
              <a:ext uri="{FF2B5EF4-FFF2-40B4-BE49-F238E27FC236}">
                <a16:creationId xmlns:a16="http://schemas.microsoft.com/office/drawing/2014/main" id="{458C0AD2-F8E3-44C8-9E0F-9530AF6CEE41}"/>
              </a:ext>
            </a:extLst>
          </p:cNvPr>
          <p:cNvSpPr txBox="1">
            <a:spLocks noChangeArrowheads="1"/>
          </p:cNvSpPr>
          <p:nvPr/>
        </p:nvSpPr>
        <p:spPr bwMode="auto">
          <a:xfrm>
            <a:off x="563780" y="2374567"/>
            <a:ext cx="6324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buClrTx/>
              <a:buSzTx/>
              <a:buFontTx/>
              <a:buNone/>
            </a:pPr>
            <a:r>
              <a:rPr lang="en-US" dirty="0"/>
              <a:t> </a:t>
            </a:r>
            <a:r>
              <a:rPr lang="nn-NO" dirty="0"/>
              <a:t>- C¸i </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Cái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cò</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cái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vạc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cái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nông</a:t>
            </a:r>
            <a:r>
              <a:rPr lang="en-US" altLang="en-US" sz="3200" dirty="0">
                <a:solidFill>
                  <a:schemeClr val="bg1"/>
                </a:solidFill>
                <a:latin typeface="Times New Roman" panose="02020603050405020304" pitchFamily="18" charset="0"/>
              </a:rPr>
              <a:t>,</a:t>
            </a:r>
          </a:p>
          <a:p>
            <a:pPr algn="ctr">
              <a:spcBef>
                <a:spcPct val="50000"/>
              </a:spcBef>
              <a:buClrTx/>
              <a:buSzTx/>
              <a:buFontTx/>
              <a:buNone/>
            </a:pPr>
            <a:r>
              <a:rPr lang="en-US" altLang="en-US" sz="3200" dirty="0" smtClean="0">
                <a:solidFill>
                  <a:schemeClr val="bg1"/>
                </a:solidFill>
                <a:latin typeface="Times New Roman" panose="02020603050405020304" pitchFamily="18" charset="0"/>
              </a:rPr>
              <a:t>Sao </a:t>
            </a:r>
            <a:r>
              <a:rPr lang="en-US" altLang="en-US" sz="3200" dirty="0" err="1" smtClean="0">
                <a:solidFill>
                  <a:schemeClr val="bg1"/>
                </a:solidFill>
                <a:latin typeface="Times New Roman" panose="02020603050405020304" pitchFamily="18" charset="0"/>
              </a:rPr>
              <a:t>mày</a:t>
            </a:r>
            <a:r>
              <a:rPr lang="en-US" altLang="en-US" sz="3200" dirty="0" smtClean="0">
                <a:solidFill>
                  <a:schemeClr val="bg1"/>
                </a:solidFill>
                <a:latin typeface="Times New Roman" panose="02020603050405020304" pitchFamily="18" charset="0"/>
              </a:rPr>
              <a:t> </a:t>
            </a:r>
            <a:r>
              <a:rPr lang="en-US" altLang="en-US" sz="3200" dirty="0" err="1" smtClean="0">
                <a:solidFill>
                  <a:schemeClr val="bg1"/>
                </a:solidFill>
                <a:latin typeface="Times New Roman" panose="02020603050405020304" pitchFamily="18" charset="0"/>
              </a:rPr>
              <a:t>dẫm</a:t>
            </a:r>
            <a:r>
              <a:rPr lang="en-US" altLang="en-US" sz="3200" dirty="0" smtClean="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lúa</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nhà</a:t>
            </a:r>
            <a:r>
              <a:rPr lang="en-US" altLang="en-US" sz="3200" dirty="0">
                <a:solidFill>
                  <a:schemeClr val="bg1"/>
                </a:solidFill>
                <a:latin typeface="Times New Roman" panose="02020603050405020304" pitchFamily="18" charset="0"/>
              </a:rPr>
              <a:t> </a:t>
            </a:r>
            <a:r>
              <a:rPr lang="en-US" altLang="en-US" sz="3200" dirty="0" err="1" smtClean="0">
                <a:solidFill>
                  <a:schemeClr val="bg1"/>
                </a:solidFill>
                <a:latin typeface="Times New Roman" panose="02020603050405020304" pitchFamily="18" charset="0"/>
              </a:rPr>
              <a:t>ông</a:t>
            </a:r>
            <a:r>
              <a:rPr lang="en-US" altLang="en-US" sz="3200" dirty="0" smtClean="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hỡi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cò</a:t>
            </a:r>
            <a:r>
              <a:rPr lang="en-US" altLang="en-US" sz="3200" dirty="0">
                <a:solidFill>
                  <a:schemeClr val="bg1"/>
                </a:solidFill>
                <a:latin typeface="Times New Roman" panose="02020603050405020304" pitchFamily="18" charset="0"/>
              </a:rPr>
              <a:t>?</a:t>
            </a:r>
          </a:p>
          <a:p>
            <a:pPr algn="ctr">
              <a:spcBef>
                <a:spcPct val="50000"/>
              </a:spcBef>
              <a:buClrTx/>
              <a:buSzTx/>
              <a:buFontTx/>
              <a:buNone/>
            </a:pPr>
            <a:r>
              <a:rPr lang="en-US" altLang="en-US" sz="3200" dirty="0">
                <a:solidFill>
                  <a:schemeClr val="bg1"/>
                </a:solidFill>
                <a:latin typeface="Times New Roman" panose="02020603050405020304" pitchFamily="18" charset="0"/>
              </a:rPr>
              <a:t>        - </a:t>
            </a:r>
            <a:r>
              <a:rPr lang="en-US" altLang="en-US" sz="3200" dirty="0" err="1">
                <a:solidFill>
                  <a:schemeClr val="bg1"/>
                </a:solidFill>
                <a:latin typeface="Times New Roman" panose="02020603050405020304" pitchFamily="18" charset="0"/>
              </a:rPr>
              <a:t>Không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không</a:t>
            </a:r>
            <a:r>
              <a:rPr lang="en-US" altLang="en-US" sz="3200" dirty="0">
                <a:solidFill>
                  <a:schemeClr val="bg1"/>
                </a:solidFill>
                <a:latin typeface="Times New Roman" panose="02020603050405020304" pitchFamily="18" charset="0"/>
              </a:rPr>
              <a:t> </a:t>
            </a:r>
            <a:r>
              <a:rPr lang="en-US" altLang="en-US" sz="3200" dirty="0" err="1" smtClean="0">
                <a:solidFill>
                  <a:schemeClr val="bg1"/>
                </a:solidFill>
                <a:latin typeface="Times New Roman" panose="02020603050405020304" pitchFamily="18" charset="0"/>
              </a:rPr>
              <a:t>tôi</a:t>
            </a:r>
            <a:r>
              <a:rPr lang="en-US" altLang="en-US" sz="3200" dirty="0" smtClean="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đứng</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trên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bờ</a:t>
            </a:r>
            <a:r>
              <a:rPr lang="en-US" altLang="en-US" sz="3200" dirty="0">
                <a:solidFill>
                  <a:schemeClr val="bg1"/>
                </a:solidFill>
                <a:latin typeface="Times New Roman" panose="02020603050405020304" pitchFamily="18" charset="0"/>
              </a:rPr>
              <a:t>,</a:t>
            </a:r>
          </a:p>
          <a:p>
            <a:pPr algn="ctr">
              <a:spcBef>
                <a:spcPct val="50000"/>
              </a:spcBef>
              <a:buClrTx/>
              <a:buSzTx/>
              <a:buFontTx/>
              <a:buNone/>
            </a:pPr>
            <a:r>
              <a:rPr lang="en-US" altLang="en-US" sz="3200" dirty="0" err="1">
                <a:solidFill>
                  <a:schemeClr val="bg1"/>
                </a:solidFill>
                <a:latin typeface="Times New Roman" panose="02020603050405020304" pitchFamily="18" charset="0"/>
              </a:rPr>
              <a:t>Mẹ</a:t>
            </a:r>
            <a:r>
              <a:rPr lang="en-US" altLang="en-US" sz="3200" dirty="0">
                <a:solidFill>
                  <a:schemeClr val="bg1"/>
                </a:solidFill>
                <a:latin typeface="Times New Roman" panose="02020603050405020304" pitchFamily="18" charset="0"/>
              </a:rPr>
              <a:t> con </a:t>
            </a:r>
            <a:r>
              <a:rPr lang="en-US" altLang="en-US" sz="3200" dirty="0" err="1">
                <a:solidFill>
                  <a:schemeClr val="bg1"/>
                </a:solidFill>
                <a:latin typeface="Times New Roman" panose="02020603050405020304" pitchFamily="18" charset="0"/>
              </a:rPr>
              <a:t>cái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diệc</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đổ</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ngờ</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cho</a:t>
            </a:r>
            <a:r>
              <a:rPr lang="en-US" altLang="en-US" sz="3200" dirty="0">
                <a:solidFill>
                  <a:schemeClr val="bg1"/>
                </a:solidFill>
                <a:latin typeface="Times New Roman" panose="02020603050405020304" pitchFamily="18" charset="0"/>
              </a:rPr>
              <a:t>       .</a:t>
            </a:r>
          </a:p>
          <a:p>
            <a:pPr algn="ctr">
              <a:spcBef>
                <a:spcPct val="50000"/>
              </a:spcBef>
              <a:buClrTx/>
              <a:buSzTx/>
              <a:buFontTx/>
              <a:buNone/>
            </a:pPr>
            <a:r>
              <a:rPr lang="en-US" altLang="en-US" sz="3200" dirty="0" err="1">
                <a:solidFill>
                  <a:schemeClr val="bg1"/>
                </a:solidFill>
                <a:latin typeface="Times New Roman" panose="02020603050405020304" pitchFamily="18" charset="0"/>
              </a:rPr>
              <a:t>Chẳng</a:t>
            </a:r>
            <a:r>
              <a:rPr lang="en-US" altLang="en-US" sz="3200" dirty="0">
                <a:solidFill>
                  <a:schemeClr val="bg1"/>
                </a:solidFill>
                <a:latin typeface="Times New Roman" panose="02020603050405020304" pitchFamily="18" charset="0"/>
              </a:rPr>
              <a:t> tin, </a:t>
            </a:r>
            <a:r>
              <a:rPr lang="en-US" altLang="en-US" sz="3200" dirty="0" err="1" smtClean="0">
                <a:solidFill>
                  <a:schemeClr val="bg1"/>
                </a:solidFill>
                <a:latin typeface="Times New Roman" panose="02020603050405020304" pitchFamily="18" charset="0"/>
              </a:rPr>
              <a:t>ông</a:t>
            </a:r>
            <a:r>
              <a:rPr lang="en-US" altLang="en-US" sz="3200" dirty="0" smtClean="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đến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mà</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coi</a:t>
            </a:r>
            <a:r>
              <a:rPr lang="en-US" altLang="en-US" sz="3200" dirty="0">
                <a:solidFill>
                  <a:schemeClr val="bg1"/>
                </a:solidFill>
                <a:latin typeface="Times New Roman" panose="02020603050405020304" pitchFamily="18" charset="0"/>
              </a:rPr>
              <a:t>,</a:t>
            </a:r>
          </a:p>
          <a:p>
            <a:pPr algn="ctr">
              <a:spcBef>
                <a:spcPct val="50000"/>
              </a:spcBef>
              <a:buClrTx/>
              <a:buSzTx/>
              <a:buFontTx/>
              <a:buNone/>
            </a:pPr>
            <a:r>
              <a:rPr lang="en-US" altLang="en-US" sz="3200" dirty="0" err="1">
                <a:solidFill>
                  <a:schemeClr val="bg1"/>
                </a:solidFill>
                <a:latin typeface="Times New Roman" panose="02020603050405020304" pitchFamily="18" charset="0"/>
              </a:rPr>
              <a:t>Mẹ</a:t>
            </a:r>
            <a:r>
              <a:rPr lang="en-US" altLang="en-US" sz="3200" dirty="0">
                <a:solidFill>
                  <a:schemeClr val="bg1"/>
                </a:solidFill>
                <a:latin typeface="Times New Roman" panose="02020603050405020304" pitchFamily="18" charset="0"/>
              </a:rPr>
              <a:t> con </a:t>
            </a:r>
            <a:r>
              <a:rPr lang="en-US" altLang="en-US" sz="3200" dirty="0" err="1" smtClean="0">
                <a:solidFill>
                  <a:schemeClr val="bg1"/>
                </a:solidFill>
                <a:latin typeface="Times New Roman" panose="02020603050405020304" pitchFamily="18" charset="0"/>
              </a:rPr>
              <a:t>nhà</a:t>
            </a:r>
            <a:r>
              <a:rPr lang="en-US" altLang="en-US" sz="3200" dirty="0" smtClean="0">
                <a:solidFill>
                  <a:schemeClr val="bg1"/>
                </a:solidFill>
                <a:latin typeface="Times New Roman" panose="02020603050405020304" pitchFamily="18" charset="0"/>
              </a:rPr>
              <a:t> </a:t>
            </a:r>
            <a:r>
              <a:rPr lang="en-US" altLang="en-US" sz="3200" dirty="0" err="1" smtClean="0">
                <a:solidFill>
                  <a:schemeClr val="bg1"/>
                </a:solidFill>
                <a:latin typeface="Times New Roman" panose="02020603050405020304" pitchFamily="18" charset="0"/>
              </a:rPr>
              <a:t>nó</a:t>
            </a:r>
            <a:r>
              <a:rPr lang="en-US" altLang="en-US" sz="3200" dirty="0" smtClean="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còn</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ngồi</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đây</a:t>
            </a:r>
            <a:r>
              <a:rPr lang="en-US" altLang="en-US" sz="3200" dirty="0">
                <a:solidFill>
                  <a:schemeClr val="bg1"/>
                </a:solidFill>
                <a:latin typeface="Times New Roman" panose="02020603050405020304" pitchFamily="18" charset="0"/>
              </a:rPr>
              <a:t> </a:t>
            </a:r>
            <a:r>
              <a:rPr lang="en-US" altLang="en-US" sz="3200" dirty="0" err="1">
                <a:solidFill>
                  <a:schemeClr val="bg1"/>
                </a:solidFill>
                <a:latin typeface="Times New Roman" panose="02020603050405020304" pitchFamily="18" charset="0"/>
              </a:rPr>
              <a:t>kia</a:t>
            </a:r>
            <a:r>
              <a:rPr lang="en-US" altLang="en-US" sz="3200" dirty="0">
                <a:solidFill>
                  <a:schemeClr val="bg1"/>
                </a:solidFill>
                <a:latin typeface="Times New Roman" panose="02020603050405020304" pitchFamily="18" charset="0"/>
              </a:rPr>
              <a:t>.</a:t>
            </a:r>
          </a:p>
        </p:txBody>
      </p:sp>
      <p:sp>
        <p:nvSpPr>
          <p:cNvPr id="1409056" name="Text Box 32">
            <a:extLst>
              <a:ext uri="{FF2B5EF4-FFF2-40B4-BE49-F238E27FC236}">
                <a16:creationId xmlns:a16="http://schemas.microsoft.com/office/drawing/2014/main" id="{08B25E9E-AFBB-4C93-9198-67B4420E2427}"/>
              </a:ext>
            </a:extLst>
          </p:cNvPr>
          <p:cNvSpPr txBox="1">
            <a:spLocks noChangeArrowheads="1"/>
          </p:cNvSpPr>
          <p:nvPr/>
        </p:nvSpPr>
        <p:spPr bwMode="auto">
          <a:xfrm>
            <a:off x="300086" y="991711"/>
            <a:ext cx="266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u="sng" dirty="0">
                <a:solidFill>
                  <a:srgbClr val="FF0000"/>
                </a:solidFill>
                <a:latin typeface="Times New Roman" panose="02020603050405020304" pitchFamily="18" charset="0"/>
              </a:rPr>
              <a:t>III. </a:t>
            </a:r>
            <a:r>
              <a:rPr lang="en-US" altLang="en-US" sz="3200" b="1" u="sng" dirty="0" err="1">
                <a:solidFill>
                  <a:srgbClr val="FF0000"/>
                </a:solidFill>
                <a:latin typeface="Times New Roman" panose="02020603050405020304" pitchFamily="18" charset="0"/>
              </a:rPr>
              <a:t>Luyện</a:t>
            </a:r>
            <a:r>
              <a:rPr lang="en-US" altLang="en-US" sz="3200" b="1" u="sng" dirty="0">
                <a:solidFill>
                  <a:srgbClr val="FF0000"/>
                </a:solidFill>
                <a:latin typeface="Times New Roman" panose="02020603050405020304" pitchFamily="18" charset="0"/>
              </a:rPr>
              <a:t> </a:t>
            </a:r>
            <a:r>
              <a:rPr lang="en-US" altLang="en-US" sz="3200" b="1" u="sng" dirty="0" err="1">
                <a:solidFill>
                  <a:srgbClr val="FF0000"/>
                </a:solidFill>
                <a:latin typeface="Times New Roman" panose="02020603050405020304" pitchFamily="18" charset="0"/>
              </a:rPr>
              <a:t>tập</a:t>
            </a:r>
            <a:endParaRPr lang="vi-VN" altLang="en-US" sz="3200" b="1" u="sng" dirty="0">
              <a:solidFill>
                <a:srgbClr val="FF0000"/>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924938316"/>
      </p:ext>
    </p:extLst>
  </p:cSld>
  <p:clrMapOvr>
    <a:masterClrMapping/>
  </p:clrMapOvr>
  <mc:AlternateContent xmlns:mc="http://schemas.openxmlformats.org/markup-compatibility/2006" xmlns:p14="http://schemas.microsoft.com/office/powerpoint/2010/main">
    <mc:Choice Requires="p14">
      <p:transition spd="slow" p14:dur="2000" advTm="47007"/>
    </mc:Choice>
    <mc:Fallback xmlns="">
      <p:transition spd="slow" advTm="4700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438400" y="304800"/>
            <a:ext cx="70866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b="1" i="1" u="sng" dirty="0">
                <a:solidFill>
                  <a:srgbClr val="CC3300"/>
                </a:solidFill>
                <a:latin typeface="Times New Roman" panose="02020603050405020304" pitchFamily="18" charset="0"/>
              </a:rPr>
              <a:t>BÀI 2</a:t>
            </a:r>
            <a:r>
              <a:rPr lang="en-US" altLang="en-US" sz="2800" i="1" dirty="0">
                <a:solidFill>
                  <a:srgbClr val="CC3300"/>
                </a:solidFill>
                <a:latin typeface="Times New Roman" panose="02020603050405020304" pitchFamily="18" charset="0"/>
              </a:rPr>
              <a:t>:</a:t>
            </a:r>
            <a:r>
              <a:rPr lang="en-US" altLang="en-US" sz="2800" dirty="0">
                <a:solidFill>
                  <a:srgbClr val="CC3300"/>
                </a:solidFill>
                <a:latin typeface="Times New Roman" panose="02020603050405020304" pitchFamily="18" charset="0"/>
              </a:rPr>
              <a:t> </a:t>
            </a:r>
            <a:r>
              <a:rPr lang="en-US" altLang="en-US" dirty="0" err="1">
                <a:solidFill>
                  <a:srgbClr val="CC3300"/>
                </a:solidFill>
                <a:latin typeface="Times New Roman" panose="02020603050405020304" pitchFamily="18" charset="0"/>
              </a:rPr>
              <a:t>Tìm</a:t>
            </a:r>
            <a:r>
              <a:rPr lang="en-US" altLang="en-US" dirty="0">
                <a:solidFill>
                  <a:srgbClr val="CC3300"/>
                </a:solidFill>
                <a:latin typeface="Times New Roman" panose="02020603050405020304" pitchFamily="18" charset="0"/>
              </a:rPr>
              <a:t> </a:t>
            </a:r>
            <a:r>
              <a:rPr lang="en-US" altLang="en-US" dirty="0" err="1">
                <a:solidFill>
                  <a:srgbClr val="CC3300"/>
                </a:solidFill>
                <a:latin typeface="Times New Roman" panose="02020603050405020304" pitchFamily="18" charset="0"/>
              </a:rPr>
              <a:t>những</a:t>
            </a:r>
            <a:r>
              <a:rPr lang="en-US" altLang="en-US" dirty="0">
                <a:solidFill>
                  <a:srgbClr val="CC3300"/>
                </a:solidFill>
                <a:latin typeface="Times New Roman" panose="02020603050405020304" pitchFamily="18" charset="0"/>
              </a:rPr>
              <a:t> </a:t>
            </a:r>
            <a:r>
              <a:rPr lang="en-US" altLang="en-US" dirty="0" err="1">
                <a:solidFill>
                  <a:srgbClr val="CC3300"/>
                </a:solidFill>
                <a:latin typeface="Times New Roman" panose="02020603050405020304" pitchFamily="18" charset="0"/>
              </a:rPr>
              <a:t>đại</a:t>
            </a:r>
            <a:r>
              <a:rPr lang="en-US" altLang="en-US" dirty="0">
                <a:solidFill>
                  <a:srgbClr val="CC3300"/>
                </a:solidFill>
                <a:latin typeface="Times New Roman" panose="02020603050405020304" pitchFamily="18" charset="0"/>
              </a:rPr>
              <a:t> </a:t>
            </a:r>
            <a:r>
              <a:rPr lang="en-US" altLang="en-US" dirty="0" err="1">
                <a:solidFill>
                  <a:srgbClr val="CC3300"/>
                </a:solidFill>
                <a:latin typeface="Times New Roman" panose="02020603050405020304" pitchFamily="18" charset="0"/>
              </a:rPr>
              <a:t>từ</a:t>
            </a:r>
            <a:r>
              <a:rPr lang="en-US" altLang="en-US" dirty="0">
                <a:solidFill>
                  <a:srgbClr val="CC3300"/>
                </a:solidFill>
                <a:latin typeface="Times New Roman" panose="02020603050405020304" pitchFamily="18" charset="0"/>
              </a:rPr>
              <a:t> </a:t>
            </a:r>
            <a:r>
              <a:rPr lang="en-US" altLang="en-US" dirty="0" err="1">
                <a:solidFill>
                  <a:srgbClr val="CC3300"/>
                </a:solidFill>
                <a:latin typeface="Times New Roman" panose="02020603050405020304" pitchFamily="18" charset="0"/>
              </a:rPr>
              <a:t>được</a:t>
            </a:r>
            <a:r>
              <a:rPr lang="en-US" altLang="en-US" dirty="0">
                <a:solidFill>
                  <a:srgbClr val="CC3300"/>
                </a:solidFill>
                <a:latin typeface="Times New Roman" panose="02020603050405020304" pitchFamily="18" charset="0"/>
              </a:rPr>
              <a:t> </a:t>
            </a:r>
            <a:r>
              <a:rPr lang="en-US" altLang="en-US" dirty="0" err="1">
                <a:solidFill>
                  <a:srgbClr val="CC3300"/>
                </a:solidFill>
                <a:latin typeface="Times New Roman" panose="02020603050405020304" pitchFamily="18" charset="0"/>
              </a:rPr>
              <a:t>dùng</a:t>
            </a:r>
            <a:r>
              <a:rPr lang="en-US" altLang="en-US" dirty="0">
                <a:solidFill>
                  <a:srgbClr val="CC3300"/>
                </a:solidFill>
                <a:latin typeface="Times New Roman" panose="02020603050405020304" pitchFamily="18" charset="0"/>
              </a:rPr>
              <a:t> </a:t>
            </a:r>
            <a:r>
              <a:rPr lang="en-US" altLang="en-US" dirty="0" err="1">
                <a:solidFill>
                  <a:srgbClr val="CC3300"/>
                </a:solidFill>
                <a:latin typeface="Times New Roman" panose="02020603050405020304" pitchFamily="18" charset="0"/>
              </a:rPr>
              <a:t>trong</a:t>
            </a:r>
            <a:r>
              <a:rPr lang="en-US" altLang="en-US" dirty="0">
                <a:solidFill>
                  <a:srgbClr val="CC3300"/>
                </a:solidFill>
                <a:latin typeface="Times New Roman" panose="02020603050405020304" pitchFamily="18" charset="0"/>
              </a:rPr>
              <a:t> </a:t>
            </a:r>
            <a:r>
              <a:rPr lang="en-US" altLang="en-US" dirty="0" err="1">
                <a:solidFill>
                  <a:srgbClr val="CC3300"/>
                </a:solidFill>
                <a:latin typeface="Times New Roman" panose="02020603050405020304" pitchFamily="18" charset="0"/>
              </a:rPr>
              <a:t>bài</a:t>
            </a:r>
            <a:r>
              <a:rPr lang="en-US" altLang="en-US" dirty="0">
                <a:solidFill>
                  <a:srgbClr val="CC3300"/>
                </a:solidFill>
                <a:latin typeface="Times New Roman" panose="02020603050405020304" pitchFamily="18" charset="0"/>
              </a:rPr>
              <a:t> ca </a:t>
            </a:r>
            <a:r>
              <a:rPr lang="en-US" altLang="en-US" dirty="0" err="1">
                <a:solidFill>
                  <a:srgbClr val="CC3300"/>
                </a:solidFill>
                <a:latin typeface="Times New Roman" panose="02020603050405020304" pitchFamily="18" charset="0"/>
              </a:rPr>
              <a:t>dao</a:t>
            </a:r>
            <a:r>
              <a:rPr lang="en-US" altLang="en-US" dirty="0">
                <a:solidFill>
                  <a:srgbClr val="CC3300"/>
                </a:solidFill>
                <a:latin typeface="Times New Roman" panose="02020603050405020304" pitchFamily="18" charset="0"/>
              </a:rPr>
              <a:t> </a:t>
            </a:r>
            <a:r>
              <a:rPr lang="en-US" altLang="en-US" dirty="0" err="1">
                <a:solidFill>
                  <a:srgbClr val="CC3300"/>
                </a:solidFill>
                <a:latin typeface="Times New Roman" panose="02020603050405020304" pitchFamily="18" charset="0"/>
              </a:rPr>
              <a:t>sau</a:t>
            </a:r>
            <a:r>
              <a:rPr lang="en-US" altLang="en-US" dirty="0">
                <a:solidFill>
                  <a:srgbClr val="CC3300"/>
                </a:solidFill>
                <a:latin typeface="Times New Roman" panose="02020603050405020304" pitchFamily="18" charset="0"/>
              </a:rPr>
              <a:t>: </a:t>
            </a:r>
          </a:p>
          <a:p>
            <a:pPr algn="ctr">
              <a:spcBef>
                <a:spcPct val="50000"/>
              </a:spcBef>
              <a:buClrTx/>
              <a:buSzTx/>
              <a:buFontTx/>
              <a:buNone/>
            </a:pP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Cái</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cò</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cái</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vạc</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cái</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nông</a:t>
            </a:r>
            <a:r>
              <a:rPr lang="en-US" altLang="en-US" sz="2800" dirty="0">
                <a:solidFill>
                  <a:schemeClr val="bg1"/>
                </a:solidFill>
                <a:latin typeface="Times New Roman" panose="02020603050405020304" pitchFamily="18" charset="0"/>
              </a:rPr>
              <a:t>,</a:t>
            </a:r>
          </a:p>
          <a:p>
            <a:pPr algn="ctr">
              <a:spcBef>
                <a:spcPct val="50000"/>
              </a:spcBef>
              <a:buClrTx/>
              <a:buSzTx/>
              <a:buFontTx/>
              <a:buNone/>
            </a:pPr>
            <a:r>
              <a:rPr lang="en-US" altLang="en-US" sz="2800" dirty="0">
                <a:solidFill>
                  <a:schemeClr val="bg1"/>
                </a:solidFill>
                <a:latin typeface="Times New Roman" panose="02020603050405020304" pitchFamily="18" charset="0"/>
              </a:rPr>
              <a:t>Sao         </a:t>
            </a:r>
            <a:r>
              <a:rPr lang="en-US" altLang="en-US" sz="2800" dirty="0" err="1">
                <a:solidFill>
                  <a:schemeClr val="bg1"/>
                </a:solidFill>
                <a:latin typeface="Times New Roman" panose="02020603050405020304" pitchFamily="18" charset="0"/>
              </a:rPr>
              <a:t>dẫm</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lúa</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nhà</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hỡi</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cò</a:t>
            </a:r>
            <a:r>
              <a:rPr lang="en-US" altLang="en-US" sz="2800" dirty="0">
                <a:solidFill>
                  <a:schemeClr val="bg1"/>
                </a:solidFill>
                <a:latin typeface="Times New Roman" panose="02020603050405020304" pitchFamily="18" charset="0"/>
              </a:rPr>
              <a:t>?</a:t>
            </a:r>
          </a:p>
          <a:p>
            <a:pPr algn="ctr">
              <a:spcBef>
                <a:spcPct val="50000"/>
              </a:spcBef>
              <a:buClrTx/>
              <a:buSzTx/>
              <a:buFontTx/>
              <a:buNone/>
            </a:pPr>
            <a:r>
              <a:rPr lang="en-US" altLang="en-US" sz="2800" dirty="0">
                <a:solidFill>
                  <a:schemeClr val="bg1"/>
                </a:solidFill>
                <a:latin typeface="Times New Roman" panose="02020603050405020304" pitchFamily="18" charset="0"/>
              </a:rPr>
              <a:t>        - </a:t>
            </a:r>
            <a:r>
              <a:rPr lang="en-US" altLang="en-US" sz="2800" dirty="0" err="1">
                <a:solidFill>
                  <a:schemeClr val="bg1"/>
                </a:solidFill>
                <a:latin typeface="Times New Roman" panose="02020603050405020304" pitchFamily="18" charset="0"/>
              </a:rPr>
              <a:t>Không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không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đứng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trên</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bờ</a:t>
            </a:r>
            <a:r>
              <a:rPr lang="en-US" altLang="en-US" sz="2800" dirty="0">
                <a:solidFill>
                  <a:schemeClr val="bg1"/>
                </a:solidFill>
                <a:latin typeface="Times New Roman" panose="02020603050405020304" pitchFamily="18" charset="0"/>
              </a:rPr>
              <a:t>,</a:t>
            </a:r>
          </a:p>
          <a:p>
            <a:pPr algn="ctr">
              <a:spcBef>
                <a:spcPct val="50000"/>
              </a:spcBef>
              <a:buClrTx/>
              <a:buSzTx/>
              <a:buFontTx/>
              <a:buNone/>
            </a:pPr>
            <a:r>
              <a:rPr lang="en-US" altLang="en-US" sz="2800" dirty="0" err="1">
                <a:solidFill>
                  <a:schemeClr val="bg1"/>
                </a:solidFill>
                <a:latin typeface="Times New Roman" panose="02020603050405020304" pitchFamily="18" charset="0"/>
              </a:rPr>
              <a:t>Mẹ</a:t>
            </a:r>
            <a:r>
              <a:rPr lang="en-US" altLang="en-US" sz="2800" dirty="0">
                <a:solidFill>
                  <a:schemeClr val="bg1"/>
                </a:solidFill>
                <a:latin typeface="Times New Roman" panose="02020603050405020304" pitchFamily="18" charset="0"/>
              </a:rPr>
              <a:t> con </a:t>
            </a:r>
            <a:r>
              <a:rPr lang="en-US" altLang="en-US" sz="2800" dirty="0" err="1">
                <a:solidFill>
                  <a:schemeClr val="bg1"/>
                </a:solidFill>
                <a:latin typeface="Times New Roman" panose="02020603050405020304" pitchFamily="18" charset="0"/>
              </a:rPr>
              <a:t>cái</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diệc</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đổ</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ngờ</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cho</a:t>
            </a:r>
            <a:r>
              <a:rPr lang="en-US" altLang="en-US" sz="2800" dirty="0">
                <a:solidFill>
                  <a:schemeClr val="bg1"/>
                </a:solidFill>
                <a:latin typeface="Times New Roman" panose="02020603050405020304" pitchFamily="18" charset="0"/>
              </a:rPr>
              <a:t>       .</a:t>
            </a:r>
          </a:p>
          <a:p>
            <a:pPr algn="ctr">
              <a:spcBef>
                <a:spcPct val="50000"/>
              </a:spcBef>
              <a:buClrTx/>
              <a:buSzTx/>
              <a:buFontTx/>
              <a:buNone/>
            </a:pPr>
            <a:r>
              <a:rPr lang="en-US" altLang="en-US" sz="2800" dirty="0" err="1">
                <a:solidFill>
                  <a:schemeClr val="bg1"/>
                </a:solidFill>
                <a:latin typeface="Times New Roman" panose="02020603050405020304" pitchFamily="18" charset="0"/>
              </a:rPr>
              <a:t>Chẳng</a:t>
            </a:r>
            <a:r>
              <a:rPr lang="en-US" altLang="en-US" sz="2800" dirty="0">
                <a:solidFill>
                  <a:schemeClr val="bg1"/>
                </a:solidFill>
                <a:latin typeface="Times New Roman" panose="02020603050405020304" pitchFamily="18" charset="0"/>
              </a:rPr>
              <a:t> tin,        </a:t>
            </a:r>
            <a:r>
              <a:rPr lang="en-US" altLang="en-US" sz="2800" dirty="0" err="1">
                <a:solidFill>
                  <a:schemeClr val="bg1"/>
                </a:solidFill>
                <a:latin typeface="Times New Roman" panose="02020603050405020304" pitchFamily="18" charset="0"/>
              </a:rPr>
              <a:t>đến</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mà</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coi</a:t>
            </a:r>
            <a:r>
              <a:rPr lang="en-US" altLang="en-US" sz="2800" dirty="0">
                <a:solidFill>
                  <a:schemeClr val="bg1"/>
                </a:solidFill>
                <a:latin typeface="Times New Roman" panose="02020603050405020304" pitchFamily="18" charset="0"/>
              </a:rPr>
              <a:t>,</a:t>
            </a:r>
          </a:p>
          <a:p>
            <a:pPr algn="ctr">
              <a:spcBef>
                <a:spcPct val="50000"/>
              </a:spcBef>
              <a:buClrTx/>
              <a:buSzTx/>
              <a:buFontTx/>
              <a:buNone/>
            </a:pPr>
            <a:r>
              <a:rPr lang="en-US" altLang="en-US" sz="2800" dirty="0" err="1">
                <a:solidFill>
                  <a:schemeClr val="bg1"/>
                </a:solidFill>
                <a:latin typeface="Times New Roman" panose="02020603050405020304" pitchFamily="18" charset="0"/>
              </a:rPr>
              <a:t>Mẹ</a:t>
            </a:r>
            <a:r>
              <a:rPr lang="en-US" altLang="en-US" sz="2800" dirty="0">
                <a:solidFill>
                  <a:schemeClr val="bg1"/>
                </a:solidFill>
                <a:latin typeface="Times New Roman" panose="02020603050405020304" pitchFamily="18" charset="0"/>
              </a:rPr>
              <a:t> con </a:t>
            </a:r>
            <a:r>
              <a:rPr lang="en-US" altLang="en-US" sz="2800" dirty="0" err="1">
                <a:solidFill>
                  <a:schemeClr val="bg1"/>
                </a:solidFill>
                <a:latin typeface="Times New Roman" panose="02020603050405020304" pitchFamily="18" charset="0"/>
              </a:rPr>
              <a:t>nhà</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còn</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ngồi</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đây</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kia</a:t>
            </a:r>
            <a:r>
              <a:rPr lang="en-US" altLang="en-US" sz="2800" dirty="0">
                <a:solidFill>
                  <a:schemeClr val="bg1"/>
                </a:solidFill>
                <a:latin typeface="Times New Roman" panose="02020603050405020304" pitchFamily="18" charset="0"/>
              </a:rPr>
              <a:t>.</a:t>
            </a:r>
          </a:p>
        </p:txBody>
      </p:sp>
      <p:sp>
        <p:nvSpPr>
          <p:cNvPr id="1498115" name="Line 3"/>
          <p:cNvSpPr>
            <a:spLocks noChangeShapeType="1"/>
          </p:cNvSpPr>
          <p:nvPr/>
        </p:nvSpPr>
        <p:spPr bwMode="auto">
          <a:xfrm>
            <a:off x="5638800" y="914400"/>
            <a:ext cx="7620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8116" name="Line 4"/>
          <p:cNvSpPr>
            <a:spLocks noChangeShapeType="1"/>
          </p:cNvSpPr>
          <p:nvPr/>
        </p:nvSpPr>
        <p:spPr bwMode="auto">
          <a:xfrm>
            <a:off x="7696200" y="914400"/>
            <a:ext cx="14478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8117" name="Line 5"/>
          <p:cNvSpPr>
            <a:spLocks noChangeShapeType="1"/>
          </p:cNvSpPr>
          <p:nvPr/>
        </p:nvSpPr>
        <p:spPr bwMode="auto">
          <a:xfrm>
            <a:off x="2514600" y="1371600"/>
            <a:ext cx="8382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8118" name="Text Box 6"/>
          <p:cNvSpPr txBox="1">
            <a:spLocks noChangeArrowheads="1"/>
          </p:cNvSpPr>
          <p:nvPr/>
        </p:nvSpPr>
        <p:spPr bwMode="auto">
          <a:xfrm>
            <a:off x="6172200" y="2743201"/>
            <a:ext cx="55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a:solidFill>
                  <a:schemeClr val="bg1"/>
                </a:solidFill>
                <a:latin typeface="Times New Roman" panose="02020603050405020304" pitchFamily="18" charset="0"/>
              </a:rPr>
              <a:t>tôi</a:t>
            </a:r>
          </a:p>
        </p:txBody>
      </p:sp>
      <p:sp>
        <p:nvSpPr>
          <p:cNvPr id="1498119" name="Text Box 7"/>
          <p:cNvSpPr txBox="1">
            <a:spLocks noChangeArrowheads="1"/>
          </p:cNvSpPr>
          <p:nvPr/>
        </p:nvSpPr>
        <p:spPr bwMode="auto">
          <a:xfrm>
            <a:off x="5334000" y="4724401"/>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a:solidFill>
                  <a:schemeClr val="bg1"/>
                </a:solidFill>
                <a:latin typeface="Times New Roman" panose="02020603050405020304" pitchFamily="18" charset="0"/>
              </a:rPr>
              <a:t>nó</a:t>
            </a:r>
          </a:p>
        </p:txBody>
      </p:sp>
      <p:sp>
        <p:nvSpPr>
          <p:cNvPr id="1498120" name="Text Box 8"/>
          <p:cNvSpPr txBox="1">
            <a:spLocks noChangeArrowheads="1"/>
          </p:cNvSpPr>
          <p:nvPr/>
        </p:nvSpPr>
        <p:spPr bwMode="auto">
          <a:xfrm>
            <a:off x="7620000" y="3429001"/>
            <a:ext cx="55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a:solidFill>
                  <a:schemeClr val="bg1"/>
                </a:solidFill>
                <a:latin typeface="Times New Roman" panose="02020603050405020304" pitchFamily="18" charset="0"/>
              </a:rPr>
              <a:t>tôi</a:t>
            </a:r>
          </a:p>
        </p:txBody>
      </p:sp>
      <p:sp>
        <p:nvSpPr>
          <p:cNvPr id="1498121" name="Text Box 9"/>
          <p:cNvSpPr txBox="1">
            <a:spLocks noChangeArrowheads="1"/>
          </p:cNvSpPr>
          <p:nvPr/>
        </p:nvSpPr>
        <p:spPr bwMode="auto">
          <a:xfrm>
            <a:off x="5562600" y="4038601"/>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a:solidFill>
                  <a:schemeClr val="bg1"/>
                </a:solidFill>
                <a:latin typeface="Times New Roman" panose="02020603050405020304" pitchFamily="18" charset="0"/>
              </a:rPr>
              <a:t>ông</a:t>
            </a:r>
          </a:p>
        </p:txBody>
      </p:sp>
      <p:sp>
        <p:nvSpPr>
          <p:cNvPr id="1498122" name="Text Box 10"/>
          <p:cNvSpPr txBox="1">
            <a:spLocks noChangeArrowheads="1"/>
          </p:cNvSpPr>
          <p:nvPr/>
        </p:nvSpPr>
        <p:spPr bwMode="auto">
          <a:xfrm>
            <a:off x="4114800" y="2133601"/>
            <a:ext cx="79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a:solidFill>
                  <a:schemeClr val="bg1"/>
                </a:solidFill>
                <a:latin typeface="Times New Roman" panose="02020603050405020304" pitchFamily="18" charset="0"/>
              </a:rPr>
              <a:t>mày</a:t>
            </a:r>
          </a:p>
        </p:txBody>
      </p:sp>
      <p:sp>
        <p:nvSpPr>
          <p:cNvPr id="1498123" name="Text Box 11"/>
          <p:cNvSpPr txBox="1">
            <a:spLocks noChangeArrowheads="1"/>
          </p:cNvSpPr>
          <p:nvPr/>
        </p:nvSpPr>
        <p:spPr bwMode="auto">
          <a:xfrm>
            <a:off x="6705600" y="2133601"/>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a:solidFill>
                  <a:schemeClr val="bg1"/>
                </a:solidFill>
                <a:latin typeface="Times New Roman" panose="02020603050405020304" pitchFamily="18" charset="0"/>
              </a:rPr>
              <a:t>ông</a:t>
            </a:r>
          </a:p>
        </p:txBody>
      </p:sp>
      <p:sp>
        <p:nvSpPr>
          <p:cNvPr id="1498124" name="Line 12"/>
          <p:cNvSpPr>
            <a:spLocks noChangeShapeType="1"/>
          </p:cNvSpPr>
          <p:nvPr/>
        </p:nvSpPr>
        <p:spPr bwMode="auto">
          <a:xfrm>
            <a:off x="4343400" y="1981200"/>
            <a:ext cx="8382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8125" name="Line 13"/>
          <p:cNvSpPr>
            <a:spLocks noChangeShapeType="1"/>
          </p:cNvSpPr>
          <p:nvPr/>
        </p:nvSpPr>
        <p:spPr bwMode="auto">
          <a:xfrm>
            <a:off x="4876800" y="3962400"/>
            <a:ext cx="9144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8126" name="Text Box 14"/>
          <p:cNvSpPr txBox="1">
            <a:spLocks noChangeArrowheads="1"/>
          </p:cNvSpPr>
          <p:nvPr/>
        </p:nvSpPr>
        <p:spPr bwMode="auto">
          <a:xfrm>
            <a:off x="3276601" y="5867401"/>
            <a:ext cx="3825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2800" i="1">
                <a:solidFill>
                  <a:srgbClr val="0000FF"/>
                </a:solidFill>
                <a:latin typeface="Times New Roman" panose="02020603050405020304" pitchFamily="18" charset="0"/>
              </a:rPr>
              <a:t>(làm việc cá nhân 2 phút)</a:t>
            </a:r>
            <a:endParaRPr lang="en-US" altLang="en-US" sz="2800" b="1" i="1">
              <a:solidFill>
                <a:srgbClr val="0000FF"/>
              </a:solidFill>
              <a:latin typeface="Times New Roman" panose="02020603050405020304" pitchFamily="18" charset="0"/>
            </a:endParaRPr>
          </a:p>
        </p:txBody>
      </p:sp>
      <p:sp>
        <p:nvSpPr>
          <p:cNvPr id="1498127" name="Text Box 15"/>
          <p:cNvSpPr txBox="1">
            <a:spLocks noChangeArrowheads="1"/>
          </p:cNvSpPr>
          <p:nvPr/>
        </p:nvSpPr>
        <p:spPr bwMode="auto">
          <a:xfrm>
            <a:off x="2667000" y="5334001"/>
            <a:ext cx="6064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b="1">
                <a:solidFill>
                  <a:srgbClr val="CC3300"/>
                </a:solidFill>
                <a:latin typeface="Times New Roman" panose="02020603050405020304" pitchFamily="18" charset="0"/>
              </a:rPr>
              <a:t>Bài ca dao là lời đối đáp giữa ai với ai?</a:t>
            </a:r>
          </a:p>
        </p:txBody>
      </p:sp>
      <p:pic>
        <p:nvPicPr>
          <p:cNvPr id="1498128" name="Picture 16" descr="con vac"/>
          <p:cNvPicPr>
            <a:picLocks noChangeAspect="1" noChangeArrowheads="1"/>
          </p:cNvPicPr>
          <p:nvPr/>
        </p:nvPicPr>
        <p:blipFill>
          <a:blip r:embed="rId2">
            <a:extLst>
              <a:ext uri="{28A0092B-C50C-407E-A947-70E740481C1C}">
                <a14:useLocalDpi xmlns:a14="http://schemas.microsoft.com/office/drawing/2010/main" val="0"/>
              </a:ext>
            </a:extLst>
          </a:blip>
          <a:srcRect l="7755" r="14706"/>
          <a:stretch>
            <a:fillRect/>
          </a:stretch>
        </p:blipFill>
        <p:spPr bwMode="auto">
          <a:xfrm>
            <a:off x="1676400" y="16764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8129" name="Picture 17" descr="conco"/>
          <p:cNvPicPr>
            <a:picLocks noChangeAspect="1" noChangeArrowheads="1"/>
          </p:cNvPicPr>
          <p:nvPr/>
        </p:nvPicPr>
        <p:blipFill>
          <a:blip r:embed="rId3">
            <a:lum bright="12000"/>
            <a:extLst>
              <a:ext uri="{28A0092B-C50C-407E-A947-70E740481C1C}">
                <a14:useLocalDpi xmlns:a14="http://schemas.microsoft.com/office/drawing/2010/main" val="0"/>
              </a:ext>
            </a:extLst>
          </a:blip>
          <a:srcRect r="6926" b="9030"/>
          <a:stretch>
            <a:fillRect/>
          </a:stretch>
        </p:blipFill>
        <p:spPr bwMode="auto">
          <a:xfrm>
            <a:off x="8991600" y="1676400"/>
            <a:ext cx="1384300" cy="2057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498130" name="Picture 18" descr="bo nong"/>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9144001" y="4800600"/>
            <a:ext cx="1192213" cy="17335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672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98115"/>
                                        </p:tgtEl>
                                        <p:attrNameLst>
                                          <p:attrName>style.visibility</p:attrName>
                                        </p:attrNameLst>
                                      </p:cBhvr>
                                      <p:to>
                                        <p:strVal val="visible"/>
                                      </p:to>
                                    </p:set>
                                    <p:animEffect transition="in" filter="diamond(in)">
                                      <p:cBhvr>
                                        <p:cTn id="7" dur="1000"/>
                                        <p:tgtEl>
                                          <p:spTgt spid="1498115"/>
                                        </p:tgtEl>
                                      </p:cBhvr>
                                    </p:animEffect>
                                  </p:childTnLst>
                                </p:cTn>
                              </p:par>
                            </p:childTnLst>
                          </p:cTn>
                        </p:par>
                        <p:par>
                          <p:cTn id="8" fill="hold" nodeType="afterGroup">
                            <p:stCondLst>
                              <p:cond delay="1000"/>
                            </p:stCondLst>
                            <p:childTnLst>
                              <p:par>
                                <p:cTn id="9" presetID="8" presetClass="entr" presetSubtype="16" fill="hold" nodeType="afterEffect">
                                  <p:stCondLst>
                                    <p:cond delay="0"/>
                                  </p:stCondLst>
                                  <p:childTnLst>
                                    <p:set>
                                      <p:cBhvr>
                                        <p:cTn id="10" dur="1" fill="hold">
                                          <p:stCondLst>
                                            <p:cond delay="0"/>
                                          </p:stCondLst>
                                        </p:cTn>
                                        <p:tgtEl>
                                          <p:spTgt spid="1498116"/>
                                        </p:tgtEl>
                                        <p:attrNameLst>
                                          <p:attrName>style.visibility</p:attrName>
                                        </p:attrNameLst>
                                      </p:cBhvr>
                                      <p:to>
                                        <p:strVal val="visible"/>
                                      </p:to>
                                    </p:set>
                                    <p:animEffect transition="in" filter="diamond(in)">
                                      <p:cBhvr>
                                        <p:cTn id="11" dur="1000"/>
                                        <p:tgtEl>
                                          <p:spTgt spid="1498116"/>
                                        </p:tgtEl>
                                      </p:cBhvr>
                                    </p:animEffec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1498117"/>
                                        </p:tgtEl>
                                        <p:attrNameLst>
                                          <p:attrName>style.visibility</p:attrName>
                                        </p:attrNameLst>
                                      </p:cBhvr>
                                      <p:to>
                                        <p:strVal val="visible"/>
                                      </p:to>
                                    </p:set>
                                    <p:animEffect transition="in" filter="diamond(in)">
                                      <p:cBhvr>
                                        <p:cTn id="15" dur="1000"/>
                                        <p:tgtEl>
                                          <p:spTgt spid="14981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1498128"/>
                                        </p:tgtEl>
                                        <p:attrNameLst>
                                          <p:attrName>style.visibility</p:attrName>
                                        </p:attrNameLst>
                                      </p:cBhvr>
                                      <p:to>
                                        <p:strVal val="visible"/>
                                      </p:to>
                                    </p:set>
                                    <p:animEffect transition="in" filter="wedge">
                                      <p:cBhvr>
                                        <p:cTn id="20" dur="2000"/>
                                        <p:tgtEl>
                                          <p:spTgt spid="1498128"/>
                                        </p:tgtEl>
                                      </p:cBhvr>
                                    </p:animEffect>
                                  </p:childTnLst>
                                </p:cTn>
                              </p:par>
                              <p:par>
                                <p:cTn id="21" presetID="20" presetClass="entr" presetSubtype="0" fill="hold" nodeType="withEffect">
                                  <p:stCondLst>
                                    <p:cond delay="0"/>
                                  </p:stCondLst>
                                  <p:childTnLst>
                                    <p:set>
                                      <p:cBhvr>
                                        <p:cTn id="22" dur="1" fill="hold">
                                          <p:stCondLst>
                                            <p:cond delay="0"/>
                                          </p:stCondLst>
                                        </p:cTn>
                                        <p:tgtEl>
                                          <p:spTgt spid="1498129"/>
                                        </p:tgtEl>
                                        <p:attrNameLst>
                                          <p:attrName>style.visibility</p:attrName>
                                        </p:attrNameLst>
                                      </p:cBhvr>
                                      <p:to>
                                        <p:strVal val="visible"/>
                                      </p:to>
                                    </p:set>
                                    <p:animEffect transition="in" filter="wedge">
                                      <p:cBhvr>
                                        <p:cTn id="23" dur="2000"/>
                                        <p:tgtEl>
                                          <p:spTgt spid="1498129"/>
                                        </p:tgtEl>
                                      </p:cBhvr>
                                    </p:animEffect>
                                  </p:childTnLst>
                                </p:cTn>
                              </p:par>
                              <p:par>
                                <p:cTn id="24" presetID="20" presetClass="entr" presetSubtype="0" fill="hold" nodeType="withEffect">
                                  <p:stCondLst>
                                    <p:cond delay="0"/>
                                  </p:stCondLst>
                                  <p:childTnLst>
                                    <p:set>
                                      <p:cBhvr>
                                        <p:cTn id="25" dur="1" fill="hold">
                                          <p:stCondLst>
                                            <p:cond delay="0"/>
                                          </p:stCondLst>
                                        </p:cTn>
                                        <p:tgtEl>
                                          <p:spTgt spid="1498130"/>
                                        </p:tgtEl>
                                        <p:attrNameLst>
                                          <p:attrName>style.visibility</p:attrName>
                                        </p:attrNameLst>
                                      </p:cBhvr>
                                      <p:to>
                                        <p:strVal val="visible"/>
                                      </p:to>
                                    </p:set>
                                    <p:animEffect transition="in" filter="wedge">
                                      <p:cBhvr>
                                        <p:cTn id="26" dur="2000"/>
                                        <p:tgtEl>
                                          <p:spTgt spid="14981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498127"/>
                                        </p:tgtEl>
                                        <p:attrNameLst>
                                          <p:attrName>style.visibility</p:attrName>
                                        </p:attrNameLst>
                                      </p:cBhvr>
                                      <p:to>
                                        <p:strVal val="visible"/>
                                      </p:to>
                                    </p:set>
                                    <p:anim calcmode="discrete" valueType="clr">
                                      <p:cBhvr override="childStyle">
                                        <p:cTn id="31" dur="80"/>
                                        <p:tgtEl>
                                          <p:spTgt spid="149812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498127"/>
                                        </p:tgtEl>
                                        <p:attrNameLst>
                                          <p:attrName>fillcolor</p:attrName>
                                        </p:attrNameLst>
                                      </p:cBhvr>
                                      <p:tavLst>
                                        <p:tav tm="0">
                                          <p:val>
                                            <p:clrVal>
                                              <a:schemeClr val="accent2"/>
                                            </p:clrVal>
                                          </p:val>
                                        </p:tav>
                                        <p:tav tm="50000">
                                          <p:val>
                                            <p:clrVal>
                                              <a:schemeClr val="hlink"/>
                                            </p:clrVal>
                                          </p:val>
                                        </p:tav>
                                      </p:tavLst>
                                    </p:anim>
                                    <p:set>
                                      <p:cBhvr>
                                        <p:cTn id="33" dur="80"/>
                                        <p:tgtEl>
                                          <p:spTgt spid="1498127"/>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498126"/>
                                        </p:tgtEl>
                                        <p:attrNameLst>
                                          <p:attrName>style.visibility</p:attrName>
                                        </p:attrNameLst>
                                      </p:cBhvr>
                                      <p:to>
                                        <p:strVal val="visible"/>
                                      </p:to>
                                    </p:set>
                                    <p:anim calcmode="discrete" valueType="clr">
                                      <p:cBhvr override="childStyle">
                                        <p:cTn id="38" dur="80"/>
                                        <p:tgtEl>
                                          <p:spTgt spid="1498126"/>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498126"/>
                                        </p:tgtEl>
                                        <p:attrNameLst>
                                          <p:attrName>fillcolor</p:attrName>
                                        </p:attrNameLst>
                                      </p:cBhvr>
                                      <p:tavLst>
                                        <p:tav tm="0">
                                          <p:val>
                                            <p:clrVal>
                                              <a:schemeClr val="accent2"/>
                                            </p:clrVal>
                                          </p:val>
                                        </p:tav>
                                        <p:tav tm="50000">
                                          <p:val>
                                            <p:clrVal>
                                              <a:schemeClr val="hlink"/>
                                            </p:clrVal>
                                          </p:val>
                                        </p:tav>
                                      </p:tavLst>
                                    </p:anim>
                                    <p:set>
                                      <p:cBhvr>
                                        <p:cTn id="40" dur="80"/>
                                        <p:tgtEl>
                                          <p:spTgt spid="1498126"/>
                                        </p:tgtEl>
                                        <p:attrNameLst>
                                          <p:attrName>fill.type</p:attrName>
                                        </p:attrNameLst>
                                      </p:cBhvr>
                                      <p:to>
                                        <p:strVal val="solid"/>
                                      </p:to>
                                    </p:set>
                                  </p:childTnLst>
                                </p:cTn>
                              </p:par>
                              <p:par>
                                <p:cTn id="41" presetID="3" presetClass="exit" presetSubtype="10" fill="hold" grpId="1" nodeType="withEffect">
                                  <p:stCondLst>
                                    <p:cond delay="0"/>
                                  </p:stCondLst>
                                  <p:iterate type="lt">
                                    <p:tmPct val="0"/>
                                  </p:iterate>
                                  <p:childTnLst>
                                    <p:animEffect transition="out" filter="blinds(horizontal)">
                                      <p:cBhvr>
                                        <p:cTn id="42" dur="500"/>
                                        <p:tgtEl>
                                          <p:spTgt spid="1498127"/>
                                        </p:tgtEl>
                                      </p:cBhvr>
                                    </p:animEffect>
                                    <p:set>
                                      <p:cBhvr>
                                        <p:cTn id="43" dur="1" fill="hold">
                                          <p:stCondLst>
                                            <p:cond delay="499"/>
                                          </p:stCondLst>
                                        </p:cTn>
                                        <p:tgtEl>
                                          <p:spTgt spid="1498127"/>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mph" presetSubtype="2" fill="hold" grpId="0" nodeType="clickEffect">
                                  <p:stCondLst>
                                    <p:cond delay="0"/>
                                  </p:stCondLst>
                                  <p:childTnLst>
                                    <p:animClr clrSpc="rgb" dir="cw">
                                      <p:cBhvr override="childStyle">
                                        <p:cTn id="47" dur="1000" fill="hold"/>
                                        <p:tgtEl>
                                          <p:spTgt spid="1498122"/>
                                        </p:tgtEl>
                                        <p:attrNameLst>
                                          <p:attrName>style.color</p:attrName>
                                        </p:attrNameLst>
                                      </p:cBhvr>
                                      <p:to>
                                        <a:srgbClr val="FF3300"/>
                                      </p:to>
                                    </p:animClr>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nodeType="clickEffect">
                                  <p:stCondLst>
                                    <p:cond delay="0"/>
                                  </p:stCondLst>
                                  <p:childTnLst>
                                    <p:set>
                                      <p:cBhvr>
                                        <p:cTn id="51" dur="1" fill="hold">
                                          <p:stCondLst>
                                            <p:cond delay="0"/>
                                          </p:stCondLst>
                                        </p:cTn>
                                        <p:tgtEl>
                                          <p:spTgt spid="1498124"/>
                                        </p:tgtEl>
                                        <p:attrNameLst>
                                          <p:attrName>style.visibility</p:attrName>
                                        </p:attrNameLst>
                                      </p:cBhvr>
                                      <p:to>
                                        <p:strVal val="visible"/>
                                      </p:to>
                                    </p:set>
                                    <p:animEffect transition="in" filter="diamond(in)">
                                      <p:cBhvr>
                                        <p:cTn id="52" dur="1000"/>
                                        <p:tgtEl>
                                          <p:spTgt spid="14981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mph" presetSubtype="2" fill="hold" grpId="0" nodeType="clickEffect">
                                  <p:stCondLst>
                                    <p:cond delay="0"/>
                                  </p:stCondLst>
                                  <p:childTnLst>
                                    <p:animClr clrSpc="rgb" dir="cw">
                                      <p:cBhvr override="childStyle">
                                        <p:cTn id="56" dur="1000" fill="hold"/>
                                        <p:tgtEl>
                                          <p:spTgt spid="1498123"/>
                                        </p:tgtEl>
                                        <p:attrNameLst>
                                          <p:attrName>style.color</p:attrName>
                                        </p:attrNameLst>
                                      </p:cBhvr>
                                      <p:to>
                                        <a:srgbClr val="FF3300"/>
                                      </p:to>
                                    </p:animClr>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mph" presetSubtype="2" fill="hold" nodeType="clickEffect">
                                  <p:stCondLst>
                                    <p:cond delay="0"/>
                                  </p:stCondLst>
                                  <p:childTnLst>
                                    <p:animClr clrSpc="rgb" dir="cw">
                                      <p:cBhvr override="childStyle">
                                        <p:cTn id="60" dur="1000" fill="hold"/>
                                        <p:tgtEl>
                                          <p:spTgt spid="1498118">
                                            <p:txEl>
                                              <p:pRg st="0" end="0"/>
                                            </p:txEl>
                                          </p:spTgt>
                                        </p:tgtEl>
                                        <p:attrNameLst>
                                          <p:attrName>style.color</p:attrName>
                                        </p:attrNameLst>
                                      </p:cBhvr>
                                      <p:to>
                                        <a:srgbClr val="FF3300"/>
                                      </p:to>
                                    </p:animClr>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mph" presetSubtype="2" fill="hold" grpId="0" nodeType="clickEffect">
                                  <p:stCondLst>
                                    <p:cond delay="0"/>
                                  </p:stCondLst>
                                  <p:childTnLst>
                                    <p:animClr clrSpc="rgb" dir="cw">
                                      <p:cBhvr override="childStyle">
                                        <p:cTn id="64" dur="1000" fill="hold"/>
                                        <p:tgtEl>
                                          <p:spTgt spid="1498120"/>
                                        </p:tgtEl>
                                        <p:attrNameLst>
                                          <p:attrName>style.color</p:attrName>
                                        </p:attrNameLst>
                                      </p:cBhvr>
                                      <p:to>
                                        <a:srgbClr val="FF3300"/>
                                      </p:to>
                                    </p:animClr>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mph" presetSubtype="2" fill="hold" grpId="0" nodeType="clickEffect">
                                  <p:stCondLst>
                                    <p:cond delay="0"/>
                                  </p:stCondLst>
                                  <p:childTnLst>
                                    <p:animClr clrSpc="rgb" dir="cw">
                                      <p:cBhvr override="childStyle">
                                        <p:cTn id="68" dur="1000" fill="hold"/>
                                        <p:tgtEl>
                                          <p:spTgt spid="1498121"/>
                                        </p:tgtEl>
                                        <p:attrNameLst>
                                          <p:attrName>style.color</p:attrName>
                                        </p:attrNameLst>
                                      </p:cBhvr>
                                      <p:to>
                                        <a:srgbClr val="FF3300"/>
                                      </p:to>
                                    </p:animClr>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mph" presetSubtype="2" fill="hold" grpId="0" nodeType="clickEffect">
                                  <p:stCondLst>
                                    <p:cond delay="0"/>
                                  </p:stCondLst>
                                  <p:childTnLst>
                                    <p:animClr clrSpc="rgb" dir="cw">
                                      <p:cBhvr override="childStyle">
                                        <p:cTn id="72" dur="1000" fill="hold"/>
                                        <p:tgtEl>
                                          <p:spTgt spid="1498119"/>
                                        </p:tgtEl>
                                        <p:attrNameLst>
                                          <p:attrName>style.color</p:attrName>
                                        </p:attrNameLst>
                                      </p:cBhvr>
                                      <p:to>
                                        <a:srgbClr val="FF3300"/>
                                      </p:to>
                                    </p:animClr>
                                  </p:childTnLst>
                                </p:cTn>
                              </p:par>
                            </p:childTnLst>
                          </p:cTn>
                        </p:par>
                      </p:childTnLst>
                    </p:cTn>
                  </p:par>
                  <p:par>
                    <p:cTn id="73" fill="hold" nodeType="clickPar">
                      <p:stCondLst>
                        <p:cond delay="indefinite"/>
                      </p:stCondLst>
                      <p:childTnLst>
                        <p:par>
                          <p:cTn id="74" fill="hold" nodeType="withGroup">
                            <p:stCondLst>
                              <p:cond delay="0"/>
                            </p:stCondLst>
                            <p:childTnLst>
                              <p:par>
                                <p:cTn id="75" presetID="8" presetClass="entr" presetSubtype="16" fill="hold" nodeType="clickEffect">
                                  <p:stCondLst>
                                    <p:cond delay="0"/>
                                  </p:stCondLst>
                                  <p:childTnLst>
                                    <p:set>
                                      <p:cBhvr>
                                        <p:cTn id="76" dur="1" fill="hold">
                                          <p:stCondLst>
                                            <p:cond delay="0"/>
                                          </p:stCondLst>
                                        </p:cTn>
                                        <p:tgtEl>
                                          <p:spTgt spid="1498125"/>
                                        </p:tgtEl>
                                        <p:attrNameLst>
                                          <p:attrName>style.visibility</p:attrName>
                                        </p:attrNameLst>
                                      </p:cBhvr>
                                      <p:to>
                                        <p:strVal val="visible"/>
                                      </p:to>
                                    </p:set>
                                    <p:animEffect transition="in" filter="diamond(in)">
                                      <p:cBhvr>
                                        <p:cTn id="77" dur="1000"/>
                                        <p:tgtEl>
                                          <p:spTgt spid="1498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119" grpId="0"/>
      <p:bldP spid="1498120" grpId="0"/>
      <p:bldP spid="1498121" grpId="0"/>
      <p:bldP spid="1498122" grpId="0"/>
      <p:bldP spid="1498123" grpId="0"/>
      <p:bldP spid="1498126" grpId="0"/>
      <p:bldP spid="1498127" grpId="0"/>
      <p:bldP spid="149812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gretta intermedia.JPG"/>
          <p:cNvPicPr>
            <a:picLocks noChangeAspect="1" noChangeArrowheads="1"/>
          </p:cNvPicPr>
          <p:nvPr/>
        </p:nvPicPr>
        <p:blipFill>
          <a:blip r:embed="rId2"/>
          <a:srcRect/>
          <a:stretch>
            <a:fillRect/>
          </a:stretch>
        </p:blipFill>
        <p:spPr bwMode="auto">
          <a:xfrm>
            <a:off x="1905000" y="152400"/>
            <a:ext cx="3810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8" name="Picture 4" descr="Kết quả hình ảnh cho con vạc"/>
          <p:cNvPicPr>
            <a:picLocks noChangeAspect="1" noChangeArrowheads="1"/>
          </p:cNvPicPr>
          <p:nvPr/>
        </p:nvPicPr>
        <p:blipFill>
          <a:blip r:embed="rId3" cstate="print"/>
          <a:srcRect/>
          <a:stretch>
            <a:fillRect/>
          </a:stretch>
        </p:blipFill>
        <p:spPr bwMode="auto">
          <a:xfrm>
            <a:off x="6477000" y="152401"/>
            <a:ext cx="3962400" cy="2668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4" name="AutoShape 6" descr="Kết quả hình ảnh cho con bồ nông"/>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prstClr val="black"/>
              </a:solidFill>
            </a:endParaRPr>
          </a:p>
        </p:txBody>
      </p:sp>
      <p:sp>
        <p:nvSpPr>
          <p:cNvPr id="10245" name="AutoShape 8" descr="Kết quả hình ảnh cho con bồ nông"/>
          <p:cNvSpPr>
            <a:spLocks noChangeAspect="1" noChangeArrowheads="1"/>
          </p:cNvSpPr>
          <p:nvPr/>
        </p:nvSpPr>
        <p:spPr bwMode="auto">
          <a:xfrm>
            <a:off x="1857375"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prstClr val="black"/>
              </a:solidFill>
            </a:endParaRPr>
          </a:p>
        </p:txBody>
      </p:sp>
      <p:pic>
        <p:nvPicPr>
          <p:cNvPr id="16394" name="Picture 10" descr="Kết quả hình ảnh cho con bồ nông"/>
          <p:cNvPicPr>
            <a:picLocks noChangeAspect="1" noChangeArrowheads="1"/>
          </p:cNvPicPr>
          <p:nvPr/>
        </p:nvPicPr>
        <p:blipFill>
          <a:blip r:embed="rId4"/>
          <a:srcRect/>
          <a:stretch>
            <a:fillRect/>
          </a:stretch>
        </p:blipFill>
        <p:spPr bwMode="auto">
          <a:xfrm>
            <a:off x="6477000" y="3505200"/>
            <a:ext cx="4038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bwMode="auto">
          <a:xfrm>
            <a:off x="2743200" y="2895600"/>
            <a:ext cx="1752600" cy="533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eaLnBrk="0" fontAlgn="base" hangingPunct="0">
              <a:spcBef>
                <a:spcPct val="0"/>
              </a:spcBef>
              <a:spcAft>
                <a:spcPct val="0"/>
              </a:spcAft>
              <a:defRPr/>
            </a:pPr>
            <a:r>
              <a:rPr lang="en-US" sz="2800" b="1" dirty="0">
                <a:solidFill>
                  <a:prstClr val="black"/>
                </a:solidFill>
                <a:latin typeface="Times New Roman"/>
              </a:rPr>
              <a:t>Con </a:t>
            </a:r>
            <a:r>
              <a:rPr lang="en-US" sz="2800" b="1" dirty="0" err="1">
                <a:solidFill>
                  <a:prstClr val="black"/>
                </a:solidFill>
                <a:latin typeface="Times New Roman"/>
              </a:rPr>
              <a:t>cò</a:t>
            </a:r>
            <a:endParaRPr lang="en-US" sz="2800" b="1" dirty="0">
              <a:solidFill>
                <a:prstClr val="black"/>
              </a:solidFill>
              <a:latin typeface="Times New Roman"/>
            </a:endParaRPr>
          </a:p>
        </p:txBody>
      </p:sp>
      <p:sp>
        <p:nvSpPr>
          <p:cNvPr id="8" name="Rectangle 7"/>
          <p:cNvSpPr/>
          <p:nvPr/>
        </p:nvSpPr>
        <p:spPr bwMode="auto">
          <a:xfrm>
            <a:off x="7924801" y="2895600"/>
            <a:ext cx="1495425" cy="533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eaLnBrk="0" fontAlgn="base" hangingPunct="0">
              <a:spcBef>
                <a:spcPct val="0"/>
              </a:spcBef>
              <a:spcAft>
                <a:spcPct val="0"/>
              </a:spcAft>
              <a:defRPr/>
            </a:pPr>
            <a:r>
              <a:rPr lang="en-US" sz="2800" b="1" dirty="0">
                <a:solidFill>
                  <a:prstClr val="black"/>
                </a:solidFill>
                <a:latin typeface="Times New Roman"/>
              </a:rPr>
              <a:t>Con </a:t>
            </a:r>
            <a:r>
              <a:rPr lang="en-US" sz="2800" b="1" dirty="0" err="1">
                <a:solidFill>
                  <a:prstClr val="black"/>
                </a:solidFill>
                <a:latin typeface="Times New Roman"/>
              </a:rPr>
              <a:t>vạc</a:t>
            </a:r>
            <a:endParaRPr lang="en-US" sz="2800" b="1" dirty="0">
              <a:solidFill>
                <a:prstClr val="black"/>
              </a:solidFill>
              <a:latin typeface="Times New Roman"/>
            </a:endParaRPr>
          </a:p>
        </p:txBody>
      </p:sp>
      <p:sp>
        <p:nvSpPr>
          <p:cNvPr id="9" name="Rectangle 8"/>
          <p:cNvSpPr/>
          <p:nvPr/>
        </p:nvSpPr>
        <p:spPr bwMode="auto">
          <a:xfrm>
            <a:off x="7467600" y="6172200"/>
            <a:ext cx="2362200" cy="533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eaLnBrk="0" fontAlgn="base" hangingPunct="0">
              <a:spcBef>
                <a:spcPct val="0"/>
              </a:spcBef>
              <a:spcAft>
                <a:spcPct val="0"/>
              </a:spcAft>
              <a:defRPr/>
            </a:pPr>
            <a:r>
              <a:rPr lang="en-US" sz="2800" b="1" dirty="0">
                <a:solidFill>
                  <a:prstClr val="black"/>
                </a:solidFill>
                <a:latin typeface="Times New Roman"/>
              </a:rPr>
              <a:t>Con </a:t>
            </a:r>
            <a:r>
              <a:rPr lang="en-US" sz="2800" b="1" dirty="0" err="1">
                <a:solidFill>
                  <a:prstClr val="black"/>
                </a:solidFill>
                <a:latin typeface="Times New Roman"/>
              </a:rPr>
              <a:t>bồ</a:t>
            </a:r>
            <a:r>
              <a:rPr lang="en-US" sz="2800" b="1" dirty="0">
                <a:solidFill>
                  <a:prstClr val="black"/>
                </a:solidFill>
                <a:latin typeface="Times New Roman"/>
              </a:rPr>
              <a:t> </a:t>
            </a:r>
            <a:r>
              <a:rPr lang="en-US" sz="2800" b="1" dirty="0" err="1">
                <a:solidFill>
                  <a:prstClr val="black"/>
                </a:solidFill>
                <a:latin typeface="Times New Roman"/>
              </a:rPr>
              <a:t>nông</a:t>
            </a:r>
            <a:endParaRPr lang="en-US" sz="2800" b="1" dirty="0">
              <a:solidFill>
                <a:prstClr val="black"/>
              </a:solidFill>
              <a:latin typeface="Times New Roman"/>
            </a:endParaRPr>
          </a:p>
        </p:txBody>
      </p:sp>
      <p:grpSp>
        <p:nvGrpSpPr>
          <p:cNvPr id="10250" name="Group 9"/>
          <p:cNvGrpSpPr>
            <a:grpSpLocks noGrp="1" noUngrp="1" noChangeAspect="1"/>
          </p:cNvGrpSpPr>
          <p:nvPr/>
        </p:nvGrpSpPr>
        <p:grpSpPr bwMode="auto">
          <a:xfrm>
            <a:off x="1905001" y="3429000"/>
            <a:ext cx="4056063" cy="2895600"/>
            <a:chOff x="4829175" y="3543300"/>
            <a:chExt cx="3827463" cy="2870200"/>
          </a:xfrm>
        </p:grpSpPr>
        <p:pic>
          <p:nvPicPr>
            <p:cNvPr id="11" name="Picture 10" descr="Diệc xám.jpeg"/>
            <p:cNvPicPr>
              <a:picLocks noRot="1" noChangeAspect="1" noMove="1" noResize="1"/>
            </p:cNvPicPr>
            <p:nvPr/>
          </p:nvPicPr>
          <p:blipFill>
            <a:blip r:embed="rId5">
              <a:lum/>
            </a:blip>
            <a:stretch>
              <a:fillRect/>
            </a:stretch>
          </p:blipFill>
          <p:spPr>
            <a:xfrm>
              <a:off x="4829175" y="3543300"/>
              <a:ext cx="3827463" cy="2514600"/>
            </a:xfrm>
            <a:prstGeom prst="roundRect">
              <a:avLst>
                <a:gd name="adj" fmla="val 6500"/>
              </a:avLst>
            </a:prstGeom>
            <a:noFill/>
            <a:ln>
              <a:noFill/>
            </a:ln>
          </p:spPr>
        </p:pic>
        <p:sp>
          <p:nvSpPr>
            <p:cNvPr id="10253" name="Rectangle 11"/>
            <p:cNvSpPr>
              <a:spLocks noChangeArrowheads="1"/>
            </p:cNvSpPr>
            <p:nvPr/>
          </p:nvSpPr>
          <p:spPr bwMode="auto">
            <a:xfrm>
              <a:off x="4829175" y="6070600"/>
              <a:ext cx="38274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600">
                <a:solidFill>
                  <a:prstClr val="black"/>
                </a:solidFill>
                <a:latin typeface="Calibri" panose="020F0502020204030204" pitchFamily="34" charset="0"/>
                <a:cs typeface="Arial" panose="020B0604020202020204" pitchFamily="34" charset="0"/>
              </a:endParaRPr>
            </a:p>
          </p:txBody>
        </p:sp>
      </p:grpSp>
      <p:sp>
        <p:nvSpPr>
          <p:cNvPr id="14" name="Rectangle 13"/>
          <p:cNvSpPr/>
          <p:nvPr/>
        </p:nvSpPr>
        <p:spPr bwMode="auto">
          <a:xfrm>
            <a:off x="2743200" y="6019800"/>
            <a:ext cx="2362200" cy="457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eaLnBrk="0" fontAlgn="base" hangingPunct="0">
              <a:spcBef>
                <a:spcPct val="0"/>
              </a:spcBef>
              <a:spcAft>
                <a:spcPct val="0"/>
              </a:spcAft>
              <a:defRPr/>
            </a:pPr>
            <a:r>
              <a:rPr lang="en-US" sz="2800" b="1" dirty="0">
                <a:solidFill>
                  <a:prstClr val="black"/>
                </a:solidFill>
                <a:latin typeface="Times New Roman"/>
              </a:rPr>
              <a:t>Con </a:t>
            </a:r>
            <a:r>
              <a:rPr lang="en-US" sz="2800" b="1" dirty="0" err="1">
                <a:solidFill>
                  <a:prstClr val="black"/>
                </a:solidFill>
                <a:latin typeface="Times New Roman"/>
              </a:rPr>
              <a:t>diệc</a:t>
            </a:r>
            <a:endParaRPr lang="en-US" sz="2800" b="1" dirty="0">
              <a:solidFill>
                <a:prstClr val="black"/>
              </a:solidFill>
              <a:latin typeface="Times New Roman"/>
            </a:endParaRPr>
          </a:p>
        </p:txBody>
      </p:sp>
    </p:spTree>
    <p:extLst>
      <p:ext uri="{BB962C8B-B14F-4D97-AF65-F5344CB8AC3E}">
        <p14:creationId xmlns:p14="http://schemas.microsoft.com/office/powerpoint/2010/main" val="2739080610"/>
      </p:ext>
    </p:extLst>
  </p:cSld>
  <p:clrMapOvr>
    <a:masterClrMapping/>
  </p:clrMapOvr>
  <mc:AlternateContent xmlns:mc="http://schemas.openxmlformats.org/markup-compatibility/2006" xmlns:p14="http://schemas.microsoft.com/office/powerpoint/2010/main">
    <mc:Choice Requires="p14">
      <p:transition spd="slow" p14:dur="1200" advTm="18012">
        <p14:prism/>
      </p:transition>
    </mc:Choice>
    <mc:Fallback xmlns="">
      <p:transition spd="slow" advTm="18012">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084" descr="封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14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图片 2083"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72" y="54461"/>
            <a:ext cx="803265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图片 2077"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4850" y="1112838"/>
            <a:ext cx="16827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图片 2087" descr="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7426" y="-25400"/>
            <a:ext cx="18843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s 3"/>
          <p:cNvSpPr/>
          <p:nvPr/>
        </p:nvSpPr>
        <p:spPr>
          <a:xfrm>
            <a:off x="3657513" y="2449407"/>
            <a:ext cx="5181600" cy="1200329"/>
          </a:xfrm>
          <a:prstGeom prst="rect">
            <a:avLst/>
          </a:prstGeom>
          <a:noFill/>
          <a:ln>
            <a:noFill/>
          </a:ln>
        </p:spPr>
        <p:txBody>
          <a:bodyPr>
            <a:spAutoFit/>
          </a:bodyPr>
          <a:lstStyle/>
          <a:p>
            <a:pPr algn="ctr" eaLnBrk="0" fontAlgn="base" hangingPunct="0">
              <a:spcBef>
                <a:spcPct val="0"/>
              </a:spcBef>
              <a:spcAft>
                <a:spcPct val="0"/>
              </a:spcAft>
              <a:defRPr/>
            </a:pPr>
            <a:r>
              <a:rPr lang="en-US" altLang="zh-CN" sz="7200" b="1" dirty="0" err="1">
                <a:ln w="9525">
                  <a:solidFill>
                    <a:srgbClr val="000099"/>
                  </a:solidFill>
                  <a:prstDash val="solid"/>
                </a:ln>
                <a:solidFill>
                  <a:srgbClr val="7030A0"/>
                </a:solidFill>
                <a:effectLst>
                  <a:outerShdw blurRad="12700" dist="38100" dir="2700000" algn="tl" rotWithShape="0">
                    <a:srgbClr val="000099">
                      <a:lumMod val="50000"/>
                    </a:srgbClr>
                  </a:outerShdw>
                </a:effectLst>
                <a:latin typeface="Times New Roman" panose="02020603050405020304" pitchFamily="18" charset="0"/>
              </a:rPr>
              <a:t>Khởi</a:t>
            </a:r>
            <a:r>
              <a:rPr lang="en-US" altLang="zh-CN" sz="7200" b="1" dirty="0">
                <a:ln w="9525">
                  <a:solidFill>
                    <a:srgbClr val="000099"/>
                  </a:solidFill>
                  <a:prstDash val="solid"/>
                </a:ln>
                <a:solidFill>
                  <a:srgbClr val="7030A0"/>
                </a:solidFill>
                <a:effectLst>
                  <a:outerShdw blurRad="12700" dist="38100" dir="2700000" algn="tl" rotWithShape="0">
                    <a:srgbClr val="000099">
                      <a:lumMod val="50000"/>
                    </a:srgbClr>
                  </a:outerShdw>
                </a:effectLst>
                <a:latin typeface="Times New Roman" panose="02020603050405020304" pitchFamily="18" charset="0"/>
              </a:rPr>
              <a:t> </a:t>
            </a:r>
            <a:r>
              <a:rPr lang="en-US" altLang="zh-CN" sz="7200" b="1" dirty="0" err="1">
                <a:ln w="9525">
                  <a:solidFill>
                    <a:srgbClr val="000099"/>
                  </a:solidFill>
                  <a:prstDash val="solid"/>
                </a:ln>
                <a:solidFill>
                  <a:srgbClr val="7030A0"/>
                </a:solidFill>
                <a:effectLst>
                  <a:outerShdw blurRad="12700" dist="38100" dir="2700000" algn="tl" rotWithShape="0">
                    <a:srgbClr val="000099">
                      <a:lumMod val="50000"/>
                    </a:srgbClr>
                  </a:outerShdw>
                </a:effectLst>
                <a:latin typeface="Times New Roman" panose="02020603050405020304" pitchFamily="18" charset="0"/>
              </a:rPr>
              <a:t>động</a:t>
            </a:r>
            <a:endParaRPr lang="en-US" altLang="zh-CN" sz="7200" b="1" dirty="0">
              <a:ln w="9525">
                <a:solidFill>
                  <a:srgbClr val="000099"/>
                </a:solidFill>
                <a:prstDash val="solid"/>
              </a:ln>
              <a:solidFill>
                <a:srgbClr val="7030A0"/>
              </a:solidFill>
              <a:effectLst>
                <a:outerShdw blurRad="12700" dist="38100" dir="2700000" algn="tl" rotWithShape="0">
                  <a:srgbClr val="000099">
                    <a:lumMod val="50000"/>
                  </a:srgbClr>
                </a:outerShdw>
              </a:effectLst>
              <a:latin typeface="Times New Roman" panose="02020603050405020304" pitchFamily="18" charset="0"/>
            </a:endParaRPr>
          </a:p>
        </p:txBody>
      </p:sp>
    </p:spTree>
    <p:extLst>
      <p:ext uri="{BB962C8B-B14F-4D97-AF65-F5344CB8AC3E}">
        <p14:creationId xmlns:p14="http://schemas.microsoft.com/office/powerpoint/2010/main" val="32583337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1000"/>
                                        <p:tgtEl>
                                          <p:spTgt spid="2088"/>
                                        </p:tgtEl>
                                      </p:cBhvr>
                                    </p:animEffect>
                                    <p:anim calcmode="lin" valueType="num">
                                      <p:cBhvr>
                                        <p:cTn id="14" dur="1000" fill="hold"/>
                                        <p:tgtEl>
                                          <p:spTgt spid="2088"/>
                                        </p:tgtEl>
                                        <p:attrNameLst>
                                          <p:attrName>ppt_x</p:attrName>
                                        </p:attrNameLst>
                                      </p:cBhvr>
                                      <p:tavLst>
                                        <p:tav tm="0">
                                          <p:val>
                                            <p:strVal val="#ppt_x"/>
                                          </p:val>
                                        </p:tav>
                                        <p:tav tm="100000">
                                          <p:val>
                                            <p:strVal val="#ppt_x"/>
                                          </p:val>
                                        </p:tav>
                                      </p:tavLst>
                                    </p:anim>
                                    <p:anim calcmode="lin" valueType="num">
                                      <p:cBhvr>
                                        <p:cTn id="15"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1 30 mẫu background đơn giản đẹp trong thiết kế in ấn">
            <a:extLst>
              <a:ext uri="{FF2B5EF4-FFF2-40B4-BE49-F238E27FC236}">
                <a16:creationId xmlns:a16="http://schemas.microsoft.com/office/drawing/2014/main" id="{CEFB7FDB-7E23-4654-8D67-536C8369C57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 b="-2"/>
          <a:stretch/>
        </p:blipFill>
        <p:spPr bwMode="auto">
          <a:xfrm rot="10800000">
            <a:off x="-1" y="-1"/>
            <a:ext cx="377850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a:extLst>
              <a:ext uri="{FF2B5EF4-FFF2-40B4-BE49-F238E27FC236}">
                <a16:creationId xmlns:a16="http://schemas.microsoft.com/office/drawing/2014/main" id="{E0F1A8F4-9E96-4C6F-9B19-790FD2D3375C}"/>
              </a:ext>
            </a:extLst>
          </p:cNvPr>
          <p:cNvSpPr txBox="1">
            <a:spLocks noChangeArrowheads="1"/>
          </p:cNvSpPr>
          <p:nvPr/>
        </p:nvSpPr>
        <p:spPr bwMode="auto">
          <a:xfrm>
            <a:off x="2453640" y="2622947"/>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fontAlgn="base" hangingPunct="1">
              <a:spcBef>
                <a:spcPct val="50000"/>
              </a:spcBef>
              <a:spcAft>
                <a:spcPct val="0"/>
              </a:spcAft>
              <a:buClrTx/>
              <a:buSzTx/>
              <a:buNone/>
            </a:pPr>
            <a:r>
              <a:rPr lang="en-US" altLang="en-US" sz="3600" b="1" dirty="0">
                <a:latin typeface="Times New Roman" panose="02020603050405020304" pitchFamily="18" charset="0"/>
              </a:rPr>
              <a:t>- </a:t>
            </a:r>
            <a:r>
              <a:rPr lang="en-US" altLang="en-US" b="1" dirty="0" err="1">
                <a:latin typeface="Times New Roman" panose="02020603050405020304" pitchFamily="18" charset="0"/>
              </a:rPr>
              <a:t>Bài</a:t>
            </a:r>
            <a:r>
              <a:rPr lang="en-US" altLang="en-US" b="1" dirty="0">
                <a:latin typeface="Times New Roman" panose="02020603050405020304" pitchFamily="18" charset="0"/>
              </a:rPr>
              <a:t> ca </a:t>
            </a:r>
            <a:r>
              <a:rPr lang="en-US" altLang="en-US" b="1" dirty="0" err="1">
                <a:latin typeface="Times New Roman" panose="02020603050405020304" pitchFamily="18" charset="0"/>
              </a:rPr>
              <a:t>dao</a:t>
            </a:r>
            <a:r>
              <a:rPr lang="en-US" altLang="en-US" b="1" dirty="0">
                <a:latin typeface="Times New Roman" panose="02020603050405020304" pitchFamily="18" charset="0"/>
              </a:rPr>
              <a:t> </a:t>
            </a:r>
            <a:r>
              <a:rPr lang="en-US" altLang="en-US" b="1" dirty="0" err="1">
                <a:latin typeface="Times New Roman" panose="02020603050405020304" pitchFamily="18" charset="0"/>
              </a:rPr>
              <a:t>là</a:t>
            </a:r>
            <a:r>
              <a:rPr lang="en-US" altLang="en-US" b="1" dirty="0">
                <a:latin typeface="Times New Roman" panose="02020603050405020304" pitchFamily="18" charset="0"/>
              </a:rPr>
              <a:t> </a:t>
            </a:r>
            <a:r>
              <a:rPr lang="en-US" altLang="en-US" b="1" dirty="0" err="1">
                <a:latin typeface="Times New Roman" panose="02020603050405020304" pitchFamily="18" charset="0"/>
              </a:rPr>
              <a:t>lời</a:t>
            </a:r>
            <a:r>
              <a:rPr lang="en-US" altLang="en-US" b="1" dirty="0">
                <a:latin typeface="Times New Roman" panose="02020603050405020304" pitchFamily="18" charset="0"/>
              </a:rPr>
              <a:t> </a:t>
            </a:r>
            <a:r>
              <a:rPr lang="en-US" altLang="en-US" b="1" dirty="0" err="1">
                <a:latin typeface="Times New Roman" panose="02020603050405020304" pitchFamily="18" charset="0"/>
              </a:rPr>
              <a:t>đối</a:t>
            </a:r>
            <a:r>
              <a:rPr lang="en-US" altLang="en-US" b="1" dirty="0">
                <a:latin typeface="Times New Roman" panose="02020603050405020304" pitchFamily="18" charset="0"/>
              </a:rPr>
              <a:t> </a:t>
            </a:r>
            <a:r>
              <a:rPr lang="en-US" altLang="en-US" b="1" dirty="0" err="1">
                <a:latin typeface="Times New Roman" panose="02020603050405020304" pitchFamily="18" charset="0"/>
              </a:rPr>
              <a:t>đáp</a:t>
            </a:r>
            <a:r>
              <a:rPr lang="en-US" altLang="en-US" b="1" dirty="0">
                <a:latin typeface="Times New Roman" panose="02020603050405020304" pitchFamily="18" charset="0"/>
              </a:rPr>
              <a:t> </a:t>
            </a:r>
            <a:r>
              <a:rPr lang="en-US" altLang="en-US" b="1" dirty="0" err="1">
                <a:latin typeface="Times New Roman" panose="02020603050405020304" pitchFamily="18" charset="0"/>
              </a:rPr>
              <a:t>giữa</a:t>
            </a:r>
            <a:r>
              <a:rPr lang="en-US" altLang="en-US" b="1" dirty="0">
                <a:latin typeface="Times New Roman" panose="02020603050405020304" pitchFamily="18" charset="0"/>
              </a:rPr>
              <a:t> ai </a:t>
            </a:r>
            <a:r>
              <a:rPr lang="en-US" altLang="en-US" b="1" dirty="0" err="1">
                <a:latin typeface="Times New Roman" panose="02020603050405020304" pitchFamily="18" charset="0"/>
              </a:rPr>
              <a:t>với</a:t>
            </a:r>
            <a:r>
              <a:rPr lang="en-US" altLang="en-US" b="1" dirty="0">
                <a:latin typeface="Times New Roman" panose="02020603050405020304" pitchFamily="18" charset="0"/>
              </a:rPr>
              <a:t> ai? </a:t>
            </a:r>
          </a:p>
        </p:txBody>
      </p:sp>
      <p:sp>
        <p:nvSpPr>
          <p:cNvPr id="9" name="Text Box 9">
            <a:extLst>
              <a:ext uri="{FF2B5EF4-FFF2-40B4-BE49-F238E27FC236}">
                <a16:creationId xmlns:a16="http://schemas.microsoft.com/office/drawing/2014/main" id="{04DB2072-9784-4FBB-84AA-2471F8790246}"/>
              </a:ext>
            </a:extLst>
          </p:cNvPr>
          <p:cNvSpPr txBox="1">
            <a:spLocks noChangeArrowheads="1"/>
          </p:cNvSpPr>
          <p:nvPr/>
        </p:nvSpPr>
        <p:spPr bwMode="auto">
          <a:xfrm>
            <a:off x="2453639" y="3156346"/>
            <a:ext cx="10238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fontAlgn="base" hangingPunct="1">
              <a:spcBef>
                <a:spcPct val="50000"/>
              </a:spcBef>
              <a:spcAft>
                <a:spcPct val="0"/>
              </a:spcAft>
              <a:buClrTx/>
              <a:buSzTx/>
              <a:buNone/>
            </a:pPr>
            <a:r>
              <a:rPr lang="en-US" altLang="en-US" sz="3600"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Bài</a:t>
            </a:r>
            <a:r>
              <a:rPr lang="en-US" altLang="en-US" b="1" dirty="0">
                <a:solidFill>
                  <a:srgbClr val="0000CC"/>
                </a:solidFill>
                <a:latin typeface="Times New Roman" panose="02020603050405020304" pitchFamily="18" charset="0"/>
              </a:rPr>
              <a:t> ca </a:t>
            </a:r>
            <a:r>
              <a:rPr lang="en-US" altLang="en-US" b="1" dirty="0" err="1">
                <a:solidFill>
                  <a:srgbClr val="0000CC"/>
                </a:solidFill>
                <a:latin typeface="Times New Roman" panose="02020603050405020304" pitchFamily="18" charset="0"/>
              </a:rPr>
              <a:t>dao</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là</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lời</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đối</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đáp</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giữa</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nhân</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vật</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ông</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với</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cò</a:t>
            </a:r>
            <a:r>
              <a:rPr lang="en-US" altLang="en-US" b="1" dirty="0">
                <a:solidFill>
                  <a:srgbClr val="0000CC"/>
                </a:solidFill>
                <a:latin typeface="Times New Roman" panose="02020603050405020304" pitchFamily="18" charset="0"/>
              </a:rPr>
              <a:t>. </a:t>
            </a:r>
          </a:p>
        </p:txBody>
      </p:sp>
      <p:sp>
        <p:nvSpPr>
          <p:cNvPr id="11" name="Text Box 11">
            <a:extLst>
              <a:ext uri="{FF2B5EF4-FFF2-40B4-BE49-F238E27FC236}">
                <a16:creationId xmlns:a16="http://schemas.microsoft.com/office/drawing/2014/main" id="{EA13366F-C5B7-4EC7-B889-09DC02222F45}"/>
              </a:ext>
            </a:extLst>
          </p:cNvPr>
          <p:cNvSpPr txBox="1">
            <a:spLocks noChangeArrowheads="1"/>
          </p:cNvSpPr>
          <p:nvPr/>
        </p:nvSpPr>
        <p:spPr bwMode="auto">
          <a:xfrm>
            <a:off x="2479323" y="3751876"/>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fontAlgn="base" hangingPunct="1">
              <a:spcBef>
                <a:spcPct val="50000"/>
              </a:spcBef>
              <a:spcAft>
                <a:spcPct val="0"/>
              </a:spcAft>
              <a:buClrTx/>
              <a:buSzTx/>
              <a:buNone/>
            </a:pPr>
            <a:r>
              <a:rPr lang="en-US" altLang="en-US" b="1" dirty="0">
                <a:solidFill>
                  <a:srgbClr val="4B2500"/>
                </a:solidFill>
                <a:latin typeface="Times New Roman" panose="02020603050405020304" pitchFamily="18" charset="0"/>
              </a:rPr>
              <a:t>- </a:t>
            </a:r>
            <a:r>
              <a:rPr lang="en-US" altLang="en-US" b="1" dirty="0" err="1">
                <a:solidFill>
                  <a:srgbClr val="4B2500"/>
                </a:solidFill>
                <a:latin typeface="Times New Roman" panose="02020603050405020304" pitchFamily="18" charset="0"/>
              </a:rPr>
              <a:t>Các</a:t>
            </a:r>
            <a:r>
              <a:rPr lang="en-US" altLang="en-US" b="1" dirty="0">
                <a:solidFill>
                  <a:srgbClr val="4B2500"/>
                </a:solidFill>
                <a:latin typeface="Times New Roman" panose="02020603050405020304" pitchFamily="18" charset="0"/>
              </a:rPr>
              <a:t> </a:t>
            </a:r>
            <a:r>
              <a:rPr lang="en-US" altLang="en-US" b="1" dirty="0" err="1">
                <a:solidFill>
                  <a:srgbClr val="4B2500"/>
                </a:solidFill>
                <a:latin typeface="Times New Roman" panose="02020603050405020304" pitchFamily="18" charset="0"/>
              </a:rPr>
              <a:t>đại</a:t>
            </a:r>
            <a:r>
              <a:rPr lang="en-US" altLang="en-US" b="1" dirty="0">
                <a:solidFill>
                  <a:srgbClr val="4B2500"/>
                </a:solidFill>
                <a:latin typeface="Times New Roman" panose="02020603050405020304" pitchFamily="18" charset="0"/>
              </a:rPr>
              <a:t> </a:t>
            </a:r>
            <a:r>
              <a:rPr lang="en-US" altLang="en-US" b="1" dirty="0" err="1">
                <a:solidFill>
                  <a:srgbClr val="4B2500"/>
                </a:solidFill>
                <a:latin typeface="Times New Roman" panose="02020603050405020304" pitchFamily="18" charset="0"/>
              </a:rPr>
              <a:t>từ</a:t>
            </a:r>
            <a:r>
              <a:rPr lang="en-US" altLang="en-US" b="1" dirty="0">
                <a:solidFill>
                  <a:srgbClr val="4B2500"/>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mày</a:t>
            </a:r>
            <a:r>
              <a:rPr lang="en-US" altLang="en-US" b="1" dirty="0">
                <a:solidFill>
                  <a:srgbClr val="4B2500"/>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ông</a:t>
            </a:r>
            <a:r>
              <a:rPr lang="en-US" altLang="en-US" b="1" dirty="0">
                <a:solidFill>
                  <a:srgbClr val="4B2500"/>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tôi</a:t>
            </a:r>
            <a:r>
              <a:rPr lang="en-US" altLang="en-US" b="1" dirty="0">
                <a:solidFill>
                  <a:srgbClr val="4B2500"/>
                </a:solidFill>
                <a:latin typeface="Times New Roman" panose="02020603050405020304" pitchFamily="18" charset="0"/>
              </a:rPr>
              <a:t>,</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nó</a:t>
            </a:r>
            <a:r>
              <a:rPr lang="en-US" altLang="en-US" b="1" dirty="0">
                <a:solidFill>
                  <a:srgbClr val="4B2500"/>
                </a:solidFill>
                <a:latin typeface="Times New Roman" panose="02020603050405020304" pitchFamily="18" charset="0"/>
              </a:rPr>
              <a:t> </a:t>
            </a:r>
            <a:r>
              <a:rPr lang="en-US" altLang="en-US" b="1" dirty="0" err="1">
                <a:solidFill>
                  <a:srgbClr val="4B2500"/>
                </a:solidFill>
                <a:latin typeface="Times New Roman" panose="02020603050405020304" pitchFamily="18" charset="0"/>
              </a:rPr>
              <a:t>dùng</a:t>
            </a:r>
            <a:r>
              <a:rPr lang="en-US" altLang="en-US" b="1" dirty="0">
                <a:solidFill>
                  <a:srgbClr val="4B2500"/>
                </a:solidFill>
                <a:latin typeface="Times New Roman" panose="02020603050405020304" pitchFamily="18" charset="0"/>
              </a:rPr>
              <a:t> </a:t>
            </a:r>
            <a:r>
              <a:rPr lang="en-US" altLang="en-US" b="1" dirty="0" err="1">
                <a:solidFill>
                  <a:srgbClr val="4B2500"/>
                </a:solidFill>
                <a:latin typeface="Times New Roman" panose="02020603050405020304" pitchFamily="18" charset="0"/>
              </a:rPr>
              <a:t>để</a:t>
            </a:r>
            <a:r>
              <a:rPr lang="en-US" altLang="en-US" b="1" dirty="0">
                <a:solidFill>
                  <a:srgbClr val="4B2500"/>
                </a:solidFill>
                <a:latin typeface="Times New Roman" panose="02020603050405020304" pitchFamily="18" charset="0"/>
              </a:rPr>
              <a:t> </a:t>
            </a:r>
            <a:r>
              <a:rPr lang="en-US" altLang="en-US" b="1" dirty="0" err="1">
                <a:solidFill>
                  <a:srgbClr val="4B2500"/>
                </a:solidFill>
                <a:latin typeface="Times New Roman" panose="02020603050405020304" pitchFamily="18" charset="0"/>
              </a:rPr>
              <a:t>làm</a:t>
            </a:r>
            <a:r>
              <a:rPr lang="en-US" altLang="en-US" b="1" dirty="0">
                <a:solidFill>
                  <a:srgbClr val="4B2500"/>
                </a:solidFill>
                <a:latin typeface="Times New Roman" panose="02020603050405020304" pitchFamily="18" charset="0"/>
              </a:rPr>
              <a:t> </a:t>
            </a:r>
            <a:r>
              <a:rPr lang="en-US" altLang="en-US" b="1" dirty="0" err="1">
                <a:solidFill>
                  <a:srgbClr val="4B2500"/>
                </a:solidFill>
                <a:latin typeface="Times New Roman" panose="02020603050405020304" pitchFamily="18" charset="0"/>
              </a:rPr>
              <a:t>gì</a:t>
            </a:r>
            <a:r>
              <a:rPr lang="en-US" altLang="en-US" b="1" dirty="0">
                <a:solidFill>
                  <a:srgbClr val="4B2500"/>
                </a:solidFill>
                <a:latin typeface="Times New Roman" panose="02020603050405020304" pitchFamily="18" charset="0"/>
              </a:rPr>
              <a:t>? </a:t>
            </a:r>
          </a:p>
        </p:txBody>
      </p:sp>
      <p:sp>
        <p:nvSpPr>
          <p:cNvPr id="13" name="Text Box 12">
            <a:extLst>
              <a:ext uri="{FF2B5EF4-FFF2-40B4-BE49-F238E27FC236}">
                <a16:creationId xmlns:a16="http://schemas.microsoft.com/office/drawing/2014/main" id="{70A7A3B1-FC18-4EF5-A763-06F9AEA49554}"/>
              </a:ext>
            </a:extLst>
          </p:cNvPr>
          <p:cNvSpPr txBox="1">
            <a:spLocks noChangeArrowheads="1"/>
          </p:cNvSpPr>
          <p:nvPr/>
        </p:nvSpPr>
        <p:spPr bwMode="auto">
          <a:xfrm>
            <a:off x="2453639" y="4386877"/>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fontAlgn="base" hangingPunct="1">
              <a:spcBef>
                <a:spcPct val="50000"/>
              </a:spcBef>
              <a:spcAft>
                <a:spcPct val="0"/>
              </a:spcAft>
              <a:buClrTx/>
              <a:buSzTx/>
              <a:buNone/>
            </a:pP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Các</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đại</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từ</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đó</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dùng</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để</a:t>
            </a:r>
            <a:r>
              <a:rPr lang="en-US" altLang="en-US" b="1" dirty="0">
                <a:solidFill>
                  <a:srgbClr val="0000CC"/>
                </a:solidFill>
                <a:latin typeface="Times New Roman" panose="02020603050405020304" pitchFamily="18" charset="0"/>
              </a:rPr>
              <a:t> </a:t>
            </a:r>
            <a:r>
              <a:rPr lang="en-US" altLang="en-US" b="1" u="sng" dirty="0" err="1">
                <a:solidFill>
                  <a:srgbClr val="0000CC"/>
                </a:solidFill>
                <a:latin typeface="Times New Roman" panose="02020603050405020304" pitchFamily="18" charset="0"/>
              </a:rPr>
              <a:t>xưng</a:t>
            </a:r>
            <a:r>
              <a:rPr lang="en-US" altLang="en-US" b="1" u="sng" dirty="0">
                <a:solidFill>
                  <a:srgbClr val="0000CC"/>
                </a:solidFill>
                <a:latin typeface="Times New Roman" panose="02020603050405020304" pitchFamily="18" charset="0"/>
              </a:rPr>
              <a:t> </a:t>
            </a:r>
            <a:r>
              <a:rPr lang="en-US" altLang="en-US" b="1" u="sng" dirty="0" err="1">
                <a:solidFill>
                  <a:srgbClr val="0000CC"/>
                </a:solidFill>
                <a:latin typeface="Times New Roman" panose="02020603050405020304" pitchFamily="18" charset="0"/>
              </a:rPr>
              <a:t>hô</a:t>
            </a:r>
            <a:r>
              <a:rPr lang="en-US" altLang="en-US" b="1" dirty="0">
                <a:solidFill>
                  <a:srgbClr val="0000CC"/>
                </a:solidFill>
                <a:latin typeface="Times New Roman" panose="02020603050405020304" pitchFamily="18" charset="0"/>
              </a:rPr>
              <a:t>. </a:t>
            </a:r>
          </a:p>
        </p:txBody>
      </p:sp>
      <p:sp>
        <p:nvSpPr>
          <p:cNvPr id="14" name="TextBox 13">
            <a:extLst>
              <a:ext uri="{FF2B5EF4-FFF2-40B4-BE49-F238E27FC236}">
                <a16:creationId xmlns:a16="http://schemas.microsoft.com/office/drawing/2014/main" id="{F3F45567-646B-40D0-884F-A6826EC30DAE}"/>
              </a:ext>
            </a:extLst>
          </p:cNvPr>
          <p:cNvSpPr txBox="1">
            <a:spLocks noChangeArrowheads="1"/>
          </p:cNvSpPr>
          <p:nvPr/>
        </p:nvSpPr>
        <p:spPr bwMode="auto">
          <a:xfrm>
            <a:off x="2370296" y="5044936"/>
            <a:ext cx="4624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fontAlgn="base" hangingPunct="1">
              <a:spcBef>
                <a:spcPct val="0"/>
              </a:spcBef>
              <a:spcAft>
                <a:spcPct val="0"/>
              </a:spcAft>
              <a:buClrTx/>
              <a:buSzTx/>
              <a:buNone/>
            </a:pPr>
            <a:r>
              <a:rPr lang="en-US" altLang="en-US" b="1" dirty="0">
                <a:solidFill>
                  <a:srgbClr val="4B2500"/>
                </a:solidFill>
                <a:latin typeface="Times New Roman" panose="02020603050405020304" pitchFamily="18" charset="0"/>
                <a:cs typeface="Times New Roman" panose="02020603050405020304" pitchFamily="18" charset="0"/>
              </a:rPr>
              <a:t> - </a:t>
            </a:r>
            <a:r>
              <a:rPr lang="en-US" altLang="en-US" b="1" dirty="0" err="1">
                <a:solidFill>
                  <a:srgbClr val="4B2500"/>
                </a:solidFill>
                <a:latin typeface="Times New Roman" panose="02020603050405020304" pitchFamily="18" charset="0"/>
                <a:cs typeface="Times New Roman" panose="02020603050405020304" pitchFamily="18" charset="0"/>
              </a:rPr>
              <a:t>Các</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đại</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từ</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chỉ</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cái</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cò</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là</a:t>
            </a:r>
            <a:r>
              <a:rPr lang="en-US" altLang="en-US" b="1" dirty="0">
                <a:solidFill>
                  <a:srgbClr val="4B25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F33F61D6-0463-468F-AA3F-908CB875279D}"/>
              </a:ext>
            </a:extLst>
          </p:cNvPr>
          <p:cNvSpPr txBox="1">
            <a:spLocks noChangeArrowheads="1"/>
          </p:cNvSpPr>
          <p:nvPr/>
        </p:nvSpPr>
        <p:spPr bwMode="auto">
          <a:xfrm>
            <a:off x="2370296" y="5612239"/>
            <a:ext cx="55531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fontAlgn="base" hangingPunct="1">
              <a:spcBef>
                <a:spcPct val="0"/>
              </a:spcBef>
              <a:spcAft>
                <a:spcPct val="0"/>
              </a:spcAft>
              <a:buClrTx/>
              <a:buSzTx/>
              <a:buNone/>
            </a:pPr>
            <a:r>
              <a:rPr lang="en-US" altLang="en-US" b="1" dirty="0">
                <a:solidFill>
                  <a:srgbClr val="4B2500"/>
                </a:solidFill>
                <a:latin typeface="Times New Roman" panose="02020603050405020304" pitchFamily="18" charset="0"/>
                <a:cs typeface="Times New Roman" panose="02020603050405020304" pitchFamily="18" charset="0"/>
              </a:rPr>
              <a:t> - </a:t>
            </a:r>
            <a:r>
              <a:rPr lang="en-US" altLang="en-US" b="1" dirty="0" err="1">
                <a:solidFill>
                  <a:srgbClr val="4B2500"/>
                </a:solidFill>
                <a:latin typeface="Times New Roman" panose="02020603050405020304" pitchFamily="18" charset="0"/>
                <a:cs typeface="Times New Roman" panose="02020603050405020304" pitchFamily="18" charset="0"/>
              </a:rPr>
              <a:t>Đại</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từ</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chỉ</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người</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đang</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nói</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là</a:t>
            </a:r>
            <a:r>
              <a:rPr lang="en-US" altLang="en-US" b="1" dirty="0">
                <a:solidFill>
                  <a:srgbClr val="4B250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8FE26527-E459-4642-897C-77B7FFBD45DA}"/>
              </a:ext>
            </a:extLst>
          </p:cNvPr>
          <p:cNvSpPr txBox="1">
            <a:spLocks noChangeArrowheads="1"/>
          </p:cNvSpPr>
          <p:nvPr/>
        </p:nvSpPr>
        <p:spPr bwMode="auto">
          <a:xfrm>
            <a:off x="2370296" y="6196439"/>
            <a:ext cx="4225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fontAlgn="base" hangingPunct="1">
              <a:spcBef>
                <a:spcPct val="0"/>
              </a:spcBef>
              <a:spcAft>
                <a:spcPct val="0"/>
              </a:spcAft>
              <a:buClrTx/>
              <a:buSzTx/>
              <a:buNone/>
            </a:pPr>
            <a:r>
              <a:rPr lang="en-US" altLang="en-US" b="1" dirty="0">
                <a:solidFill>
                  <a:srgbClr val="4B2500"/>
                </a:solidFill>
                <a:latin typeface="Times New Roman" panose="02020603050405020304" pitchFamily="18" charset="0"/>
                <a:cs typeface="Times New Roman" panose="02020603050405020304" pitchFamily="18" charset="0"/>
              </a:rPr>
              <a:t> - </a:t>
            </a:r>
            <a:r>
              <a:rPr lang="en-US" altLang="en-US" b="1" dirty="0" err="1">
                <a:solidFill>
                  <a:srgbClr val="4B2500"/>
                </a:solidFill>
                <a:latin typeface="Times New Roman" panose="02020603050405020304" pitchFamily="18" charset="0"/>
                <a:cs typeface="Times New Roman" panose="02020603050405020304" pitchFamily="18" charset="0"/>
              </a:rPr>
              <a:t>Đại</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từ</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chỉ</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cái</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diệc</a:t>
            </a:r>
            <a:r>
              <a:rPr lang="en-US" altLang="en-US" b="1" dirty="0">
                <a:solidFill>
                  <a:srgbClr val="4B2500"/>
                </a:solidFill>
                <a:latin typeface="Times New Roman" panose="02020603050405020304" pitchFamily="18" charset="0"/>
                <a:cs typeface="Times New Roman" panose="02020603050405020304" pitchFamily="18" charset="0"/>
              </a:rPr>
              <a:t> </a:t>
            </a:r>
            <a:r>
              <a:rPr lang="en-US" altLang="en-US" b="1" dirty="0" err="1">
                <a:solidFill>
                  <a:srgbClr val="4B2500"/>
                </a:solidFill>
                <a:latin typeface="Times New Roman" panose="02020603050405020304" pitchFamily="18" charset="0"/>
                <a:cs typeface="Times New Roman" panose="02020603050405020304" pitchFamily="18" charset="0"/>
              </a:rPr>
              <a:t>là</a:t>
            </a:r>
            <a:r>
              <a:rPr lang="en-US" altLang="en-US" b="1" dirty="0">
                <a:solidFill>
                  <a:srgbClr val="4B2500"/>
                </a:solidFill>
                <a:latin typeface="Times New Roman" panose="02020603050405020304" pitchFamily="18" charset="0"/>
                <a:cs typeface="Times New Roman" panose="02020603050405020304" pitchFamily="18" charset="0"/>
              </a:rPr>
              <a:t>:</a:t>
            </a:r>
          </a:p>
        </p:txBody>
      </p:sp>
      <p:sp>
        <p:nvSpPr>
          <p:cNvPr id="17" name="Text Box 32">
            <a:extLst>
              <a:ext uri="{FF2B5EF4-FFF2-40B4-BE49-F238E27FC236}">
                <a16:creationId xmlns:a16="http://schemas.microsoft.com/office/drawing/2014/main" id="{4A5CB89D-3F22-4436-942A-55B2A317DE39}"/>
              </a:ext>
            </a:extLst>
          </p:cNvPr>
          <p:cNvSpPr txBox="1">
            <a:spLocks noChangeArrowheads="1"/>
          </p:cNvSpPr>
          <p:nvPr/>
        </p:nvSpPr>
        <p:spPr bwMode="auto">
          <a:xfrm>
            <a:off x="2453640" y="1368288"/>
            <a:ext cx="266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dirty="0">
                <a:solidFill>
                  <a:srgbClr val="FF0000"/>
                </a:solidFill>
                <a:latin typeface="Times New Roman" panose="02020603050405020304" pitchFamily="18" charset="0"/>
              </a:rPr>
              <a:t>III. </a:t>
            </a:r>
            <a:r>
              <a:rPr lang="en-US" altLang="en-US" sz="3200" b="1" dirty="0" err="1">
                <a:solidFill>
                  <a:srgbClr val="FF0000"/>
                </a:solidFill>
                <a:latin typeface="Times New Roman" panose="02020603050405020304" pitchFamily="18" charset="0"/>
              </a:rPr>
              <a:t>Luyện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tập</a:t>
            </a:r>
            <a:endParaRPr lang="vi-VN" altLang="en-US" sz="3200" b="1" dirty="0">
              <a:solidFill>
                <a:srgbClr val="FF0000"/>
              </a:solidFill>
              <a:latin typeface="Times New Roman" panose="02020603050405020304" pitchFamily="18" charset="0"/>
            </a:endParaRPr>
          </a:p>
        </p:txBody>
      </p:sp>
      <p:sp>
        <p:nvSpPr>
          <p:cNvPr id="18" name="Text Box 32">
            <a:extLst>
              <a:ext uri="{FF2B5EF4-FFF2-40B4-BE49-F238E27FC236}">
                <a16:creationId xmlns:a16="http://schemas.microsoft.com/office/drawing/2014/main" id="{6FF428F9-2CE6-4305-9886-76FC1C26C3A9}"/>
              </a:ext>
            </a:extLst>
          </p:cNvPr>
          <p:cNvSpPr txBox="1">
            <a:spLocks noChangeArrowheads="1"/>
          </p:cNvSpPr>
          <p:nvPr/>
        </p:nvSpPr>
        <p:spPr bwMode="auto">
          <a:xfrm>
            <a:off x="2728516" y="1947726"/>
            <a:ext cx="266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u="sng" dirty="0" err="1">
                <a:latin typeface="Times New Roman" panose="02020603050405020304" pitchFamily="18" charset="0"/>
              </a:rPr>
              <a:t>Bài</a:t>
            </a:r>
            <a:r>
              <a:rPr lang="en-US" altLang="en-US" sz="3200" b="1" u="sng" dirty="0">
                <a:latin typeface="Times New Roman" panose="02020603050405020304" pitchFamily="18" charset="0"/>
              </a:rPr>
              <a:t> 2:</a:t>
            </a:r>
            <a:endParaRPr lang="vi-VN" altLang="en-US" sz="3200" b="1" u="sng" dirty="0">
              <a:latin typeface="Times New Roman" panose="02020603050405020304" pitchFamily="18" charset="0"/>
            </a:endParaRPr>
          </a:p>
        </p:txBody>
      </p:sp>
      <p:sp>
        <p:nvSpPr>
          <p:cNvPr id="19" name="TextBox 8">
            <a:extLst>
              <a:ext uri="{FF2B5EF4-FFF2-40B4-BE49-F238E27FC236}">
                <a16:creationId xmlns:a16="http://schemas.microsoft.com/office/drawing/2014/main" id="{FF1B71B9-D836-422B-88C3-83C071FAA821}"/>
              </a:ext>
            </a:extLst>
          </p:cNvPr>
          <p:cNvSpPr txBox="1">
            <a:spLocks noChangeArrowheads="1"/>
          </p:cNvSpPr>
          <p:nvPr/>
        </p:nvSpPr>
        <p:spPr bwMode="auto">
          <a:xfrm>
            <a:off x="6836510" y="5044936"/>
            <a:ext cx="20819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a:lstStyle>
          <a:p>
            <a:pPr eaLnBrk="1" hangingPunct="1">
              <a:spcBef>
                <a:spcPct val="0"/>
              </a:spcBef>
              <a:buClrTx/>
              <a:buSzTx/>
              <a:buFontTx/>
              <a:buNone/>
            </a:pPr>
            <a:r>
              <a:rPr lang="en-US" altLang="en-US" sz="3200" b="1" dirty="0" err="1">
                <a:solidFill>
                  <a:srgbClr val="0000CC"/>
                </a:solidFill>
                <a:latin typeface="Times New Roman" panose="02020603050405020304" pitchFamily="18" charset="0"/>
                <a:cs typeface="Times New Roman" panose="02020603050405020304" pitchFamily="18" charset="0"/>
              </a:rPr>
              <a:t>mày</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tôi</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20" name="TextBox 10">
            <a:extLst>
              <a:ext uri="{FF2B5EF4-FFF2-40B4-BE49-F238E27FC236}">
                <a16:creationId xmlns:a16="http://schemas.microsoft.com/office/drawing/2014/main" id="{ED57813C-2AA5-4A76-BDBE-8F8AFF35D772}"/>
              </a:ext>
            </a:extLst>
          </p:cNvPr>
          <p:cNvSpPr txBox="1">
            <a:spLocks noChangeArrowheads="1"/>
          </p:cNvSpPr>
          <p:nvPr/>
        </p:nvSpPr>
        <p:spPr bwMode="auto">
          <a:xfrm>
            <a:off x="7937508" y="5712050"/>
            <a:ext cx="744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a:lstStyle>
          <a:p>
            <a:pPr eaLnBrk="1" hangingPunct="1">
              <a:spcBef>
                <a:spcPct val="0"/>
              </a:spcBef>
              <a:buClrTx/>
              <a:buSzTx/>
              <a:buFontTx/>
              <a:buNone/>
            </a:pPr>
            <a:r>
              <a:rPr lang="en-US" altLang="en-US" sz="2800" b="1" dirty="0" err="1">
                <a:solidFill>
                  <a:srgbClr val="0000CC"/>
                </a:solidFill>
                <a:latin typeface="Times New Roman" panose="02020603050405020304" pitchFamily="18" charset="0"/>
              </a:rPr>
              <a:t>ông</a:t>
            </a:r>
            <a:endParaRPr lang="en-US" altLang="en-US" sz="2800" dirty="0"/>
          </a:p>
        </p:txBody>
      </p:sp>
      <p:sp>
        <p:nvSpPr>
          <p:cNvPr id="21" name="TextBox 12">
            <a:extLst>
              <a:ext uri="{FF2B5EF4-FFF2-40B4-BE49-F238E27FC236}">
                <a16:creationId xmlns:a16="http://schemas.microsoft.com/office/drawing/2014/main" id="{68972CFE-9F50-4944-B084-D844BC08A9A5}"/>
              </a:ext>
            </a:extLst>
          </p:cNvPr>
          <p:cNvSpPr txBox="1">
            <a:spLocks noChangeArrowheads="1"/>
          </p:cNvSpPr>
          <p:nvPr/>
        </p:nvSpPr>
        <p:spPr bwMode="auto">
          <a:xfrm>
            <a:off x="6603256" y="6254658"/>
            <a:ext cx="564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a:lstStyle>
          <a:p>
            <a:pPr eaLnBrk="1" hangingPunct="1">
              <a:spcBef>
                <a:spcPct val="0"/>
              </a:spcBef>
              <a:buClrTx/>
              <a:buSzTx/>
              <a:buFontTx/>
              <a:buNone/>
            </a:pPr>
            <a:r>
              <a:rPr lang="en-US" altLang="en-US" sz="2800" b="1" dirty="0" err="1">
                <a:solidFill>
                  <a:srgbClr val="0000CC"/>
                </a:solidFill>
                <a:latin typeface="Times New Roman" panose="02020603050405020304" pitchFamily="18" charset="0"/>
              </a:rPr>
              <a:t>nó</a:t>
            </a:r>
            <a:endParaRPr lang="en-US" altLang="en-US" sz="2800" dirty="0"/>
          </a:p>
        </p:txBody>
      </p:sp>
    </p:spTree>
    <p:custDataLst>
      <p:tags r:id="rId1"/>
    </p:custDataLst>
    <p:extLst>
      <p:ext uri="{BB962C8B-B14F-4D97-AF65-F5344CB8AC3E}">
        <p14:creationId xmlns:p14="http://schemas.microsoft.com/office/powerpoint/2010/main" val="1449911729"/>
      </p:ext>
    </p:extLst>
  </p:cSld>
  <p:clrMapOvr>
    <a:masterClrMapping/>
  </p:clrMapOvr>
  <mc:AlternateContent xmlns:mc="http://schemas.openxmlformats.org/markup-compatibility/2006" xmlns:p14="http://schemas.microsoft.com/office/powerpoint/2010/main">
    <mc:Choice Requires="p14">
      <p:transition spd="slow" p14:dur="2000" advTm="54837"/>
    </mc:Choice>
    <mc:Fallback xmlns="">
      <p:transition spd="slow" advTm="54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3"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9">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D7439106-7911-41D9-B2D6-32C5CFC25BB1}"/>
              </a:ext>
            </a:extLst>
          </p:cNvPr>
          <p:cNvSpPr txBox="1">
            <a:spLocks noChangeArrowheads="1"/>
          </p:cNvSpPr>
          <p:nvPr/>
        </p:nvSpPr>
        <p:spPr bwMode="auto">
          <a:xfrm>
            <a:off x="1981200" y="1092200"/>
            <a:ext cx="8153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just" defTabSz="914400" rtl="0" eaLnBrk="0" fontAlgn="base" latinLnBrk="0" hangingPunct="0">
              <a:lnSpc>
                <a:spcPct val="12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3.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Dùng</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đại</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từ</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ở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những</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từ</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thích</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hợp</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thay</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thế</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danh</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từ</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bị</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lặp</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lại</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nhiều</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lần</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mẩu</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chuyện</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sau</a:t>
            </a:r>
            <a:r>
              <a:rPr kumimoji="0" lang="vi-VN"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a:t>
            </a:r>
          </a:p>
        </p:txBody>
      </p:sp>
      <p:sp>
        <p:nvSpPr>
          <p:cNvPr id="14339" name="Text Box 3">
            <a:extLst>
              <a:ext uri="{FF2B5EF4-FFF2-40B4-BE49-F238E27FC236}">
                <a16:creationId xmlns:a16="http://schemas.microsoft.com/office/drawing/2014/main" id="{ADBE38F1-EA90-4418-9CDC-BE6ECBF86966}"/>
              </a:ext>
            </a:extLst>
          </p:cNvPr>
          <p:cNvSpPr txBox="1">
            <a:spLocks noChangeArrowheads="1"/>
          </p:cNvSpPr>
          <p:nvPr/>
        </p:nvSpPr>
        <p:spPr bwMode="auto">
          <a:xfrm>
            <a:off x="4038600" y="2376488"/>
            <a:ext cx="381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vi-VN"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Con chuột tham lam</a:t>
            </a:r>
          </a:p>
        </p:txBody>
      </p:sp>
      <p:sp>
        <p:nvSpPr>
          <p:cNvPr id="14340" name="Text Box 4">
            <a:extLst>
              <a:ext uri="{FF2B5EF4-FFF2-40B4-BE49-F238E27FC236}">
                <a16:creationId xmlns:a16="http://schemas.microsoft.com/office/drawing/2014/main" id="{469CCD3A-A82C-47B3-B541-546D529CB799}"/>
              </a:ext>
            </a:extLst>
          </p:cNvPr>
          <p:cNvSpPr txBox="1">
            <a:spLocks noChangeArrowheads="1"/>
          </p:cNvSpPr>
          <p:nvPr/>
        </p:nvSpPr>
        <p:spPr bwMode="auto">
          <a:xfrm>
            <a:off x="1676400" y="2819400"/>
            <a:ext cx="8839200" cy="41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just" defTabSz="914400" rtl="0" eaLnBrk="0" fontAlgn="base" latinLnBrk="0" hangingPunct="0">
              <a:lnSpc>
                <a:spcPct val="160000"/>
              </a:lnSpc>
              <a:spcBef>
                <a:spcPct val="30000"/>
              </a:spcBef>
              <a:spcAft>
                <a:spcPct val="0"/>
              </a:spcAft>
              <a:buClrTx/>
              <a:buSzTx/>
              <a:buFontTx/>
              <a:buNone/>
              <a:tabLst/>
              <a:defRPr/>
            </a:pP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     </a:t>
            </a:r>
            <a:r>
              <a:rPr lang="en-US" altLang="en-US" sz="2800" dirty="0">
                <a:solidFill>
                  <a:srgbClr val="010199"/>
                </a:solidFill>
                <a:latin typeface="Times New Roman" panose="02020603050405020304" pitchFamily="18" charset="0"/>
              </a:rPr>
              <a:t>(</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1)</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Chuột ta gặm vách nhà.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(2)</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Một cái khe hở hiện ra.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(3)</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Chuột chui qua khe và tìm được rất nhiều thức ăn.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(4)</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Là một con chuột tham lam nên chuột ăn nhiều quá, nhiều đến mức bụng chuột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phình to ra.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(5)</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Đến sáng, chuột tìm đường trở về ổ, nhưng bụng to quá, chuột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không sao lách qua khe hở được.</a:t>
            </a:r>
          </a:p>
        </p:txBody>
      </p:sp>
      <p:sp>
        <p:nvSpPr>
          <p:cNvPr id="29" name="Text Box 32">
            <a:extLst>
              <a:ext uri="{FF2B5EF4-FFF2-40B4-BE49-F238E27FC236}">
                <a16:creationId xmlns:a16="http://schemas.microsoft.com/office/drawing/2014/main" id="{17070EF3-B60A-47BB-97B9-AC21DE810161}"/>
              </a:ext>
            </a:extLst>
          </p:cNvPr>
          <p:cNvSpPr txBox="1">
            <a:spLocks noChangeArrowheads="1"/>
          </p:cNvSpPr>
          <p:nvPr/>
        </p:nvSpPr>
        <p:spPr bwMode="auto">
          <a:xfrm>
            <a:off x="1371600" y="581673"/>
            <a:ext cx="266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III. </a:t>
            </a:r>
            <a:r>
              <a:rPr kumimoji="0" lang="en-US" alt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Luyện</a:t>
            </a: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tập</a:t>
            </a:r>
            <a:endParaRPr kumimoji="0" lang="vi-V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Tree>
    <p:custDataLst>
      <p:tags r:id="rId1"/>
    </p:custDataLst>
    <p:extLst>
      <p:ext uri="{BB962C8B-B14F-4D97-AF65-F5344CB8AC3E}">
        <p14:creationId xmlns:p14="http://schemas.microsoft.com/office/powerpoint/2010/main" val="3410010541"/>
      </p:ext>
    </p:extLst>
  </p:cSld>
  <p:clrMapOvr>
    <a:masterClrMapping/>
  </p:clrMapOvr>
  <mc:AlternateContent xmlns:mc="http://schemas.openxmlformats.org/markup-compatibility/2006" xmlns:p14="http://schemas.microsoft.com/office/powerpoint/2010/main">
    <mc:Choice Requires="p14">
      <p:transition spd="slow" p14:dur="2000" advTm="56932"/>
    </mc:Choice>
    <mc:Fallback xmlns="">
      <p:transition spd="slow" advTm="5693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D7439106-7911-41D9-B2D6-32C5CFC25BB1}"/>
              </a:ext>
            </a:extLst>
          </p:cNvPr>
          <p:cNvSpPr txBox="1">
            <a:spLocks noChangeArrowheads="1"/>
          </p:cNvSpPr>
          <p:nvPr/>
        </p:nvSpPr>
        <p:spPr bwMode="auto">
          <a:xfrm>
            <a:off x="1981200" y="1092200"/>
            <a:ext cx="8153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just" defTabSz="914400" rtl="0" eaLnBrk="0" fontAlgn="base" latinLnBrk="0" hangingPunct="0">
              <a:lnSpc>
                <a:spcPct val="12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3.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Dùng</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đại</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từ</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ở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những</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từ</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thích</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hợp</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thay</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thế</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danh</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từ</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bị</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lặp</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lại</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nhiều</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lần</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mẩu</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chuyện</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sau</a:t>
            </a:r>
            <a:r>
              <a:rPr kumimoji="0" lang="vi-VN"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a:t>
            </a:r>
          </a:p>
        </p:txBody>
      </p:sp>
      <p:sp>
        <p:nvSpPr>
          <p:cNvPr id="14339" name="Text Box 3">
            <a:extLst>
              <a:ext uri="{FF2B5EF4-FFF2-40B4-BE49-F238E27FC236}">
                <a16:creationId xmlns:a16="http://schemas.microsoft.com/office/drawing/2014/main" id="{ADBE38F1-EA90-4418-9CDC-BE6ECBF86966}"/>
              </a:ext>
            </a:extLst>
          </p:cNvPr>
          <p:cNvSpPr txBox="1">
            <a:spLocks noChangeArrowheads="1"/>
          </p:cNvSpPr>
          <p:nvPr/>
        </p:nvSpPr>
        <p:spPr bwMode="auto">
          <a:xfrm>
            <a:off x="4038600" y="2376488"/>
            <a:ext cx="381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vi-VN"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Con chuột tham lam</a:t>
            </a:r>
          </a:p>
        </p:txBody>
      </p:sp>
      <p:sp>
        <p:nvSpPr>
          <p:cNvPr id="14340" name="Text Box 4">
            <a:extLst>
              <a:ext uri="{FF2B5EF4-FFF2-40B4-BE49-F238E27FC236}">
                <a16:creationId xmlns:a16="http://schemas.microsoft.com/office/drawing/2014/main" id="{469CCD3A-A82C-47B3-B541-546D529CB799}"/>
              </a:ext>
            </a:extLst>
          </p:cNvPr>
          <p:cNvSpPr txBox="1">
            <a:spLocks noChangeArrowheads="1"/>
          </p:cNvSpPr>
          <p:nvPr/>
        </p:nvSpPr>
        <p:spPr bwMode="auto">
          <a:xfrm>
            <a:off x="1676400" y="2819400"/>
            <a:ext cx="8839200" cy="41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just" defTabSz="914400" rtl="0" eaLnBrk="0" fontAlgn="base" latinLnBrk="0" hangingPunct="0">
              <a:lnSpc>
                <a:spcPct val="160000"/>
              </a:lnSpc>
              <a:spcBef>
                <a:spcPct val="30000"/>
              </a:spcBef>
              <a:spcAft>
                <a:spcPct val="0"/>
              </a:spcAft>
              <a:buClrTx/>
              <a:buSzTx/>
              <a:buFontTx/>
              <a:buNone/>
              <a:tabLst/>
              <a:defRPr/>
            </a:pP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     </a:t>
            </a:r>
            <a:r>
              <a:rPr lang="en-US" altLang="en-US" sz="2800" dirty="0">
                <a:solidFill>
                  <a:srgbClr val="010199"/>
                </a:solidFill>
                <a:latin typeface="Times New Roman" panose="02020603050405020304" pitchFamily="18" charset="0"/>
              </a:rPr>
              <a:t>(</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1)</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Chuột ta gặm vách nhà.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(2)</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Một cái khe hở hiện ra.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(3)</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Chuột chui qua khe và tìm được rất nhiều thức ăn.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(4)</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Là một con chuột tham lam nên chuột ăn nhiều quá, nhiều đến mức bụng chuột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phình to ra.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(5)</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Đến sáng, chuột tìm đường trở về ổ, nhưng bụng to quá, chuột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không sao lách qua khe hở được.</a:t>
            </a:r>
          </a:p>
        </p:txBody>
      </p:sp>
      <p:sp>
        <p:nvSpPr>
          <p:cNvPr id="14346" name="Line 10">
            <a:extLst>
              <a:ext uri="{FF2B5EF4-FFF2-40B4-BE49-F238E27FC236}">
                <a16:creationId xmlns:a16="http://schemas.microsoft.com/office/drawing/2014/main" id="{F592DBC5-8ADB-4FE9-8C4B-D1894E1423E2}"/>
              </a:ext>
            </a:extLst>
          </p:cNvPr>
          <p:cNvSpPr>
            <a:spLocks noChangeShapeType="1"/>
          </p:cNvSpPr>
          <p:nvPr/>
        </p:nvSpPr>
        <p:spPr bwMode="auto">
          <a:xfrm>
            <a:off x="2638426" y="3481062"/>
            <a:ext cx="885825"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4347" name="Line 11">
            <a:extLst>
              <a:ext uri="{FF2B5EF4-FFF2-40B4-BE49-F238E27FC236}">
                <a16:creationId xmlns:a16="http://schemas.microsoft.com/office/drawing/2014/main" id="{33C44475-483B-473E-958B-0201EE2EE791}"/>
              </a:ext>
            </a:extLst>
          </p:cNvPr>
          <p:cNvSpPr>
            <a:spLocks noChangeShapeType="1"/>
          </p:cNvSpPr>
          <p:nvPr/>
        </p:nvSpPr>
        <p:spPr bwMode="auto">
          <a:xfrm>
            <a:off x="2195513" y="4189369"/>
            <a:ext cx="885825"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4348" name="Line 12">
            <a:extLst>
              <a:ext uri="{FF2B5EF4-FFF2-40B4-BE49-F238E27FC236}">
                <a16:creationId xmlns:a16="http://schemas.microsoft.com/office/drawing/2014/main" id="{3C681A8D-CB2C-41F6-B628-6A6421DAD9E5}"/>
              </a:ext>
            </a:extLst>
          </p:cNvPr>
          <p:cNvSpPr>
            <a:spLocks noChangeShapeType="1"/>
          </p:cNvSpPr>
          <p:nvPr/>
        </p:nvSpPr>
        <p:spPr bwMode="auto">
          <a:xfrm>
            <a:off x="3081338" y="4868449"/>
            <a:ext cx="885825"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4349" name="Line 13">
            <a:extLst>
              <a:ext uri="{FF2B5EF4-FFF2-40B4-BE49-F238E27FC236}">
                <a16:creationId xmlns:a16="http://schemas.microsoft.com/office/drawing/2014/main" id="{0B136266-3269-4B65-BD27-77D34DFA8DE0}"/>
              </a:ext>
            </a:extLst>
          </p:cNvPr>
          <p:cNvSpPr>
            <a:spLocks noChangeShapeType="1"/>
          </p:cNvSpPr>
          <p:nvPr/>
        </p:nvSpPr>
        <p:spPr bwMode="auto">
          <a:xfrm flipV="1">
            <a:off x="6096001" y="4868447"/>
            <a:ext cx="680580" cy="2"/>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4350" name="Line 14">
            <a:extLst>
              <a:ext uri="{FF2B5EF4-FFF2-40B4-BE49-F238E27FC236}">
                <a16:creationId xmlns:a16="http://schemas.microsoft.com/office/drawing/2014/main" id="{BB13C102-8061-4A33-9B45-84825761BF54}"/>
              </a:ext>
            </a:extLst>
          </p:cNvPr>
          <p:cNvSpPr>
            <a:spLocks noChangeShapeType="1"/>
          </p:cNvSpPr>
          <p:nvPr/>
        </p:nvSpPr>
        <p:spPr bwMode="auto">
          <a:xfrm>
            <a:off x="3290074" y="5562600"/>
            <a:ext cx="885825"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4351" name="Line 15">
            <a:extLst>
              <a:ext uri="{FF2B5EF4-FFF2-40B4-BE49-F238E27FC236}">
                <a16:creationId xmlns:a16="http://schemas.microsoft.com/office/drawing/2014/main" id="{12B0A264-CF6C-4D88-9CD6-56702251BE91}"/>
              </a:ext>
            </a:extLst>
          </p:cNvPr>
          <p:cNvSpPr>
            <a:spLocks noChangeShapeType="1"/>
          </p:cNvSpPr>
          <p:nvPr/>
        </p:nvSpPr>
        <p:spPr bwMode="auto">
          <a:xfrm>
            <a:off x="7996826" y="5526066"/>
            <a:ext cx="885825"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4352" name="Line 16">
            <a:extLst>
              <a:ext uri="{FF2B5EF4-FFF2-40B4-BE49-F238E27FC236}">
                <a16:creationId xmlns:a16="http://schemas.microsoft.com/office/drawing/2014/main" id="{BC4A63B3-D53D-43CF-8D19-9D4F21DBBCC4}"/>
              </a:ext>
            </a:extLst>
          </p:cNvPr>
          <p:cNvSpPr>
            <a:spLocks noChangeShapeType="1"/>
          </p:cNvSpPr>
          <p:nvPr/>
        </p:nvSpPr>
        <p:spPr bwMode="auto">
          <a:xfrm>
            <a:off x="5997489" y="6223348"/>
            <a:ext cx="885825"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29" name="Text Box 32">
            <a:extLst>
              <a:ext uri="{FF2B5EF4-FFF2-40B4-BE49-F238E27FC236}">
                <a16:creationId xmlns:a16="http://schemas.microsoft.com/office/drawing/2014/main" id="{17070EF3-B60A-47BB-97B9-AC21DE810161}"/>
              </a:ext>
            </a:extLst>
          </p:cNvPr>
          <p:cNvSpPr txBox="1">
            <a:spLocks noChangeArrowheads="1"/>
          </p:cNvSpPr>
          <p:nvPr/>
        </p:nvSpPr>
        <p:spPr bwMode="auto">
          <a:xfrm>
            <a:off x="1371600" y="581673"/>
            <a:ext cx="266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III. </a:t>
            </a:r>
            <a:r>
              <a:rPr kumimoji="0" lang="en-US" alt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Luyện</a:t>
            </a: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tập</a:t>
            </a:r>
            <a:endParaRPr kumimoji="0" lang="vi-V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32" name="Line 5">
            <a:extLst>
              <a:ext uri="{FF2B5EF4-FFF2-40B4-BE49-F238E27FC236}">
                <a16:creationId xmlns:a16="http://schemas.microsoft.com/office/drawing/2014/main" id="{B2077074-0E9F-4EFF-95EB-BADB16304A0E}"/>
              </a:ext>
            </a:extLst>
          </p:cNvPr>
          <p:cNvSpPr>
            <a:spLocks noChangeShapeType="1"/>
          </p:cNvSpPr>
          <p:nvPr/>
        </p:nvSpPr>
        <p:spPr bwMode="auto">
          <a:xfrm>
            <a:off x="2514600" y="1600200"/>
            <a:ext cx="17526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
        <p:nvSpPr>
          <p:cNvPr id="34" name="Line 7">
            <a:extLst>
              <a:ext uri="{FF2B5EF4-FFF2-40B4-BE49-F238E27FC236}">
                <a16:creationId xmlns:a16="http://schemas.microsoft.com/office/drawing/2014/main" id="{1842987B-F604-4546-8F2A-855A6ADF4954}"/>
              </a:ext>
            </a:extLst>
          </p:cNvPr>
          <p:cNvSpPr>
            <a:spLocks noChangeShapeType="1"/>
          </p:cNvSpPr>
          <p:nvPr/>
        </p:nvSpPr>
        <p:spPr bwMode="auto">
          <a:xfrm>
            <a:off x="8229600" y="1600200"/>
            <a:ext cx="1219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
        <p:nvSpPr>
          <p:cNvPr id="35" name="Line 8">
            <a:extLst>
              <a:ext uri="{FF2B5EF4-FFF2-40B4-BE49-F238E27FC236}">
                <a16:creationId xmlns:a16="http://schemas.microsoft.com/office/drawing/2014/main" id="{23A71F77-1D0E-4ADE-91CC-0BD810963EDF}"/>
              </a:ext>
            </a:extLst>
          </p:cNvPr>
          <p:cNvSpPr>
            <a:spLocks noChangeShapeType="1"/>
          </p:cNvSpPr>
          <p:nvPr/>
        </p:nvSpPr>
        <p:spPr bwMode="auto">
          <a:xfrm>
            <a:off x="2133600" y="2133600"/>
            <a:ext cx="2286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Tree>
    <p:custDataLst>
      <p:tags r:id="rId1"/>
    </p:custDataLst>
    <p:extLst>
      <p:ext uri="{BB962C8B-B14F-4D97-AF65-F5344CB8AC3E}">
        <p14:creationId xmlns:p14="http://schemas.microsoft.com/office/powerpoint/2010/main" val="260524030"/>
      </p:ext>
    </p:extLst>
  </p:cSld>
  <p:clrMapOvr>
    <a:masterClrMapping/>
  </p:clrMapOvr>
  <mc:AlternateContent xmlns:mc="http://schemas.openxmlformats.org/markup-compatibility/2006" xmlns:p14="http://schemas.microsoft.com/office/powerpoint/2010/main">
    <mc:Choice Requires="p14">
      <p:transition spd="slow" p14:dur="2000" advTm="60730"/>
    </mc:Choice>
    <mc:Fallback xmlns="">
      <p:transition spd="slow" advTm="607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346"/>
                                        </p:tgtEl>
                                        <p:attrNameLst>
                                          <p:attrName>style.visibility</p:attrName>
                                        </p:attrNameLst>
                                      </p:cBhvr>
                                      <p:to>
                                        <p:strVal val="visible"/>
                                      </p:to>
                                    </p:set>
                                    <p:animEffect transition="in" filter="fade">
                                      <p:cBhvr>
                                        <p:cTn id="18" dur="1000"/>
                                        <p:tgtEl>
                                          <p:spTgt spid="14346"/>
                                        </p:tgtEl>
                                      </p:cBhvr>
                                    </p:animEffect>
                                    <p:anim calcmode="lin" valueType="num">
                                      <p:cBhvr>
                                        <p:cTn id="19" dur="1000" fill="hold"/>
                                        <p:tgtEl>
                                          <p:spTgt spid="14346"/>
                                        </p:tgtEl>
                                        <p:attrNameLst>
                                          <p:attrName>ppt_x</p:attrName>
                                        </p:attrNameLst>
                                      </p:cBhvr>
                                      <p:tavLst>
                                        <p:tav tm="0">
                                          <p:val>
                                            <p:strVal val="#ppt_x"/>
                                          </p:val>
                                        </p:tav>
                                        <p:tav tm="100000">
                                          <p:val>
                                            <p:strVal val="#ppt_x"/>
                                          </p:val>
                                        </p:tav>
                                      </p:tavLst>
                                    </p:anim>
                                    <p:anim calcmode="lin" valueType="num">
                                      <p:cBhvr>
                                        <p:cTn id="20" dur="1000" fill="hold"/>
                                        <p:tgtEl>
                                          <p:spTgt spid="1434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347"/>
                                        </p:tgtEl>
                                        <p:attrNameLst>
                                          <p:attrName>style.visibility</p:attrName>
                                        </p:attrNameLst>
                                      </p:cBhvr>
                                      <p:to>
                                        <p:strVal val="visible"/>
                                      </p:to>
                                    </p:set>
                                    <p:animEffect transition="in" filter="fade">
                                      <p:cBhvr>
                                        <p:cTn id="23" dur="1000"/>
                                        <p:tgtEl>
                                          <p:spTgt spid="14347"/>
                                        </p:tgtEl>
                                      </p:cBhvr>
                                    </p:animEffect>
                                    <p:anim calcmode="lin" valueType="num">
                                      <p:cBhvr>
                                        <p:cTn id="24" dur="1000" fill="hold"/>
                                        <p:tgtEl>
                                          <p:spTgt spid="14347"/>
                                        </p:tgtEl>
                                        <p:attrNameLst>
                                          <p:attrName>ppt_x</p:attrName>
                                        </p:attrNameLst>
                                      </p:cBhvr>
                                      <p:tavLst>
                                        <p:tav tm="0">
                                          <p:val>
                                            <p:strVal val="#ppt_x"/>
                                          </p:val>
                                        </p:tav>
                                        <p:tav tm="100000">
                                          <p:val>
                                            <p:strVal val="#ppt_x"/>
                                          </p:val>
                                        </p:tav>
                                      </p:tavLst>
                                    </p:anim>
                                    <p:anim calcmode="lin" valueType="num">
                                      <p:cBhvr>
                                        <p:cTn id="25" dur="1000" fill="hold"/>
                                        <p:tgtEl>
                                          <p:spTgt spid="1434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348"/>
                                        </p:tgtEl>
                                        <p:attrNameLst>
                                          <p:attrName>style.visibility</p:attrName>
                                        </p:attrNameLst>
                                      </p:cBhvr>
                                      <p:to>
                                        <p:strVal val="visible"/>
                                      </p:to>
                                    </p:set>
                                    <p:animEffect transition="in" filter="fade">
                                      <p:cBhvr>
                                        <p:cTn id="28" dur="1000"/>
                                        <p:tgtEl>
                                          <p:spTgt spid="14348"/>
                                        </p:tgtEl>
                                      </p:cBhvr>
                                    </p:animEffect>
                                    <p:anim calcmode="lin" valueType="num">
                                      <p:cBhvr>
                                        <p:cTn id="29" dur="1000" fill="hold"/>
                                        <p:tgtEl>
                                          <p:spTgt spid="14348"/>
                                        </p:tgtEl>
                                        <p:attrNameLst>
                                          <p:attrName>ppt_x</p:attrName>
                                        </p:attrNameLst>
                                      </p:cBhvr>
                                      <p:tavLst>
                                        <p:tav tm="0">
                                          <p:val>
                                            <p:strVal val="#ppt_x"/>
                                          </p:val>
                                        </p:tav>
                                        <p:tav tm="100000">
                                          <p:val>
                                            <p:strVal val="#ppt_x"/>
                                          </p:val>
                                        </p:tav>
                                      </p:tavLst>
                                    </p:anim>
                                    <p:anim calcmode="lin" valueType="num">
                                      <p:cBhvr>
                                        <p:cTn id="30" dur="1000" fill="hold"/>
                                        <p:tgtEl>
                                          <p:spTgt spid="1434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4350"/>
                                        </p:tgtEl>
                                        <p:attrNameLst>
                                          <p:attrName>style.visibility</p:attrName>
                                        </p:attrNameLst>
                                      </p:cBhvr>
                                      <p:to>
                                        <p:strVal val="visible"/>
                                      </p:to>
                                    </p:set>
                                    <p:animEffect transition="in" filter="fade">
                                      <p:cBhvr>
                                        <p:cTn id="33" dur="1000"/>
                                        <p:tgtEl>
                                          <p:spTgt spid="14350"/>
                                        </p:tgtEl>
                                      </p:cBhvr>
                                    </p:animEffect>
                                    <p:anim calcmode="lin" valueType="num">
                                      <p:cBhvr>
                                        <p:cTn id="34" dur="1000" fill="hold"/>
                                        <p:tgtEl>
                                          <p:spTgt spid="14350"/>
                                        </p:tgtEl>
                                        <p:attrNameLst>
                                          <p:attrName>ppt_x</p:attrName>
                                        </p:attrNameLst>
                                      </p:cBhvr>
                                      <p:tavLst>
                                        <p:tav tm="0">
                                          <p:val>
                                            <p:strVal val="#ppt_x"/>
                                          </p:val>
                                        </p:tav>
                                        <p:tav tm="100000">
                                          <p:val>
                                            <p:strVal val="#ppt_x"/>
                                          </p:val>
                                        </p:tav>
                                      </p:tavLst>
                                    </p:anim>
                                    <p:anim calcmode="lin" valueType="num">
                                      <p:cBhvr>
                                        <p:cTn id="35" dur="1000" fill="hold"/>
                                        <p:tgtEl>
                                          <p:spTgt spid="143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349"/>
                                        </p:tgtEl>
                                        <p:attrNameLst>
                                          <p:attrName>style.visibility</p:attrName>
                                        </p:attrNameLst>
                                      </p:cBhvr>
                                      <p:to>
                                        <p:strVal val="visible"/>
                                      </p:to>
                                    </p:set>
                                    <p:animEffect transition="in" filter="fade">
                                      <p:cBhvr>
                                        <p:cTn id="38" dur="1000"/>
                                        <p:tgtEl>
                                          <p:spTgt spid="14349"/>
                                        </p:tgtEl>
                                      </p:cBhvr>
                                    </p:animEffect>
                                    <p:anim calcmode="lin" valueType="num">
                                      <p:cBhvr>
                                        <p:cTn id="39" dur="1000" fill="hold"/>
                                        <p:tgtEl>
                                          <p:spTgt spid="14349"/>
                                        </p:tgtEl>
                                        <p:attrNameLst>
                                          <p:attrName>ppt_x</p:attrName>
                                        </p:attrNameLst>
                                      </p:cBhvr>
                                      <p:tavLst>
                                        <p:tav tm="0">
                                          <p:val>
                                            <p:strVal val="#ppt_x"/>
                                          </p:val>
                                        </p:tav>
                                        <p:tav tm="100000">
                                          <p:val>
                                            <p:strVal val="#ppt_x"/>
                                          </p:val>
                                        </p:tav>
                                      </p:tavLst>
                                    </p:anim>
                                    <p:anim calcmode="lin" valueType="num">
                                      <p:cBhvr>
                                        <p:cTn id="40" dur="1000" fill="hold"/>
                                        <p:tgtEl>
                                          <p:spTgt spid="1434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351"/>
                                        </p:tgtEl>
                                        <p:attrNameLst>
                                          <p:attrName>style.visibility</p:attrName>
                                        </p:attrNameLst>
                                      </p:cBhvr>
                                      <p:to>
                                        <p:strVal val="visible"/>
                                      </p:to>
                                    </p:set>
                                    <p:animEffect transition="in" filter="fade">
                                      <p:cBhvr>
                                        <p:cTn id="43" dur="1000"/>
                                        <p:tgtEl>
                                          <p:spTgt spid="14351"/>
                                        </p:tgtEl>
                                      </p:cBhvr>
                                    </p:animEffect>
                                    <p:anim calcmode="lin" valueType="num">
                                      <p:cBhvr>
                                        <p:cTn id="44" dur="1000" fill="hold"/>
                                        <p:tgtEl>
                                          <p:spTgt spid="14351"/>
                                        </p:tgtEl>
                                        <p:attrNameLst>
                                          <p:attrName>ppt_x</p:attrName>
                                        </p:attrNameLst>
                                      </p:cBhvr>
                                      <p:tavLst>
                                        <p:tav tm="0">
                                          <p:val>
                                            <p:strVal val="#ppt_x"/>
                                          </p:val>
                                        </p:tav>
                                        <p:tav tm="100000">
                                          <p:val>
                                            <p:strVal val="#ppt_x"/>
                                          </p:val>
                                        </p:tav>
                                      </p:tavLst>
                                    </p:anim>
                                    <p:anim calcmode="lin" valueType="num">
                                      <p:cBhvr>
                                        <p:cTn id="45" dur="1000" fill="hold"/>
                                        <p:tgtEl>
                                          <p:spTgt spid="143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352"/>
                                        </p:tgtEl>
                                        <p:attrNameLst>
                                          <p:attrName>style.visibility</p:attrName>
                                        </p:attrNameLst>
                                      </p:cBhvr>
                                      <p:to>
                                        <p:strVal val="visible"/>
                                      </p:to>
                                    </p:set>
                                    <p:animEffect transition="in" filter="fade">
                                      <p:cBhvr>
                                        <p:cTn id="48" dur="1000"/>
                                        <p:tgtEl>
                                          <p:spTgt spid="14352"/>
                                        </p:tgtEl>
                                      </p:cBhvr>
                                    </p:animEffect>
                                    <p:anim calcmode="lin" valueType="num">
                                      <p:cBhvr>
                                        <p:cTn id="49" dur="1000" fill="hold"/>
                                        <p:tgtEl>
                                          <p:spTgt spid="14352"/>
                                        </p:tgtEl>
                                        <p:attrNameLst>
                                          <p:attrName>ppt_x</p:attrName>
                                        </p:attrNameLst>
                                      </p:cBhvr>
                                      <p:tavLst>
                                        <p:tav tm="0">
                                          <p:val>
                                            <p:strVal val="#ppt_x"/>
                                          </p:val>
                                        </p:tav>
                                        <p:tav tm="100000">
                                          <p:val>
                                            <p:strVal val="#ppt_x"/>
                                          </p:val>
                                        </p:tav>
                                      </p:tavLst>
                                    </p:anim>
                                    <p:anim calcmode="lin" valueType="num">
                                      <p:cBhvr>
                                        <p:cTn id="50" dur="1000" fill="hold"/>
                                        <p:tgtEl>
                                          <p:spTgt spid="14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7" grpId="0" animBg="1"/>
      <p:bldP spid="14348" grpId="0" animBg="1"/>
      <p:bldP spid="14349" grpId="0" animBg="1"/>
      <p:bldP spid="14350" grpId="0" animBg="1"/>
      <p:bldP spid="14351" grpId="0" animBg="1"/>
      <p:bldP spid="14352" grpId="0" animBg="1"/>
      <p:bldP spid="32" grpId="0" animBg="1"/>
      <p:bldP spid="34"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D7439106-7911-41D9-B2D6-32C5CFC25BB1}"/>
              </a:ext>
            </a:extLst>
          </p:cNvPr>
          <p:cNvSpPr txBox="1">
            <a:spLocks noChangeArrowheads="1"/>
          </p:cNvSpPr>
          <p:nvPr/>
        </p:nvSpPr>
        <p:spPr bwMode="auto">
          <a:xfrm>
            <a:off x="1981200" y="1092200"/>
            <a:ext cx="8153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just" defTabSz="914400" rtl="0" eaLnBrk="0" fontAlgn="base" latinLnBrk="0" hangingPunct="0">
              <a:lnSpc>
                <a:spcPct val="12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3.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Dùng</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đại</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từ</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ở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những</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từ</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thích</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hợp</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thay</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thế</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danh</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từ</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bị</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lặp</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lại</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nhiều</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lần</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mẩu</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chuyện</a:t>
            </a:r>
            <a:r>
              <a:rPr kumimoji="0" lang="en-US"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D60093"/>
                </a:solidFill>
                <a:effectLst/>
                <a:uLnTx/>
                <a:uFillTx/>
                <a:latin typeface="Times New Roman" panose="02020603050405020304" pitchFamily="18" charset="0"/>
                <a:ea typeface="+mn-ea"/>
                <a:cs typeface="+mn-cs"/>
              </a:rPr>
              <a:t>sau</a:t>
            </a:r>
            <a:r>
              <a:rPr kumimoji="0" lang="vi-VN" altLang="en-US" sz="28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rPr>
              <a:t>:</a:t>
            </a:r>
          </a:p>
        </p:txBody>
      </p:sp>
      <p:sp>
        <p:nvSpPr>
          <p:cNvPr id="14339" name="Text Box 3">
            <a:extLst>
              <a:ext uri="{FF2B5EF4-FFF2-40B4-BE49-F238E27FC236}">
                <a16:creationId xmlns:a16="http://schemas.microsoft.com/office/drawing/2014/main" id="{ADBE38F1-EA90-4418-9CDC-BE6ECBF86966}"/>
              </a:ext>
            </a:extLst>
          </p:cNvPr>
          <p:cNvSpPr txBox="1">
            <a:spLocks noChangeArrowheads="1"/>
          </p:cNvSpPr>
          <p:nvPr/>
        </p:nvSpPr>
        <p:spPr bwMode="auto">
          <a:xfrm>
            <a:off x="4038600" y="2376488"/>
            <a:ext cx="381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vi-VN"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Con chuột tham lam</a:t>
            </a:r>
          </a:p>
        </p:txBody>
      </p:sp>
      <p:sp>
        <p:nvSpPr>
          <p:cNvPr id="14340" name="Text Box 4">
            <a:extLst>
              <a:ext uri="{FF2B5EF4-FFF2-40B4-BE49-F238E27FC236}">
                <a16:creationId xmlns:a16="http://schemas.microsoft.com/office/drawing/2014/main" id="{469CCD3A-A82C-47B3-B541-546D529CB799}"/>
              </a:ext>
            </a:extLst>
          </p:cNvPr>
          <p:cNvSpPr txBox="1">
            <a:spLocks noChangeArrowheads="1"/>
          </p:cNvSpPr>
          <p:nvPr/>
        </p:nvSpPr>
        <p:spPr bwMode="auto">
          <a:xfrm>
            <a:off x="1676400" y="2819400"/>
            <a:ext cx="8839200" cy="41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just" defTabSz="914400" rtl="0" eaLnBrk="0" fontAlgn="base" latinLnBrk="0" hangingPunct="0">
              <a:lnSpc>
                <a:spcPct val="160000"/>
              </a:lnSpc>
              <a:spcBef>
                <a:spcPct val="30000"/>
              </a:spcBef>
              <a:spcAft>
                <a:spcPct val="0"/>
              </a:spcAft>
              <a:buClrTx/>
              <a:buSzTx/>
              <a:buFontTx/>
              <a:buNone/>
              <a:tabLst/>
              <a:defRPr/>
            </a:pP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     </a:t>
            </a:r>
            <a:r>
              <a:rPr lang="en-US" altLang="en-US" sz="2800" dirty="0">
                <a:solidFill>
                  <a:srgbClr val="010199"/>
                </a:solidFill>
                <a:latin typeface="Times New Roman" panose="02020603050405020304" pitchFamily="18" charset="0"/>
              </a:rPr>
              <a:t>(</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1)</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Chuột ta gặm vách nhà.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(2)</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Một cái khe hở hiện ra.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(3)</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Chuột chui qua khe và tìm được rất nhiều thức ăn.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(4)</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Là một con chuột tham lam nên chuột ăn nhiều quá, nhiều đến mức bụng chuột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phình to ra.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(5)</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Đến sáng, chuột tìm đường trở về ổ, nhưng bụng to quá, chuột </a:t>
            </a:r>
            <a:r>
              <a:rPr kumimoji="0" lang="en-US"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010199"/>
                </a:solidFill>
                <a:effectLst/>
                <a:uLnTx/>
                <a:uFillTx/>
                <a:latin typeface="Times New Roman" panose="02020603050405020304" pitchFamily="18" charset="0"/>
                <a:ea typeface="+mn-ea"/>
                <a:cs typeface="+mn-cs"/>
              </a:rPr>
              <a:t>không sao lách qua khe hở được.</a:t>
            </a:r>
          </a:p>
        </p:txBody>
      </p:sp>
      <p:sp>
        <p:nvSpPr>
          <p:cNvPr id="14349" name="Line 13">
            <a:extLst>
              <a:ext uri="{FF2B5EF4-FFF2-40B4-BE49-F238E27FC236}">
                <a16:creationId xmlns:a16="http://schemas.microsoft.com/office/drawing/2014/main" id="{0B136266-3269-4B65-BD27-77D34DFA8DE0}"/>
              </a:ext>
            </a:extLst>
          </p:cNvPr>
          <p:cNvSpPr>
            <a:spLocks noChangeShapeType="1"/>
          </p:cNvSpPr>
          <p:nvPr/>
        </p:nvSpPr>
        <p:spPr bwMode="auto">
          <a:xfrm flipV="1">
            <a:off x="6096001" y="4868447"/>
            <a:ext cx="680580" cy="2"/>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4350" name="Line 14">
            <a:extLst>
              <a:ext uri="{FF2B5EF4-FFF2-40B4-BE49-F238E27FC236}">
                <a16:creationId xmlns:a16="http://schemas.microsoft.com/office/drawing/2014/main" id="{BB13C102-8061-4A33-9B45-84825761BF54}"/>
              </a:ext>
            </a:extLst>
          </p:cNvPr>
          <p:cNvSpPr>
            <a:spLocks noChangeShapeType="1"/>
          </p:cNvSpPr>
          <p:nvPr/>
        </p:nvSpPr>
        <p:spPr bwMode="auto">
          <a:xfrm>
            <a:off x="3290074" y="5562600"/>
            <a:ext cx="885825"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4352" name="Line 16">
            <a:extLst>
              <a:ext uri="{FF2B5EF4-FFF2-40B4-BE49-F238E27FC236}">
                <a16:creationId xmlns:a16="http://schemas.microsoft.com/office/drawing/2014/main" id="{BC4A63B3-D53D-43CF-8D19-9D4F21DBBCC4}"/>
              </a:ext>
            </a:extLst>
          </p:cNvPr>
          <p:cNvSpPr>
            <a:spLocks noChangeShapeType="1"/>
          </p:cNvSpPr>
          <p:nvPr/>
        </p:nvSpPr>
        <p:spPr bwMode="auto">
          <a:xfrm>
            <a:off x="5997489" y="6223348"/>
            <a:ext cx="885825"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29" name="Text Box 32">
            <a:extLst>
              <a:ext uri="{FF2B5EF4-FFF2-40B4-BE49-F238E27FC236}">
                <a16:creationId xmlns:a16="http://schemas.microsoft.com/office/drawing/2014/main" id="{17070EF3-B60A-47BB-97B9-AC21DE810161}"/>
              </a:ext>
            </a:extLst>
          </p:cNvPr>
          <p:cNvSpPr txBox="1">
            <a:spLocks noChangeArrowheads="1"/>
          </p:cNvSpPr>
          <p:nvPr/>
        </p:nvSpPr>
        <p:spPr bwMode="auto">
          <a:xfrm>
            <a:off x="1371600" y="581673"/>
            <a:ext cx="266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III. </a:t>
            </a:r>
            <a:r>
              <a:rPr kumimoji="0" lang="en-US" alt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Luyện</a:t>
            </a:r>
            <a:r>
              <a:rPr kumimoji="0" lang="en-US"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tập</a:t>
            </a:r>
            <a:endParaRPr kumimoji="0" lang="vi-V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32" name="Line 5">
            <a:extLst>
              <a:ext uri="{FF2B5EF4-FFF2-40B4-BE49-F238E27FC236}">
                <a16:creationId xmlns:a16="http://schemas.microsoft.com/office/drawing/2014/main" id="{B2077074-0E9F-4EFF-95EB-BADB16304A0E}"/>
              </a:ext>
            </a:extLst>
          </p:cNvPr>
          <p:cNvSpPr>
            <a:spLocks noChangeShapeType="1"/>
          </p:cNvSpPr>
          <p:nvPr/>
        </p:nvSpPr>
        <p:spPr bwMode="auto">
          <a:xfrm>
            <a:off x="2514600" y="1600200"/>
            <a:ext cx="17526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
        <p:nvSpPr>
          <p:cNvPr id="34" name="Line 7">
            <a:extLst>
              <a:ext uri="{FF2B5EF4-FFF2-40B4-BE49-F238E27FC236}">
                <a16:creationId xmlns:a16="http://schemas.microsoft.com/office/drawing/2014/main" id="{1842987B-F604-4546-8F2A-855A6ADF4954}"/>
              </a:ext>
            </a:extLst>
          </p:cNvPr>
          <p:cNvSpPr>
            <a:spLocks noChangeShapeType="1"/>
          </p:cNvSpPr>
          <p:nvPr/>
        </p:nvSpPr>
        <p:spPr bwMode="auto">
          <a:xfrm>
            <a:off x="8229600" y="1600200"/>
            <a:ext cx="1219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
        <p:nvSpPr>
          <p:cNvPr id="35" name="Line 8">
            <a:extLst>
              <a:ext uri="{FF2B5EF4-FFF2-40B4-BE49-F238E27FC236}">
                <a16:creationId xmlns:a16="http://schemas.microsoft.com/office/drawing/2014/main" id="{23A71F77-1D0E-4ADE-91CC-0BD810963EDF}"/>
              </a:ext>
            </a:extLst>
          </p:cNvPr>
          <p:cNvSpPr>
            <a:spLocks noChangeShapeType="1"/>
          </p:cNvSpPr>
          <p:nvPr/>
        </p:nvSpPr>
        <p:spPr bwMode="auto">
          <a:xfrm>
            <a:off x="2133600" y="2133600"/>
            <a:ext cx="2286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Tree>
    <p:extLst>
      <p:ext uri="{BB962C8B-B14F-4D97-AF65-F5344CB8AC3E}">
        <p14:creationId xmlns:p14="http://schemas.microsoft.com/office/powerpoint/2010/main" val="3624501735"/>
      </p:ext>
    </p:extLst>
  </p:cSld>
  <p:clrMapOvr>
    <a:masterClrMapping/>
  </p:clrMapOvr>
  <mc:AlternateContent xmlns:mc="http://schemas.openxmlformats.org/markup-compatibility/2006" xmlns:p14="http://schemas.microsoft.com/office/powerpoint/2010/main">
    <mc:Choice Requires="p14">
      <p:transition spd="slow" p14:dur="2000" advTm="18167"/>
    </mc:Choice>
    <mc:Fallback xmlns="">
      <p:transition spd="slow" advTm="18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fade">
                                      <p:cBhvr>
                                        <p:cTn id="7" dur="1000"/>
                                        <p:tgtEl>
                                          <p:spTgt spid="14350"/>
                                        </p:tgtEl>
                                      </p:cBhvr>
                                    </p:animEffect>
                                    <p:anim calcmode="lin" valueType="num">
                                      <p:cBhvr>
                                        <p:cTn id="8" dur="1000" fill="hold"/>
                                        <p:tgtEl>
                                          <p:spTgt spid="14350"/>
                                        </p:tgtEl>
                                        <p:attrNameLst>
                                          <p:attrName>ppt_x</p:attrName>
                                        </p:attrNameLst>
                                      </p:cBhvr>
                                      <p:tavLst>
                                        <p:tav tm="0">
                                          <p:val>
                                            <p:strVal val="#ppt_x"/>
                                          </p:val>
                                        </p:tav>
                                        <p:tav tm="100000">
                                          <p:val>
                                            <p:strVal val="#ppt_x"/>
                                          </p:val>
                                        </p:tav>
                                      </p:tavLst>
                                    </p:anim>
                                    <p:anim calcmode="lin" valueType="num">
                                      <p:cBhvr>
                                        <p:cTn id="9" dur="1000" fill="hold"/>
                                        <p:tgtEl>
                                          <p:spTgt spid="143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fade">
                                      <p:cBhvr>
                                        <p:cTn id="12" dur="1000"/>
                                        <p:tgtEl>
                                          <p:spTgt spid="14349"/>
                                        </p:tgtEl>
                                      </p:cBhvr>
                                    </p:animEffect>
                                    <p:anim calcmode="lin" valueType="num">
                                      <p:cBhvr>
                                        <p:cTn id="13" dur="1000" fill="hold"/>
                                        <p:tgtEl>
                                          <p:spTgt spid="14349"/>
                                        </p:tgtEl>
                                        <p:attrNameLst>
                                          <p:attrName>ppt_x</p:attrName>
                                        </p:attrNameLst>
                                      </p:cBhvr>
                                      <p:tavLst>
                                        <p:tav tm="0">
                                          <p:val>
                                            <p:strVal val="#ppt_x"/>
                                          </p:val>
                                        </p:tav>
                                        <p:tav tm="100000">
                                          <p:val>
                                            <p:strVal val="#ppt_x"/>
                                          </p:val>
                                        </p:tav>
                                      </p:tavLst>
                                    </p:anim>
                                    <p:anim calcmode="lin" valueType="num">
                                      <p:cBhvr>
                                        <p:cTn id="14" dur="1000" fill="hold"/>
                                        <p:tgtEl>
                                          <p:spTgt spid="1434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352"/>
                                        </p:tgtEl>
                                        <p:attrNameLst>
                                          <p:attrName>style.visibility</p:attrName>
                                        </p:attrNameLst>
                                      </p:cBhvr>
                                      <p:to>
                                        <p:strVal val="visible"/>
                                      </p:to>
                                    </p:set>
                                    <p:animEffect transition="in" filter="fade">
                                      <p:cBhvr>
                                        <p:cTn id="17" dur="1000"/>
                                        <p:tgtEl>
                                          <p:spTgt spid="14352"/>
                                        </p:tgtEl>
                                      </p:cBhvr>
                                    </p:animEffect>
                                    <p:anim calcmode="lin" valueType="num">
                                      <p:cBhvr>
                                        <p:cTn id="18" dur="1000" fill="hold"/>
                                        <p:tgtEl>
                                          <p:spTgt spid="14352"/>
                                        </p:tgtEl>
                                        <p:attrNameLst>
                                          <p:attrName>ppt_x</p:attrName>
                                        </p:attrNameLst>
                                      </p:cBhvr>
                                      <p:tavLst>
                                        <p:tav tm="0">
                                          <p:val>
                                            <p:strVal val="#ppt_x"/>
                                          </p:val>
                                        </p:tav>
                                        <p:tav tm="100000">
                                          <p:val>
                                            <p:strVal val="#ppt_x"/>
                                          </p:val>
                                        </p:tav>
                                      </p:tavLst>
                                    </p:anim>
                                    <p:anim calcmode="lin" valueType="num">
                                      <p:cBhvr>
                                        <p:cTn id="19" dur="1000" fill="hold"/>
                                        <p:tgtEl>
                                          <p:spTgt spid="14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p:bldP spid="14350" grpId="0" animBg="1"/>
      <p:bldP spid="143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D7439106-7911-41D9-B2D6-32C5CFC25BB1}"/>
              </a:ext>
            </a:extLst>
          </p:cNvPr>
          <p:cNvSpPr txBox="1">
            <a:spLocks noChangeArrowheads="1"/>
          </p:cNvSpPr>
          <p:nvPr/>
        </p:nvSpPr>
        <p:spPr bwMode="auto">
          <a:xfrm>
            <a:off x="1981200" y="1092200"/>
            <a:ext cx="8153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eaLnBrk="0" fontAlgn="base" hangingPunct="0">
              <a:lnSpc>
                <a:spcPct val="120000"/>
              </a:lnSpc>
              <a:spcBef>
                <a:spcPct val="50000"/>
              </a:spcBef>
              <a:spcAft>
                <a:spcPct val="0"/>
              </a:spcAft>
            </a:pPr>
            <a:r>
              <a:rPr lang="en-US" altLang="en-US" sz="2800" b="1" dirty="0">
                <a:solidFill>
                  <a:srgbClr val="010199"/>
                </a:solidFill>
                <a:latin typeface="Times New Roman" panose="02020603050405020304" pitchFamily="18" charset="0"/>
              </a:rPr>
              <a:t>3. </a:t>
            </a:r>
            <a:r>
              <a:rPr lang="en-US" altLang="en-US" sz="2800" dirty="0" err="1">
                <a:solidFill>
                  <a:srgbClr val="010199"/>
                </a:solidFill>
                <a:latin typeface="Times New Roman" panose="02020603050405020304" pitchFamily="18" charset="0"/>
              </a:rPr>
              <a:t>Dùng</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đại</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từ</a:t>
            </a:r>
            <a:r>
              <a:rPr lang="en-US" altLang="en-US" sz="2800" dirty="0">
                <a:solidFill>
                  <a:srgbClr val="010199"/>
                </a:solidFill>
                <a:latin typeface="Times New Roman" panose="02020603050405020304" pitchFamily="18" charset="0"/>
              </a:rPr>
              <a:t> ở </a:t>
            </a:r>
            <a:r>
              <a:rPr lang="en-US" altLang="en-US" sz="2800" dirty="0" err="1">
                <a:solidFill>
                  <a:srgbClr val="010199"/>
                </a:solidFill>
                <a:latin typeface="Times New Roman" panose="02020603050405020304" pitchFamily="18" charset="0"/>
              </a:rPr>
              <a:t>những</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từ</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thích</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hợp</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để</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thay</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thế</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cho</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danh</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từ</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bị</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lặp</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lại</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nhiều</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lần</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trong</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mẩu</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chuyện</a:t>
            </a:r>
            <a:r>
              <a:rPr lang="en-US" altLang="en-US" sz="2800" dirty="0">
                <a:solidFill>
                  <a:srgbClr val="010199"/>
                </a:solidFill>
                <a:latin typeface="Times New Roman" panose="02020603050405020304" pitchFamily="18" charset="0"/>
              </a:rPr>
              <a:t> </a:t>
            </a:r>
            <a:r>
              <a:rPr lang="en-US" altLang="en-US" sz="2800" dirty="0" err="1">
                <a:solidFill>
                  <a:srgbClr val="010199"/>
                </a:solidFill>
                <a:latin typeface="Times New Roman" panose="02020603050405020304" pitchFamily="18" charset="0"/>
              </a:rPr>
              <a:t>sau</a:t>
            </a:r>
            <a:r>
              <a:rPr lang="vi-VN" altLang="en-US" sz="2800" dirty="0">
                <a:solidFill>
                  <a:srgbClr val="010199"/>
                </a:solidFill>
                <a:latin typeface="Times New Roman" panose="02020603050405020304" pitchFamily="18" charset="0"/>
              </a:rPr>
              <a:t>:</a:t>
            </a:r>
          </a:p>
        </p:txBody>
      </p:sp>
      <p:sp>
        <p:nvSpPr>
          <p:cNvPr id="14339" name="Text Box 3">
            <a:extLst>
              <a:ext uri="{FF2B5EF4-FFF2-40B4-BE49-F238E27FC236}">
                <a16:creationId xmlns:a16="http://schemas.microsoft.com/office/drawing/2014/main" id="{ADBE38F1-EA90-4418-9CDC-BE6ECBF86966}"/>
              </a:ext>
            </a:extLst>
          </p:cNvPr>
          <p:cNvSpPr txBox="1">
            <a:spLocks noChangeArrowheads="1"/>
          </p:cNvSpPr>
          <p:nvPr/>
        </p:nvSpPr>
        <p:spPr bwMode="auto">
          <a:xfrm>
            <a:off x="4038600" y="2376488"/>
            <a:ext cx="381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0" fontAlgn="base" hangingPunct="0">
              <a:spcBef>
                <a:spcPct val="50000"/>
              </a:spcBef>
              <a:spcAft>
                <a:spcPct val="0"/>
              </a:spcAft>
            </a:pPr>
            <a:r>
              <a:rPr lang="en-US" altLang="en-US" sz="2800" b="1">
                <a:solidFill>
                  <a:srgbClr val="FFFF00"/>
                </a:solidFill>
                <a:latin typeface="Times New Roman" panose="02020603050405020304" pitchFamily="18" charset="0"/>
              </a:rPr>
              <a:t>     </a:t>
            </a:r>
            <a:r>
              <a:rPr lang="vi-VN" altLang="en-US" sz="2800" b="1">
                <a:solidFill>
                  <a:srgbClr val="FF0000"/>
                </a:solidFill>
                <a:latin typeface="Times New Roman" panose="02020603050405020304" pitchFamily="18" charset="0"/>
              </a:rPr>
              <a:t>Con chuột tham lam</a:t>
            </a:r>
          </a:p>
        </p:txBody>
      </p:sp>
      <p:sp>
        <p:nvSpPr>
          <p:cNvPr id="14340" name="Text Box 4">
            <a:extLst>
              <a:ext uri="{FF2B5EF4-FFF2-40B4-BE49-F238E27FC236}">
                <a16:creationId xmlns:a16="http://schemas.microsoft.com/office/drawing/2014/main" id="{469CCD3A-A82C-47B3-B541-546D529CB799}"/>
              </a:ext>
            </a:extLst>
          </p:cNvPr>
          <p:cNvSpPr txBox="1">
            <a:spLocks noChangeArrowheads="1"/>
          </p:cNvSpPr>
          <p:nvPr/>
        </p:nvSpPr>
        <p:spPr bwMode="auto">
          <a:xfrm>
            <a:off x="1676400" y="2819400"/>
            <a:ext cx="883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eaLnBrk="0" fontAlgn="base" hangingPunct="0">
              <a:lnSpc>
                <a:spcPct val="160000"/>
              </a:lnSpc>
              <a:spcBef>
                <a:spcPct val="30000"/>
              </a:spcBef>
              <a:spcAft>
                <a:spcPct val="0"/>
              </a:spcAft>
            </a:pPr>
            <a:r>
              <a:rPr lang="en-US" altLang="en-US" sz="2800" dirty="0">
                <a:solidFill>
                  <a:srgbClr val="010199"/>
                </a:solidFill>
                <a:latin typeface="Times New Roman" panose="02020603050405020304" pitchFamily="18" charset="0"/>
              </a:rPr>
              <a:t>     </a:t>
            </a:r>
            <a:r>
              <a:rPr lang="vi-VN" altLang="en-US" sz="2800" dirty="0">
                <a:solidFill>
                  <a:srgbClr val="010199"/>
                </a:solidFill>
                <a:latin typeface="Times New Roman" panose="02020603050405020304" pitchFamily="18" charset="0"/>
              </a:rPr>
              <a:t>Chuột ta gặm vách nhà. Một cái khe hở hiện ra. Chuột chui qua khe và tìm được rất nhiều thức ăn. Là một con chuột tham lam nên chuột ăn nhiều quá, nhiều đến mức bụng chuột </a:t>
            </a:r>
            <a:r>
              <a:rPr lang="en-US" altLang="en-US" sz="2800" dirty="0">
                <a:solidFill>
                  <a:srgbClr val="010199"/>
                </a:solidFill>
                <a:latin typeface="Times New Roman" panose="02020603050405020304" pitchFamily="18" charset="0"/>
              </a:rPr>
              <a:t> </a:t>
            </a:r>
            <a:r>
              <a:rPr lang="vi-VN" altLang="en-US" sz="2800" dirty="0">
                <a:solidFill>
                  <a:srgbClr val="010199"/>
                </a:solidFill>
                <a:latin typeface="Times New Roman" panose="02020603050405020304" pitchFamily="18" charset="0"/>
              </a:rPr>
              <a:t>phình to ra. Đến sáng, chuột tìm đường trở về ổ, nhưng bụng to quá, chuột </a:t>
            </a:r>
            <a:r>
              <a:rPr lang="en-US" altLang="en-US" sz="2800" dirty="0">
                <a:solidFill>
                  <a:srgbClr val="010199"/>
                </a:solidFill>
                <a:latin typeface="Times New Roman" panose="02020603050405020304" pitchFamily="18" charset="0"/>
              </a:rPr>
              <a:t> </a:t>
            </a:r>
            <a:r>
              <a:rPr lang="vi-VN" altLang="en-US" sz="2800" dirty="0">
                <a:solidFill>
                  <a:srgbClr val="010199"/>
                </a:solidFill>
                <a:latin typeface="Times New Roman" panose="02020603050405020304" pitchFamily="18" charset="0"/>
              </a:rPr>
              <a:t>không sao lách qua khe hở được.</a:t>
            </a:r>
          </a:p>
        </p:txBody>
      </p:sp>
      <p:sp>
        <p:nvSpPr>
          <p:cNvPr id="14341" name="Line 5">
            <a:extLst>
              <a:ext uri="{FF2B5EF4-FFF2-40B4-BE49-F238E27FC236}">
                <a16:creationId xmlns:a16="http://schemas.microsoft.com/office/drawing/2014/main" id="{B4D5A22E-F16A-4EB6-B2A2-C3ECAD38E26D}"/>
              </a:ext>
            </a:extLst>
          </p:cNvPr>
          <p:cNvSpPr>
            <a:spLocks noChangeShapeType="1"/>
          </p:cNvSpPr>
          <p:nvPr/>
        </p:nvSpPr>
        <p:spPr bwMode="auto">
          <a:xfrm>
            <a:off x="2514600" y="1600200"/>
            <a:ext cx="17526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
        <p:nvSpPr>
          <p:cNvPr id="14342" name="Line 6">
            <a:extLst>
              <a:ext uri="{FF2B5EF4-FFF2-40B4-BE49-F238E27FC236}">
                <a16:creationId xmlns:a16="http://schemas.microsoft.com/office/drawing/2014/main" id="{3A58AF03-814E-462E-9ED3-20F0B546F3C1}"/>
              </a:ext>
            </a:extLst>
          </p:cNvPr>
          <p:cNvSpPr>
            <a:spLocks noChangeShapeType="1"/>
          </p:cNvSpPr>
          <p:nvPr/>
        </p:nvSpPr>
        <p:spPr bwMode="auto">
          <a:xfrm>
            <a:off x="6215064" y="1600200"/>
            <a:ext cx="1328737"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
        <p:nvSpPr>
          <p:cNvPr id="14343" name="Line 7">
            <a:extLst>
              <a:ext uri="{FF2B5EF4-FFF2-40B4-BE49-F238E27FC236}">
                <a16:creationId xmlns:a16="http://schemas.microsoft.com/office/drawing/2014/main" id="{5433207B-0885-4EC5-83DF-C287FD053EFC}"/>
              </a:ext>
            </a:extLst>
          </p:cNvPr>
          <p:cNvSpPr>
            <a:spLocks noChangeShapeType="1"/>
          </p:cNvSpPr>
          <p:nvPr/>
        </p:nvSpPr>
        <p:spPr bwMode="auto">
          <a:xfrm>
            <a:off x="8229600" y="1600200"/>
            <a:ext cx="1219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
        <p:nvSpPr>
          <p:cNvPr id="14344" name="Line 8">
            <a:extLst>
              <a:ext uri="{FF2B5EF4-FFF2-40B4-BE49-F238E27FC236}">
                <a16:creationId xmlns:a16="http://schemas.microsoft.com/office/drawing/2014/main" id="{9F2DB289-46DC-4578-BC42-9AF8F3AA7F78}"/>
              </a:ext>
            </a:extLst>
          </p:cNvPr>
          <p:cNvSpPr>
            <a:spLocks noChangeShapeType="1"/>
          </p:cNvSpPr>
          <p:nvPr/>
        </p:nvSpPr>
        <p:spPr bwMode="auto">
          <a:xfrm>
            <a:off x="2133600" y="2133600"/>
            <a:ext cx="2286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
        <p:nvSpPr>
          <p:cNvPr id="14349" name="Line 13">
            <a:extLst>
              <a:ext uri="{FF2B5EF4-FFF2-40B4-BE49-F238E27FC236}">
                <a16:creationId xmlns:a16="http://schemas.microsoft.com/office/drawing/2014/main" id="{0B136266-3269-4B65-BD27-77D34DFA8DE0}"/>
              </a:ext>
            </a:extLst>
          </p:cNvPr>
          <p:cNvSpPr>
            <a:spLocks noChangeShapeType="1"/>
          </p:cNvSpPr>
          <p:nvPr/>
        </p:nvSpPr>
        <p:spPr bwMode="auto">
          <a:xfrm>
            <a:off x="4953001" y="4876800"/>
            <a:ext cx="885825"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
        <p:nvSpPr>
          <p:cNvPr id="14350" name="Line 14">
            <a:extLst>
              <a:ext uri="{FF2B5EF4-FFF2-40B4-BE49-F238E27FC236}">
                <a16:creationId xmlns:a16="http://schemas.microsoft.com/office/drawing/2014/main" id="{BB13C102-8061-4A33-9B45-84825761BF54}"/>
              </a:ext>
            </a:extLst>
          </p:cNvPr>
          <p:cNvSpPr>
            <a:spLocks noChangeShapeType="1"/>
          </p:cNvSpPr>
          <p:nvPr/>
        </p:nvSpPr>
        <p:spPr bwMode="auto">
          <a:xfrm>
            <a:off x="2514601" y="5562600"/>
            <a:ext cx="885825"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
        <p:nvSpPr>
          <p:cNvPr id="14352" name="Line 16">
            <a:extLst>
              <a:ext uri="{FF2B5EF4-FFF2-40B4-BE49-F238E27FC236}">
                <a16:creationId xmlns:a16="http://schemas.microsoft.com/office/drawing/2014/main" id="{BC4A63B3-D53D-43CF-8D19-9D4F21DBBCC4}"/>
              </a:ext>
            </a:extLst>
          </p:cNvPr>
          <p:cNvSpPr>
            <a:spLocks noChangeShapeType="1"/>
          </p:cNvSpPr>
          <p:nvPr/>
        </p:nvSpPr>
        <p:spPr bwMode="auto">
          <a:xfrm>
            <a:off x="4619626" y="6248400"/>
            <a:ext cx="885825"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ahoma" panose="020B0604030504040204" pitchFamily="34" charset="0"/>
            </a:endParaRPr>
          </a:p>
        </p:txBody>
      </p:sp>
      <p:sp>
        <p:nvSpPr>
          <p:cNvPr id="1444892" name="Text Box 28">
            <a:extLst>
              <a:ext uri="{FF2B5EF4-FFF2-40B4-BE49-F238E27FC236}">
                <a16:creationId xmlns:a16="http://schemas.microsoft.com/office/drawing/2014/main" id="{3469E1A8-4AEE-4B0D-8F02-72DF41559B69}"/>
              </a:ext>
            </a:extLst>
          </p:cNvPr>
          <p:cNvSpPr txBox="1">
            <a:spLocks noChangeArrowheads="1"/>
          </p:cNvSpPr>
          <p:nvPr/>
        </p:nvSpPr>
        <p:spPr bwMode="auto">
          <a:xfrm>
            <a:off x="4965701" y="4432301"/>
            <a:ext cx="828675" cy="436563"/>
          </a:xfrm>
          <a:prstGeom prst="rect">
            <a:avLst/>
          </a:prstGeom>
          <a:solidFill>
            <a:srgbClr val="FFFF99"/>
          </a:solidFill>
          <a:ln w="9525">
            <a:solidFill>
              <a:schemeClr val="bg2"/>
            </a:solidFill>
            <a:miter lim="800000"/>
            <a:headEnd/>
            <a:tailEnd/>
          </a:ln>
        </p:spPr>
        <p:txBody>
          <a:bodyPr lIns="0" tIns="0" rIns="0" bIns="0">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0" fontAlgn="base" hangingPunct="0">
              <a:spcBef>
                <a:spcPct val="50000"/>
              </a:spcBef>
              <a:spcAft>
                <a:spcPct val="0"/>
              </a:spcAft>
            </a:pPr>
            <a:r>
              <a:rPr lang="en-US" altLang="en-US" sz="2800">
                <a:solidFill>
                  <a:srgbClr val="FF0066"/>
                </a:solidFill>
                <a:latin typeface="Times New Roman" panose="02020603050405020304" pitchFamily="18" charset="0"/>
              </a:rPr>
              <a:t>nó</a:t>
            </a:r>
          </a:p>
        </p:txBody>
      </p:sp>
      <p:sp>
        <p:nvSpPr>
          <p:cNvPr id="1444893" name="Text Box 29">
            <a:extLst>
              <a:ext uri="{FF2B5EF4-FFF2-40B4-BE49-F238E27FC236}">
                <a16:creationId xmlns:a16="http://schemas.microsoft.com/office/drawing/2014/main" id="{BE756938-C2BA-46C1-BC9C-CAF9009AB845}"/>
              </a:ext>
            </a:extLst>
          </p:cNvPr>
          <p:cNvSpPr txBox="1">
            <a:spLocks noChangeArrowheads="1"/>
          </p:cNvSpPr>
          <p:nvPr/>
        </p:nvSpPr>
        <p:spPr bwMode="auto">
          <a:xfrm>
            <a:off x="2565401" y="5118101"/>
            <a:ext cx="828675" cy="436563"/>
          </a:xfrm>
          <a:prstGeom prst="rect">
            <a:avLst/>
          </a:prstGeom>
          <a:solidFill>
            <a:srgbClr val="FFFF99"/>
          </a:solidFill>
          <a:ln w="9525">
            <a:solidFill>
              <a:schemeClr val="bg2"/>
            </a:solidFill>
            <a:miter lim="800000"/>
            <a:headEnd/>
            <a:tailEnd/>
          </a:ln>
        </p:spPr>
        <p:txBody>
          <a:bodyPr lIns="0" tIns="0" rIns="0" bIns="0">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0" fontAlgn="base" hangingPunct="0">
              <a:spcBef>
                <a:spcPct val="50000"/>
              </a:spcBef>
              <a:spcAft>
                <a:spcPct val="0"/>
              </a:spcAft>
            </a:pPr>
            <a:r>
              <a:rPr lang="en-US" altLang="en-US" sz="2800">
                <a:solidFill>
                  <a:srgbClr val="FF0066"/>
                </a:solidFill>
                <a:latin typeface="Times New Roman" panose="02020603050405020304" pitchFamily="18" charset="0"/>
              </a:rPr>
              <a:t>nó</a:t>
            </a:r>
          </a:p>
        </p:txBody>
      </p:sp>
      <p:sp>
        <p:nvSpPr>
          <p:cNvPr id="1444894" name="Text Box 30">
            <a:extLst>
              <a:ext uri="{FF2B5EF4-FFF2-40B4-BE49-F238E27FC236}">
                <a16:creationId xmlns:a16="http://schemas.microsoft.com/office/drawing/2014/main" id="{ED052B97-1868-4C5A-B388-4D36410D1696}"/>
              </a:ext>
            </a:extLst>
          </p:cNvPr>
          <p:cNvSpPr txBox="1">
            <a:spLocks noChangeArrowheads="1"/>
          </p:cNvSpPr>
          <p:nvPr/>
        </p:nvSpPr>
        <p:spPr bwMode="auto">
          <a:xfrm>
            <a:off x="4610101" y="5791201"/>
            <a:ext cx="828675" cy="436563"/>
          </a:xfrm>
          <a:prstGeom prst="rect">
            <a:avLst/>
          </a:prstGeom>
          <a:solidFill>
            <a:srgbClr val="FFFF99"/>
          </a:solidFill>
          <a:ln w="9525">
            <a:solidFill>
              <a:schemeClr val="bg2"/>
            </a:solidFill>
            <a:miter lim="800000"/>
            <a:headEnd/>
            <a:tailEnd/>
          </a:ln>
        </p:spPr>
        <p:txBody>
          <a:bodyPr lIns="0" tIns="0" rIns="0" bIns="0">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0" fontAlgn="base" hangingPunct="0">
              <a:spcBef>
                <a:spcPct val="50000"/>
              </a:spcBef>
              <a:spcAft>
                <a:spcPct val="0"/>
              </a:spcAft>
            </a:pPr>
            <a:r>
              <a:rPr lang="en-US" altLang="en-US" sz="2800">
                <a:solidFill>
                  <a:srgbClr val="FF0066"/>
                </a:solidFill>
                <a:latin typeface="Times New Roman" panose="02020603050405020304" pitchFamily="18" charset="0"/>
              </a:rPr>
              <a:t>nó</a:t>
            </a:r>
          </a:p>
        </p:txBody>
      </p:sp>
      <p:sp>
        <p:nvSpPr>
          <p:cNvPr id="29" name="Text Box 32">
            <a:extLst>
              <a:ext uri="{FF2B5EF4-FFF2-40B4-BE49-F238E27FC236}">
                <a16:creationId xmlns:a16="http://schemas.microsoft.com/office/drawing/2014/main" id="{17070EF3-B60A-47BB-97B9-AC21DE810161}"/>
              </a:ext>
            </a:extLst>
          </p:cNvPr>
          <p:cNvSpPr txBox="1">
            <a:spLocks noChangeArrowheads="1"/>
          </p:cNvSpPr>
          <p:nvPr/>
        </p:nvSpPr>
        <p:spPr bwMode="auto">
          <a:xfrm>
            <a:off x="1371600" y="581673"/>
            <a:ext cx="266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US" altLang="en-US" sz="3200" b="1" dirty="0">
                <a:solidFill>
                  <a:srgbClr val="FF0000"/>
                </a:solidFill>
                <a:latin typeface="Times New Roman" panose="02020603050405020304" pitchFamily="18" charset="0"/>
              </a:rPr>
              <a:t>III. </a:t>
            </a:r>
            <a:r>
              <a:rPr lang="en-US" altLang="en-US" sz="3200" b="1" dirty="0" err="1">
                <a:solidFill>
                  <a:srgbClr val="FF0000"/>
                </a:solidFill>
                <a:latin typeface="Times New Roman" panose="02020603050405020304" pitchFamily="18" charset="0"/>
              </a:rPr>
              <a:t>Luyện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tập</a:t>
            </a:r>
            <a:endParaRPr lang="vi-VN" altLang="en-US" sz="3200" b="1" dirty="0">
              <a:solidFill>
                <a:srgbClr val="FF0000"/>
              </a:solidFill>
              <a:latin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9704"/>
    </mc:Choice>
    <mc:Fallback xmlns="">
      <p:transition spd="slow" advTm="9970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44892"/>
                                        </p:tgtEl>
                                        <p:attrNameLst>
                                          <p:attrName>style.visibility</p:attrName>
                                        </p:attrNameLst>
                                      </p:cBhvr>
                                      <p:to>
                                        <p:strVal val="visible"/>
                                      </p:to>
                                    </p:set>
                                    <p:animEffect transition="in" filter="wedge">
                                      <p:cBhvr>
                                        <p:cTn id="7" dur="2000"/>
                                        <p:tgtEl>
                                          <p:spTgt spid="144489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44893"/>
                                        </p:tgtEl>
                                        <p:attrNameLst>
                                          <p:attrName>style.visibility</p:attrName>
                                        </p:attrNameLst>
                                      </p:cBhvr>
                                      <p:to>
                                        <p:strVal val="visible"/>
                                      </p:to>
                                    </p:set>
                                    <p:animEffect transition="in" filter="wedge">
                                      <p:cBhvr>
                                        <p:cTn id="10" dur="2000"/>
                                        <p:tgtEl>
                                          <p:spTgt spid="144489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444894"/>
                                        </p:tgtEl>
                                        <p:attrNameLst>
                                          <p:attrName>style.visibility</p:attrName>
                                        </p:attrNameLst>
                                      </p:cBhvr>
                                      <p:to>
                                        <p:strVal val="visible"/>
                                      </p:to>
                                    </p:set>
                                    <p:animEffect transition="in" filter="wedge">
                                      <p:cBhvr>
                                        <p:cTn id="13" dur="2000"/>
                                        <p:tgtEl>
                                          <p:spTgt spid="1444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92" grpId="0" animBg="1"/>
      <p:bldP spid="1444893" grpId="0" animBg="1"/>
      <p:bldP spid="14448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A815EAE-C9C7-42BB-A936-4BE8F5F0316D}"/>
              </a:ext>
            </a:extLst>
          </p:cNvPr>
          <p:cNvSpPr txBox="1">
            <a:spLocks/>
          </p:cNvSpPr>
          <p:nvPr/>
        </p:nvSpPr>
        <p:spPr>
          <a:xfrm>
            <a:off x="0" y="2392458"/>
            <a:ext cx="4672412" cy="9327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u="sng" dirty="0" err="1">
                <a:latin typeface="Times New Roman" panose="02020603050405020304" pitchFamily="18" charset="0"/>
                <a:cs typeface="Times New Roman" panose="02020603050405020304" pitchFamily="18" charset="0"/>
              </a:rPr>
              <a:t>Luyện</a:t>
            </a:r>
            <a:r>
              <a:rPr lang="en-US" sz="4800" u="sng" dirty="0">
                <a:latin typeface="Times New Roman" panose="02020603050405020304" pitchFamily="18" charset="0"/>
                <a:cs typeface="Times New Roman" panose="02020603050405020304" pitchFamily="18" charset="0"/>
              </a:rPr>
              <a:t> </a:t>
            </a:r>
            <a:r>
              <a:rPr lang="en-US" sz="4800" u="sng" dirty="0" err="1">
                <a:latin typeface="Times New Roman" panose="02020603050405020304" pitchFamily="18" charset="0"/>
                <a:cs typeface="Times New Roman" panose="02020603050405020304" pitchFamily="18" charset="0"/>
              </a:rPr>
              <a:t>từ</a:t>
            </a:r>
            <a:r>
              <a:rPr lang="en-US" sz="4800" u="sng" dirty="0">
                <a:latin typeface="Times New Roman" panose="02020603050405020304" pitchFamily="18" charset="0"/>
                <a:cs typeface="Times New Roman" panose="02020603050405020304" pitchFamily="18" charset="0"/>
              </a:rPr>
              <a:t> </a:t>
            </a:r>
            <a:r>
              <a:rPr lang="en-US" sz="4800" u="sng" dirty="0" err="1">
                <a:latin typeface="Times New Roman" panose="02020603050405020304" pitchFamily="18" charset="0"/>
                <a:cs typeface="Times New Roman" panose="02020603050405020304" pitchFamily="18" charset="0"/>
              </a:rPr>
              <a:t>và</a:t>
            </a:r>
            <a:r>
              <a:rPr lang="en-US" sz="4800" u="sng" dirty="0">
                <a:latin typeface="Times New Roman" panose="02020603050405020304" pitchFamily="18" charset="0"/>
                <a:cs typeface="Times New Roman" panose="02020603050405020304" pitchFamily="18" charset="0"/>
              </a:rPr>
              <a:t> </a:t>
            </a:r>
            <a:r>
              <a:rPr lang="en-US" sz="4800" u="sng"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endParaRPr lang="en-US" sz="4800" b="1" dirty="0">
              <a:solidFill>
                <a:srgbClr val="D60093"/>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CD8DD124-0FA0-4046-B5FE-80E1D4D7F93E}"/>
              </a:ext>
            </a:extLst>
          </p:cNvPr>
          <p:cNvSpPr txBox="1">
            <a:spLocks/>
          </p:cNvSpPr>
          <p:nvPr/>
        </p:nvSpPr>
        <p:spPr>
          <a:xfrm>
            <a:off x="175799" y="2665368"/>
            <a:ext cx="4496613" cy="1061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b="1" dirty="0" err="1">
                <a:solidFill>
                  <a:srgbClr val="D60093"/>
                </a:solidFill>
                <a:latin typeface="Times New Roman" panose="02020603050405020304" pitchFamily="18" charset="0"/>
                <a:cs typeface="Times New Roman" panose="02020603050405020304" pitchFamily="18" charset="0"/>
              </a:rPr>
              <a:t>Đại</a:t>
            </a:r>
            <a:r>
              <a:rPr lang="en-US" sz="4800" b="1" dirty="0">
                <a:solidFill>
                  <a:srgbClr val="D60093"/>
                </a:solidFill>
                <a:latin typeface="Times New Roman" panose="02020603050405020304" pitchFamily="18" charset="0"/>
                <a:cs typeface="Times New Roman" panose="02020603050405020304" pitchFamily="18" charset="0"/>
              </a:rPr>
              <a:t> </a:t>
            </a:r>
            <a:r>
              <a:rPr lang="en-US" sz="4800" b="1" dirty="0" err="1">
                <a:solidFill>
                  <a:srgbClr val="D60093"/>
                </a:solidFill>
                <a:latin typeface="Times New Roman" panose="02020603050405020304" pitchFamily="18" charset="0"/>
                <a:cs typeface="Times New Roman" panose="02020603050405020304" pitchFamily="18" charset="0"/>
              </a:rPr>
              <a:t>từ</a:t>
            </a:r>
            <a:endParaRPr lang="en-US" sz="4800" b="1" dirty="0">
              <a:solidFill>
                <a:srgbClr val="D60093"/>
              </a:solidFill>
              <a:latin typeface="Times New Roman" panose="02020603050405020304" pitchFamily="18" charset="0"/>
              <a:cs typeface="Times New Roman" panose="02020603050405020304" pitchFamily="18" charset="0"/>
            </a:endParaRPr>
          </a:p>
        </p:txBody>
      </p:sp>
      <p:sp>
        <p:nvSpPr>
          <p:cNvPr id="10" name="Text Box 13">
            <a:extLst>
              <a:ext uri="{FF2B5EF4-FFF2-40B4-BE49-F238E27FC236}">
                <a16:creationId xmlns:a16="http://schemas.microsoft.com/office/drawing/2014/main" id="{CB599B52-9F5D-4765-B38B-10444903DFFB}"/>
              </a:ext>
            </a:extLst>
          </p:cNvPr>
          <p:cNvSpPr txBox="1">
            <a:spLocks noChangeArrowheads="1"/>
          </p:cNvSpPr>
          <p:nvPr/>
        </p:nvSpPr>
        <p:spPr bwMode="auto">
          <a:xfrm>
            <a:off x="6082112" y="1874562"/>
            <a:ext cx="4717434" cy="4177297"/>
          </a:xfrm>
          <a:prstGeom prst="rect">
            <a:avLst/>
          </a:prstGeom>
          <a:solidFill>
            <a:schemeClr val="bg1"/>
          </a:solidFill>
          <a:ln w="57150">
            <a:noFill/>
            <a:miter lim="800000"/>
            <a:headEnd/>
            <a:tailEnd/>
          </a:ln>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just">
              <a:lnSpc>
                <a:spcPct val="120000"/>
              </a:lnSpc>
            </a:pPr>
            <a:r>
              <a:rPr lang="en-US" altLang="en-US" sz="2800" b="1" i="1" dirty="0">
                <a:solidFill>
                  <a:srgbClr val="000000"/>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Đại từ là từ dùng để </a:t>
            </a:r>
            <a:r>
              <a:rPr lang="vi-VN" altLang="en-US" sz="3200" b="1" i="1" dirty="0">
                <a:solidFill>
                  <a:srgbClr val="FF0000"/>
                </a:solidFill>
                <a:latin typeface="Times New Roman" panose="02020603050405020304" pitchFamily="18" charset="0"/>
              </a:rPr>
              <a:t>xưng hô</a:t>
            </a:r>
            <a:r>
              <a:rPr lang="en-US" altLang="en-US" sz="3200" b="1" i="1" dirty="0">
                <a:solidFill>
                  <a:srgbClr val="FF0000"/>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hay</a:t>
            </a:r>
            <a:r>
              <a:rPr lang="en-US" altLang="en-US" sz="3200" b="1" i="1" dirty="0">
                <a:solidFill>
                  <a:srgbClr val="0000FF"/>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để </a:t>
            </a:r>
            <a:r>
              <a:rPr lang="vi-VN" altLang="en-US" sz="3200" b="1" i="1" dirty="0">
                <a:solidFill>
                  <a:srgbClr val="FF0000"/>
                </a:solidFill>
                <a:latin typeface="Times New Roman" panose="02020603050405020304" pitchFamily="18" charset="0"/>
              </a:rPr>
              <a:t>thay thế </a:t>
            </a:r>
            <a:r>
              <a:rPr lang="vi-VN" altLang="en-US" sz="3200" b="1" i="1" dirty="0">
                <a:solidFill>
                  <a:srgbClr val="0000FF"/>
                </a:solidFill>
                <a:latin typeface="Times New Roman" panose="02020603050405020304" pitchFamily="18" charset="0"/>
              </a:rPr>
              <a:t>danh từ, </a:t>
            </a:r>
            <a:r>
              <a:rPr lang="en-US" altLang="en-US" sz="3200" b="1" i="1" dirty="0" err="1">
                <a:solidFill>
                  <a:srgbClr val="0000FF"/>
                </a:solidFill>
                <a:latin typeface="Times New Roman" panose="02020603050405020304" pitchFamily="18" charset="0"/>
              </a:rPr>
              <a:t>động</a:t>
            </a:r>
            <a:r>
              <a:rPr lang="en-US" altLang="en-US" sz="3200" b="1" i="1" dirty="0">
                <a:solidFill>
                  <a:srgbClr val="0000FF"/>
                </a:solidFill>
                <a:latin typeface="Times New Roman" panose="02020603050405020304" pitchFamily="18" charset="0"/>
              </a:rPr>
              <a:t> </a:t>
            </a:r>
            <a:r>
              <a:rPr lang="en-US" altLang="en-US" sz="3200" b="1" i="1" dirty="0" err="1">
                <a:solidFill>
                  <a:srgbClr val="0000FF"/>
                </a:solidFill>
                <a:latin typeface="Times New Roman" panose="02020603050405020304" pitchFamily="18" charset="0"/>
              </a:rPr>
              <a:t>từ</a:t>
            </a:r>
            <a:r>
              <a:rPr lang="en-US" altLang="en-US" sz="3200" b="1" i="1" dirty="0">
                <a:solidFill>
                  <a:srgbClr val="0000FF"/>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tính từ </a:t>
            </a:r>
            <a:r>
              <a:rPr lang="en-US" altLang="en-US" sz="3200" b="1" i="1" dirty="0">
                <a:solidFill>
                  <a:srgbClr val="0000FF"/>
                </a:solidFill>
                <a:latin typeface="Times New Roman" panose="02020603050405020304" pitchFamily="18" charset="0"/>
              </a:rPr>
              <a:t>(</a:t>
            </a:r>
            <a:r>
              <a:rPr lang="vi-VN" altLang="en-US" sz="3200" b="1" i="1" dirty="0">
                <a:solidFill>
                  <a:srgbClr val="0000FF"/>
                </a:solidFill>
                <a:latin typeface="Times New Roman" panose="02020603050405020304" pitchFamily="18" charset="0"/>
              </a:rPr>
              <a:t>hoặc cụm danh từ,</a:t>
            </a:r>
            <a:r>
              <a:rPr lang="en-US" altLang="en-US" sz="3200" b="1" i="1" dirty="0">
                <a:solidFill>
                  <a:srgbClr val="0000FF"/>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cụm động từ,</a:t>
            </a:r>
            <a:r>
              <a:rPr lang="en-US" altLang="en-US" sz="3200" b="1" i="1" dirty="0">
                <a:solidFill>
                  <a:srgbClr val="0000FF"/>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cụm </a:t>
            </a:r>
            <a:r>
              <a:rPr lang="vi-VN" altLang="en-US" sz="3200" b="1" i="1" dirty="0">
                <a:solidFill>
                  <a:schemeClr val="accent6"/>
                </a:solidFill>
                <a:latin typeface="Times New Roman" panose="02020603050405020304" pitchFamily="18" charset="0"/>
              </a:rPr>
              <a:t>tính</a:t>
            </a:r>
            <a:r>
              <a:rPr lang="vi-VN" altLang="en-US" sz="3200" b="1" i="1" dirty="0">
                <a:solidFill>
                  <a:schemeClr val="accent6">
                    <a:lumMod val="75000"/>
                  </a:schemeClr>
                </a:solidFill>
                <a:latin typeface="Times New Roman" panose="02020603050405020304" pitchFamily="18" charset="0"/>
              </a:rPr>
              <a:t> </a:t>
            </a:r>
            <a:r>
              <a:rPr lang="vi-VN" altLang="en-US" sz="3200" b="1" i="1" dirty="0">
                <a:solidFill>
                  <a:srgbClr val="0000FF"/>
                </a:solidFill>
                <a:latin typeface="Times New Roman" panose="02020603050405020304" pitchFamily="18" charset="0"/>
              </a:rPr>
              <a:t>từ</a:t>
            </a:r>
            <a:r>
              <a:rPr lang="en-US" altLang="en-US" sz="3200" b="1" i="1" dirty="0">
                <a:solidFill>
                  <a:srgbClr val="0000FF"/>
                </a:solidFill>
                <a:latin typeface="Times New Roman" panose="02020603050405020304" pitchFamily="18" charset="0"/>
              </a:rPr>
              <a:t>)</a:t>
            </a:r>
            <a:r>
              <a:rPr lang="vi-VN" altLang="en-US" sz="3200" b="1" i="1" dirty="0">
                <a:solidFill>
                  <a:srgbClr val="0000FF"/>
                </a:solidFill>
                <a:latin typeface="Times New Roman" panose="02020603050405020304" pitchFamily="18" charset="0"/>
              </a:rPr>
              <a:t> trong câu cho </a:t>
            </a:r>
            <a:r>
              <a:rPr lang="vi-VN" altLang="en-US" sz="3200" b="1" i="1" dirty="0">
                <a:solidFill>
                  <a:srgbClr val="FF0000"/>
                </a:solidFill>
                <a:latin typeface="Times New Roman" panose="02020603050405020304" pitchFamily="18" charset="0"/>
              </a:rPr>
              <a:t>khỏi lặp lại </a:t>
            </a:r>
            <a:r>
              <a:rPr lang="vi-VN" altLang="en-US" sz="3200" b="1" i="1" dirty="0">
                <a:solidFill>
                  <a:srgbClr val="0000FF"/>
                </a:solidFill>
                <a:latin typeface="Times New Roman" panose="02020603050405020304" pitchFamily="18" charset="0"/>
              </a:rPr>
              <a:t>các từ ngữ ấy.</a:t>
            </a:r>
            <a:endParaRPr lang="en-US" altLang="en-US" sz="3200" b="1" i="1" dirty="0">
              <a:solidFill>
                <a:srgbClr val="0000FF"/>
              </a:solidFill>
              <a:latin typeface="Times New Roman" panose="02020603050405020304" pitchFamily="18" charset="0"/>
            </a:endParaRPr>
          </a:p>
        </p:txBody>
      </p:sp>
      <p:sp>
        <p:nvSpPr>
          <p:cNvPr id="11" name="Text Box 9">
            <a:extLst>
              <a:ext uri="{FF2B5EF4-FFF2-40B4-BE49-F238E27FC236}">
                <a16:creationId xmlns:a16="http://schemas.microsoft.com/office/drawing/2014/main" id="{03A499BD-6B99-44FB-AF02-FA4B27BE8CF3}"/>
              </a:ext>
            </a:extLst>
          </p:cNvPr>
          <p:cNvSpPr txBox="1">
            <a:spLocks noChangeArrowheads="1"/>
          </p:cNvSpPr>
          <p:nvPr/>
        </p:nvSpPr>
        <p:spPr bwMode="auto">
          <a:xfrm>
            <a:off x="5591160" y="1166778"/>
            <a:ext cx="20256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spcBef>
                <a:spcPct val="50000"/>
              </a:spcBef>
            </a:pP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Ghi</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nhớ</a:t>
            </a:r>
            <a:r>
              <a:rPr lang="en-US" altLang="en-US" sz="2800" b="1" dirty="0">
                <a:solidFill>
                  <a:srgbClr val="008000"/>
                </a:solidFill>
                <a:latin typeface="Times New Roman" panose="02020603050405020304" pitchFamily="18" charset="0"/>
              </a:rPr>
              <a:t> </a:t>
            </a:r>
            <a:endParaRPr lang="vi-VN" altLang="en-US" sz="2800" b="1" dirty="0">
              <a:solidFill>
                <a:srgbClr val="00800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2533"/>
    </mc:Choice>
    <mc:Fallback xmlns="">
      <p:transition spd="slow" advTm="4253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ChangeArrowheads="1"/>
          </p:cNvSpPr>
          <p:nvPr/>
        </p:nvSpPr>
        <p:spPr bwMode="auto">
          <a:xfrm>
            <a:off x="2057400" y="2209800"/>
            <a:ext cx="8001000" cy="3048000"/>
          </a:xfrm>
          <a:prstGeom prst="horizontalScroll">
            <a:avLst>
              <a:gd name="adj" fmla="val 12500"/>
            </a:avLst>
          </a:prstGeom>
          <a:solidFill>
            <a:schemeClr val="tx2">
              <a:lumMod val="40000"/>
              <a:lumOff val="60000"/>
            </a:schemeClr>
          </a:solidFill>
          <a:ln w="28575">
            <a:solidFill>
              <a:srgbClr val="FFC000"/>
            </a:solidFill>
            <a:prstDash val="dash"/>
            <a:round/>
            <a:headEnd/>
            <a:tailEnd/>
          </a:ln>
        </p:spPr>
        <p:txBody>
          <a:bodyPr anchor="b"/>
          <a:lstStyle/>
          <a:p>
            <a:pPr fontAlgn="base">
              <a:spcBef>
                <a:spcPct val="50000"/>
              </a:spcBef>
              <a:spcAft>
                <a:spcPct val="0"/>
              </a:spcAft>
              <a:defRPr/>
            </a:pPr>
            <a:endParaRPr lang="vi-VN" sz="2400" b="1" i="1" dirty="0">
              <a:solidFill>
                <a:srgbClr val="532476"/>
              </a:solidFill>
              <a:latin typeface="Times New Roman" panose="02020603050405020304" pitchFamily="18" charset="0"/>
            </a:endParaRPr>
          </a:p>
        </p:txBody>
      </p:sp>
      <p:sp>
        <p:nvSpPr>
          <p:cNvPr id="5" name="Rectangle 19"/>
          <p:cNvSpPr>
            <a:spLocks noChangeArrowheads="1"/>
          </p:cNvSpPr>
          <p:nvPr/>
        </p:nvSpPr>
        <p:spPr bwMode="auto">
          <a:xfrm>
            <a:off x="5257800" y="1524000"/>
            <a:ext cx="1524000" cy="9144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2400" b="1" dirty="0" err="1">
                <a:solidFill>
                  <a:srgbClr val="006666">
                    <a:lumMod val="75000"/>
                  </a:srgbClr>
                </a:solidFill>
                <a:effectLst>
                  <a:outerShdw blurRad="38100" dist="38100" dir="2700000" algn="tl">
                    <a:srgbClr val="C0C0C0"/>
                  </a:outerShdw>
                </a:effectLst>
                <a:latin typeface="Times New Roman" panose="02020603050405020304" pitchFamily="18" charset="0"/>
              </a:rPr>
              <a:t>Ghi</a:t>
            </a:r>
            <a:r>
              <a:rPr lang="en-US" sz="2400" b="1" dirty="0">
                <a:solidFill>
                  <a:srgbClr val="006666">
                    <a:lumMod val="75000"/>
                  </a:srgbClr>
                </a:solidFill>
                <a:effectLst>
                  <a:outerShdw blurRad="38100" dist="38100" dir="2700000" algn="tl">
                    <a:srgbClr val="C0C0C0"/>
                  </a:outerShdw>
                </a:effectLst>
                <a:latin typeface="Times New Roman" panose="02020603050405020304" pitchFamily="18" charset="0"/>
              </a:rPr>
              <a:t> </a:t>
            </a:r>
            <a:r>
              <a:rPr lang="en-US" sz="2400" b="1" dirty="0" err="1">
                <a:solidFill>
                  <a:srgbClr val="006666">
                    <a:lumMod val="75000"/>
                  </a:srgbClr>
                </a:solidFill>
                <a:effectLst>
                  <a:outerShdw blurRad="38100" dist="38100" dir="2700000" algn="tl">
                    <a:srgbClr val="C0C0C0"/>
                  </a:outerShdw>
                </a:effectLst>
                <a:latin typeface="Times New Roman" panose="02020603050405020304" pitchFamily="18" charset="0"/>
              </a:rPr>
              <a:t>nhớ</a:t>
            </a:r>
            <a:endParaRPr lang="en-US" sz="2400" b="1" dirty="0">
              <a:solidFill>
                <a:srgbClr val="006666">
                  <a:lumMod val="75000"/>
                </a:srgbClr>
              </a:solidFill>
              <a:effectLst>
                <a:outerShdw blurRad="38100" dist="38100" dir="2700000" algn="tl">
                  <a:srgbClr val="C0C0C0"/>
                </a:outerShdw>
              </a:effectLst>
              <a:latin typeface="Times New Roman" panose="02020603050405020304" pitchFamily="18" charset="0"/>
            </a:endParaRPr>
          </a:p>
        </p:txBody>
      </p:sp>
      <p:sp>
        <p:nvSpPr>
          <p:cNvPr id="6" name="Rectangle 20"/>
          <p:cNvSpPr>
            <a:spLocks noChangeArrowheads="1"/>
          </p:cNvSpPr>
          <p:nvPr/>
        </p:nvSpPr>
        <p:spPr bwMode="auto">
          <a:xfrm>
            <a:off x="2514600" y="2832100"/>
            <a:ext cx="7315200" cy="1816100"/>
          </a:xfrm>
          <a:prstGeom prst="rect">
            <a:avLst/>
          </a:prstGeom>
          <a:noFill/>
          <a:ln w="9525" algn="ctr">
            <a:noFill/>
            <a:miter lim="800000"/>
            <a:headEnd/>
            <a:tailEnd/>
          </a:ln>
          <a:effectLst/>
        </p:spPr>
        <p:txBody>
          <a:bodyPr>
            <a:spAutoFit/>
          </a:bodyPr>
          <a:lstStyle/>
          <a:p>
            <a:pPr algn="just" fontAlgn="base">
              <a:spcBef>
                <a:spcPct val="0"/>
              </a:spcBef>
              <a:spcAft>
                <a:spcPct val="0"/>
              </a:spcAft>
              <a:defRPr/>
            </a:pPr>
            <a:r>
              <a:rPr lang="vi-VN" sz="2800" b="1" dirty="0">
                <a:solidFill>
                  <a:srgbClr val="006666">
                    <a:lumMod val="50000"/>
                  </a:srgbClr>
                </a:solidFill>
                <a:latin typeface="Times New Roman" panose="02020603050405020304" pitchFamily="18" charset="0"/>
              </a:rPr>
              <a:t>Đại từ là từ dùng để xưng hô hay</a:t>
            </a:r>
            <a:r>
              <a:rPr lang="en-US" sz="2800" b="1" dirty="0">
                <a:solidFill>
                  <a:srgbClr val="006666">
                    <a:lumMod val="50000"/>
                  </a:srgbClr>
                </a:solidFill>
                <a:latin typeface="Times New Roman" panose="02020603050405020304" pitchFamily="18" charset="0"/>
              </a:rPr>
              <a:t> </a:t>
            </a:r>
            <a:r>
              <a:rPr lang="vi-VN" sz="2800" b="1" dirty="0">
                <a:solidFill>
                  <a:srgbClr val="006666">
                    <a:lumMod val="50000"/>
                  </a:srgbClr>
                </a:solidFill>
                <a:latin typeface="Times New Roman" panose="02020603050405020304" pitchFamily="18" charset="0"/>
              </a:rPr>
              <a:t>để thay thế danh từ, </a:t>
            </a:r>
            <a:r>
              <a:rPr lang="en-US" sz="2800" b="1" dirty="0" err="1">
                <a:solidFill>
                  <a:srgbClr val="006666">
                    <a:lumMod val="50000"/>
                  </a:srgbClr>
                </a:solidFill>
                <a:latin typeface="Times New Roman" panose="02020603050405020304" pitchFamily="18" charset="0"/>
              </a:rPr>
              <a:t>động</a:t>
            </a:r>
            <a:r>
              <a:rPr lang="en-US" sz="2800" b="1" dirty="0">
                <a:solidFill>
                  <a:srgbClr val="006666">
                    <a:lumMod val="50000"/>
                  </a:srgbClr>
                </a:solidFill>
                <a:latin typeface="Times New Roman" panose="02020603050405020304" pitchFamily="18" charset="0"/>
              </a:rPr>
              <a:t> </a:t>
            </a:r>
            <a:r>
              <a:rPr lang="en-US" sz="2800" b="1" dirty="0" err="1">
                <a:solidFill>
                  <a:srgbClr val="006666">
                    <a:lumMod val="50000"/>
                  </a:srgbClr>
                </a:solidFill>
                <a:latin typeface="Times New Roman" panose="02020603050405020304" pitchFamily="18" charset="0"/>
              </a:rPr>
              <a:t>từ</a:t>
            </a:r>
            <a:r>
              <a:rPr lang="en-US" sz="2800" b="1" dirty="0">
                <a:solidFill>
                  <a:srgbClr val="006666">
                    <a:lumMod val="50000"/>
                  </a:srgbClr>
                </a:solidFill>
                <a:latin typeface="Times New Roman" panose="02020603050405020304" pitchFamily="18" charset="0"/>
              </a:rPr>
              <a:t>, </a:t>
            </a:r>
            <a:r>
              <a:rPr lang="vi-VN" sz="2800" b="1" dirty="0">
                <a:solidFill>
                  <a:srgbClr val="006666">
                    <a:lumMod val="50000"/>
                  </a:srgbClr>
                </a:solidFill>
                <a:latin typeface="Times New Roman" panose="02020603050405020304" pitchFamily="18" charset="0"/>
              </a:rPr>
              <a:t>tính từ </a:t>
            </a:r>
            <a:r>
              <a:rPr lang="en-US" sz="2800" b="1" dirty="0">
                <a:solidFill>
                  <a:srgbClr val="006666">
                    <a:lumMod val="50000"/>
                  </a:srgbClr>
                </a:solidFill>
                <a:latin typeface="Times New Roman" panose="02020603050405020304" pitchFamily="18" charset="0"/>
              </a:rPr>
              <a:t>(</a:t>
            </a:r>
            <a:r>
              <a:rPr lang="vi-VN" sz="2800" b="1" dirty="0">
                <a:solidFill>
                  <a:srgbClr val="006666">
                    <a:lumMod val="50000"/>
                  </a:srgbClr>
                </a:solidFill>
                <a:latin typeface="Times New Roman" panose="02020603050405020304" pitchFamily="18" charset="0"/>
              </a:rPr>
              <a:t>hoặc cụm danh từ,</a:t>
            </a:r>
            <a:r>
              <a:rPr lang="en-US" sz="2800" b="1" dirty="0">
                <a:solidFill>
                  <a:srgbClr val="006666">
                    <a:lumMod val="50000"/>
                  </a:srgbClr>
                </a:solidFill>
                <a:latin typeface="Times New Roman" panose="02020603050405020304" pitchFamily="18" charset="0"/>
              </a:rPr>
              <a:t> </a:t>
            </a:r>
            <a:r>
              <a:rPr lang="vi-VN" sz="2800" b="1" dirty="0">
                <a:solidFill>
                  <a:srgbClr val="006666">
                    <a:lumMod val="50000"/>
                  </a:srgbClr>
                </a:solidFill>
                <a:latin typeface="Times New Roman" panose="02020603050405020304" pitchFamily="18" charset="0"/>
              </a:rPr>
              <a:t>cụm động từ,</a:t>
            </a:r>
            <a:r>
              <a:rPr lang="en-US" sz="2800" b="1" dirty="0">
                <a:solidFill>
                  <a:srgbClr val="006666">
                    <a:lumMod val="50000"/>
                  </a:srgbClr>
                </a:solidFill>
                <a:latin typeface="Times New Roman" panose="02020603050405020304" pitchFamily="18" charset="0"/>
              </a:rPr>
              <a:t> </a:t>
            </a:r>
            <a:r>
              <a:rPr lang="vi-VN" sz="2800" b="1" dirty="0">
                <a:solidFill>
                  <a:srgbClr val="006666">
                    <a:lumMod val="50000"/>
                  </a:srgbClr>
                </a:solidFill>
                <a:latin typeface="Times New Roman" panose="02020603050405020304" pitchFamily="18" charset="0"/>
              </a:rPr>
              <a:t>cụm tính từ</a:t>
            </a:r>
            <a:r>
              <a:rPr lang="en-US" sz="2800" b="1" dirty="0">
                <a:solidFill>
                  <a:srgbClr val="006666">
                    <a:lumMod val="50000"/>
                  </a:srgbClr>
                </a:solidFill>
                <a:latin typeface="Times New Roman" panose="02020603050405020304" pitchFamily="18" charset="0"/>
              </a:rPr>
              <a:t>)</a:t>
            </a:r>
            <a:r>
              <a:rPr lang="vi-VN" sz="2800" b="1" dirty="0">
                <a:solidFill>
                  <a:srgbClr val="006666">
                    <a:lumMod val="50000"/>
                  </a:srgbClr>
                </a:solidFill>
                <a:latin typeface="Times New Roman" panose="02020603050405020304" pitchFamily="18" charset="0"/>
              </a:rPr>
              <a:t> trong câu cho khỏi lặp lại các từ ngữ ấy.</a:t>
            </a:r>
            <a:endParaRPr lang="en-US" sz="2800" b="1" dirty="0">
              <a:solidFill>
                <a:srgbClr val="006666">
                  <a:lumMod val="50000"/>
                </a:srgbClr>
              </a:solidFill>
              <a:latin typeface="Times New Roman" panose="02020603050405020304" pitchFamily="18" charset="0"/>
            </a:endParaRPr>
          </a:p>
        </p:txBody>
      </p:sp>
    </p:spTree>
    <p:extLst>
      <p:ext uri="{BB962C8B-B14F-4D97-AF65-F5344CB8AC3E}">
        <p14:creationId xmlns:p14="http://schemas.microsoft.com/office/powerpoint/2010/main" val="3916100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par>
                                <p:cTn id="10" presetID="3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style.rotation</p:attrName>
                                        </p:attrNameLst>
                                      </p:cBhvr>
                                      <p:tavLst>
                                        <p:tav tm="0">
                                          <p:val>
                                            <p:fltVal val="720"/>
                                          </p:val>
                                        </p:tav>
                                        <p:tav tm="100000">
                                          <p:val>
                                            <p:fltVal val="0"/>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en-US" altLang="en-US" smtClean="0"/>
          </a:p>
        </p:txBody>
      </p:sp>
      <p:sp>
        <p:nvSpPr>
          <p:cNvPr id="53251" name="Rectangle 3"/>
          <p:cNvSpPr>
            <a:spLocks noGrp="1" noChangeArrowheads="1"/>
          </p:cNvSpPr>
          <p:nvPr>
            <p:ph type="body" idx="1"/>
          </p:nvPr>
        </p:nvSpPr>
        <p:spPr/>
        <p:txBody>
          <a:bodyPr/>
          <a:lstStyle/>
          <a:p>
            <a:endParaRPr lang="en-US" altLang="en-US" smtClean="0"/>
          </a:p>
        </p:txBody>
      </p:sp>
      <p:pic>
        <p:nvPicPr>
          <p:cNvPr id="53252" name="Picture 4" descr="00000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6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5" name="WordArt 5"/>
          <p:cNvSpPr>
            <a:spLocks noChangeArrowheads="1" noChangeShapeType="1" noTextEdit="1"/>
          </p:cNvSpPr>
          <p:nvPr/>
        </p:nvSpPr>
        <p:spPr bwMode="auto">
          <a:xfrm rot="182134">
            <a:off x="4267200" y="1066801"/>
            <a:ext cx="3352800" cy="1831975"/>
          </a:xfrm>
          <a:prstGeom prst="rect">
            <a:avLst/>
          </a:prstGeom>
        </p:spPr>
        <p:txBody>
          <a:bodyPr wrap="none" fromWordArt="1">
            <a:prstTxWarp prst="textTriangle">
              <a:avLst>
                <a:gd name="adj" fmla="val 33333"/>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vi-VN" sz="3600" b="1" kern="10">
                <a:ln w="9525">
                  <a:round/>
                  <a:headEnd/>
                  <a:tailEnd/>
                </a:ln>
                <a:gradFill rotWithShape="1">
                  <a:gsLst>
                    <a:gs pos="0">
                      <a:srgbClr val="FFE701"/>
                    </a:gs>
                    <a:gs pos="100000">
                      <a:srgbClr val="FE3E02"/>
                    </a:gs>
                  </a:gsLst>
                  <a:lin ang="5160000" scaled="1"/>
                </a:gradFill>
                <a:latin typeface="Times New Roman" panose="02020603050405020304" pitchFamily="18" charset="0"/>
                <a:cs typeface="Times New Roman" panose="02020603050405020304" pitchFamily="18" charset="0"/>
              </a:rPr>
              <a:t>Trò chơi</a:t>
            </a:r>
            <a:endParaRPr lang="en-US" sz="3600" b="1" kern="10">
              <a:ln w="9525">
                <a:round/>
                <a:headEnd/>
                <a:tailEnd/>
              </a:ln>
              <a:gradFill rotWithShape="1">
                <a:gsLst>
                  <a:gs pos="0">
                    <a:srgbClr val="FFE701"/>
                  </a:gs>
                  <a:gs pos="100000">
                    <a:srgbClr val="FE3E02"/>
                  </a:gs>
                </a:gsLst>
                <a:lin ang="5160000" scaled="1"/>
              </a:gradFill>
              <a:latin typeface="Times New Roman" panose="02020603050405020304" pitchFamily="18" charset="0"/>
              <a:cs typeface="Times New Roman" panose="02020603050405020304" pitchFamily="18" charset="0"/>
            </a:endParaRPr>
          </a:p>
        </p:txBody>
      </p:sp>
      <p:sp>
        <p:nvSpPr>
          <p:cNvPr id="148486" name="Text Box 6"/>
          <p:cNvSpPr txBox="1">
            <a:spLocks noChangeArrowheads="1"/>
          </p:cNvSpPr>
          <p:nvPr/>
        </p:nvSpPr>
        <p:spPr bwMode="auto">
          <a:xfrm>
            <a:off x="3962400" y="2743200"/>
            <a:ext cx="426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6000" b="1">
                <a:solidFill>
                  <a:srgbClr val="000000"/>
                </a:solidFill>
              </a:rPr>
              <a:t>Chú ong thông minh</a:t>
            </a:r>
          </a:p>
        </p:txBody>
      </p:sp>
    </p:spTree>
    <p:extLst>
      <p:ext uri="{BB962C8B-B14F-4D97-AF65-F5344CB8AC3E}">
        <p14:creationId xmlns:p14="http://schemas.microsoft.com/office/powerpoint/2010/main" val="1901568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fade">
                                      <p:cBhvr>
                                        <p:cTn id="7" dur="385" decel="100000"/>
                                        <p:tgtEl>
                                          <p:spTgt spid="148485"/>
                                        </p:tgtEl>
                                      </p:cBhvr>
                                    </p:animEffect>
                                    <p:animScale>
                                      <p:cBhvr>
                                        <p:cTn id="8" dur="385" decel="100000"/>
                                        <p:tgtEl>
                                          <p:spTgt spid="148485"/>
                                        </p:tgtEl>
                                      </p:cBhvr>
                                      <p:from x="10000" y="10000"/>
                                      <p:to x="200000" y="450000"/>
                                    </p:animScale>
                                    <p:animScale>
                                      <p:cBhvr>
                                        <p:cTn id="9" dur="615" accel="100000" fill="hold">
                                          <p:stCondLst>
                                            <p:cond delay="385"/>
                                          </p:stCondLst>
                                        </p:cTn>
                                        <p:tgtEl>
                                          <p:spTgt spid="148485"/>
                                        </p:tgtEl>
                                      </p:cBhvr>
                                      <p:from x="200000" y="450000"/>
                                      <p:to x="100000" y="100000"/>
                                    </p:animScale>
                                    <p:set>
                                      <p:cBhvr>
                                        <p:cTn id="10" dur="385" fill="hold"/>
                                        <p:tgtEl>
                                          <p:spTgt spid="148485"/>
                                        </p:tgtEl>
                                        <p:attrNameLst>
                                          <p:attrName>ppt_x</p:attrName>
                                        </p:attrNameLst>
                                      </p:cBhvr>
                                      <p:to>
                                        <p:strVal val="(0.5)"/>
                                      </p:to>
                                    </p:set>
                                    <p:anim from="(0.5)" to="(#ppt_x)" calcmode="lin" valueType="num">
                                      <p:cBhvr>
                                        <p:cTn id="11" dur="615" accel="100000" fill="hold">
                                          <p:stCondLst>
                                            <p:cond delay="385"/>
                                          </p:stCondLst>
                                        </p:cTn>
                                        <p:tgtEl>
                                          <p:spTgt spid="148485"/>
                                        </p:tgtEl>
                                        <p:attrNameLst>
                                          <p:attrName>ppt_x</p:attrName>
                                        </p:attrNameLst>
                                      </p:cBhvr>
                                    </p:anim>
                                    <p:set>
                                      <p:cBhvr>
                                        <p:cTn id="12" dur="385" fill="hold"/>
                                        <p:tgtEl>
                                          <p:spTgt spid="148485"/>
                                        </p:tgtEl>
                                        <p:attrNameLst>
                                          <p:attrName>ppt_y</p:attrName>
                                        </p:attrNameLst>
                                      </p:cBhvr>
                                      <p:to>
                                        <p:strVal val="(#ppt_y+0.4)"/>
                                      </p:to>
                                    </p:set>
                                    <p:anim from="(#ppt_y+0.4)" to="(#ppt_y)" calcmode="lin" valueType="num">
                                      <p:cBhvr>
                                        <p:cTn id="13" dur="615" accel="100000" fill="hold">
                                          <p:stCondLst>
                                            <p:cond delay="385"/>
                                          </p:stCondLst>
                                        </p:cTn>
                                        <p:tgtEl>
                                          <p:spTgt spid="148485"/>
                                        </p:tgtEl>
                                        <p:attrNameLst>
                                          <p:attrName>ppt_y</p:attrName>
                                        </p:attrNameLst>
                                      </p:cBhvr>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48486"/>
                                        </p:tgtEl>
                                        <p:attrNameLst>
                                          <p:attrName>style.visibility</p:attrName>
                                        </p:attrNameLst>
                                      </p:cBhvr>
                                      <p:to>
                                        <p:strVal val="visible"/>
                                      </p:to>
                                    </p:set>
                                    <p:anim calcmode="lin" valueType="num">
                                      <p:cBhvr>
                                        <p:cTn id="17" dur="1000" fill="hold"/>
                                        <p:tgtEl>
                                          <p:spTgt spid="148486"/>
                                        </p:tgtEl>
                                        <p:attrNameLst>
                                          <p:attrName>ppt_w</p:attrName>
                                        </p:attrNameLst>
                                      </p:cBhvr>
                                      <p:tavLst>
                                        <p:tav tm="0">
                                          <p:val>
                                            <p:fltVal val="0"/>
                                          </p:val>
                                        </p:tav>
                                        <p:tav tm="100000">
                                          <p:val>
                                            <p:strVal val="#ppt_w"/>
                                          </p:val>
                                        </p:tav>
                                      </p:tavLst>
                                    </p:anim>
                                    <p:anim calcmode="lin" valueType="num">
                                      <p:cBhvr>
                                        <p:cTn id="18" dur="1000" fill="hold"/>
                                        <p:tgtEl>
                                          <p:spTgt spid="1484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en-US" altLang="en-US" smtClean="0"/>
          </a:p>
        </p:txBody>
      </p:sp>
      <p:sp>
        <p:nvSpPr>
          <p:cNvPr id="53251" name="Rectangle 3"/>
          <p:cNvSpPr>
            <a:spLocks noGrp="1" noChangeArrowheads="1"/>
          </p:cNvSpPr>
          <p:nvPr>
            <p:ph type="body" idx="1"/>
          </p:nvPr>
        </p:nvSpPr>
        <p:spPr/>
        <p:txBody>
          <a:bodyPr/>
          <a:lstStyle/>
          <a:p>
            <a:endParaRPr lang="en-US" altLang="en-US" smtClean="0"/>
          </a:p>
        </p:txBody>
      </p:sp>
      <p:pic>
        <p:nvPicPr>
          <p:cNvPr id="53252" name="Picture 4" descr="00000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6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6" name="Text Box 6"/>
          <p:cNvSpPr txBox="1">
            <a:spLocks noChangeArrowheads="1"/>
          </p:cNvSpPr>
          <p:nvPr/>
        </p:nvSpPr>
        <p:spPr bwMode="auto">
          <a:xfrm>
            <a:off x="4191000" y="2133600"/>
            <a:ext cx="39163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3500" dirty="0" err="1">
                <a:solidFill>
                  <a:srgbClr val="FF0000"/>
                </a:solidFill>
              </a:rPr>
              <a:t>Các</a:t>
            </a:r>
            <a:r>
              <a:rPr lang="en-US" sz="3500" dirty="0">
                <a:solidFill>
                  <a:srgbClr val="FF0000"/>
                </a:solidFill>
              </a:rPr>
              <a:t> </a:t>
            </a:r>
            <a:r>
              <a:rPr lang="en-US" sz="3500" dirty="0" err="1">
                <a:solidFill>
                  <a:srgbClr val="FF0000"/>
                </a:solidFill>
              </a:rPr>
              <a:t>bạn</a:t>
            </a:r>
            <a:r>
              <a:rPr lang="en-US" sz="3500" dirty="0">
                <a:solidFill>
                  <a:srgbClr val="FF0000"/>
                </a:solidFill>
              </a:rPr>
              <a:t> </a:t>
            </a:r>
            <a:r>
              <a:rPr lang="en-US" sz="3500" dirty="0" err="1">
                <a:solidFill>
                  <a:srgbClr val="FF0000"/>
                </a:solidFill>
              </a:rPr>
              <a:t>thử</a:t>
            </a:r>
            <a:r>
              <a:rPr lang="en-US" sz="3500" dirty="0">
                <a:solidFill>
                  <a:srgbClr val="FF0000"/>
                </a:solidFill>
              </a:rPr>
              <a:t> </a:t>
            </a:r>
            <a:r>
              <a:rPr lang="en-US" sz="3500" dirty="0" err="1">
                <a:solidFill>
                  <a:srgbClr val="FF0000"/>
                </a:solidFill>
              </a:rPr>
              <a:t>đoán</a:t>
            </a:r>
            <a:r>
              <a:rPr lang="en-US" sz="3500" dirty="0">
                <a:solidFill>
                  <a:srgbClr val="FF0000"/>
                </a:solidFill>
              </a:rPr>
              <a:t> </a:t>
            </a:r>
            <a:r>
              <a:rPr lang="en-US" sz="3500" dirty="0" err="1">
                <a:solidFill>
                  <a:srgbClr val="FF0000"/>
                </a:solidFill>
              </a:rPr>
              <a:t>xem</a:t>
            </a:r>
            <a:r>
              <a:rPr lang="en-US" sz="3500" dirty="0">
                <a:solidFill>
                  <a:srgbClr val="FF0000"/>
                </a:solidFill>
              </a:rPr>
              <a:t> </a:t>
            </a:r>
            <a:r>
              <a:rPr lang="en-US" sz="3500" dirty="0" err="1">
                <a:solidFill>
                  <a:srgbClr val="FF0000"/>
                </a:solidFill>
              </a:rPr>
              <a:t>chú</a:t>
            </a:r>
            <a:r>
              <a:rPr lang="en-US" sz="3500" dirty="0">
                <a:solidFill>
                  <a:srgbClr val="FF0000"/>
                </a:solidFill>
              </a:rPr>
              <a:t> </a:t>
            </a:r>
            <a:r>
              <a:rPr lang="en-US" sz="3500" dirty="0" err="1">
                <a:solidFill>
                  <a:srgbClr val="FF0000"/>
                </a:solidFill>
              </a:rPr>
              <a:t>ong</a:t>
            </a:r>
            <a:r>
              <a:rPr lang="en-US" sz="3500" dirty="0">
                <a:solidFill>
                  <a:srgbClr val="FF0000"/>
                </a:solidFill>
              </a:rPr>
              <a:t> </a:t>
            </a:r>
            <a:r>
              <a:rPr lang="en-US" sz="3500" dirty="0" err="1">
                <a:solidFill>
                  <a:srgbClr val="FF0000"/>
                </a:solidFill>
              </a:rPr>
              <a:t>thông</a:t>
            </a:r>
            <a:r>
              <a:rPr lang="en-US" sz="3500" dirty="0">
                <a:solidFill>
                  <a:srgbClr val="FF0000"/>
                </a:solidFill>
              </a:rPr>
              <a:t> minh </a:t>
            </a:r>
            <a:r>
              <a:rPr lang="en-US" sz="3500" dirty="0" err="1">
                <a:solidFill>
                  <a:srgbClr val="FF0000"/>
                </a:solidFill>
              </a:rPr>
              <a:t>này</a:t>
            </a:r>
            <a:r>
              <a:rPr lang="en-US" sz="3500" dirty="0">
                <a:solidFill>
                  <a:srgbClr val="FF0000"/>
                </a:solidFill>
              </a:rPr>
              <a:t> </a:t>
            </a:r>
            <a:r>
              <a:rPr lang="en-US" sz="3500" dirty="0" err="1">
                <a:solidFill>
                  <a:srgbClr val="FF0000"/>
                </a:solidFill>
              </a:rPr>
              <a:t>có</a:t>
            </a:r>
            <a:r>
              <a:rPr lang="en-US" sz="3500" dirty="0">
                <a:solidFill>
                  <a:srgbClr val="FF0000"/>
                </a:solidFill>
              </a:rPr>
              <a:t> </a:t>
            </a:r>
            <a:r>
              <a:rPr lang="en-US" sz="3500" dirty="0" err="1">
                <a:solidFill>
                  <a:srgbClr val="FF0000"/>
                </a:solidFill>
              </a:rPr>
              <a:t>chọn</a:t>
            </a:r>
            <a:r>
              <a:rPr lang="en-US" sz="3500" dirty="0">
                <a:solidFill>
                  <a:srgbClr val="FF0000"/>
                </a:solidFill>
              </a:rPr>
              <a:t> </a:t>
            </a:r>
            <a:r>
              <a:rPr lang="en-US" sz="3500" dirty="0" err="1">
                <a:solidFill>
                  <a:srgbClr val="FF0000"/>
                </a:solidFill>
              </a:rPr>
              <a:t>được</a:t>
            </a:r>
            <a:r>
              <a:rPr lang="en-US" sz="3500" dirty="0">
                <a:solidFill>
                  <a:srgbClr val="FF0000"/>
                </a:solidFill>
              </a:rPr>
              <a:t> </a:t>
            </a:r>
            <a:r>
              <a:rPr lang="en-US" sz="3500" dirty="0" err="1">
                <a:solidFill>
                  <a:srgbClr val="FF0000"/>
                </a:solidFill>
              </a:rPr>
              <a:t>đúng</a:t>
            </a:r>
            <a:r>
              <a:rPr lang="en-US" sz="3500" dirty="0">
                <a:solidFill>
                  <a:srgbClr val="FF0000"/>
                </a:solidFill>
              </a:rPr>
              <a:t> ô </a:t>
            </a:r>
            <a:r>
              <a:rPr lang="en-US" sz="3500" dirty="0" err="1">
                <a:solidFill>
                  <a:srgbClr val="FF0000"/>
                </a:solidFill>
              </a:rPr>
              <a:t>chứa</a:t>
            </a:r>
            <a:r>
              <a:rPr lang="en-US" sz="3500" dirty="0">
                <a:solidFill>
                  <a:srgbClr val="FF0000"/>
                </a:solidFill>
              </a:rPr>
              <a:t> </a:t>
            </a:r>
            <a:r>
              <a:rPr lang="en-US" sz="3500" dirty="0" err="1">
                <a:solidFill>
                  <a:srgbClr val="FF0000"/>
                </a:solidFill>
              </a:rPr>
              <a:t>đại</a:t>
            </a:r>
            <a:r>
              <a:rPr lang="en-US" sz="3500" dirty="0">
                <a:solidFill>
                  <a:srgbClr val="FF0000"/>
                </a:solidFill>
              </a:rPr>
              <a:t> </a:t>
            </a:r>
            <a:r>
              <a:rPr lang="en-US" sz="3500" dirty="0" err="1">
                <a:solidFill>
                  <a:srgbClr val="FF0000"/>
                </a:solidFill>
              </a:rPr>
              <a:t>từ</a:t>
            </a:r>
            <a:r>
              <a:rPr lang="en-US" sz="3500" dirty="0">
                <a:solidFill>
                  <a:srgbClr val="FF0000"/>
                </a:solidFill>
              </a:rPr>
              <a:t> </a:t>
            </a:r>
            <a:r>
              <a:rPr lang="en-US" sz="3500" dirty="0" err="1">
                <a:solidFill>
                  <a:srgbClr val="FF0000"/>
                </a:solidFill>
              </a:rPr>
              <a:t>không</a:t>
            </a:r>
            <a:endParaRPr lang="en-US" altLang="en-US" sz="3500" b="1" dirty="0">
              <a:solidFill>
                <a:srgbClr val="FF0000"/>
              </a:solidFill>
            </a:endParaRPr>
          </a:p>
        </p:txBody>
      </p:sp>
    </p:spTree>
    <p:extLst>
      <p:ext uri="{BB962C8B-B14F-4D97-AF65-F5344CB8AC3E}">
        <p14:creationId xmlns:p14="http://schemas.microsoft.com/office/powerpoint/2010/main" val="1950956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8486"/>
                                        </p:tgtEl>
                                        <p:attrNameLst>
                                          <p:attrName>style.visibility</p:attrName>
                                        </p:attrNameLst>
                                      </p:cBhvr>
                                      <p:to>
                                        <p:strVal val="visible"/>
                                      </p:to>
                                    </p:set>
                                    <p:anim calcmode="lin" valueType="num">
                                      <p:cBhvr>
                                        <p:cTn id="7" dur="1000" fill="hold"/>
                                        <p:tgtEl>
                                          <p:spTgt spid="148486"/>
                                        </p:tgtEl>
                                        <p:attrNameLst>
                                          <p:attrName>ppt_w</p:attrName>
                                        </p:attrNameLst>
                                      </p:cBhvr>
                                      <p:tavLst>
                                        <p:tav tm="0">
                                          <p:val>
                                            <p:fltVal val="0"/>
                                          </p:val>
                                        </p:tav>
                                        <p:tav tm="100000">
                                          <p:val>
                                            <p:strVal val="#ppt_w"/>
                                          </p:val>
                                        </p:tav>
                                      </p:tavLst>
                                    </p:anim>
                                    <p:anim calcmode="lin" valueType="num">
                                      <p:cBhvr>
                                        <p:cTn id="8" dur="1000" fill="hold"/>
                                        <p:tgtEl>
                                          <p:spTgt spid="1484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8"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Oval 2" descr="Picture3"/>
          <p:cNvSpPr>
            <a:spLocks noChangeArrowheads="1"/>
          </p:cNvSpPr>
          <p:nvPr/>
        </p:nvSpPr>
        <p:spPr bwMode="auto">
          <a:xfrm>
            <a:off x="1981200" y="-152400"/>
            <a:ext cx="8001000" cy="701040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2400">
              <a:solidFill>
                <a:srgbClr val="000000"/>
              </a:solidFill>
            </a:endParaRPr>
          </a:p>
        </p:txBody>
      </p:sp>
      <p:sp>
        <p:nvSpPr>
          <p:cNvPr id="54276" name="Text Box 3"/>
          <p:cNvSpPr txBox="1">
            <a:spLocks noChangeArrowheads="1"/>
          </p:cNvSpPr>
          <p:nvPr/>
        </p:nvSpPr>
        <p:spPr bwMode="auto">
          <a:xfrm>
            <a:off x="6019800" y="228601"/>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00FF00"/>
                </a:solidFill>
              </a:rPr>
              <a:t>vẻ đẹp</a:t>
            </a:r>
          </a:p>
        </p:txBody>
      </p:sp>
      <p:sp>
        <p:nvSpPr>
          <p:cNvPr id="54277" name="Text Box 4"/>
          <p:cNvSpPr txBox="1">
            <a:spLocks noChangeArrowheads="1"/>
          </p:cNvSpPr>
          <p:nvPr/>
        </p:nvSpPr>
        <p:spPr bwMode="auto">
          <a:xfrm>
            <a:off x="4343400" y="1828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400" b="1">
                <a:solidFill>
                  <a:srgbClr val="990099"/>
                </a:solidFill>
              </a:rPr>
              <a:t>mình</a:t>
            </a:r>
          </a:p>
        </p:txBody>
      </p:sp>
      <p:sp>
        <p:nvSpPr>
          <p:cNvPr id="54278" name="Text Box 5"/>
          <p:cNvSpPr txBox="1">
            <a:spLocks noChangeArrowheads="1"/>
          </p:cNvSpPr>
          <p:nvPr/>
        </p:nvSpPr>
        <p:spPr bwMode="auto">
          <a:xfrm>
            <a:off x="4648200" y="3048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400" b="1" dirty="0" err="1">
                <a:solidFill>
                  <a:srgbClr val="990099"/>
                </a:solidFill>
                <a:latin typeface="VNI-Times" pitchFamily="2" charset="0"/>
              </a:rPr>
              <a:t>mày,tao</a:t>
            </a:r>
            <a:endParaRPr lang="en-US" altLang="en-US" sz="2400" b="1" dirty="0">
              <a:solidFill>
                <a:srgbClr val="990099"/>
              </a:solidFill>
              <a:latin typeface="VNI-Times" pitchFamily="2" charset="0"/>
            </a:endParaRPr>
          </a:p>
        </p:txBody>
      </p:sp>
      <p:sp>
        <p:nvSpPr>
          <p:cNvPr id="54279" name="Text Box 6"/>
          <p:cNvSpPr txBox="1">
            <a:spLocks noChangeArrowheads="1"/>
          </p:cNvSpPr>
          <p:nvPr/>
        </p:nvSpPr>
        <p:spPr bwMode="auto">
          <a:xfrm>
            <a:off x="6248400" y="228600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CC0099"/>
                </a:solidFill>
              </a:rPr>
              <a:t>bầu trời</a:t>
            </a:r>
          </a:p>
        </p:txBody>
      </p:sp>
      <p:sp>
        <p:nvSpPr>
          <p:cNvPr id="54280" name="Text Box 7"/>
          <p:cNvSpPr txBox="1">
            <a:spLocks noChangeArrowheads="1"/>
          </p:cNvSpPr>
          <p:nvPr/>
        </p:nvSpPr>
        <p:spPr bwMode="auto">
          <a:xfrm>
            <a:off x="5867400" y="3657601"/>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990099"/>
                </a:solidFill>
              </a:rPr>
              <a:t>nó</a:t>
            </a:r>
          </a:p>
        </p:txBody>
      </p:sp>
      <p:sp>
        <p:nvSpPr>
          <p:cNvPr id="50185" name="Text Box 8"/>
          <p:cNvSpPr txBox="1">
            <a:spLocks noChangeArrowheads="1"/>
          </p:cNvSpPr>
          <p:nvPr/>
        </p:nvSpPr>
        <p:spPr bwMode="auto">
          <a:xfrm>
            <a:off x="7239000" y="4140200"/>
            <a:ext cx="1219200" cy="584200"/>
          </a:xfrm>
          <a:prstGeom prst="rect">
            <a:avLst/>
          </a:prstGeom>
          <a:noFill/>
          <a:ln w="9525">
            <a:noFill/>
            <a:miter lim="800000"/>
            <a:headEnd/>
            <a:tailEnd/>
          </a:ln>
        </p:spPr>
        <p:txBody>
          <a:bodyPr>
            <a:spAutoFit/>
          </a:bodyPr>
          <a:lstStyle/>
          <a:p>
            <a:pPr algn="ctr" fontAlgn="base">
              <a:spcBef>
                <a:spcPct val="50000"/>
              </a:spcBef>
              <a:spcAft>
                <a:spcPct val="0"/>
              </a:spcAft>
              <a:defRPr/>
            </a:pPr>
            <a:r>
              <a:rPr lang="en-US" sz="3200" b="1" dirty="0" err="1">
                <a:solidFill>
                  <a:srgbClr val="006666">
                    <a:lumMod val="50000"/>
                  </a:srgbClr>
                </a:solidFill>
                <a:latin typeface="Times New Roman" panose="02020603050405020304" pitchFamily="18" charset="0"/>
              </a:rPr>
              <a:t>tớ</a:t>
            </a:r>
            <a:endParaRPr lang="en-US" sz="3200" b="1" dirty="0">
              <a:solidFill>
                <a:srgbClr val="006666">
                  <a:lumMod val="50000"/>
                </a:srgbClr>
              </a:solidFill>
              <a:latin typeface="Times New Roman" panose="02020603050405020304" pitchFamily="18" charset="0"/>
            </a:endParaRPr>
          </a:p>
        </p:txBody>
      </p:sp>
      <p:sp>
        <p:nvSpPr>
          <p:cNvPr id="54282" name="Text Box 9"/>
          <p:cNvSpPr txBox="1">
            <a:spLocks noChangeArrowheads="1"/>
          </p:cNvSpPr>
          <p:nvPr/>
        </p:nvSpPr>
        <p:spPr bwMode="auto">
          <a:xfrm>
            <a:off x="7162800" y="3048001"/>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dirty="0" err="1">
                <a:solidFill>
                  <a:srgbClr val="990099"/>
                </a:solidFill>
                <a:latin typeface="VNI-Times" pitchFamily="2" charset="0"/>
              </a:rPr>
              <a:t>Cậu</a:t>
            </a:r>
            <a:endParaRPr lang="en-US" altLang="en-US" sz="2800" b="1" dirty="0">
              <a:solidFill>
                <a:srgbClr val="990099"/>
              </a:solidFill>
              <a:latin typeface="VNI-Times" pitchFamily="2" charset="0"/>
            </a:endParaRPr>
          </a:p>
        </p:txBody>
      </p:sp>
      <p:sp>
        <p:nvSpPr>
          <p:cNvPr id="54283" name="Text Box 10"/>
          <p:cNvSpPr txBox="1">
            <a:spLocks noChangeArrowheads="1"/>
          </p:cNvSpPr>
          <p:nvPr/>
        </p:nvSpPr>
        <p:spPr bwMode="auto">
          <a:xfrm>
            <a:off x="7391400" y="5334001"/>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990099"/>
                </a:solidFill>
              </a:rPr>
              <a:t>núi</a:t>
            </a:r>
          </a:p>
        </p:txBody>
      </p:sp>
      <p:sp>
        <p:nvSpPr>
          <p:cNvPr id="54284" name="Text Box 11"/>
          <p:cNvSpPr txBox="1">
            <a:spLocks noChangeArrowheads="1"/>
          </p:cNvSpPr>
          <p:nvPr/>
        </p:nvSpPr>
        <p:spPr bwMode="auto">
          <a:xfrm>
            <a:off x="4876800" y="5334001"/>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990099"/>
                </a:solidFill>
              </a:rPr>
              <a:t>nhìn</a:t>
            </a:r>
          </a:p>
        </p:txBody>
      </p:sp>
      <p:sp>
        <p:nvSpPr>
          <p:cNvPr id="54285" name="Text Box 12"/>
          <p:cNvSpPr txBox="1">
            <a:spLocks noChangeArrowheads="1"/>
          </p:cNvSpPr>
          <p:nvPr/>
        </p:nvSpPr>
        <p:spPr bwMode="auto">
          <a:xfrm>
            <a:off x="3657600" y="3657601"/>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99CCCC"/>
                </a:solidFill>
              </a:rPr>
              <a:t>chạy</a:t>
            </a:r>
          </a:p>
        </p:txBody>
      </p:sp>
      <p:sp>
        <p:nvSpPr>
          <p:cNvPr id="54286" name="Text Box 13"/>
          <p:cNvSpPr txBox="1">
            <a:spLocks noChangeArrowheads="1"/>
          </p:cNvSpPr>
          <p:nvPr/>
        </p:nvSpPr>
        <p:spPr bwMode="auto">
          <a:xfrm>
            <a:off x="3276600" y="4800600"/>
            <a:ext cx="1600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600" b="1">
                <a:solidFill>
                  <a:srgbClr val="9933FF"/>
                </a:solidFill>
              </a:rPr>
              <a:t>xanh tươi</a:t>
            </a:r>
          </a:p>
        </p:txBody>
      </p:sp>
      <p:sp>
        <p:nvSpPr>
          <p:cNvPr id="54287" name="Text Box 14"/>
          <p:cNvSpPr txBox="1">
            <a:spLocks noChangeArrowheads="1"/>
          </p:cNvSpPr>
          <p:nvPr/>
        </p:nvSpPr>
        <p:spPr bwMode="auto">
          <a:xfrm>
            <a:off x="5867400" y="1371601"/>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00CCFF"/>
                </a:solidFill>
                <a:latin typeface="VNI-Times" pitchFamily="2" charset="0"/>
              </a:rPr>
              <a:t>Caäu,tôù</a:t>
            </a:r>
          </a:p>
        </p:txBody>
      </p:sp>
      <p:sp>
        <p:nvSpPr>
          <p:cNvPr id="54288" name="Text Box 15"/>
          <p:cNvSpPr txBox="1">
            <a:spLocks noChangeArrowheads="1"/>
          </p:cNvSpPr>
          <p:nvPr/>
        </p:nvSpPr>
        <p:spPr bwMode="auto">
          <a:xfrm>
            <a:off x="4953000" y="762001"/>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000000"/>
                </a:solidFill>
              </a:rPr>
              <a:t>múa</a:t>
            </a:r>
          </a:p>
        </p:txBody>
      </p:sp>
      <p:sp>
        <p:nvSpPr>
          <p:cNvPr id="54289" name="Text Box 16"/>
          <p:cNvSpPr txBox="1">
            <a:spLocks noChangeArrowheads="1"/>
          </p:cNvSpPr>
          <p:nvPr/>
        </p:nvSpPr>
        <p:spPr bwMode="auto">
          <a:xfrm>
            <a:off x="3429000" y="1371601"/>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000000"/>
                </a:solidFill>
              </a:rPr>
              <a:t>bộ đội</a:t>
            </a:r>
          </a:p>
        </p:txBody>
      </p:sp>
      <p:sp>
        <p:nvSpPr>
          <p:cNvPr id="54290" name="Text Box 17"/>
          <p:cNvSpPr txBox="1">
            <a:spLocks noChangeArrowheads="1"/>
          </p:cNvSpPr>
          <p:nvPr/>
        </p:nvSpPr>
        <p:spPr bwMode="auto">
          <a:xfrm>
            <a:off x="3505200" y="2286000"/>
            <a:ext cx="121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990099"/>
                </a:solidFill>
              </a:rPr>
              <a:t>xinh đẹp</a:t>
            </a:r>
          </a:p>
        </p:txBody>
      </p:sp>
      <p:sp>
        <p:nvSpPr>
          <p:cNvPr id="54291" name="Text Box 18"/>
          <p:cNvSpPr txBox="1">
            <a:spLocks noChangeArrowheads="1"/>
          </p:cNvSpPr>
          <p:nvPr/>
        </p:nvSpPr>
        <p:spPr bwMode="auto">
          <a:xfrm>
            <a:off x="4572000" y="4191001"/>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006666"/>
                </a:solidFill>
              </a:rPr>
              <a:t>tôi</a:t>
            </a:r>
          </a:p>
        </p:txBody>
      </p:sp>
      <p:sp>
        <p:nvSpPr>
          <p:cNvPr id="54292" name="Text Box 19"/>
          <p:cNvSpPr txBox="1">
            <a:spLocks noChangeArrowheads="1"/>
          </p:cNvSpPr>
          <p:nvPr/>
        </p:nvSpPr>
        <p:spPr bwMode="auto">
          <a:xfrm>
            <a:off x="4876800" y="5334001"/>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33CC33"/>
                </a:solidFill>
              </a:rPr>
              <a:t>nhìn</a:t>
            </a:r>
          </a:p>
        </p:txBody>
      </p:sp>
      <p:sp>
        <p:nvSpPr>
          <p:cNvPr id="54293" name="Text Box 20"/>
          <p:cNvSpPr txBox="1">
            <a:spLocks noChangeArrowheads="1"/>
          </p:cNvSpPr>
          <p:nvPr/>
        </p:nvSpPr>
        <p:spPr bwMode="auto">
          <a:xfrm>
            <a:off x="6019800" y="4572000"/>
            <a:ext cx="121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FF0066"/>
                </a:solidFill>
              </a:rPr>
              <a:t>hoa hồng</a:t>
            </a:r>
          </a:p>
        </p:txBody>
      </p:sp>
      <p:sp>
        <p:nvSpPr>
          <p:cNvPr id="54294" name="Text Box 21"/>
          <p:cNvSpPr txBox="1">
            <a:spLocks noChangeArrowheads="1"/>
          </p:cNvSpPr>
          <p:nvPr/>
        </p:nvSpPr>
        <p:spPr bwMode="auto">
          <a:xfrm>
            <a:off x="7315200" y="1905001"/>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FF0000"/>
                </a:solidFill>
                <a:latin typeface="VNI-Times" pitchFamily="2" charset="0"/>
              </a:rPr>
              <a:t>baø</a:t>
            </a:r>
          </a:p>
        </p:txBody>
      </p:sp>
      <p:sp>
        <p:nvSpPr>
          <p:cNvPr id="54295" name="Text Box 22"/>
          <p:cNvSpPr txBox="1">
            <a:spLocks noChangeArrowheads="1"/>
          </p:cNvSpPr>
          <p:nvPr/>
        </p:nvSpPr>
        <p:spPr bwMode="auto">
          <a:xfrm>
            <a:off x="7315200" y="762001"/>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990099"/>
                </a:solidFill>
                <a:latin typeface="VNI-Times" pitchFamily="2" charset="0"/>
              </a:rPr>
              <a:t>tôù</a:t>
            </a:r>
          </a:p>
        </p:txBody>
      </p:sp>
      <p:sp>
        <p:nvSpPr>
          <p:cNvPr id="149527" name="AutoShape 23"/>
          <p:cNvSpPr>
            <a:spLocks noChangeArrowheads="1"/>
          </p:cNvSpPr>
          <p:nvPr/>
        </p:nvSpPr>
        <p:spPr bwMode="auto">
          <a:xfrm>
            <a:off x="5778500" y="-76200"/>
            <a:ext cx="1676400" cy="11430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endParaRPr lang="en-US" sz="4400" b="1" dirty="0">
              <a:solidFill>
                <a:srgbClr val="000000"/>
              </a:solidFill>
              <a:latin typeface="Times New Roman" panose="02020603050405020304" pitchFamily="18" charset="0"/>
            </a:endParaRPr>
          </a:p>
        </p:txBody>
      </p:sp>
      <p:sp>
        <p:nvSpPr>
          <p:cNvPr id="149528" name="AutoShape 24"/>
          <p:cNvSpPr>
            <a:spLocks noChangeArrowheads="1"/>
          </p:cNvSpPr>
          <p:nvPr/>
        </p:nvSpPr>
        <p:spPr bwMode="auto">
          <a:xfrm>
            <a:off x="4495800" y="457200"/>
            <a:ext cx="1600200" cy="11430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endParaRPr lang="en-US" sz="4400" b="1" dirty="0">
              <a:solidFill>
                <a:srgbClr val="000000"/>
              </a:solidFill>
              <a:latin typeface="Times New Roman" panose="02020603050405020304" pitchFamily="18" charset="0"/>
            </a:endParaRPr>
          </a:p>
        </p:txBody>
      </p:sp>
      <p:sp>
        <p:nvSpPr>
          <p:cNvPr id="149529" name="AutoShape 25"/>
          <p:cNvSpPr>
            <a:spLocks noChangeArrowheads="1"/>
          </p:cNvSpPr>
          <p:nvPr/>
        </p:nvSpPr>
        <p:spPr bwMode="auto">
          <a:xfrm>
            <a:off x="3200400" y="990600"/>
            <a:ext cx="1676400" cy="12192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endParaRPr lang="en-US" sz="4400" b="1" dirty="0">
              <a:solidFill>
                <a:srgbClr val="000000"/>
              </a:solidFill>
              <a:latin typeface="Times New Roman" panose="02020603050405020304" pitchFamily="18" charset="0"/>
            </a:endParaRPr>
          </a:p>
        </p:txBody>
      </p:sp>
      <p:sp>
        <p:nvSpPr>
          <p:cNvPr id="149530" name="AutoShape 26"/>
          <p:cNvSpPr>
            <a:spLocks noChangeArrowheads="1"/>
          </p:cNvSpPr>
          <p:nvPr/>
        </p:nvSpPr>
        <p:spPr bwMode="auto">
          <a:xfrm>
            <a:off x="3200400" y="2209800"/>
            <a:ext cx="1752600" cy="10668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r>
              <a:rPr lang="en-US" sz="4400" b="1" dirty="0">
                <a:solidFill>
                  <a:srgbClr val="000000"/>
                </a:solidFill>
                <a:latin typeface="Times New Roman" panose="02020603050405020304" pitchFamily="18" charset="0"/>
              </a:rPr>
              <a:t>1</a:t>
            </a:r>
          </a:p>
        </p:txBody>
      </p:sp>
      <p:sp>
        <p:nvSpPr>
          <p:cNvPr id="149531" name="AutoShape 27"/>
          <p:cNvSpPr>
            <a:spLocks noChangeArrowheads="1"/>
          </p:cNvSpPr>
          <p:nvPr/>
        </p:nvSpPr>
        <p:spPr bwMode="auto">
          <a:xfrm>
            <a:off x="4572000" y="1600200"/>
            <a:ext cx="1600200" cy="11430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r>
              <a:rPr lang="en-US" sz="4400" b="1" dirty="0">
                <a:solidFill>
                  <a:srgbClr val="000000"/>
                </a:solidFill>
                <a:latin typeface="Times New Roman" panose="02020603050405020304" pitchFamily="18" charset="0"/>
              </a:rPr>
              <a:t>2</a:t>
            </a:r>
          </a:p>
        </p:txBody>
      </p:sp>
      <p:sp>
        <p:nvSpPr>
          <p:cNvPr id="149532" name="AutoShape 28"/>
          <p:cNvSpPr>
            <a:spLocks noChangeArrowheads="1"/>
          </p:cNvSpPr>
          <p:nvPr/>
        </p:nvSpPr>
        <p:spPr bwMode="auto">
          <a:xfrm>
            <a:off x="5818188" y="990600"/>
            <a:ext cx="1600200" cy="11430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endParaRPr lang="en-US" sz="4400" b="1" dirty="0">
              <a:solidFill>
                <a:srgbClr val="000000"/>
              </a:solidFill>
              <a:latin typeface="Times New Roman" panose="02020603050405020304" pitchFamily="18" charset="0"/>
            </a:endParaRPr>
          </a:p>
        </p:txBody>
      </p:sp>
      <p:sp>
        <p:nvSpPr>
          <p:cNvPr id="149533" name="AutoShape 29"/>
          <p:cNvSpPr>
            <a:spLocks noChangeArrowheads="1"/>
          </p:cNvSpPr>
          <p:nvPr/>
        </p:nvSpPr>
        <p:spPr bwMode="auto">
          <a:xfrm>
            <a:off x="7162800" y="457200"/>
            <a:ext cx="1600200" cy="12192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endParaRPr lang="en-US" sz="4400" b="1" dirty="0">
              <a:solidFill>
                <a:srgbClr val="000000"/>
              </a:solidFill>
              <a:latin typeface="Times New Roman" panose="02020603050405020304" pitchFamily="18" charset="0"/>
            </a:endParaRPr>
          </a:p>
        </p:txBody>
      </p:sp>
      <p:sp>
        <p:nvSpPr>
          <p:cNvPr id="149534" name="AutoShape 30"/>
          <p:cNvSpPr>
            <a:spLocks noChangeArrowheads="1"/>
          </p:cNvSpPr>
          <p:nvPr/>
        </p:nvSpPr>
        <p:spPr bwMode="auto">
          <a:xfrm>
            <a:off x="7086600" y="1600200"/>
            <a:ext cx="1752600" cy="11430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endParaRPr lang="en-US" sz="4400" b="1" dirty="0">
              <a:solidFill>
                <a:srgbClr val="000000"/>
              </a:solidFill>
              <a:latin typeface="Times New Roman" panose="02020603050405020304" pitchFamily="18" charset="0"/>
            </a:endParaRPr>
          </a:p>
        </p:txBody>
      </p:sp>
      <p:sp>
        <p:nvSpPr>
          <p:cNvPr id="149535" name="AutoShape 31"/>
          <p:cNvSpPr>
            <a:spLocks noChangeArrowheads="1"/>
          </p:cNvSpPr>
          <p:nvPr/>
        </p:nvSpPr>
        <p:spPr bwMode="auto">
          <a:xfrm>
            <a:off x="5746750" y="2102644"/>
            <a:ext cx="1600200" cy="12192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r>
              <a:rPr lang="en-US" sz="4400" b="1" dirty="0">
                <a:solidFill>
                  <a:srgbClr val="000000"/>
                </a:solidFill>
                <a:latin typeface="Times New Roman" panose="02020603050405020304" pitchFamily="18" charset="0"/>
              </a:rPr>
              <a:t>3</a:t>
            </a:r>
          </a:p>
        </p:txBody>
      </p:sp>
      <p:sp>
        <p:nvSpPr>
          <p:cNvPr id="149536" name="AutoShape 32"/>
          <p:cNvSpPr>
            <a:spLocks noChangeArrowheads="1"/>
          </p:cNvSpPr>
          <p:nvPr/>
        </p:nvSpPr>
        <p:spPr bwMode="auto">
          <a:xfrm>
            <a:off x="4576762" y="2717003"/>
            <a:ext cx="1524000" cy="11430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r>
              <a:rPr lang="en-US" sz="4400" b="1" dirty="0">
                <a:solidFill>
                  <a:srgbClr val="000000"/>
                </a:solidFill>
                <a:latin typeface="Times New Roman" panose="02020603050405020304" pitchFamily="18" charset="0"/>
              </a:rPr>
              <a:t>7</a:t>
            </a:r>
          </a:p>
        </p:txBody>
      </p:sp>
      <p:sp>
        <p:nvSpPr>
          <p:cNvPr id="149537" name="AutoShape 33"/>
          <p:cNvSpPr>
            <a:spLocks noChangeArrowheads="1"/>
          </p:cNvSpPr>
          <p:nvPr/>
        </p:nvSpPr>
        <p:spPr bwMode="auto">
          <a:xfrm>
            <a:off x="7072315" y="2720977"/>
            <a:ext cx="1600200" cy="12192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r>
              <a:rPr lang="en-US" sz="4400" b="1" dirty="0">
                <a:solidFill>
                  <a:srgbClr val="000000"/>
                </a:solidFill>
                <a:latin typeface="Times New Roman" panose="02020603050405020304" pitchFamily="18" charset="0"/>
              </a:rPr>
              <a:t>4</a:t>
            </a:r>
          </a:p>
        </p:txBody>
      </p:sp>
      <p:sp>
        <p:nvSpPr>
          <p:cNvPr id="149538" name="AutoShape 34"/>
          <p:cNvSpPr>
            <a:spLocks noChangeArrowheads="1"/>
          </p:cNvSpPr>
          <p:nvPr/>
        </p:nvSpPr>
        <p:spPr bwMode="auto">
          <a:xfrm>
            <a:off x="3262313" y="3276600"/>
            <a:ext cx="1600200" cy="11430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r>
              <a:rPr lang="en-US" sz="4400" b="1" dirty="0">
                <a:solidFill>
                  <a:srgbClr val="000000"/>
                </a:solidFill>
                <a:latin typeface="Times New Roman" panose="02020603050405020304" pitchFamily="18" charset="0"/>
              </a:rPr>
              <a:t>8</a:t>
            </a:r>
          </a:p>
        </p:txBody>
      </p:sp>
      <p:sp>
        <p:nvSpPr>
          <p:cNvPr id="149539" name="AutoShape 35"/>
          <p:cNvSpPr>
            <a:spLocks noChangeArrowheads="1"/>
          </p:cNvSpPr>
          <p:nvPr/>
        </p:nvSpPr>
        <p:spPr bwMode="auto">
          <a:xfrm>
            <a:off x="5791200" y="3276600"/>
            <a:ext cx="1600200" cy="12192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r>
              <a:rPr lang="en-US" sz="4400" b="1" dirty="0">
                <a:solidFill>
                  <a:srgbClr val="000000"/>
                </a:solidFill>
                <a:latin typeface="Times New Roman" panose="02020603050405020304" pitchFamily="18" charset="0"/>
              </a:rPr>
              <a:t>6</a:t>
            </a:r>
          </a:p>
        </p:txBody>
      </p:sp>
      <p:sp>
        <p:nvSpPr>
          <p:cNvPr id="149540" name="AutoShape 36"/>
          <p:cNvSpPr>
            <a:spLocks noChangeArrowheads="1"/>
          </p:cNvSpPr>
          <p:nvPr/>
        </p:nvSpPr>
        <p:spPr bwMode="auto">
          <a:xfrm>
            <a:off x="4572000" y="3810000"/>
            <a:ext cx="1524000" cy="12954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r>
              <a:rPr lang="en-US" sz="4400" b="1" dirty="0">
                <a:solidFill>
                  <a:srgbClr val="000000"/>
                </a:solidFill>
                <a:latin typeface="Times New Roman" panose="02020603050405020304" pitchFamily="18" charset="0"/>
              </a:rPr>
              <a:t>9</a:t>
            </a:r>
          </a:p>
        </p:txBody>
      </p:sp>
      <p:sp>
        <p:nvSpPr>
          <p:cNvPr id="149541" name="AutoShape 37"/>
          <p:cNvSpPr>
            <a:spLocks noChangeArrowheads="1"/>
          </p:cNvSpPr>
          <p:nvPr/>
        </p:nvSpPr>
        <p:spPr bwMode="auto">
          <a:xfrm>
            <a:off x="3262313" y="4405313"/>
            <a:ext cx="1600200" cy="12954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endParaRPr lang="en-US" sz="4400" b="1" dirty="0">
              <a:solidFill>
                <a:srgbClr val="000000"/>
              </a:solidFill>
              <a:latin typeface="Times New Roman" panose="02020603050405020304" pitchFamily="18" charset="0"/>
            </a:endParaRPr>
          </a:p>
        </p:txBody>
      </p:sp>
      <p:sp>
        <p:nvSpPr>
          <p:cNvPr id="149542" name="AutoShape 38"/>
          <p:cNvSpPr>
            <a:spLocks noChangeArrowheads="1"/>
          </p:cNvSpPr>
          <p:nvPr/>
        </p:nvSpPr>
        <p:spPr bwMode="auto">
          <a:xfrm>
            <a:off x="4572000" y="5029200"/>
            <a:ext cx="1600200" cy="12954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endParaRPr lang="en-US" sz="4400" b="1" dirty="0">
              <a:solidFill>
                <a:srgbClr val="000000"/>
              </a:solidFill>
              <a:latin typeface="Times New Roman" panose="02020603050405020304" pitchFamily="18" charset="0"/>
            </a:endParaRPr>
          </a:p>
        </p:txBody>
      </p:sp>
      <p:sp>
        <p:nvSpPr>
          <p:cNvPr id="149543" name="AutoShape 39"/>
          <p:cNvSpPr>
            <a:spLocks noChangeArrowheads="1"/>
          </p:cNvSpPr>
          <p:nvPr/>
        </p:nvSpPr>
        <p:spPr bwMode="auto">
          <a:xfrm>
            <a:off x="5791200" y="4419600"/>
            <a:ext cx="1600200" cy="12954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r>
              <a:rPr lang="en-US" sz="4400" b="1" dirty="0">
                <a:solidFill>
                  <a:srgbClr val="000000"/>
                </a:solidFill>
                <a:latin typeface="Times New Roman" panose="02020603050405020304" pitchFamily="18" charset="0"/>
              </a:rPr>
              <a:t>10</a:t>
            </a:r>
          </a:p>
        </p:txBody>
      </p:sp>
      <p:sp>
        <p:nvSpPr>
          <p:cNvPr id="149544" name="AutoShape 40"/>
          <p:cNvSpPr>
            <a:spLocks noChangeArrowheads="1"/>
          </p:cNvSpPr>
          <p:nvPr/>
        </p:nvSpPr>
        <p:spPr bwMode="auto">
          <a:xfrm>
            <a:off x="7086600" y="3886200"/>
            <a:ext cx="1600200" cy="11430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r>
              <a:rPr lang="en-US" sz="4400" b="1" dirty="0">
                <a:solidFill>
                  <a:srgbClr val="000000"/>
                </a:solidFill>
                <a:latin typeface="Times New Roman" panose="02020603050405020304" pitchFamily="18" charset="0"/>
              </a:rPr>
              <a:t>5</a:t>
            </a:r>
          </a:p>
        </p:txBody>
      </p:sp>
      <p:sp>
        <p:nvSpPr>
          <p:cNvPr id="149545" name="AutoShape 41"/>
          <p:cNvSpPr>
            <a:spLocks noChangeArrowheads="1"/>
          </p:cNvSpPr>
          <p:nvPr/>
        </p:nvSpPr>
        <p:spPr bwMode="auto">
          <a:xfrm>
            <a:off x="7086600" y="5029200"/>
            <a:ext cx="1600200" cy="1219200"/>
          </a:xfrm>
          <a:prstGeom prst="flowChartPreparation">
            <a:avLst/>
          </a:prstGeom>
          <a:solidFill>
            <a:srgbClr val="FFD21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defRPr/>
            </a:pPr>
            <a:endParaRPr lang="en-US" sz="4400" b="1" dirty="0">
              <a:solidFill>
                <a:srgbClr val="000000"/>
              </a:solidFill>
              <a:latin typeface="Times New Roman" panose="02020603050405020304" pitchFamily="18" charset="0"/>
            </a:endParaRPr>
          </a:p>
        </p:txBody>
      </p:sp>
      <p:pic>
        <p:nvPicPr>
          <p:cNvPr id="54315" name="Picture 42" descr="be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4995864"/>
            <a:ext cx="2286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6" name="Picture 43" descr="Abelha_0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676401"/>
            <a:ext cx="12192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715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xit" presetSubtype="16" fill="hold" nodeType="clickEffect">
                                  <p:stCondLst>
                                    <p:cond delay="0"/>
                                  </p:stCondLst>
                                  <p:childTnLst>
                                    <p:animEffect transition="out" filter="plus(in)">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95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8" presetClass="exit" presetSubtype="16" fill="hold" grpId="0" nodeType="clickEffect">
                                  <p:stCondLst>
                                    <p:cond delay="0"/>
                                  </p:stCondLst>
                                  <p:childTnLst>
                                    <p:animEffect transition="out" filter="diamond(in)">
                                      <p:cBhvr>
                                        <p:cTn id="12" dur="2000"/>
                                        <p:tgtEl>
                                          <p:spTgt spid="149527"/>
                                        </p:tgtEl>
                                      </p:cBhvr>
                                    </p:animEffect>
                                    <p:set>
                                      <p:cBhvr>
                                        <p:cTn id="13" dur="1" fill="hold">
                                          <p:stCondLst>
                                            <p:cond delay="1999"/>
                                          </p:stCondLst>
                                        </p:cTn>
                                        <p:tgtEl>
                                          <p:spTgt spid="149527"/>
                                        </p:tgtEl>
                                        <p:attrNameLst>
                                          <p:attrName>style.visibility</p:attrName>
                                        </p:attrNameLst>
                                      </p:cBhvr>
                                      <p:to>
                                        <p:strVal val="hidden"/>
                                      </p:to>
                                    </p:set>
                                  </p:childTnLst>
                                </p:cTn>
                              </p:par>
                            </p:childTnLst>
                          </p:cTn>
                        </p:par>
                      </p:childTnLst>
                    </p:cTn>
                  </p:par>
                </p:childTnLst>
              </p:cTn>
              <p:nextCondLst>
                <p:cond evt="onClick" delay="0">
                  <p:tgtEl>
                    <p:spTgt spid="149527"/>
                  </p:tgtEl>
                </p:cond>
              </p:nextCondLst>
            </p:seq>
            <p:seq concurrent="1" nextAc="seek">
              <p:cTn id="14" restart="whenNotActive" fill="hold" evtFilter="cancelBubble" nodeType="interactiveSeq">
                <p:stCondLst>
                  <p:cond evt="onClick" delay="0">
                    <p:tgtEl>
                      <p:spTgt spid="14952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149528"/>
                                        </p:tgtEl>
                                      </p:cBhvr>
                                    </p:animEffect>
                                    <p:set>
                                      <p:cBhvr>
                                        <p:cTn id="19" dur="1" fill="hold">
                                          <p:stCondLst>
                                            <p:cond delay="499"/>
                                          </p:stCondLst>
                                        </p:cTn>
                                        <p:tgtEl>
                                          <p:spTgt spid="149528"/>
                                        </p:tgtEl>
                                        <p:attrNameLst>
                                          <p:attrName>style.visibility</p:attrName>
                                        </p:attrNameLst>
                                      </p:cBhvr>
                                      <p:to>
                                        <p:strVal val="hidden"/>
                                      </p:to>
                                    </p:set>
                                  </p:childTnLst>
                                </p:cTn>
                              </p:par>
                            </p:childTnLst>
                          </p:cTn>
                        </p:par>
                      </p:childTnLst>
                    </p:cTn>
                  </p:par>
                </p:childTnLst>
              </p:cTn>
              <p:nextCondLst>
                <p:cond evt="onClick" delay="0">
                  <p:tgtEl>
                    <p:spTgt spid="149528"/>
                  </p:tgtEl>
                </p:cond>
              </p:nextCondLst>
            </p:seq>
            <p:seq concurrent="1" nextAc="seek">
              <p:cTn id="20" restart="whenNotActive" fill="hold" evtFilter="cancelBubble" nodeType="interactiveSeq">
                <p:stCondLst>
                  <p:cond evt="onClick" delay="0">
                    <p:tgtEl>
                      <p:spTgt spid="1495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8" presetClass="exit" presetSubtype="16" fill="hold" grpId="0" nodeType="clickEffect">
                                  <p:stCondLst>
                                    <p:cond delay="0"/>
                                  </p:stCondLst>
                                  <p:childTnLst>
                                    <p:animEffect transition="out" filter="diamond(in)">
                                      <p:cBhvr>
                                        <p:cTn id="24" dur="2000"/>
                                        <p:tgtEl>
                                          <p:spTgt spid="149529"/>
                                        </p:tgtEl>
                                      </p:cBhvr>
                                    </p:animEffect>
                                    <p:set>
                                      <p:cBhvr>
                                        <p:cTn id="25" dur="1" fill="hold">
                                          <p:stCondLst>
                                            <p:cond delay="1999"/>
                                          </p:stCondLst>
                                        </p:cTn>
                                        <p:tgtEl>
                                          <p:spTgt spid="149529"/>
                                        </p:tgtEl>
                                        <p:attrNameLst>
                                          <p:attrName>style.visibility</p:attrName>
                                        </p:attrNameLst>
                                      </p:cBhvr>
                                      <p:to>
                                        <p:strVal val="hidden"/>
                                      </p:to>
                                    </p:set>
                                  </p:childTnLst>
                                </p:cTn>
                              </p:par>
                            </p:childTnLst>
                          </p:cTn>
                        </p:par>
                      </p:childTnLst>
                    </p:cTn>
                  </p:par>
                </p:childTnLst>
              </p:cTn>
              <p:nextCondLst>
                <p:cond evt="onClick" delay="0">
                  <p:tgtEl>
                    <p:spTgt spid="149529"/>
                  </p:tgtEl>
                </p:cond>
              </p:nextCondLst>
            </p:seq>
            <p:seq concurrent="1" nextAc="seek">
              <p:cTn id="26" restart="whenNotActive" fill="hold" evtFilter="cancelBubble" nodeType="interactiveSeq">
                <p:stCondLst>
                  <p:cond evt="onClick" delay="0">
                    <p:tgtEl>
                      <p:spTgt spid="14953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149533"/>
                                        </p:tgtEl>
                                      </p:cBhvr>
                                    </p:animEffect>
                                    <p:set>
                                      <p:cBhvr>
                                        <p:cTn id="31" dur="1" fill="hold">
                                          <p:stCondLst>
                                            <p:cond delay="499"/>
                                          </p:stCondLst>
                                        </p:cTn>
                                        <p:tgtEl>
                                          <p:spTgt spid="149533"/>
                                        </p:tgtEl>
                                        <p:attrNameLst>
                                          <p:attrName>style.visibility</p:attrName>
                                        </p:attrNameLst>
                                      </p:cBhvr>
                                      <p:to>
                                        <p:strVal val="hidden"/>
                                      </p:to>
                                    </p:set>
                                  </p:childTnLst>
                                </p:cTn>
                              </p:par>
                            </p:childTnLst>
                          </p:cTn>
                        </p:par>
                      </p:childTnLst>
                    </p:cTn>
                  </p:par>
                </p:childTnLst>
              </p:cTn>
              <p:nextCondLst>
                <p:cond evt="onClick" delay="0">
                  <p:tgtEl>
                    <p:spTgt spid="149533"/>
                  </p:tgtEl>
                </p:cond>
              </p:nextCondLst>
            </p:seq>
            <p:seq concurrent="1" nextAc="seek">
              <p:cTn id="32" restart="whenNotActive" fill="hold" evtFilter="cancelBubble" nodeType="interactiveSeq">
                <p:stCondLst>
                  <p:cond evt="onClick" delay="0">
                    <p:tgtEl>
                      <p:spTgt spid="14953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8" presetClass="exit" presetSubtype="16" fill="hold" grpId="0" nodeType="clickEffect">
                                  <p:stCondLst>
                                    <p:cond delay="0"/>
                                  </p:stCondLst>
                                  <p:childTnLst>
                                    <p:animEffect transition="out" filter="diamond(in)">
                                      <p:cBhvr>
                                        <p:cTn id="36" dur="2000"/>
                                        <p:tgtEl>
                                          <p:spTgt spid="149532"/>
                                        </p:tgtEl>
                                      </p:cBhvr>
                                    </p:animEffect>
                                    <p:set>
                                      <p:cBhvr>
                                        <p:cTn id="37" dur="1" fill="hold">
                                          <p:stCondLst>
                                            <p:cond delay="1999"/>
                                          </p:stCondLst>
                                        </p:cTn>
                                        <p:tgtEl>
                                          <p:spTgt spid="149532"/>
                                        </p:tgtEl>
                                        <p:attrNameLst>
                                          <p:attrName>style.visibility</p:attrName>
                                        </p:attrNameLst>
                                      </p:cBhvr>
                                      <p:to>
                                        <p:strVal val="hidden"/>
                                      </p:to>
                                    </p:set>
                                  </p:childTnLst>
                                </p:cTn>
                              </p:par>
                            </p:childTnLst>
                          </p:cTn>
                        </p:par>
                      </p:childTnLst>
                    </p:cTn>
                  </p:par>
                </p:childTnLst>
              </p:cTn>
              <p:nextCondLst>
                <p:cond evt="onClick" delay="0">
                  <p:tgtEl>
                    <p:spTgt spid="149532"/>
                  </p:tgtEl>
                </p:cond>
              </p:nextCondLst>
            </p:seq>
            <p:seq concurrent="1" nextAc="seek">
              <p:cTn id="38" restart="whenNotActive" fill="hold" evtFilter="cancelBubble" nodeType="interactiveSeq">
                <p:stCondLst>
                  <p:cond evt="onClick" delay="0">
                    <p:tgtEl>
                      <p:spTgt spid="149531"/>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49531"/>
                                        </p:tgtEl>
                                      </p:cBhvr>
                                    </p:animEffect>
                                    <p:set>
                                      <p:cBhvr>
                                        <p:cTn id="43" dur="1" fill="hold">
                                          <p:stCondLst>
                                            <p:cond delay="499"/>
                                          </p:stCondLst>
                                        </p:cTn>
                                        <p:tgtEl>
                                          <p:spTgt spid="149531"/>
                                        </p:tgtEl>
                                        <p:attrNameLst>
                                          <p:attrName>style.visibility</p:attrName>
                                        </p:attrNameLst>
                                      </p:cBhvr>
                                      <p:to>
                                        <p:strVal val="hidden"/>
                                      </p:to>
                                    </p:set>
                                  </p:childTnLst>
                                </p:cTn>
                              </p:par>
                            </p:childTnLst>
                          </p:cTn>
                        </p:par>
                      </p:childTnLst>
                    </p:cTn>
                  </p:par>
                </p:childTnLst>
              </p:cTn>
              <p:nextCondLst>
                <p:cond evt="onClick" delay="0">
                  <p:tgtEl>
                    <p:spTgt spid="149531"/>
                  </p:tgtEl>
                </p:cond>
              </p:nextCondLst>
            </p:seq>
            <p:seq concurrent="1" nextAc="seek">
              <p:cTn id="44" restart="whenNotActive" fill="hold" evtFilter="cancelBubble" nodeType="interactiveSeq">
                <p:stCondLst>
                  <p:cond evt="onClick" delay="0">
                    <p:tgtEl>
                      <p:spTgt spid="14953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8" presetClass="exit" presetSubtype="16" fill="hold" grpId="0" nodeType="clickEffect">
                                  <p:stCondLst>
                                    <p:cond delay="0"/>
                                  </p:stCondLst>
                                  <p:childTnLst>
                                    <p:animEffect transition="out" filter="diamond(in)">
                                      <p:cBhvr>
                                        <p:cTn id="48" dur="2000"/>
                                        <p:tgtEl>
                                          <p:spTgt spid="149530"/>
                                        </p:tgtEl>
                                      </p:cBhvr>
                                    </p:animEffect>
                                    <p:set>
                                      <p:cBhvr>
                                        <p:cTn id="49" dur="1" fill="hold">
                                          <p:stCondLst>
                                            <p:cond delay="1999"/>
                                          </p:stCondLst>
                                        </p:cTn>
                                        <p:tgtEl>
                                          <p:spTgt spid="149530"/>
                                        </p:tgtEl>
                                        <p:attrNameLst>
                                          <p:attrName>style.visibility</p:attrName>
                                        </p:attrNameLst>
                                      </p:cBhvr>
                                      <p:to>
                                        <p:strVal val="hidden"/>
                                      </p:to>
                                    </p:set>
                                  </p:childTnLst>
                                </p:cTn>
                              </p:par>
                            </p:childTnLst>
                          </p:cTn>
                        </p:par>
                      </p:childTnLst>
                    </p:cTn>
                  </p:par>
                </p:childTnLst>
              </p:cTn>
              <p:nextCondLst>
                <p:cond evt="onClick" delay="0">
                  <p:tgtEl>
                    <p:spTgt spid="149530"/>
                  </p:tgtEl>
                </p:cond>
              </p:nextCondLst>
            </p:seq>
            <p:seq concurrent="1" nextAc="seek">
              <p:cTn id="50" restart="whenNotActive" fill="hold" evtFilter="cancelBubble" nodeType="interactiveSeq">
                <p:stCondLst>
                  <p:cond evt="onClick" delay="0">
                    <p:tgtEl>
                      <p:spTgt spid="149534"/>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49534"/>
                                        </p:tgtEl>
                                      </p:cBhvr>
                                    </p:animEffect>
                                    <p:set>
                                      <p:cBhvr>
                                        <p:cTn id="55" dur="1" fill="hold">
                                          <p:stCondLst>
                                            <p:cond delay="499"/>
                                          </p:stCondLst>
                                        </p:cTn>
                                        <p:tgtEl>
                                          <p:spTgt spid="149534"/>
                                        </p:tgtEl>
                                        <p:attrNameLst>
                                          <p:attrName>style.visibility</p:attrName>
                                        </p:attrNameLst>
                                      </p:cBhvr>
                                      <p:to>
                                        <p:strVal val="hidden"/>
                                      </p:to>
                                    </p:set>
                                  </p:childTnLst>
                                </p:cTn>
                              </p:par>
                            </p:childTnLst>
                          </p:cTn>
                        </p:par>
                      </p:childTnLst>
                    </p:cTn>
                  </p:par>
                </p:childTnLst>
              </p:cTn>
              <p:nextCondLst>
                <p:cond evt="onClick" delay="0">
                  <p:tgtEl>
                    <p:spTgt spid="149534"/>
                  </p:tgtEl>
                </p:cond>
              </p:nextCondLst>
            </p:seq>
            <p:seq concurrent="1" nextAc="seek">
              <p:cTn id="56" restart="whenNotActive" fill="hold" evtFilter="cancelBubble" nodeType="interactiveSeq">
                <p:stCondLst>
                  <p:cond evt="onClick" delay="0">
                    <p:tgtEl>
                      <p:spTgt spid="149535"/>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8" presetClass="exit" presetSubtype="16" fill="hold" grpId="0" nodeType="clickEffect">
                                  <p:stCondLst>
                                    <p:cond delay="0"/>
                                  </p:stCondLst>
                                  <p:childTnLst>
                                    <p:animEffect transition="out" filter="diamond(in)">
                                      <p:cBhvr>
                                        <p:cTn id="60" dur="2000"/>
                                        <p:tgtEl>
                                          <p:spTgt spid="149535"/>
                                        </p:tgtEl>
                                      </p:cBhvr>
                                    </p:animEffect>
                                    <p:set>
                                      <p:cBhvr>
                                        <p:cTn id="61" dur="1" fill="hold">
                                          <p:stCondLst>
                                            <p:cond delay="1999"/>
                                          </p:stCondLst>
                                        </p:cTn>
                                        <p:tgtEl>
                                          <p:spTgt spid="149535"/>
                                        </p:tgtEl>
                                        <p:attrNameLst>
                                          <p:attrName>style.visibility</p:attrName>
                                        </p:attrNameLst>
                                      </p:cBhvr>
                                      <p:to>
                                        <p:strVal val="hidden"/>
                                      </p:to>
                                    </p:set>
                                  </p:childTnLst>
                                </p:cTn>
                              </p:par>
                            </p:childTnLst>
                          </p:cTn>
                        </p:par>
                      </p:childTnLst>
                    </p:cTn>
                  </p:par>
                </p:childTnLst>
              </p:cTn>
              <p:nextCondLst>
                <p:cond evt="onClick" delay="0">
                  <p:tgtEl>
                    <p:spTgt spid="149535"/>
                  </p:tgtEl>
                </p:cond>
              </p:nextCondLst>
            </p:seq>
            <p:seq concurrent="1" nextAc="seek">
              <p:cTn id="62" restart="whenNotActive" fill="hold" evtFilter="cancelBubble" nodeType="interactiveSeq">
                <p:stCondLst>
                  <p:cond evt="onClick" delay="0">
                    <p:tgtEl>
                      <p:spTgt spid="149536"/>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49536"/>
                                        </p:tgtEl>
                                      </p:cBhvr>
                                    </p:animEffect>
                                    <p:set>
                                      <p:cBhvr>
                                        <p:cTn id="67" dur="1" fill="hold">
                                          <p:stCondLst>
                                            <p:cond delay="499"/>
                                          </p:stCondLst>
                                        </p:cTn>
                                        <p:tgtEl>
                                          <p:spTgt spid="149536"/>
                                        </p:tgtEl>
                                        <p:attrNameLst>
                                          <p:attrName>style.visibility</p:attrName>
                                        </p:attrNameLst>
                                      </p:cBhvr>
                                      <p:to>
                                        <p:strVal val="hidden"/>
                                      </p:to>
                                    </p:set>
                                  </p:childTnLst>
                                </p:cTn>
                              </p:par>
                            </p:childTnLst>
                          </p:cTn>
                        </p:par>
                      </p:childTnLst>
                    </p:cTn>
                  </p:par>
                </p:childTnLst>
              </p:cTn>
              <p:nextCondLst>
                <p:cond evt="onClick" delay="0">
                  <p:tgtEl>
                    <p:spTgt spid="149536"/>
                  </p:tgtEl>
                </p:cond>
              </p:nextCondLst>
            </p:seq>
            <p:seq concurrent="1" nextAc="seek">
              <p:cTn id="68" restart="whenNotActive" fill="hold" evtFilter="cancelBubble" nodeType="interactiveSeq">
                <p:stCondLst>
                  <p:cond evt="onClick" delay="0">
                    <p:tgtEl>
                      <p:spTgt spid="14953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8" presetClass="exit" presetSubtype="16" fill="hold" grpId="0" nodeType="clickEffect">
                                  <p:stCondLst>
                                    <p:cond delay="0"/>
                                  </p:stCondLst>
                                  <p:childTnLst>
                                    <p:animEffect transition="out" filter="diamond(in)">
                                      <p:cBhvr>
                                        <p:cTn id="72" dur="2000"/>
                                        <p:tgtEl>
                                          <p:spTgt spid="149538"/>
                                        </p:tgtEl>
                                      </p:cBhvr>
                                    </p:animEffect>
                                    <p:set>
                                      <p:cBhvr>
                                        <p:cTn id="73" dur="1" fill="hold">
                                          <p:stCondLst>
                                            <p:cond delay="1999"/>
                                          </p:stCondLst>
                                        </p:cTn>
                                        <p:tgtEl>
                                          <p:spTgt spid="149538"/>
                                        </p:tgtEl>
                                        <p:attrNameLst>
                                          <p:attrName>style.visibility</p:attrName>
                                        </p:attrNameLst>
                                      </p:cBhvr>
                                      <p:to>
                                        <p:strVal val="hidden"/>
                                      </p:to>
                                    </p:set>
                                  </p:childTnLst>
                                </p:cTn>
                              </p:par>
                            </p:childTnLst>
                          </p:cTn>
                        </p:par>
                      </p:childTnLst>
                    </p:cTn>
                  </p:par>
                </p:childTnLst>
              </p:cTn>
              <p:nextCondLst>
                <p:cond evt="onClick" delay="0">
                  <p:tgtEl>
                    <p:spTgt spid="149538"/>
                  </p:tgtEl>
                </p:cond>
              </p:nextCondLst>
            </p:seq>
            <p:seq concurrent="1" nextAc="seek">
              <p:cTn id="74" restart="whenNotActive" fill="hold" evtFilter="cancelBubble" nodeType="interactiveSeq">
                <p:stCondLst>
                  <p:cond evt="onClick" delay="0">
                    <p:tgtEl>
                      <p:spTgt spid="14953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4" presetClass="exit" presetSubtype="16" fill="hold" grpId="0" nodeType="clickEffect">
                                  <p:stCondLst>
                                    <p:cond delay="0"/>
                                  </p:stCondLst>
                                  <p:childTnLst>
                                    <p:animEffect transition="out" filter="box(in)">
                                      <p:cBhvr>
                                        <p:cTn id="78" dur="500"/>
                                        <p:tgtEl>
                                          <p:spTgt spid="149537"/>
                                        </p:tgtEl>
                                      </p:cBhvr>
                                    </p:animEffect>
                                    <p:set>
                                      <p:cBhvr>
                                        <p:cTn id="79" dur="1" fill="hold">
                                          <p:stCondLst>
                                            <p:cond delay="499"/>
                                          </p:stCondLst>
                                        </p:cTn>
                                        <p:tgtEl>
                                          <p:spTgt spid="149537"/>
                                        </p:tgtEl>
                                        <p:attrNameLst>
                                          <p:attrName>style.visibility</p:attrName>
                                        </p:attrNameLst>
                                      </p:cBhvr>
                                      <p:to>
                                        <p:strVal val="hidden"/>
                                      </p:to>
                                    </p:set>
                                  </p:childTnLst>
                                </p:cTn>
                              </p:par>
                            </p:childTnLst>
                          </p:cTn>
                        </p:par>
                      </p:childTnLst>
                    </p:cTn>
                  </p:par>
                </p:childTnLst>
              </p:cTn>
              <p:nextCondLst>
                <p:cond evt="onClick" delay="0">
                  <p:tgtEl>
                    <p:spTgt spid="149537"/>
                  </p:tgtEl>
                </p:cond>
              </p:nextCondLst>
            </p:seq>
            <p:seq concurrent="1" nextAc="seek">
              <p:cTn id="80" restart="whenNotActive" fill="hold" evtFilter="cancelBubble" nodeType="interactiveSeq">
                <p:stCondLst>
                  <p:cond evt="onClick" delay="0">
                    <p:tgtEl>
                      <p:spTgt spid="149539"/>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4" presetClass="exit" presetSubtype="16" fill="hold" grpId="0" nodeType="clickEffect">
                                  <p:stCondLst>
                                    <p:cond delay="0"/>
                                  </p:stCondLst>
                                  <p:childTnLst>
                                    <p:animEffect transition="out" filter="box(in)">
                                      <p:cBhvr>
                                        <p:cTn id="84" dur="500"/>
                                        <p:tgtEl>
                                          <p:spTgt spid="149539"/>
                                        </p:tgtEl>
                                      </p:cBhvr>
                                    </p:animEffect>
                                    <p:set>
                                      <p:cBhvr>
                                        <p:cTn id="85" dur="1" fill="hold">
                                          <p:stCondLst>
                                            <p:cond delay="499"/>
                                          </p:stCondLst>
                                        </p:cTn>
                                        <p:tgtEl>
                                          <p:spTgt spid="149539"/>
                                        </p:tgtEl>
                                        <p:attrNameLst>
                                          <p:attrName>style.visibility</p:attrName>
                                        </p:attrNameLst>
                                      </p:cBhvr>
                                      <p:to>
                                        <p:strVal val="hidden"/>
                                      </p:to>
                                    </p:set>
                                  </p:childTnLst>
                                </p:cTn>
                              </p:par>
                            </p:childTnLst>
                          </p:cTn>
                        </p:par>
                      </p:childTnLst>
                    </p:cTn>
                  </p:par>
                </p:childTnLst>
              </p:cTn>
              <p:nextCondLst>
                <p:cond evt="onClick" delay="0">
                  <p:tgtEl>
                    <p:spTgt spid="149539"/>
                  </p:tgtEl>
                </p:cond>
              </p:nextCondLst>
            </p:seq>
            <p:seq concurrent="1" nextAc="seek">
              <p:cTn id="86" restart="whenNotActive" fill="hold" evtFilter="cancelBubble" nodeType="interactiveSeq">
                <p:stCondLst>
                  <p:cond evt="onClick" delay="0">
                    <p:tgtEl>
                      <p:spTgt spid="14954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8" presetClass="exit" presetSubtype="16" fill="hold" grpId="0" nodeType="clickEffect">
                                  <p:stCondLst>
                                    <p:cond delay="0"/>
                                  </p:stCondLst>
                                  <p:childTnLst>
                                    <p:animEffect transition="out" filter="diamond(in)">
                                      <p:cBhvr>
                                        <p:cTn id="90" dur="2000"/>
                                        <p:tgtEl>
                                          <p:spTgt spid="149540"/>
                                        </p:tgtEl>
                                      </p:cBhvr>
                                    </p:animEffect>
                                    <p:set>
                                      <p:cBhvr>
                                        <p:cTn id="91" dur="1" fill="hold">
                                          <p:stCondLst>
                                            <p:cond delay="1999"/>
                                          </p:stCondLst>
                                        </p:cTn>
                                        <p:tgtEl>
                                          <p:spTgt spid="149540"/>
                                        </p:tgtEl>
                                        <p:attrNameLst>
                                          <p:attrName>style.visibility</p:attrName>
                                        </p:attrNameLst>
                                      </p:cBhvr>
                                      <p:to>
                                        <p:strVal val="hidden"/>
                                      </p:to>
                                    </p:set>
                                  </p:childTnLst>
                                </p:cTn>
                              </p:par>
                            </p:childTnLst>
                          </p:cTn>
                        </p:par>
                      </p:childTnLst>
                    </p:cTn>
                  </p:par>
                </p:childTnLst>
              </p:cTn>
              <p:nextCondLst>
                <p:cond evt="onClick" delay="0">
                  <p:tgtEl>
                    <p:spTgt spid="149540"/>
                  </p:tgtEl>
                </p:cond>
              </p:nextCondLst>
            </p:seq>
            <p:seq concurrent="1" nextAc="seek">
              <p:cTn id="92" restart="whenNotActive" fill="hold" evtFilter="cancelBubble" nodeType="interactiveSeq">
                <p:stCondLst>
                  <p:cond evt="onClick" delay="0">
                    <p:tgtEl>
                      <p:spTgt spid="149541"/>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4" presetClass="exit" presetSubtype="16" fill="hold" grpId="0" nodeType="clickEffect">
                                  <p:stCondLst>
                                    <p:cond delay="0"/>
                                  </p:stCondLst>
                                  <p:childTnLst>
                                    <p:animEffect transition="out" filter="box(in)">
                                      <p:cBhvr>
                                        <p:cTn id="96" dur="500"/>
                                        <p:tgtEl>
                                          <p:spTgt spid="149541"/>
                                        </p:tgtEl>
                                      </p:cBhvr>
                                    </p:animEffect>
                                    <p:set>
                                      <p:cBhvr>
                                        <p:cTn id="97" dur="1" fill="hold">
                                          <p:stCondLst>
                                            <p:cond delay="499"/>
                                          </p:stCondLst>
                                        </p:cTn>
                                        <p:tgtEl>
                                          <p:spTgt spid="149541"/>
                                        </p:tgtEl>
                                        <p:attrNameLst>
                                          <p:attrName>style.visibility</p:attrName>
                                        </p:attrNameLst>
                                      </p:cBhvr>
                                      <p:to>
                                        <p:strVal val="hidden"/>
                                      </p:to>
                                    </p:set>
                                  </p:childTnLst>
                                </p:cTn>
                              </p:par>
                            </p:childTnLst>
                          </p:cTn>
                        </p:par>
                      </p:childTnLst>
                    </p:cTn>
                  </p:par>
                </p:childTnLst>
              </p:cTn>
              <p:nextCondLst>
                <p:cond evt="onClick" delay="0">
                  <p:tgtEl>
                    <p:spTgt spid="149541"/>
                  </p:tgtEl>
                </p:cond>
              </p:nextCondLst>
            </p:seq>
            <p:seq concurrent="1" nextAc="seek">
              <p:cTn id="98" restart="whenNotActive" fill="hold" evtFilter="cancelBubble" nodeType="interactiveSeq">
                <p:stCondLst>
                  <p:cond evt="onClick" delay="0">
                    <p:tgtEl>
                      <p:spTgt spid="149544"/>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8" presetClass="exit" presetSubtype="16" fill="hold" grpId="0" nodeType="clickEffect">
                                  <p:stCondLst>
                                    <p:cond delay="0"/>
                                  </p:stCondLst>
                                  <p:childTnLst>
                                    <p:animEffect transition="out" filter="diamond(in)">
                                      <p:cBhvr>
                                        <p:cTn id="102" dur="2000"/>
                                        <p:tgtEl>
                                          <p:spTgt spid="149544"/>
                                        </p:tgtEl>
                                      </p:cBhvr>
                                    </p:animEffect>
                                    <p:set>
                                      <p:cBhvr>
                                        <p:cTn id="103" dur="1" fill="hold">
                                          <p:stCondLst>
                                            <p:cond delay="1999"/>
                                          </p:stCondLst>
                                        </p:cTn>
                                        <p:tgtEl>
                                          <p:spTgt spid="149544"/>
                                        </p:tgtEl>
                                        <p:attrNameLst>
                                          <p:attrName>style.visibility</p:attrName>
                                        </p:attrNameLst>
                                      </p:cBhvr>
                                      <p:to>
                                        <p:strVal val="hidden"/>
                                      </p:to>
                                    </p:set>
                                  </p:childTnLst>
                                </p:cTn>
                              </p:par>
                            </p:childTnLst>
                          </p:cTn>
                        </p:par>
                      </p:childTnLst>
                    </p:cTn>
                  </p:par>
                </p:childTnLst>
              </p:cTn>
              <p:nextCondLst>
                <p:cond evt="onClick" delay="0">
                  <p:tgtEl>
                    <p:spTgt spid="149544"/>
                  </p:tgtEl>
                </p:cond>
              </p:nextCondLst>
            </p:seq>
            <p:seq concurrent="1" nextAc="seek">
              <p:cTn id="104" restart="whenNotActive" fill="hold" evtFilter="cancelBubble" nodeType="interactiveSeq">
                <p:stCondLst>
                  <p:cond evt="onClick" delay="0">
                    <p:tgtEl>
                      <p:spTgt spid="149543"/>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4" presetClass="exit" presetSubtype="16" fill="hold" grpId="0" nodeType="clickEffect">
                                  <p:stCondLst>
                                    <p:cond delay="0"/>
                                  </p:stCondLst>
                                  <p:childTnLst>
                                    <p:animEffect transition="out" filter="box(in)">
                                      <p:cBhvr>
                                        <p:cTn id="108" dur="500"/>
                                        <p:tgtEl>
                                          <p:spTgt spid="149543"/>
                                        </p:tgtEl>
                                      </p:cBhvr>
                                    </p:animEffect>
                                    <p:set>
                                      <p:cBhvr>
                                        <p:cTn id="109" dur="1" fill="hold">
                                          <p:stCondLst>
                                            <p:cond delay="499"/>
                                          </p:stCondLst>
                                        </p:cTn>
                                        <p:tgtEl>
                                          <p:spTgt spid="149543"/>
                                        </p:tgtEl>
                                        <p:attrNameLst>
                                          <p:attrName>style.visibility</p:attrName>
                                        </p:attrNameLst>
                                      </p:cBhvr>
                                      <p:to>
                                        <p:strVal val="hidden"/>
                                      </p:to>
                                    </p:set>
                                  </p:childTnLst>
                                </p:cTn>
                              </p:par>
                            </p:childTnLst>
                          </p:cTn>
                        </p:par>
                      </p:childTnLst>
                    </p:cTn>
                  </p:par>
                </p:childTnLst>
              </p:cTn>
              <p:nextCondLst>
                <p:cond evt="onClick" delay="0">
                  <p:tgtEl>
                    <p:spTgt spid="149543"/>
                  </p:tgtEl>
                </p:cond>
              </p:nextCondLst>
            </p:seq>
            <p:seq concurrent="1" nextAc="seek">
              <p:cTn id="110" restart="whenNotActive" fill="hold" evtFilter="cancelBubble" nodeType="interactiveSeq">
                <p:stCondLst>
                  <p:cond evt="onClick" delay="0">
                    <p:tgtEl>
                      <p:spTgt spid="149542"/>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8" presetClass="exit" presetSubtype="16" fill="hold" grpId="0" nodeType="clickEffect">
                                  <p:stCondLst>
                                    <p:cond delay="0"/>
                                  </p:stCondLst>
                                  <p:childTnLst>
                                    <p:animEffect transition="out" filter="diamond(in)">
                                      <p:cBhvr>
                                        <p:cTn id="114" dur="2000"/>
                                        <p:tgtEl>
                                          <p:spTgt spid="149542"/>
                                        </p:tgtEl>
                                      </p:cBhvr>
                                    </p:animEffect>
                                    <p:set>
                                      <p:cBhvr>
                                        <p:cTn id="115" dur="1" fill="hold">
                                          <p:stCondLst>
                                            <p:cond delay="1999"/>
                                          </p:stCondLst>
                                        </p:cTn>
                                        <p:tgtEl>
                                          <p:spTgt spid="149542"/>
                                        </p:tgtEl>
                                        <p:attrNameLst>
                                          <p:attrName>style.visibility</p:attrName>
                                        </p:attrNameLst>
                                      </p:cBhvr>
                                      <p:to>
                                        <p:strVal val="hidden"/>
                                      </p:to>
                                    </p:set>
                                  </p:childTnLst>
                                </p:cTn>
                              </p:par>
                            </p:childTnLst>
                          </p:cTn>
                        </p:par>
                      </p:childTnLst>
                    </p:cTn>
                  </p:par>
                </p:childTnLst>
              </p:cTn>
              <p:nextCondLst>
                <p:cond evt="onClick" delay="0">
                  <p:tgtEl>
                    <p:spTgt spid="149542"/>
                  </p:tgtEl>
                </p:cond>
              </p:nextCondLst>
            </p:seq>
            <p:seq concurrent="1" nextAc="seek">
              <p:cTn id="116" restart="whenNotActive" fill="hold" evtFilter="cancelBubble" nodeType="interactiveSeq">
                <p:stCondLst>
                  <p:cond evt="onClick" delay="0">
                    <p:tgtEl>
                      <p:spTgt spid="149545"/>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4" presetClass="exit" presetSubtype="16" fill="hold" grpId="0" nodeType="clickEffect">
                                  <p:stCondLst>
                                    <p:cond delay="0"/>
                                  </p:stCondLst>
                                  <p:childTnLst>
                                    <p:animEffect transition="out" filter="box(in)">
                                      <p:cBhvr>
                                        <p:cTn id="120" dur="500"/>
                                        <p:tgtEl>
                                          <p:spTgt spid="149545"/>
                                        </p:tgtEl>
                                      </p:cBhvr>
                                    </p:animEffect>
                                    <p:set>
                                      <p:cBhvr>
                                        <p:cTn id="121" dur="1" fill="hold">
                                          <p:stCondLst>
                                            <p:cond delay="499"/>
                                          </p:stCondLst>
                                        </p:cTn>
                                        <p:tgtEl>
                                          <p:spTgt spid="149545"/>
                                        </p:tgtEl>
                                        <p:attrNameLst>
                                          <p:attrName>style.visibility</p:attrName>
                                        </p:attrNameLst>
                                      </p:cBhvr>
                                      <p:to>
                                        <p:strVal val="hidden"/>
                                      </p:to>
                                    </p:set>
                                  </p:childTnLst>
                                </p:cTn>
                              </p:par>
                            </p:childTnLst>
                          </p:cTn>
                        </p:par>
                      </p:childTnLst>
                    </p:cTn>
                  </p:par>
                </p:childTnLst>
              </p:cTn>
              <p:nextCondLst>
                <p:cond evt="onClick" delay="0">
                  <p:tgtEl>
                    <p:spTgt spid="149545"/>
                  </p:tgtEl>
                </p:cond>
              </p:nextCondLst>
            </p:seq>
          </p:childTnLst>
        </p:cTn>
      </p:par>
    </p:tnLst>
    <p:bldLst>
      <p:bldP spid="149527" grpId="0" animBg="1"/>
      <p:bldP spid="149528" grpId="0" animBg="1"/>
      <p:bldP spid="149529" grpId="0" animBg="1"/>
      <p:bldP spid="149530" grpId="0" animBg="1"/>
      <p:bldP spid="149531" grpId="0" animBg="1"/>
      <p:bldP spid="149532" grpId="0" animBg="1"/>
      <p:bldP spid="149533" grpId="0" animBg="1"/>
      <p:bldP spid="149534" grpId="0" animBg="1"/>
      <p:bldP spid="149535" grpId="0" animBg="1"/>
      <p:bldP spid="149536" grpId="0" animBg="1"/>
      <p:bldP spid="149537" grpId="0" animBg="1"/>
      <p:bldP spid="149538" grpId="0" animBg="1"/>
      <p:bldP spid="149539" grpId="0" animBg="1"/>
      <p:bldP spid="149540" grpId="0" animBg="1"/>
      <p:bldP spid="149541" grpId="0" animBg="1"/>
      <p:bldP spid="149542" grpId="0" animBg="1"/>
      <p:bldP spid="149543" grpId="0" animBg="1"/>
      <p:bldP spid="149544" grpId="0" animBg="1"/>
      <p:bldP spid="1495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ltLang="en-US" smtClean="0"/>
          </a:p>
        </p:txBody>
      </p:sp>
      <p:sp>
        <p:nvSpPr>
          <p:cNvPr id="24579" name="Rectangle 3"/>
          <p:cNvSpPr>
            <a:spLocks noGrp="1" noChangeArrowheads="1"/>
          </p:cNvSpPr>
          <p:nvPr>
            <p:ph type="body" idx="1"/>
          </p:nvPr>
        </p:nvSpPr>
        <p:spPr/>
        <p:txBody>
          <a:bodyPr/>
          <a:lstStyle/>
          <a:p>
            <a:endParaRPr lang="en-US" altLang="en-US" smtClean="0"/>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l="21875" t="11458" r="7031" b="17708"/>
          <a:stretch>
            <a:fillRect/>
          </a:stretch>
        </p:blipFill>
        <p:spPr bwMode="auto">
          <a:xfrm>
            <a:off x="0" y="0"/>
            <a:ext cx="12192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AutoShape 12"/>
          <p:cNvSpPr>
            <a:spLocks noChangeArrowheads="1"/>
          </p:cNvSpPr>
          <p:nvPr/>
        </p:nvSpPr>
        <p:spPr bwMode="auto">
          <a:xfrm>
            <a:off x="2514600" y="2514600"/>
            <a:ext cx="6400800" cy="1752600"/>
          </a:xfrm>
          <a:prstGeom prst="wedgeRoundRectCallout">
            <a:avLst>
              <a:gd name="adj1" fmla="val 57620"/>
              <a:gd name="adj2" fmla="val 99403"/>
              <a:gd name="adj3" fmla="val 16667"/>
            </a:avLst>
          </a:prstGeom>
          <a:solidFill>
            <a:srgbClr val="FF3399"/>
          </a:solidFill>
          <a:ln w="9525">
            <a:solidFill>
              <a:schemeClr val="tx1"/>
            </a:solidFill>
            <a:miter lim="800000"/>
            <a:headEnd/>
            <a:tailEnd/>
          </a:ln>
        </p:spPr>
        <p:txBody>
          <a:bodyPr/>
          <a:lstStyle>
            <a:lvl1pPr marL="514350" indent="-51435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4000" b="1" dirty="0" smtClean="0">
                <a:solidFill>
                  <a:srgbClr val="FFFA00"/>
                </a:solidFill>
              </a:rPr>
              <a:t>Ở </a:t>
            </a:r>
            <a:r>
              <a:rPr lang="en-US" altLang="en-US" sz="4000" b="1" dirty="0" err="1">
                <a:solidFill>
                  <a:srgbClr val="FFFA00"/>
                </a:solidFill>
              </a:rPr>
              <a:t>lớp</a:t>
            </a:r>
            <a:r>
              <a:rPr lang="en-US" altLang="en-US" sz="4000" b="1" dirty="0">
                <a:solidFill>
                  <a:srgbClr val="FFFA00"/>
                </a:solidFill>
              </a:rPr>
              <a:t> 4, </a:t>
            </a:r>
            <a:r>
              <a:rPr lang="en-US" altLang="en-US" sz="4000" b="1" dirty="0" err="1">
                <a:solidFill>
                  <a:srgbClr val="FFFA00"/>
                </a:solidFill>
              </a:rPr>
              <a:t>các</a:t>
            </a:r>
            <a:r>
              <a:rPr lang="en-US" altLang="en-US" sz="4000" b="1" dirty="0">
                <a:solidFill>
                  <a:srgbClr val="FFFA00"/>
                </a:solidFill>
              </a:rPr>
              <a:t> </a:t>
            </a:r>
            <a:r>
              <a:rPr lang="en-US" altLang="en-US" sz="4000" b="1" dirty="0" err="1">
                <a:solidFill>
                  <a:srgbClr val="FFFA00"/>
                </a:solidFill>
              </a:rPr>
              <a:t>em</a:t>
            </a:r>
            <a:r>
              <a:rPr lang="en-US" altLang="en-US" sz="4000" b="1" dirty="0">
                <a:solidFill>
                  <a:srgbClr val="FFFA00"/>
                </a:solidFill>
              </a:rPr>
              <a:t> </a:t>
            </a:r>
            <a:r>
              <a:rPr lang="en-US" altLang="en-US" sz="4000" b="1" dirty="0" err="1">
                <a:solidFill>
                  <a:srgbClr val="FFFA00"/>
                </a:solidFill>
              </a:rPr>
              <a:t>đã</a:t>
            </a:r>
            <a:r>
              <a:rPr lang="en-US" altLang="en-US" sz="4000" b="1" dirty="0">
                <a:solidFill>
                  <a:srgbClr val="FFFA00"/>
                </a:solidFill>
              </a:rPr>
              <a:t> </a:t>
            </a:r>
            <a:r>
              <a:rPr lang="en-US" altLang="en-US" sz="4000" b="1" dirty="0" err="1">
                <a:solidFill>
                  <a:srgbClr val="FFFA00"/>
                </a:solidFill>
              </a:rPr>
              <a:t>được</a:t>
            </a:r>
            <a:r>
              <a:rPr lang="en-US" altLang="en-US" sz="4000" b="1" dirty="0">
                <a:solidFill>
                  <a:srgbClr val="FFFA00"/>
                </a:solidFill>
              </a:rPr>
              <a:t> </a:t>
            </a:r>
            <a:r>
              <a:rPr lang="en-US" altLang="en-US" sz="4000" b="1" dirty="0" err="1">
                <a:solidFill>
                  <a:srgbClr val="FFFA00"/>
                </a:solidFill>
              </a:rPr>
              <a:t>học</a:t>
            </a:r>
            <a:r>
              <a:rPr lang="en-US" altLang="en-US" sz="4000" b="1" dirty="0">
                <a:solidFill>
                  <a:srgbClr val="FFFA00"/>
                </a:solidFill>
              </a:rPr>
              <a:t> </a:t>
            </a:r>
            <a:r>
              <a:rPr lang="en-US" altLang="en-US" sz="4000" b="1" dirty="0" err="1">
                <a:solidFill>
                  <a:srgbClr val="FFFA00"/>
                </a:solidFill>
              </a:rPr>
              <a:t>những</a:t>
            </a:r>
            <a:r>
              <a:rPr lang="en-US" altLang="en-US" sz="4000" b="1" dirty="0">
                <a:solidFill>
                  <a:srgbClr val="FFFA00"/>
                </a:solidFill>
              </a:rPr>
              <a:t> </a:t>
            </a:r>
            <a:r>
              <a:rPr lang="en-US" altLang="en-US" sz="4000" b="1" dirty="0" err="1">
                <a:solidFill>
                  <a:srgbClr val="FFFA00"/>
                </a:solidFill>
              </a:rPr>
              <a:t>từ</a:t>
            </a:r>
            <a:r>
              <a:rPr lang="en-US" altLang="en-US" sz="4000" b="1" dirty="0">
                <a:solidFill>
                  <a:srgbClr val="FFFA00"/>
                </a:solidFill>
              </a:rPr>
              <a:t> </a:t>
            </a:r>
            <a:r>
              <a:rPr lang="en-US" altLang="en-US" sz="4000" b="1" dirty="0" err="1">
                <a:solidFill>
                  <a:srgbClr val="FFFA00"/>
                </a:solidFill>
              </a:rPr>
              <a:t>loại</a:t>
            </a:r>
            <a:r>
              <a:rPr lang="en-US" altLang="en-US" sz="4000" b="1" dirty="0">
                <a:solidFill>
                  <a:srgbClr val="FFFA00"/>
                </a:solidFill>
              </a:rPr>
              <a:t> </a:t>
            </a:r>
            <a:r>
              <a:rPr lang="en-US" altLang="en-US" sz="4000" b="1" dirty="0" err="1">
                <a:solidFill>
                  <a:srgbClr val="FFFA00"/>
                </a:solidFill>
              </a:rPr>
              <a:t>nào</a:t>
            </a:r>
            <a:r>
              <a:rPr lang="en-US" altLang="en-US" sz="4000" b="1" dirty="0">
                <a:solidFill>
                  <a:srgbClr val="FFFA00"/>
                </a:solidFill>
              </a:rPr>
              <a:t> ? </a:t>
            </a:r>
          </a:p>
        </p:txBody>
      </p:sp>
      <p:pic>
        <p:nvPicPr>
          <p:cNvPr id="7" name="Picture 5" descr="ANd9GcQQPQpnmv7ZxV4yDlAL35r1vnNRfeBDkKNTsA2EvJEAGMPnTBIV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1600"/>
            <a:ext cx="1042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505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par>
                                <p:cTn id="8" presetID="21" presetClass="entr" presetSubtype="4" fill="hold" nodeType="withEffect">
                                  <p:stCondLst>
                                    <p:cond delay="0"/>
                                  </p:stCondLst>
                                  <p:childTnLst>
                                    <p:set>
                                      <p:cBhvr>
                                        <p:cTn id="9" dur="1" fill="hold">
                                          <p:stCondLst>
                                            <p:cond delay="0"/>
                                          </p:stCondLst>
                                        </p:cTn>
                                        <p:tgtEl>
                                          <p:spTgt spid="37900"/>
                                        </p:tgtEl>
                                        <p:attrNameLst>
                                          <p:attrName>style.visibility</p:attrName>
                                        </p:attrNameLst>
                                      </p:cBhvr>
                                      <p:to>
                                        <p:strVal val="visible"/>
                                      </p:to>
                                    </p:set>
                                    <p:animEffect transition="in" filter="wheel(4)">
                                      <p:cBhvr>
                                        <p:cTn id="10" dur="500"/>
                                        <p:tgtEl>
                                          <p:spTgt spid="37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Text Box 5"/>
          <p:cNvSpPr txBox="1">
            <a:spLocks noChangeArrowheads="1"/>
          </p:cNvSpPr>
          <p:nvPr/>
        </p:nvSpPr>
        <p:spPr bwMode="auto">
          <a:xfrm>
            <a:off x="2590800" y="1219201"/>
            <a:ext cx="5257800" cy="2409825"/>
          </a:xfrm>
          <a:prstGeom prst="rect">
            <a:avLst/>
          </a:prstGeom>
          <a:noFill/>
          <a:ln w="9525">
            <a:noFill/>
            <a:miter lim="800000"/>
            <a:headEnd/>
            <a:tailEnd/>
          </a:ln>
          <a:effectLst/>
        </p:spPr>
        <p:txBody>
          <a:bodyPr>
            <a:spAutoFit/>
          </a:bodyPr>
          <a:lstStyle/>
          <a:p>
            <a:pPr fontAlgn="base">
              <a:lnSpc>
                <a:spcPct val="120000"/>
              </a:lnSpc>
              <a:spcBef>
                <a:spcPct val="0"/>
              </a:spcBef>
              <a:spcAft>
                <a:spcPct val="20000"/>
              </a:spcAft>
              <a:defRPr/>
            </a:pPr>
            <a:r>
              <a:rPr lang="en-US" sz="3800" b="1" dirty="0" err="1">
                <a:solidFill>
                  <a:srgbClr val="FF0000"/>
                </a:solidFill>
                <a:effectLst>
                  <a:outerShdw blurRad="38100" dist="38100" dir="2700000" algn="tl">
                    <a:srgbClr val="C0C0C0"/>
                  </a:outerShdw>
                </a:effectLst>
                <a:latin typeface="Times New Roman" panose="02020603050405020304" pitchFamily="18" charset="0"/>
              </a:rPr>
              <a:t>Các</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em</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về</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nhà</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học</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bài</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p>
          <a:p>
            <a:pPr fontAlgn="base">
              <a:lnSpc>
                <a:spcPct val="120000"/>
              </a:lnSpc>
              <a:spcBef>
                <a:spcPct val="0"/>
              </a:spcBef>
              <a:spcAft>
                <a:spcPct val="20000"/>
              </a:spcAft>
              <a:defRPr/>
            </a:pPr>
            <a:r>
              <a:rPr lang="en-US" sz="3800" b="1" dirty="0" err="1">
                <a:solidFill>
                  <a:srgbClr val="FF0000"/>
                </a:solidFill>
                <a:effectLst>
                  <a:outerShdw blurRad="38100" dist="38100" dir="2700000" algn="tl">
                    <a:srgbClr val="C0C0C0"/>
                  </a:outerShdw>
                </a:effectLst>
                <a:latin typeface="Times New Roman" panose="02020603050405020304" pitchFamily="18" charset="0"/>
              </a:rPr>
              <a:t>và</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chuẩn</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bị</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bài</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p>
          <a:p>
            <a:pPr fontAlgn="base">
              <a:lnSpc>
                <a:spcPct val="120000"/>
              </a:lnSpc>
              <a:spcBef>
                <a:spcPct val="0"/>
              </a:spcBef>
              <a:spcAft>
                <a:spcPct val="20000"/>
              </a:spcAft>
              <a:defRPr/>
            </a:pPr>
            <a:r>
              <a:rPr lang="en-US" sz="3800" b="1" dirty="0" err="1">
                <a:solidFill>
                  <a:srgbClr val="FF0000"/>
                </a:solidFill>
                <a:effectLst>
                  <a:outerShdw blurRad="38100" dist="38100" dir="2700000" algn="tl">
                    <a:srgbClr val="C0C0C0"/>
                  </a:outerShdw>
                </a:effectLst>
                <a:latin typeface="Times New Roman" panose="02020603050405020304" pitchFamily="18" charset="0"/>
              </a:rPr>
              <a:t>Ôn</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tập</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giữa</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học</a:t>
            </a:r>
            <a:r>
              <a:rPr lang="en-US" sz="3800" b="1" dirty="0">
                <a:solidFill>
                  <a:srgbClr val="FF0000"/>
                </a:solidFill>
                <a:effectLst>
                  <a:outerShdw blurRad="38100" dist="38100" dir="2700000" algn="tl">
                    <a:srgbClr val="C0C0C0"/>
                  </a:outerShdw>
                </a:effectLst>
                <a:latin typeface="Times New Roman" panose="02020603050405020304" pitchFamily="18" charset="0"/>
              </a:rPr>
              <a:t> </a:t>
            </a:r>
            <a:r>
              <a:rPr lang="en-US" sz="3800" b="1" dirty="0" err="1">
                <a:solidFill>
                  <a:srgbClr val="FF0000"/>
                </a:solidFill>
                <a:effectLst>
                  <a:outerShdw blurRad="38100" dist="38100" dir="2700000" algn="tl">
                    <a:srgbClr val="C0C0C0"/>
                  </a:outerShdw>
                </a:effectLst>
                <a:latin typeface="Times New Roman" panose="02020603050405020304" pitchFamily="18" charset="0"/>
              </a:rPr>
              <a:t>kì</a:t>
            </a:r>
            <a:r>
              <a:rPr lang="en-US" sz="3800" b="1" dirty="0">
                <a:solidFill>
                  <a:srgbClr val="FF0000"/>
                </a:solidFill>
                <a:effectLst>
                  <a:outerShdw blurRad="38100" dist="38100" dir="2700000" algn="tl">
                    <a:srgbClr val="C0C0C0"/>
                  </a:outerShdw>
                </a:effectLst>
                <a:latin typeface="Times New Roman" panose="02020603050405020304" pitchFamily="18" charset="0"/>
              </a:rPr>
              <a:t> I</a:t>
            </a:r>
          </a:p>
        </p:txBody>
      </p:sp>
    </p:spTree>
    <p:extLst>
      <p:ext uri="{BB962C8B-B14F-4D97-AF65-F5344CB8AC3E}">
        <p14:creationId xmlns:p14="http://schemas.microsoft.com/office/powerpoint/2010/main" val="2839561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4389"/>
                                        </p:tgtEl>
                                        <p:attrNameLst>
                                          <p:attrName>style.visibility</p:attrName>
                                        </p:attrNameLst>
                                      </p:cBhvr>
                                      <p:to>
                                        <p:strVal val="visible"/>
                                      </p:to>
                                    </p:set>
                                    <p:animEffect transition="in" filter="randombar(horizontal)">
                                      <p:cBhvr>
                                        <p:cTn id="7" dur="5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2" name="WordArt 38" descr="Narrow vertical"/>
          <p:cNvSpPr>
            <a:spLocks noChangeArrowheads="1" noChangeShapeType="1" noTextEdit="1"/>
          </p:cNvSpPr>
          <p:nvPr/>
        </p:nvSpPr>
        <p:spPr bwMode="auto">
          <a:xfrm>
            <a:off x="3759819" y="877060"/>
            <a:ext cx="4714875" cy="874713"/>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Rung </a:t>
            </a:r>
            <a:r>
              <a:rPr kumimoji="0" lang="en-US" sz="3600" b="0" i="0" u="none" strike="noStrike" kern="10" cap="none" spc="0" normalizeH="0" baseline="0" noProof="0" dirty="0" err="1">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Chuông</a:t>
            </a:r>
            <a:r>
              <a:rPr kumimoji="0" lang="en-US" sz="3600" b="0" i="0" u="none" strike="noStrike" kern="10" cap="none" spc="0" normalizeH="0" baseline="0" noProof="0" dirty="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 </a:t>
            </a:r>
            <a:r>
              <a:rPr kumimoji="0" lang="en-US" sz="3600" b="0" i="0" u="none" strike="noStrike" kern="10" cap="none" spc="0" normalizeH="0" baseline="0" noProof="0" dirty="0" err="1">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Vàng</a:t>
            </a:r>
            <a:endParaRPr kumimoji="0" lang="en-US" sz="3600" b="0" i="0" u="none" strike="noStrike" kern="10" cap="none" spc="0" normalizeH="0" baseline="0" noProof="0" dirty="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endParaRPr>
          </a:p>
        </p:txBody>
      </p:sp>
      <p:sp>
        <p:nvSpPr>
          <p:cNvPr id="21518" name="AutoShape 14"/>
          <p:cNvSpPr>
            <a:spLocks noChangeArrowheads="1"/>
          </p:cNvSpPr>
          <p:nvPr/>
        </p:nvSpPr>
        <p:spPr bwMode="auto">
          <a:xfrm>
            <a:off x="3035308" y="2313156"/>
            <a:ext cx="6400800" cy="576263"/>
          </a:xfrm>
          <a:prstGeom prst="flowChartTerminator">
            <a:avLst/>
          </a:prstGeom>
          <a:gradFill rotWithShape="1">
            <a:gsLst>
              <a:gs pos="0">
                <a:srgbClr val="003399"/>
              </a:gs>
              <a:gs pos="50000">
                <a:srgbClr val="0099FF"/>
              </a:gs>
              <a:gs pos="100000">
                <a:srgbClr val="003399"/>
              </a:gs>
            </a:gsLst>
            <a:lin ang="2700000" scaled="1"/>
          </a:gradFill>
          <a:ln w="12700">
            <a:solidFill>
              <a:srgbClr val="FF33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Chọn</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câu</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trả</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lời</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đúng</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nhất</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pic>
        <p:nvPicPr>
          <p:cNvPr id="21524" name="Picture 3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2331" y="122998"/>
            <a:ext cx="2340058" cy="263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Oval 18"/>
          <p:cNvSpPr>
            <a:spLocks noChangeArrowheads="1"/>
          </p:cNvSpPr>
          <p:nvPr/>
        </p:nvSpPr>
        <p:spPr bwMode="auto">
          <a:xfrm>
            <a:off x="442331" y="2755563"/>
            <a:ext cx="1447800" cy="838200"/>
          </a:xfrm>
          <a:prstGeom prst="ellipse">
            <a:avLst/>
          </a:prstGeom>
          <a:solidFill>
            <a:srgbClr val="FFFF00"/>
          </a:solidFill>
          <a:ln w="12700">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3300"/>
                </a:solidFill>
                <a:effectLst/>
                <a:uLnTx/>
                <a:uFillTx/>
                <a:latin typeface="Arial" panose="020B0604020202020204" pitchFamily="34" charset="0"/>
                <a:ea typeface="+mn-ea"/>
                <a:cs typeface="+mn-cs"/>
              </a:rPr>
              <a:t>Câu</a:t>
            </a:r>
            <a:r>
              <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 </a:t>
            </a:r>
          </a:p>
        </p:txBody>
      </p:sp>
      <p:sp>
        <p:nvSpPr>
          <p:cNvPr id="21528" name="Text Box 24"/>
          <p:cNvSpPr txBox="1">
            <a:spLocks noChangeArrowheads="1"/>
          </p:cNvSpPr>
          <p:nvPr/>
        </p:nvSpPr>
        <p:spPr bwMode="auto">
          <a:xfrm>
            <a:off x="2133600" y="4111914"/>
            <a:ext cx="3585882" cy="523220"/>
          </a:xfrm>
          <a:prstGeom prst="rect">
            <a:avLst/>
          </a:prstGeom>
          <a:solidFill>
            <a:schemeClr val="accent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0000FF"/>
                </a:solidFill>
                <a:latin typeface="Times New Roman" panose="02020603050405020304" pitchFamily="18" charset="0"/>
              </a:rPr>
              <a:t>A</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hoạt</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động</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trạng</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thái</a:t>
            </a:r>
            <a:r>
              <a:rPr kumimoji="0" lang="en-US" alt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p:txBody>
      </p:sp>
      <p:sp>
        <p:nvSpPr>
          <p:cNvPr id="21529" name="Text Box 25"/>
          <p:cNvSpPr txBox="1">
            <a:spLocks noChangeArrowheads="1"/>
          </p:cNvSpPr>
          <p:nvPr/>
        </p:nvSpPr>
        <p:spPr bwMode="auto">
          <a:xfrm>
            <a:off x="2133600" y="4800268"/>
            <a:ext cx="6887737" cy="523220"/>
          </a:xfrm>
          <a:prstGeom prst="rect">
            <a:avLst/>
          </a:prstGeom>
          <a:solidFill>
            <a:schemeClr val="accent1"/>
          </a:solidFill>
          <a:ln w="127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0000FF"/>
                </a:solidFill>
                <a:latin typeface="Times New Roman" panose="02020603050405020304" pitchFamily="18" charset="0"/>
              </a:rPr>
              <a:t>B</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lang="en-US" altLang="en-US" sz="2800" noProof="0" dirty="0">
                <a:solidFill>
                  <a:srgbClr val="0000FF"/>
                </a:solidFill>
                <a:latin typeface="Times New Roman" panose="02020603050405020304" pitchFamily="18" charset="0"/>
              </a:rPr>
              <a:t>n</a:t>
            </a:r>
            <a:r>
              <a:rPr lang="en-US" altLang="en-US" sz="2800" dirty="0" err="1">
                <a:solidFill>
                  <a:srgbClr val="0000FF"/>
                </a:solidFill>
                <a:latin typeface="Times New Roman" panose="02020603050405020304" pitchFamily="18" charset="0"/>
              </a:rPr>
              <a:t>gười</a:t>
            </a:r>
            <a:r>
              <a:rPr lang="en-US" altLang="en-US" sz="2800" dirty="0">
                <a:solidFill>
                  <a:srgbClr val="0000FF"/>
                </a:solidFill>
                <a:latin typeface="Times New Roman" panose="02020603050405020304" pitchFamily="18" charset="0"/>
              </a:rPr>
              <a:t>, s</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ự</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vật</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hiện</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tượng</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khái</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niệm</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đơn</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vị</a:t>
            </a:r>
            <a:endParaRPr kumimoji="0" lang="en-US"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530" name="Text Box 26"/>
          <p:cNvSpPr txBox="1">
            <a:spLocks noChangeArrowheads="1"/>
          </p:cNvSpPr>
          <p:nvPr/>
        </p:nvSpPr>
        <p:spPr bwMode="auto">
          <a:xfrm>
            <a:off x="2133601" y="5486401"/>
            <a:ext cx="3352800" cy="538163"/>
          </a:xfrm>
          <a:prstGeom prst="rect">
            <a:avLst/>
          </a:prstGeom>
          <a:solidFill>
            <a:schemeClr val="accent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 </a:t>
            </a:r>
            <a:r>
              <a:rPr lang="en-US" altLang="en-US" sz="2800" dirty="0" err="1">
                <a:solidFill>
                  <a:srgbClr val="0000FF"/>
                </a:solidFill>
                <a:latin typeface="Times New Roman" panose="02020603050405020304" pitchFamily="18" charset="0"/>
              </a:rPr>
              <a:t>đặc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điểm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tính</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chất</a:t>
            </a:r>
            <a:endPar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21536" name="Oval 32"/>
          <p:cNvSpPr>
            <a:spLocks noChangeArrowheads="1"/>
          </p:cNvSpPr>
          <p:nvPr/>
        </p:nvSpPr>
        <p:spPr bwMode="auto">
          <a:xfrm>
            <a:off x="9231086" y="815103"/>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a:t>
            </a:r>
          </a:p>
        </p:txBody>
      </p:sp>
      <p:sp>
        <p:nvSpPr>
          <p:cNvPr id="21537" name="Oval 33"/>
          <p:cNvSpPr>
            <a:spLocks noChangeArrowheads="1"/>
          </p:cNvSpPr>
          <p:nvPr/>
        </p:nvSpPr>
        <p:spPr bwMode="auto">
          <a:xfrm>
            <a:off x="9231086" y="822988"/>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a:t>
            </a:r>
          </a:p>
        </p:txBody>
      </p:sp>
      <p:sp>
        <p:nvSpPr>
          <p:cNvPr id="21538" name="Oval 34"/>
          <p:cNvSpPr>
            <a:spLocks noChangeArrowheads="1"/>
          </p:cNvSpPr>
          <p:nvPr/>
        </p:nvSpPr>
        <p:spPr bwMode="auto">
          <a:xfrm>
            <a:off x="9231086" y="877060"/>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a:t>
            </a:r>
          </a:p>
        </p:txBody>
      </p:sp>
      <p:sp>
        <p:nvSpPr>
          <p:cNvPr id="21539" name="Oval 35"/>
          <p:cNvSpPr>
            <a:spLocks noChangeArrowheads="1"/>
          </p:cNvSpPr>
          <p:nvPr/>
        </p:nvSpPr>
        <p:spPr bwMode="auto">
          <a:xfrm>
            <a:off x="9241972" y="822988"/>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a:t>
            </a:r>
          </a:p>
        </p:txBody>
      </p:sp>
      <p:sp>
        <p:nvSpPr>
          <p:cNvPr id="21540" name="Oval 36"/>
          <p:cNvSpPr>
            <a:spLocks noChangeArrowheads="1"/>
          </p:cNvSpPr>
          <p:nvPr/>
        </p:nvSpPr>
        <p:spPr bwMode="auto">
          <a:xfrm>
            <a:off x="9220200" y="836479"/>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a:t>
            </a:r>
          </a:p>
        </p:txBody>
      </p:sp>
      <p:sp>
        <p:nvSpPr>
          <p:cNvPr id="21541" name="Oval 37"/>
          <p:cNvSpPr>
            <a:spLocks noChangeArrowheads="1"/>
          </p:cNvSpPr>
          <p:nvPr/>
        </p:nvSpPr>
        <p:spPr bwMode="auto">
          <a:xfrm>
            <a:off x="9209314" y="830873"/>
            <a:ext cx="862149"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0</a:t>
            </a:r>
          </a:p>
        </p:txBody>
      </p:sp>
      <p:sp>
        <p:nvSpPr>
          <p:cNvPr id="20" name="Text Box 26"/>
          <p:cNvSpPr txBox="1">
            <a:spLocks noChangeArrowheads="1"/>
          </p:cNvSpPr>
          <p:nvPr/>
        </p:nvSpPr>
        <p:spPr bwMode="auto">
          <a:xfrm>
            <a:off x="2133600" y="6192918"/>
            <a:ext cx="3252439" cy="538163"/>
          </a:xfrm>
          <a:prstGeom prst="rect">
            <a:avLst/>
          </a:prstGeom>
          <a:solidFill>
            <a:schemeClr val="accent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D.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Tất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cả</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các</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ý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trên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
        <p:nvSpPr>
          <p:cNvPr id="21" name="Text Box 21"/>
          <p:cNvSpPr txBox="1">
            <a:spLocks noChangeArrowheads="1"/>
          </p:cNvSpPr>
          <p:nvPr/>
        </p:nvSpPr>
        <p:spPr bwMode="auto">
          <a:xfrm>
            <a:off x="2133600" y="3443944"/>
            <a:ext cx="3077227" cy="52322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Danh</a:t>
            </a:r>
            <a:r>
              <a:rPr kumimoji="0" lang="en-US" altLang="en-US" sz="2800" b="1" i="1"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1"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từ</a:t>
            </a: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a:t>
            </a: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từ</a:t>
            </a:r>
            <a:r>
              <a:rPr kumimoji="0" lang="en-US" altLang="en-US" sz="2800" b="1" i="1"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1"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chỉ</a:t>
            </a: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
        <p:nvSpPr>
          <p:cNvPr id="22" name="Text Box 25"/>
          <p:cNvSpPr txBox="1">
            <a:spLocks noChangeArrowheads="1"/>
          </p:cNvSpPr>
          <p:nvPr/>
        </p:nvSpPr>
        <p:spPr bwMode="auto">
          <a:xfrm>
            <a:off x="2133599" y="4794827"/>
            <a:ext cx="6887737" cy="523220"/>
          </a:xfrm>
          <a:prstGeom prst="rect">
            <a:avLst/>
          </a:prstGeom>
          <a:solidFill>
            <a:schemeClr val="accent1"/>
          </a:solidFill>
          <a:ln w="127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FF0000"/>
                </a:solidFill>
                <a:latin typeface="Times New Roman" panose="02020603050405020304" pitchFamily="18" charset="0"/>
              </a:rPr>
              <a:t>B</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lang="en-US" altLang="en-US" sz="2800" noProof="0" dirty="0">
                <a:solidFill>
                  <a:srgbClr val="FF0000"/>
                </a:solidFill>
                <a:latin typeface="Times New Roman" panose="02020603050405020304" pitchFamily="18" charset="0"/>
              </a:rPr>
              <a:t>n</a:t>
            </a:r>
            <a:r>
              <a:rPr lang="en-US" altLang="en-US" sz="2800" dirty="0" err="1">
                <a:solidFill>
                  <a:srgbClr val="FF0000"/>
                </a:solidFill>
                <a:latin typeface="Times New Roman" panose="02020603050405020304" pitchFamily="18" charset="0"/>
              </a:rPr>
              <a:t>gười</a:t>
            </a:r>
            <a:r>
              <a:rPr lang="en-US" altLang="en-US" sz="2800" dirty="0">
                <a:solidFill>
                  <a:srgbClr val="FF0000"/>
                </a:solidFill>
                <a:latin typeface="Times New Roman" panose="02020603050405020304" pitchFamily="18" charset="0"/>
              </a:rPr>
              <a:t>, s</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ự</a:t>
            </a:r>
            <a:r>
              <a:rPr kumimoji="0" lang="en-US" alt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vật</a:t>
            </a:r>
            <a:r>
              <a:rPr kumimoji="0" lang="en-US" alt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hiện</a:t>
            </a:r>
            <a:r>
              <a:rPr kumimoji="0" lang="en-US" alt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tượng</a:t>
            </a:r>
            <a:r>
              <a:rPr kumimoji="0" lang="en-US" alt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khái</a:t>
            </a:r>
            <a:r>
              <a:rPr kumimoji="0" lang="en-US" alt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niệm</a:t>
            </a:r>
            <a:r>
              <a:rPr kumimoji="0" lang="en-US" alt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đơn</a:t>
            </a:r>
            <a:r>
              <a:rPr kumimoji="0" lang="en-US" alt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vị</a:t>
            </a:r>
            <a:endParaRPr kumimoji="0" lang="en-US" altLang="en-US" sz="1800" b="0" i="0" u="none" strike="noStrike" kern="1200" cap="none" spc="0" normalizeH="0" baseline="0" noProof="0" dirty="0">
              <a:ln>
                <a:noFill/>
              </a:ln>
              <a:solidFill>
                <a:srgbClr val="FF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51821896"/>
      </p:ext>
    </p:extLst>
  </p:cSld>
  <p:clrMapOvr>
    <a:masterClrMapping/>
  </p:clrMapOvr>
  <mc:AlternateContent xmlns:mc="http://schemas.openxmlformats.org/markup-compatibility/2006" xmlns:p14="http://schemas.microsoft.com/office/powerpoint/2010/main">
    <mc:Choice Requires="p14">
      <p:transition spd="slow" p14:dur="2000" advTm="67417"/>
    </mc:Choice>
    <mc:Fallback xmlns="">
      <p:transition spd="slow" advTm="67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84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529"/>
                                        </p:tgtEl>
                                        <p:attrNameLst>
                                          <p:attrName>style.visibility</p:attrName>
                                        </p:attrNameLst>
                                      </p:cBhvr>
                                      <p:to>
                                        <p:strVal val="visible"/>
                                      </p:to>
                                    </p:set>
                                    <p:anim calcmode="lin" valueType="num">
                                      <p:cBhvr additive="base">
                                        <p:cTn id="15" dur="500" fill="hold"/>
                                        <p:tgtEl>
                                          <p:spTgt spid="21529"/>
                                        </p:tgtEl>
                                        <p:attrNameLst>
                                          <p:attrName>ppt_x</p:attrName>
                                        </p:attrNameLst>
                                      </p:cBhvr>
                                      <p:tavLst>
                                        <p:tav tm="0">
                                          <p:val>
                                            <p:strVal val="#ppt_x"/>
                                          </p:val>
                                        </p:tav>
                                        <p:tav tm="100000">
                                          <p:val>
                                            <p:strVal val="#ppt_x"/>
                                          </p:val>
                                        </p:tav>
                                      </p:tavLst>
                                    </p:anim>
                                    <p:anim calcmode="lin" valueType="num">
                                      <p:cBhvr additive="base">
                                        <p:cTn id="16" dur="500" fill="hold"/>
                                        <p:tgtEl>
                                          <p:spTgt spid="215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28"/>
                                        </p:tgtEl>
                                        <p:attrNameLst>
                                          <p:attrName>style.visibility</p:attrName>
                                        </p:attrNameLst>
                                      </p:cBhvr>
                                      <p:to>
                                        <p:strVal val="visible"/>
                                      </p:to>
                                    </p:set>
                                    <p:anim calcmode="lin" valueType="num">
                                      <p:cBhvr additive="base">
                                        <p:cTn id="19" dur="500" fill="hold"/>
                                        <p:tgtEl>
                                          <p:spTgt spid="21528"/>
                                        </p:tgtEl>
                                        <p:attrNameLst>
                                          <p:attrName>ppt_x</p:attrName>
                                        </p:attrNameLst>
                                      </p:cBhvr>
                                      <p:tavLst>
                                        <p:tav tm="0">
                                          <p:val>
                                            <p:strVal val="#ppt_x"/>
                                          </p:val>
                                        </p:tav>
                                        <p:tav tm="100000">
                                          <p:val>
                                            <p:strVal val="#ppt_x"/>
                                          </p:val>
                                        </p:tav>
                                      </p:tavLst>
                                    </p:anim>
                                    <p:anim calcmode="lin" valueType="num">
                                      <p:cBhvr additive="base">
                                        <p:cTn id="20" dur="500" fill="hold"/>
                                        <p:tgtEl>
                                          <p:spTgt spid="215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530"/>
                                        </p:tgtEl>
                                        <p:attrNameLst>
                                          <p:attrName>style.visibility</p:attrName>
                                        </p:attrNameLst>
                                      </p:cBhvr>
                                      <p:to>
                                        <p:strVal val="visible"/>
                                      </p:to>
                                    </p:set>
                                    <p:anim calcmode="lin" valueType="num">
                                      <p:cBhvr additive="base">
                                        <p:cTn id="23" dur="500" fill="hold"/>
                                        <p:tgtEl>
                                          <p:spTgt spid="21530"/>
                                        </p:tgtEl>
                                        <p:attrNameLst>
                                          <p:attrName>ppt_x</p:attrName>
                                        </p:attrNameLst>
                                      </p:cBhvr>
                                      <p:tavLst>
                                        <p:tav tm="0">
                                          <p:val>
                                            <p:strVal val="#ppt_x"/>
                                          </p:val>
                                        </p:tav>
                                        <p:tav tm="100000">
                                          <p:val>
                                            <p:strVal val="#ppt_x"/>
                                          </p:val>
                                        </p:tav>
                                      </p:tavLst>
                                    </p:anim>
                                    <p:anim calcmode="lin" valueType="num">
                                      <p:cBhvr additive="base">
                                        <p:cTn id="24" dur="500" fill="hold"/>
                                        <p:tgtEl>
                                          <p:spTgt spid="215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nodeType="after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1536"/>
                                        </p:tgtEl>
                                        <p:attrNameLst>
                                          <p:attrName>style.visibility</p:attrName>
                                        </p:attrNameLst>
                                      </p:cBhvr>
                                      <p:to>
                                        <p:strVal val="visible"/>
                                      </p:to>
                                    </p:set>
                                  </p:childTnLst>
                                  <p:subTnLst>
                                    <p:audio>
                                      <p:cMediaNode vol="96000">
                                        <p:cTn display="0" masterRel="sameClick">
                                          <p:stCondLst>
                                            <p:cond evt="begin" delay="0">
                                              <p:tn val="31"/>
                                            </p:cond>
                                          </p:stCondLst>
                                          <p:endCondLst>
                                            <p:cond evt="onStopAudio" delay="0">
                                              <p:tgtEl>
                                                <p:sldTgt/>
                                              </p:tgtEl>
                                            </p:cond>
                                          </p:endCondLst>
                                        </p:cTn>
                                        <p:tgtEl>
                                          <p:sndTgt r:embed="rId3" name="NHIPTIM - 01 GIAY.WAV"/>
                                        </p:tgtEl>
                                      </p:cMediaNode>
                                    </p:audio>
                                  </p:subTnLst>
                                </p:cTn>
                              </p:par>
                            </p:childTnLst>
                          </p:cTn>
                        </p:par>
                        <p:par>
                          <p:cTn id="33" fill="hold" nodeType="afterGroup">
                            <p:stCondLst>
                              <p:cond delay="500"/>
                            </p:stCondLst>
                            <p:childTnLst>
                              <p:par>
                                <p:cTn id="34" presetID="1" presetClass="entr" presetSubtype="0" fill="hold" grpId="0" nodeType="afterEffect">
                                  <p:stCondLst>
                                    <p:cond delay="1000"/>
                                  </p:stCondLst>
                                  <p:childTnLst>
                                    <p:set>
                                      <p:cBhvr>
                                        <p:cTn id="35" dur="1" fill="hold">
                                          <p:stCondLst>
                                            <p:cond delay="499"/>
                                          </p:stCondLst>
                                        </p:cTn>
                                        <p:tgtEl>
                                          <p:spTgt spid="21537"/>
                                        </p:tgtEl>
                                        <p:attrNameLst>
                                          <p:attrName>style.visibility</p:attrName>
                                        </p:attrNameLst>
                                      </p:cBhvr>
                                      <p:to>
                                        <p:strVal val="visible"/>
                                      </p:to>
                                    </p:set>
                                  </p:childTnLst>
                                  <p:subTnLst>
                                    <p:audio>
                                      <p:cMediaNode vol="98000">
                                        <p:cTn display="0" masterRel="sameClick">
                                          <p:stCondLst>
                                            <p:cond evt="begin" delay="0">
                                              <p:tn val="34"/>
                                            </p:cond>
                                          </p:stCondLst>
                                          <p:endCondLst>
                                            <p:cond evt="onStopAudio" delay="0">
                                              <p:tgtEl>
                                                <p:sldTgt/>
                                              </p:tgtEl>
                                            </p:cond>
                                          </p:endCondLst>
                                        </p:cTn>
                                        <p:tgtEl>
                                          <p:sndTgt r:embed="rId3" name="NHIPTIM - 01 GIAY.WAV"/>
                                        </p:tgtEl>
                                      </p:cMediaNode>
                                    </p:audio>
                                  </p:subTnLst>
                                </p:cTn>
                              </p:par>
                            </p:childTnLst>
                          </p:cTn>
                        </p:par>
                        <p:par>
                          <p:cTn id="36" fill="hold" nodeType="afterGroup">
                            <p:stCondLst>
                              <p:cond delay="2000"/>
                            </p:stCondLst>
                            <p:childTnLst>
                              <p:par>
                                <p:cTn id="37" presetID="1" presetClass="entr" presetSubtype="0" fill="hold" grpId="0" nodeType="afterEffect">
                                  <p:stCondLst>
                                    <p:cond delay="1000"/>
                                  </p:stCondLst>
                                  <p:childTnLst>
                                    <p:set>
                                      <p:cBhvr>
                                        <p:cTn id="38" dur="1" fill="hold">
                                          <p:stCondLst>
                                            <p:cond delay="499"/>
                                          </p:stCondLst>
                                        </p:cTn>
                                        <p:tgtEl>
                                          <p:spTgt spid="21538"/>
                                        </p:tgtEl>
                                        <p:attrNameLst>
                                          <p:attrName>style.visibility</p:attrName>
                                        </p:attrNameLst>
                                      </p:cBhvr>
                                      <p:to>
                                        <p:strVal val="visible"/>
                                      </p:to>
                                    </p:set>
                                  </p:childTnLst>
                                  <p:subTnLst>
                                    <p:audio>
                                      <p:cMediaNode vol="98000">
                                        <p:cTn display="0" masterRel="sameClick">
                                          <p:stCondLst>
                                            <p:cond evt="begin" delay="0">
                                              <p:tn val="37"/>
                                            </p:cond>
                                          </p:stCondLst>
                                          <p:endCondLst>
                                            <p:cond evt="onStopAudio" delay="0">
                                              <p:tgtEl>
                                                <p:sldTgt/>
                                              </p:tgtEl>
                                            </p:cond>
                                          </p:endCondLst>
                                        </p:cTn>
                                        <p:tgtEl>
                                          <p:sndTgt r:embed="rId3" name="NHIPTIM - 01 GIAY.WAV"/>
                                        </p:tgtEl>
                                      </p:cMediaNode>
                                    </p:audio>
                                  </p:subTnLst>
                                </p:cTn>
                              </p:par>
                            </p:childTnLst>
                          </p:cTn>
                        </p:par>
                        <p:par>
                          <p:cTn id="39" fill="hold" nodeType="afterGroup">
                            <p:stCondLst>
                              <p:cond delay="3500"/>
                            </p:stCondLst>
                            <p:childTnLst>
                              <p:par>
                                <p:cTn id="40" presetID="1" presetClass="entr" presetSubtype="0" fill="hold" grpId="0" nodeType="afterEffect">
                                  <p:stCondLst>
                                    <p:cond delay="1000"/>
                                  </p:stCondLst>
                                  <p:childTnLst>
                                    <p:set>
                                      <p:cBhvr>
                                        <p:cTn id="41" dur="1" fill="hold">
                                          <p:stCondLst>
                                            <p:cond delay="499"/>
                                          </p:stCondLst>
                                        </p:cTn>
                                        <p:tgtEl>
                                          <p:spTgt spid="21539"/>
                                        </p:tgtEl>
                                        <p:attrNameLst>
                                          <p:attrName>style.visibility</p:attrName>
                                        </p:attrNameLst>
                                      </p:cBhvr>
                                      <p:to>
                                        <p:strVal val="visible"/>
                                      </p:to>
                                    </p:set>
                                  </p:childTnLst>
                                  <p:subTnLst>
                                    <p:audio>
                                      <p:cMediaNode vol="100000">
                                        <p:cTn display="0" masterRel="sameClick">
                                          <p:stCondLst>
                                            <p:cond evt="begin" delay="0">
                                              <p:tn val="40"/>
                                            </p:cond>
                                          </p:stCondLst>
                                          <p:endCondLst>
                                            <p:cond evt="onStopAudio" delay="0">
                                              <p:tgtEl>
                                                <p:sldTgt/>
                                              </p:tgtEl>
                                            </p:cond>
                                          </p:endCondLst>
                                        </p:cTn>
                                        <p:tgtEl>
                                          <p:sndTgt r:embed="rId3" name="NHIPTIM - 01 GIAY.WAV"/>
                                        </p:tgtEl>
                                      </p:cMediaNode>
                                    </p:audio>
                                  </p:subTnLst>
                                </p:cTn>
                              </p:par>
                            </p:childTnLst>
                          </p:cTn>
                        </p:par>
                        <p:par>
                          <p:cTn id="42" fill="hold" nodeType="afterGroup">
                            <p:stCondLst>
                              <p:cond delay="5000"/>
                            </p:stCondLst>
                            <p:childTnLst>
                              <p:par>
                                <p:cTn id="43" presetID="1" presetClass="entr" presetSubtype="0" fill="hold" grpId="0" nodeType="afterEffect">
                                  <p:stCondLst>
                                    <p:cond delay="1000"/>
                                  </p:stCondLst>
                                  <p:childTnLst>
                                    <p:set>
                                      <p:cBhvr>
                                        <p:cTn id="44" dur="1" fill="hold">
                                          <p:stCondLst>
                                            <p:cond delay="499"/>
                                          </p:stCondLst>
                                        </p:cTn>
                                        <p:tgtEl>
                                          <p:spTgt spid="21540"/>
                                        </p:tgtEl>
                                        <p:attrNameLst>
                                          <p:attrName>style.visibility</p:attrName>
                                        </p:attrNameLst>
                                      </p:cBhvr>
                                      <p:to>
                                        <p:strVal val="visible"/>
                                      </p:to>
                                    </p:set>
                                  </p:childTnLst>
                                  <p:subTnLst>
                                    <p:audio>
                                      <p:cMediaNode vol="98000">
                                        <p:cTn display="0" masterRel="sameClick">
                                          <p:stCondLst>
                                            <p:cond evt="begin" delay="0">
                                              <p:tn val="43"/>
                                            </p:cond>
                                          </p:stCondLst>
                                          <p:endCondLst>
                                            <p:cond evt="onStopAudio" delay="0">
                                              <p:tgtEl>
                                                <p:sldTgt/>
                                              </p:tgtEl>
                                            </p:cond>
                                          </p:endCondLst>
                                        </p:cTn>
                                        <p:tgtEl>
                                          <p:sndTgt r:embed="rId3" name="NHIPTIM - 01 GIAY.WAV"/>
                                        </p:tgtEl>
                                      </p:cMediaNode>
                                    </p:audio>
                                  </p:subTnLst>
                                </p:cTn>
                              </p:par>
                            </p:childTnLst>
                          </p:cTn>
                        </p:par>
                        <p:par>
                          <p:cTn id="45" fill="hold" nodeType="afterGroup">
                            <p:stCondLst>
                              <p:cond delay="6500"/>
                            </p:stCondLst>
                            <p:childTnLst>
                              <p:par>
                                <p:cTn id="46" presetID="1" presetClass="entr" presetSubtype="0" fill="hold" grpId="0" nodeType="afterEffect">
                                  <p:stCondLst>
                                    <p:cond delay="1000"/>
                                  </p:stCondLst>
                                  <p:childTnLst>
                                    <p:set>
                                      <p:cBhvr>
                                        <p:cTn id="47" dur="1" fill="hold">
                                          <p:stCondLst>
                                            <p:cond delay="499"/>
                                          </p:stCondLst>
                                        </p:cTn>
                                        <p:tgtEl>
                                          <p:spTgt spid="21541"/>
                                        </p:tgtEl>
                                        <p:attrNameLst>
                                          <p:attrName>style.visibility</p:attrName>
                                        </p:attrNameLst>
                                      </p:cBhvr>
                                      <p:to>
                                        <p:strVal val="visible"/>
                                      </p:to>
                                    </p:set>
                                  </p:childTnLst>
                                  <p:subTnLst>
                                    <p:audio>
                                      <p:cMediaNode vol="93000">
                                        <p:cTn display="0" masterRel="sameClick">
                                          <p:stCondLst>
                                            <p:cond evt="begin" delay="0">
                                              <p:tn val="46"/>
                                            </p:cond>
                                          </p:stCondLst>
                                          <p:endCondLst>
                                            <p:cond evt="onStopAudio" delay="0">
                                              <p:tgtEl>
                                                <p:sldTgt/>
                                              </p:tgtEl>
                                            </p:cond>
                                          </p:endCondLst>
                                        </p:cTn>
                                        <p:tgtEl>
                                          <p:sndTgt r:embed="rId4" name="BELL.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1"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animBg="1"/>
      <p:bldP spid="21528" grpId="0" animBg="1"/>
      <p:bldP spid="21529" grpId="0" animBg="1"/>
      <p:bldP spid="21530" grpId="0" animBg="1"/>
      <p:bldP spid="21536" grpId="0" animBg="1" autoUpdateAnimBg="0"/>
      <p:bldP spid="21537" grpId="0" animBg="1" autoUpdateAnimBg="0"/>
      <p:bldP spid="21538" grpId="0" animBg="1" autoUpdateAnimBg="0"/>
      <p:bldP spid="21539" grpId="0" animBg="1" autoUpdateAnimBg="0"/>
      <p:bldP spid="21540" grpId="0" animBg="1" autoUpdateAnimBg="0"/>
      <p:bldP spid="21541" grpId="0" animBg="1" autoUpdateAnimBg="0"/>
      <p:bldP spid="20" grpId="0" animBg="1"/>
      <p:bldP spid="21" grpId="0" animBg="1"/>
      <p:bldP spid="22" grpId="0" animBg="1"/>
      <p:bldP spid="2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2" name="WordArt 38" descr="Narrow vertical"/>
          <p:cNvSpPr>
            <a:spLocks noChangeArrowheads="1" noChangeShapeType="1" noTextEdit="1"/>
          </p:cNvSpPr>
          <p:nvPr/>
        </p:nvSpPr>
        <p:spPr bwMode="auto">
          <a:xfrm>
            <a:off x="3739178" y="1086643"/>
            <a:ext cx="4714875" cy="874713"/>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 Rung </a:t>
            </a:r>
            <a:r>
              <a:rPr kumimoji="0" lang="en-US" sz="3600" b="0" i="0" u="none" strike="noStrike" kern="10" cap="none" spc="0" normalizeH="0" baseline="0" noProof="0" dirty="0" err="1">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Chuông</a:t>
            </a:r>
            <a:r>
              <a:rPr kumimoji="0" lang="en-US" sz="3600" b="0" i="0" u="none" strike="noStrike" kern="10" cap="none" spc="0" normalizeH="0" baseline="0" noProof="0" dirty="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 </a:t>
            </a:r>
            <a:r>
              <a:rPr kumimoji="0" lang="en-US" sz="3600" b="0" i="0" u="none" strike="noStrike" kern="10" cap="none" spc="0" normalizeH="0" baseline="0" noProof="0" dirty="0" err="1">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Vàng</a:t>
            </a:r>
            <a:endParaRPr kumimoji="0" lang="en-US" sz="3600" b="0" i="0" u="none" strike="noStrike" kern="10" cap="none" spc="0" normalizeH="0" baseline="0" noProof="0" dirty="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endParaRPr>
          </a:p>
        </p:txBody>
      </p:sp>
      <p:sp>
        <p:nvSpPr>
          <p:cNvPr id="21518" name="AutoShape 14"/>
          <p:cNvSpPr>
            <a:spLocks noChangeArrowheads="1"/>
          </p:cNvSpPr>
          <p:nvPr/>
        </p:nvSpPr>
        <p:spPr bwMode="auto">
          <a:xfrm>
            <a:off x="2250141" y="2173684"/>
            <a:ext cx="6400800" cy="576263"/>
          </a:xfrm>
          <a:prstGeom prst="flowChartTerminator">
            <a:avLst/>
          </a:prstGeom>
          <a:gradFill rotWithShape="1">
            <a:gsLst>
              <a:gs pos="0">
                <a:srgbClr val="003399"/>
              </a:gs>
              <a:gs pos="50000">
                <a:srgbClr val="0099FF"/>
              </a:gs>
              <a:gs pos="100000">
                <a:srgbClr val="003399"/>
              </a:gs>
            </a:gsLst>
            <a:lin ang="2700000" scaled="1"/>
          </a:gradFill>
          <a:ln w="12700">
            <a:solidFill>
              <a:srgbClr val="FF33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Chọn</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câu</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trả</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lời</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đúng</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nhất</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pic>
        <p:nvPicPr>
          <p:cNvPr id="21524" name="Picture 3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5879" y="272255"/>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Oval 18"/>
          <p:cNvSpPr>
            <a:spLocks noChangeArrowheads="1"/>
          </p:cNvSpPr>
          <p:nvPr/>
        </p:nvSpPr>
        <p:spPr bwMode="auto">
          <a:xfrm>
            <a:off x="461682" y="2605744"/>
            <a:ext cx="1447800" cy="838200"/>
          </a:xfrm>
          <a:prstGeom prst="ellipse">
            <a:avLst/>
          </a:prstGeom>
          <a:solidFill>
            <a:srgbClr val="FFFF00"/>
          </a:solidFill>
          <a:ln w="12700">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3300"/>
                </a:solidFill>
                <a:effectLst/>
                <a:uLnTx/>
                <a:uFillTx/>
                <a:latin typeface="Arial" panose="020B0604020202020204" pitchFamily="34" charset="0"/>
                <a:ea typeface="+mn-ea"/>
                <a:cs typeface="+mn-cs"/>
              </a:rPr>
              <a:t>Câu</a:t>
            </a:r>
            <a:r>
              <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 </a:t>
            </a:r>
            <a:r>
              <a:rPr lang="en-US" altLang="en-US" sz="2800" b="1" dirty="0">
                <a:solidFill>
                  <a:srgbClr val="FF3300"/>
                </a:solidFill>
              </a:rPr>
              <a:t>2</a:t>
            </a:r>
            <a:endPar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 </a:t>
            </a:r>
          </a:p>
        </p:txBody>
      </p:sp>
      <p:sp>
        <p:nvSpPr>
          <p:cNvPr id="21528" name="Text Box 24"/>
          <p:cNvSpPr txBox="1">
            <a:spLocks noChangeArrowheads="1"/>
          </p:cNvSpPr>
          <p:nvPr/>
        </p:nvSpPr>
        <p:spPr bwMode="auto">
          <a:xfrm>
            <a:off x="2133600" y="5546862"/>
            <a:ext cx="3558988" cy="523220"/>
          </a:xfrm>
          <a:prstGeom prst="rect">
            <a:avLst/>
          </a:prstGeom>
          <a:solidFill>
            <a:schemeClr val="accent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0000FF"/>
                </a:solidFill>
                <a:latin typeface="Times New Roman" panose="02020603050405020304" pitchFamily="18" charset="0"/>
              </a:rPr>
              <a:t>C</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hoạt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động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trạng</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thái</a:t>
            </a:r>
            <a:r>
              <a:rPr kumimoji="0" lang="en-US" alt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p:txBody>
      </p:sp>
      <p:sp>
        <p:nvSpPr>
          <p:cNvPr id="21529" name="Text Box 25"/>
          <p:cNvSpPr txBox="1">
            <a:spLocks noChangeArrowheads="1"/>
          </p:cNvSpPr>
          <p:nvPr/>
        </p:nvSpPr>
        <p:spPr bwMode="auto">
          <a:xfrm>
            <a:off x="2133600" y="4114801"/>
            <a:ext cx="6887737" cy="523220"/>
          </a:xfrm>
          <a:prstGeom prst="rect">
            <a:avLst/>
          </a:prstGeom>
          <a:solidFill>
            <a:schemeClr val="accent1"/>
          </a:solidFill>
          <a:ln w="127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n</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gười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sự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vật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hiện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tượng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khái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niệm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đơn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vị</a:t>
            </a:r>
            <a:endParaRPr kumimoji="0" lang="en-US"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530" name="Text Box 26"/>
          <p:cNvSpPr txBox="1">
            <a:spLocks noChangeArrowheads="1"/>
          </p:cNvSpPr>
          <p:nvPr/>
        </p:nvSpPr>
        <p:spPr bwMode="auto">
          <a:xfrm>
            <a:off x="2133600" y="4823360"/>
            <a:ext cx="3316941" cy="538163"/>
          </a:xfrm>
          <a:prstGeom prst="rect">
            <a:avLst/>
          </a:prstGeom>
          <a:solidFill>
            <a:schemeClr val="accent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0000FF"/>
                </a:solidFill>
                <a:latin typeface="Times New Roman" panose="02020603050405020304" pitchFamily="18" charset="0"/>
              </a:rPr>
              <a:t>B</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đặc</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điểm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tính</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chất</a:t>
            </a:r>
            <a:endPar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21536" name="Oval 32"/>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a:t>
            </a:r>
          </a:p>
        </p:txBody>
      </p:sp>
      <p:sp>
        <p:nvSpPr>
          <p:cNvPr id="21537" name="Oval 33"/>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a:t>
            </a:r>
          </a:p>
        </p:txBody>
      </p:sp>
      <p:sp>
        <p:nvSpPr>
          <p:cNvPr id="21538" name="Oval 34"/>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a:t>
            </a:r>
          </a:p>
        </p:txBody>
      </p:sp>
      <p:sp>
        <p:nvSpPr>
          <p:cNvPr id="21539" name="Oval 35"/>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a:t>
            </a:r>
          </a:p>
        </p:txBody>
      </p:sp>
      <p:sp>
        <p:nvSpPr>
          <p:cNvPr id="21540" name="Oval 36"/>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a:t>
            </a:r>
          </a:p>
        </p:txBody>
      </p:sp>
      <p:sp>
        <p:nvSpPr>
          <p:cNvPr id="21541" name="Oval 37"/>
          <p:cNvSpPr>
            <a:spLocks noChangeArrowheads="1"/>
          </p:cNvSpPr>
          <p:nvPr/>
        </p:nvSpPr>
        <p:spPr bwMode="auto">
          <a:xfrm>
            <a:off x="9525000" y="1484216"/>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0</a:t>
            </a:r>
          </a:p>
        </p:txBody>
      </p:sp>
      <p:sp>
        <p:nvSpPr>
          <p:cNvPr id="20" name="Text Box 26"/>
          <p:cNvSpPr txBox="1">
            <a:spLocks noChangeArrowheads="1"/>
          </p:cNvSpPr>
          <p:nvPr/>
        </p:nvSpPr>
        <p:spPr bwMode="auto">
          <a:xfrm>
            <a:off x="2133600" y="6192918"/>
            <a:ext cx="3252439" cy="538163"/>
          </a:xfrm>
          <a:prstGeom prst="rect">
            <a:avLst/>
          </a:prstGeom>
          <a:solidFill>
            <a:schemeClr val="accent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D.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Tất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cả</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các</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ý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trên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
        <p:nvSpPr>
          <p:cNvPr id="21" name="Text Box 21"/>
          <p:cNvSpPr txBox="1">
            <a:spLocks noChangeArrowheads="1"/>
          </p:cNvSpPr>
          <p:nvPr/>
        </p:nvSpPr>
        <p:spPr bwMode="auto">
          <a:xfrm>
            <a:off x="2133600" y="3443944"/>
            <a:ext cx="2939441" cy="52322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b="1" i="1" noProof="0" dirty="0" err="1">
                <a:solidFill>
                  <a:srgbClr val="000000"/>
                </a:solidFill>
                <a:latin typeface="Times New Roman" panose="02020603050405020304" pitchFamily="18" charset="0"/>
              </a:rPr>
              <a:t>Động</a:t>
            </a:r>
            <a:r>
              <a:rPr lang="en-US" altLang="en-US" sz="2800" b="1" i="1" noProof="0" dirty="0">
                <a:solidFill>
                  <a:srgbClr val="000000"/>
                </a:solidFill>
                <a:latin typeface="Times New Roman" panose="02020603050405020304" pitchFamily="18" charset="0"/>
              </a:rPr>
              <a:t> </a:t>
            </a:r>
            <a:r>
              <a:rPr lang="en-US" altLang="en-US" sz="2800" b="1" i="1" noProof="0" dirty="0" err="1">
                <a:solidFill>
                  <a:srgbClr val="000000"/>
                </a:solidFill>
                <a:latin typeface="Times New Roman" panose="02020603050405020304" pitchFamily="18" charset="0"/>
              </a:rPr>
              <a:t>từ</a:t>
            </a: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a:t>
            </a: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từ</a:t>
            </a: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chỉ</a:t>
            </a: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
        <p:nvSpPr>
          <p:cNvPr id="22" name="Text Box 24"/>
          <p:cNvSpPr txBox="1">
            <a:spLocks noChangeArrowheads="1"/>
          </p:cNvSpPr>
          <p:nvPr/>
        </p:nvSpPr>
        <p:spPr bwMode="auto">
          <a:xfrm>
            <a:off x="2133600" y="5546862"/>
            <a:ext cx="3558988" cy="523220"/>
          </a:xfrm>
          <a:prstGeom prst="rect">
            <a:avLst/>
          </a:prstGeom>
          <a:solidFill>
            <a:schemeClr val="accent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FF0000"/>
                </a:solidFill>
                <a:latin typeface="Times New Roman" panose="02020603050405020304" pitchFamily="18" charset="0"/>
              </a:rPr>
              <a:t>C</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hoạt</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động</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trạng</a:t>
            </a:r>
            <a:r>
              <a:rPr kumimoji="0" lang="en-US" alt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thái</a:t>
            </a:r>
            <a:r>
              <a:rPr kumimoji="0" lang="en-US"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p>
        </p:txBody>
      </p:sp>
    </p:spTree>
    <p:custDataLst>
      <p:tags r:id="rId1"/>
    </p:custDataLst>
    <p:extLst>
      <p:ext uri="{BB962C8B-B14F-4D97-AF65-F5344CB8AC3E}">
        <p14:creationId xmlns:p14="http://schemas.microsoft.com/office/powerpoint/2010/main" val="3164527102"/>
      </p:ext>
    </p:extLst>
  </p:cSld>
  <p:clrMapOvr>
    <a:masterClrMapping/>
  </p:clrMapOvr>
  <mc:AlternateContent xmlns:mc="http://schemas.openxmlformats.org/markup-compatibility/2006" xmlns:p14="http://schemas.microsoft.com/office/powerpoint/2010/main">
    <mc:Choice Requires="p14">
      <p:transition spd="slow" p14:dur="2000" advTm="52350"/>
    </mc:Choice>
    <mc:Fallback xmlns="">
      <p:transition spd="slow" advTm="523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84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529"/>
                                        </p:tgtEl>
                                        <p:attrNameLst>
                                          <p:attrName>style.visibility</p:attrName>
                                        </p:attrNameLst>
                                      </p:cBhvr>
                                      <p:to>
                                        <p:strVal val="visible"/>
                                      </p:to>
                                    </p:set>
                                    <p:anim calcmode="lin" valueType="num">
                                      <p:cBhvr additive="base">
                                        <p:cTn id="15" dur="500" fill="hold"/>
                                        <p:tgtEl>
                                          <p:spTgt spid="21529"/>
                                        </p:tgtEl>
                                        <p:attrNameLst>
                                          <p:attrName>ppt_x</p:attrName>
                                        </p:attrNameLst>
                                      </p:cBhvr>
                                      <p:tavLst>
                                        <p:tav tm="0">
                                          <p:val>
                                            <p:strVal val="#ppt_x"/>
                                          </p:val>
                                        </p:tav>
                                        <p:tav tm="100000">
                                          <p:val>
                                            <p:strVal val="#ppt_x"/>
                                          </p:val>
                                        </p:tav>
                                      </p:tavLst>
                                    </p:anim>
                                    <p:anim calcmode="lin" valueType="num">
                                      <p:cBhvr additive="base">
                                        <p:cTn id="16" dur="500" fill="hold"/>
                                        <p:tgtEl>
                                          <p:spTgt spid="215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28"/>
                                        </p:tgtEl>
                                        <p:attrNameLst>
                                          <p:attrName>style.visibility</p:attrName>
                                        </p:attrNameLst>
                                      </p:cBhvr>
                                      <p:to>
                                        <p:strVal val="visible"/>
                                      </p:to>
                                    </p:set>
                                    <p:anim calcmode="lin" valueType="num">
                                      <p:cBhvr additive="base">
                                        <p:cTn id="19" dur="500" fill="hold"/>
                                        <p:tgtEl>
                                          <p:spTgt spid="21528"/>
                                        </p:tgtEl>
                                        <p:attrNameLst>
                                          <p:attrName>ppt_x</p:attrName>
                                        </p:attrNameLst>
                                      </p:cBhvr>
                                      <p:tavLst>
                                        <p:tav tm="0">
                                          <p:val>
                                            <p:strVal val="#ppt_x"/>
                                          </p:val>
                                        </p:tav>
                                        <p:tav tm="100000">
                                          <p:val>
                                            <p:strVal val="#ppt_x"/>
                                          </p:val>
                                        </p:tav>
                                      </p:tavLst>
                                    </p:anim>
                                    <p:anim calcmode="lin" valueType="num">
                                      <p:cBhvr additive="base">
                                        <p:cTn id="20" dur="500" fill="hold"/>
                                        <p:tgtEl>
                                          <p:spTgt spid="215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530"/>
                                        </p:tgtEl>
                                        <p:attrNameLst>
                                          <p:attrName>style.visibility</p:attrName>
                                        </p:attrNameLst>
                                      </p:cBhvr>
                                      <p:to>
                                        <p:strVal val="visible"/>
                                      </p:to>
                                    </p:set>
                                    <p:anim calcmode="lin" valueType="num">
                                      <p:cBhvr additive="base">
                                        <p:cTn id="23" dur="500" fill="hold"/>
                                        <p:tgtEl>
                                          <p:spTgt spid="21530"/>
                                        </p:tgtEl>
                                        <p:attrNameLst>
                                          <p:attrName>ppt_x</p:attrName>
                                        </p:attrNameLst>
                                      </p:cBhvr>
                                      <p:tavLst>
                                        <p:tav tm="0">
                                          <p:val>
                                            <p:strVal val="#ppt_x"/>
                                          </p:val>
                                        </p:tav>
                                        <p:tav tm="100000">
                                          <p:val>
                                            <p:strVal val="#ppt_x"/>
                                          </p:val>
                                        </p:tav>
                                      </p:tavLst>
                                    </p:anim>
                                    <p:anim calcmode="lin" valueType="num">
                                      <p:cBhvr additive="base">
                                        <p:cTn id="24" dur="500" fill="hold"/>
                                        <p:tgtEl>
                                          <p:spTgt spid="215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nodeType="after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1536"/>
                                        </p:tgtEl>
                                        <p:attrNameLst>
                                          <p:attrName>style.visibility</p:attrName>
                                        </p:attrNameLst>
                                      </p:cBhvr>
                                      <p:to>
                                        <p:strVal val="visible"/>
                                      </p:to>
                                    </p:set>
                                  </p:childTnLst>
                                  <p:subTnLst>
                                    <p:audio>
                                      <p:cMediaNode vol="96000">
                                        <p:cTn display="0" masterRel="sameClick">
                                          <p:stCondLst>
                                            <p:cond evt="begin" delay="0">
                                              <p:tn val="31"/>
                                            </p:cond>
                                          </p:stCondLst>
                                          <p:endCondLst>
                                            <p:cond evt="onStopAudio" delay="0">
                                              <p:tgtEl>
                                                <p:sldTgt/>
                                              </p:tgtEl>
                                            </p:cond>
                                          </p:endCondLst>
                                        </p:cTn>
                                        <p:tgtEl>
                                          <p:sndTgt r:embed="rId3" name="NHIPTIM - 01 GIAY.WAV"/>
                                        </p:tgtEl>
                                      </p:cMediaNode>
                                    </p:audio>
                                  </p:subTnLst>
                                </p:cTn>
                              </p:par>
                            </p:childTnLst>
                          </p:cTn>
                        </p:par>
                        <p:par>
                          <p:cTn id="33" fill="hold" nodeType="afterGroup">
                            <p:stCondLst>
                              <p:cond delay="500"/>
                            </p:stCondLst>
                            <p:childTnLst>
                              <p:par>
                                <p:cTn id="34" presetID="1" presetClass="entr" presetSubtype="0" fill="hold" grpId="0" nodeType="afterEffect">
                                  <p:stCondLst>
                                    <p:cond delay="1000"/>
                                  </p:stCondLst>
                                  <p:childTnLst>
                                    <p:set>
                                      <p:cBhvr>
                                        <p:cTn id="35" dur="1" fill="hold">
                                          <p:stCondLst>
                                            <p:cond delay="499"/>
                                          </p:stCondLst>
                                        </p:cTn>
                                        <p:tgtEl>
                                          <p:spTgt spid="21537"/>
                                        </p:tgtEl>
                                        <p:attrNameLst>
                                          <p:attrName>style.visibility</p:attrName>
                                        </p:attrNameLst>
                                      </p:cBhvr>
                                      <p:to>
                                        <p:strVal val="visible"/>
                                      </p:to>
                                    </p:set>
                                  </p:childTnLst>
                                  <p:subTnLst>
                                    <p:audio>
                                      <p:cMediaNode vol="98000">
                                        <p:cTn display="0" masterRel="sameClick">
                                          <p:stCondLst>
                                            <p:cond evt="begin" delay="0">
                                              <p:tn val="34"/>
                                            </p:cond>
                                          </p:stCondLst>
                                          <p:endCondLst>
                                            <p:cond evt="onStopAudio" delay="0">
                                              <p:tgtEl>
                                                <p:sldTgt/>
                                              </p:tgtEl>
                                            </p:cond>
                                          </p:endCondLst>
                                        </p:cTn>
                                        <p:tgtEl>
                                          <p:sndTgt r:embed="rId3" name="NHIPTIM - 01 GIAY.WAV"/>
                                        </p:tgtEl>
                                      </p:cMediaNode>
                                    </p:audio>
                                  </p:subTnLst>
                                </p:cTn>
                              </p:par>
                            </p:childTnLst>
                          </p:cTn>
                        </p:par>
                        <p:par>
                          <p:cTn id="36" fill="hold" nodeType="afterGroup">
                            <p:stCondLst>
                              <p:cond delay="2000"/>
                            </p:stCondLst>
                            <p:childTnLst>
                              <p:par>
                                <p:cTn id="37" presetID="1" presetClass="entr" presetSubtype="0" fill="hold" grpId="0" nodeType="afterEffect">
                                  <p:stCondLst>
                                    <p:cond delay="1000"/>
                                  </p:stCondLst>
                                  <p:childTnLst>
                                    <p:set>
                                      <p:cBhvr>
                                        <p:cTn id="38" dur="1" fill="hold">
                                          <p:stCondLst>
                                            <p:cond delay="499"/>
                                          </p:stCondLst>
                                        </p:cTn>
                                        <p:tgtEl>
                                          <p:spTgt spid="21538"/>
                                        </p:tgtEl>
                                        <p:attrNameLst>
                                          <p:attrName>style.visibility</p:attrName>
                                        </p:attrNameLst>
                                      </p:cBhvr>
                                      <p:to>
                                        <p:strVal val="visible"/>
                                      </p:to>
                                    </p:set>
                                  </p:childTnLst>
                                  <p:subTnLst>
                                    <p:audio>
                                      <p:cMediaNode vol="98000">
                                        <p:cTn display="0" masterRel="sameClick">
                                          <p:stCondLst>
                                            <p:cond evt="begin" delay="0">
                                              <p:tn val="37"/>
                                            </p:cond>
                                          </p:stCondLst>
                                          <p:endCondLst>
                                            <p:cond evt="onStopAudio" delay="0">
                                              <p:tgtEl>
                                                <p:sldTgt/>
                                              </p:tgtEl>
                                            </p:cond>
                                          </p:endCondLst>
                                        </p:cTn>
                                        <p:tgtEl>
                                          <p:sndTgt r:embed="rId3" name="NHIPTIM - 01 GIAY.WAV"/>
                                        </p:tgtEl>
                                      </p:cMediaNode>
                                    </p:audio>
                                  </p:subTnLst>
                                </p:cTn>
                              </p:par>
                            </p:childTnLst>
                          </p:cTn>
                        </p:par>
                        <p:par>
                          <p:cTn id="39" fill="hold" nodeType="afterGroup">
                            <p:stCondLst>
                              <p:cond delay="3500"/>
                            </p:stCondLst>
                            <p:childTnLst>
                              <p:par>
                                <p:cTn id="40" presetID="1" presetClass="entr" presetSubtype="0" fill="hold" grpId="0" nodeType="afterEffect">
                                  <p:stCondLst>
                                    <p:cond delay="1000"/>
                                  </p:stCondLst>
                                  <p:childTnLst>
                                    <p:set>
                                      <p:cBhvr>
                                        <p:cTn id="41" dur="1" fill="hold">
                                          <p:stCondLst>
                                            <p:cond delay="499"/>
                                          </p:stCondLst>
                                        </p:cTn>
                                        <p:tgtEl>
                                          <p:spTgt spid="21539"/>
                                        </p:tgtEl>
                                        <p:attrNameLst>
                                          <p:attrName>style.visibility</p:attrName>
                                        </p:attrNameLst>
                                      </p:cBhvr>
                                      <p:to>
                                        <p:strVal val="visible"/>
                                      </p:to>
                                    </p:set>
                                  </p:childTnLst>
                                  <p:subTnLst>
                                    <p:audio>
                                      <p:cMediaNode vol="100000">
                                        <p:cTn display="0" masterRel="sameClick">
                                          <p:stCondLst>
                                            <p:cond evt="begin" delay="0">
                                              <p:tn val="40"/>
                                            </p:cond>
                                          </p:stCondLst>
                                          <p:endCondLst>
                                            <p:cond evt="onStopAudio" delay="0">
                                              <p:tgtEl>
                                                <p:sldTgt/>
                                              </p:tgtEl>
                                            </p:cond>
                                          </p:endCondLst>
                                        </p:cTn>
                                        <p:tgtEl>
                                          <p:sndTgt r:embed="rId3" name="NHIPTIM - 01 GIAY.WAV"/>
                                        </p:tgtEl>
                                      </p:cMediaNode>
                                    </p:audio>
                                  </p:subTnLst>
                                </p:cTn>
                              </p:par>
                            </p:childTnLst>
                          </p:cTn>
                        </p:par>
                        <p:par>
                          <p:cTn id="42" fill="hold" nodeType="afterGroup">
                            <p:stCondLst>
                              <p:cond delay="5000"/>
                            </p:stCondLst>
                            <p:childTnLst>
                              <p:par>
                                <p:cTn id="43" presetID="1" presetClass="entr" presetSubtype="0" fill="hold" grpId="0" nodeType="afterEffect">
                                  <p:stCondLst>
                                    <p:cond delay="1000"/>
                                  </p:stCondLst>
                                  <p:childTnLst>
                                    <p:set>
                                      <p:cBhvr>
                                        <p:cTn id="44" dur="1" fill="hold">
                                          <p:stCondLst>
                                            <p:cond delay="499"/>
                                          </p:stCondLst>
                                        </p:cTn>
                                        <p:tgtEl>
                                          <p:spTgt spid="21540"/>
                                        </p:tgtEl>
                                        <p:attrNameLst>
                                          <p:attrName>style.visibility</p:attrName>
                                        </p:attrNameLst>
                                      </p:cBhvr>
                                      <p:to>
                                        <p:strVal val="visible"/>
                                      </p:to>
                                    </p:set>
                                  </p:childTnLst>
                                  <p:subTnLst>
                                    <p:audio>
                                      <p:cMediaNode vol="98000">
                                        <p:cTn display="0" masterRel="sameClick">
                                          <p:stCondLst>
                                            <p:cond evt="begin" delay="0">
                                              <p:tn val="43"/>
                                            </p:cond>
                                          </p:stCondLst>
                                          <p:endCondLst>
                                            <p:cond evt="onStopAudio" delay="0">
                                              <p:tgtEl>
                                                <p:sldTgt/>
                                              </p:tgtEl>
                                            </p:cond>
                                          </p:endCondLst>
                                        </p:cTn>
                                        <p:tgtEl>
                                          <p:sndTgt r:embed="rId3" name="NHIPTIM - 01 GIAY.WAV"/>
                                        </p:tgtEl>
                                      </p:cMediaNode>
                                    </p:audio>
                                  </p:subTnLst>
                                </p:cTn>
                              </p:par>
                            </p:childTnLst>
                          </p:cTn>
                        </p:par>
                        <p:par>
                          <p:cTn id="45" fill="hold" nodeType="afterGroup">
                            <p:stCondLst>
                              <p:cond delay="6500"/>
                            </p:stCondLst>
                            <p:childTnLst>
                              <p:par>
                                <p:cTn id="46" presetID="1" presetClass="entr" presetSubtype="0" fill="hold" grpId="0" nodeType="afterEffect">
                                  <p:stCondLst>
                                    <p:cond delay="1000"/>
                                  </p:stCondLst>
                                  <p:childTnLst>
                                    <p:set>
                                      <p:cBhvr>
                                        <p:cTn id="47" dur="1" fill="hold">
                                          <p:stCondLst>
                                            <p:cond delay="499"/>
                                          </p:stCondLst>
                                        </p:cTn>
                                        <p:tgtEl>
                                          <p:spTgt spid="21541"/>
                                        </p:tgtEl>
                                        <p:attrNameLst>
                                          <p:attrName>style.visibility</p:attrName>
                                        </p:attrNameLst>
                                      </p:cBhvr>
                                      <p:to>
                                        <p:strVal val="visible"/>
                                      </p:to>
                                    </p:set>
                                  </p:childTnLst>
                                  <p:subTnLst>
                                    <p:audio>
                                      <p:cMediaNode vol="93000">
                                        <p:cTn display="0" masterRel="sameClick">
                                          <p:stCondLst>
                                            <p:cond evt="begin" delay="0">
                                              <p:tn val="46"/>
                                            </p:cond>
                                          </p:stCondLst>
                                          <p:endCondLst>
                                            <p:cond evt="onStopAudio" delay="0">
                                              <p:tgtEl>
                                                <p:sldTgt/>
                                              </p:tgtEl>
                                            </p:cond>
                                          </p:endCondLst>
                                        </p:cTn>
                                        <p:tgtEl>
                                          <p:sndTgt r:embed="rId4" name="BELL.WAV"/>
                                        </p:tgtEl>
                                      </p:cMediaNode>
                                    </p:audio>
                                  </p:subTnLst>
                                </p:cTn>
                              </p:par>
                              <p:par>
                                <p:cTn id="48" presetID="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circle(in)">
                                      <p:cBhvr>
                                        <p:cTn id="56"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animBg="1"/>
      <p:bldP spid="21528" grpId="0" animBg="1"/>
      <p:bldP spid="21529" grpId="0" animBg="1"/>
      <p:bldP spid="21530" grpId="0" animBg="1"/>
      <p:bldP spid="21536" grpId="0" animBg="1" autoUpdateAnimBg="0"/>
      <p:bldP spid="21537" grpId="0" animBg="1" autoUpdateAnimBg="0"/>
      <p:bldP spid="21538" grpId="0" animBg="1" autoUpdateAnimBg="0"/>
      <p:bldP spid="21539" grpId="0" animBg="1" autoUpdateAnimBg="0"/>
      <p:bldP spid="21540" grpId="0" animBg="1" autoUpdateAnimBg="0"/>
      <p:bldP spid="21541" grpId="0" animBg="1" autoUpdateAnimBg="0"/>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2" name="WordArt 38" descr="Narrow vertical"/>
          <p:cNvSpPr>
            <a:spLocks noChangeArrowheads="1" noChangeShapeType="1" noTextEdit="1"/>
          </p:cNvSpPr>
          <p:nvPr/>
        </p:nvSpPr>
        <p:spPr bwMode="auto">
          <a:xfrm>
            <a:off x="3615259" y="1174962"/>
            <a:ext cx="4714875" cy="874713"/>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 Rung </a:t>
            </a:r>
            <a:r>
              <a:rPr kumimoji="0" lang="en-US" sz="3600" b="0" i="0" u="none" strike="noStrike" kern="10" cap="none" spc="0" normalizeH="0" baseline="0" noProof="0" dirty="0" err="1">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Chuông</a:t>
            </a:r>
            <a:r>
              <a:rPr kumimoji="0" lang="en-US" sz="3600" b="0" i="0" u="none" strike="noStrike" kern="10" cap="none" spc="0" normalizeH="0" baseline="0" noProof="0" dirty="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 </a:t>
            </a:r>
            <a:r>
              <a:rPr kumimoji="0" lang="en-US" sz="3600" b="0" i="0" u="none" strike="noStrike" kern="10" cap="none" spc="0" normalizeH="0" baseline="0" noProof="0" dirty="0" err="1">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rPr>
              <a:t>Vàng</a:t>
            </a:r>
            <a:endParaRPr kumimoji="0" lang="en-US" sz="3600" b="0" i="0" u="none" strike="noStrike" kern="10" cap="none" spc="0" normalizeH="0" baseline="0" noProof="0" dirty="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Arial Black" panose="020B0A04020102020204" pitchFamily="34" charset="0"/>
              <a:ea typeface="+mn-ea"/>
              <a:cs typeface="+mn-cs"/>
            </a:endParaRPr>
          </a:p>
        </p:txBody>
      </p:sp>
      <p:sp>
        <p:nvSpPr>
          <p:cNvPr id="21518" name="AutoShape 14"/>
          <p:cNvSpPr>
            <a:spLocks noChangeArrowheads="1"/>
          </p:cNvSpPr>
          <p:nvPr/>
        </p:nvSpPr>
        <p:spPr bwMode="auto">
          <a:xfrm>
            <a:off x="2874430" y="2312344"/>
            <a:ext cx="6400800" cy="576263"/>
          </a:xfrm>
          <a:prstGeom prst="flowChartTerminator">
            <a:avLst/>
          </a:prstGeom>
          <a:gradFill rotWithShape="1">
            <a:gsLst>
              <a:gs pos="0">
                <a:srgbClr val="003399"/>
              </a:gs>
              <a:gs pos="50000">
                <a:srgbClr val="0099FF"/>
              </a:gs>
              <a:gs pos="100000">
                <a:srgbClr val="003399"/>
              </a:gs>
            </a:gsLst>
            <a:lin ang="2700000" scaled="1"/>
          </a:gradFill>
          <a:ln w="12700">
            <a:solidFill>
              <a:srgbClr val="FF33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Chọn</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câu</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trả</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lời</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đúng</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nhất</a:t>
            </a:r>
            <a:r>
              <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pic>
        <p:nvPicPr>
          <p:cNvPr id="21524" name="Picture 3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 y="274541"/>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Oval 18"/>
          <p:cNvSpPr>
            <a:spLocks noChangeArrowheads="1"/>
          </p:cNvSpPr>
          <p:nvPr/>
        </p:nvSpPr>
        <p:spPr bwMode="auto">
          <a:xfrm>
            <a:off x="436030" y="2756891"/>
            <a:ext cx="1447800" cy="838200"/>
          </a:xfrm>
          <a:prstGeom prst="ellipse">
            <a:avLst/>
          </a:prstGeom>
          <a:solidFill>
            <a:srgbClr val="FFFF00"/>
          </a:solidFill>
          <a:ln w="12700">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3300"/>
                </a:solidFill>
                <a:effectLst/>
                <a:uLnTx/>
                <a:uFillTx/>
                <a:latin typeface="Arial" panose="020B0604020202020204" pitchFamily="34" charset="0"/>
                <a:ea typeface="+mn-ea"/>
                <a:cs typeface="+mn-cs"/>
              </a:rPr>
              <a:t>Câu</a:t>
            </a:r>
            <a:r>
              <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 </a:t>
            </a:r>
            <a:r>
              <a:rPr lang="en-US" altLang="en-US" sz="2800" b="1" noProof="0" dirty="0">
                <a:solidFill>
                  <a:srgbClr val="FF3300"/>
                </a:solidFill>
              </a:rPr>
              <a:t>3</a:t>
            </a:r>
            <a:endPar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 </a:t>
            </a:r>
          </a:p>
        </p:txBody>
      </p:sp>
      <p:sp>
        <p:nvSpPr>
          <p:cNvPr id="21528" name="Text Box 24"/>
          <p:cNvSpPr txBox="1">
            <a:spLocks noChangeArrowheads="1"/>
          </p:cNvSpPr>
          <p:nvPr/>
        </p:nvSpPr>
        <p:spPr bwMode="auto">
          <a:xfrm>
            <a:off x="2133600" y="5508139"/>
            <a:ext cx="3738282" cy="523220"/>
          </a:xfrm>
          <a:prstGeom prst="rect">
            <a:avLst/>
          </a:prstGeom>
          <a:solidFill>
            <a:schemeClr val="accent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0000FF"/>
                </a:solidFill>
                <a:latin typeface="Times New Roman" panose="02020603050405020304" pitchFamily="18" charset="0"/>
              </a:rPr>
              <a:t>C</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hoạt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động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trạng</a:t>
            </a:r>
            <a:r>
              <a:rPr kumimoji="0" lang="en-US" alt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thái</a:t>
            </a:r>
            <a:r>
              <a:rPr kumimoji="0" lang="en-US" alt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p:txBody>
      </p:sp>
      <p:sp>
        <p:nvSpPr>
          <p:cNvPr id="21529" name="Text Box 25"/>
          <p:cNvSpPr txBox="1">
            <a:spLocks noChangeArrowheads="1"/>
          </p:cNvSpPr>
          <p:nvPr/>
        </p:nvSpPr>
        <p:spPr bwMode="auto">
          <a:xfrm>
            <a:off x="2133600" y="4114801"/>
            <a:ext cx="6887737" cy="523220"/>
          </a:xfrm>
          <a:prstGeom prst="rect">
            <a:avLst/>
          </a:prstGeom>
          <a:solidFill>
            <a:schemeClr val="accent1"/>
          </a:solidFill>
          <a:ln w="127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n</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gười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sự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vật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hiện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tượng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khái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niệm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đơn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vị</a:t>
            </a:r>
            <a:endParaRPr kumimoji="0" lang="en-US"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530" name="Text Box 26"/>
          <p:cNvSpPr txBox="1">
            <a:spLocks noChangeArrowheads="1"/>
          </p:cNvSpPr>
          <p:nvPr/>
        </p:nvSpPr>
        <p:spPr bwMode="auto">
          <a:xfrm>
            <a:off x="2133600" y="4823360"/>
            <a:ext cx="3334871" cy="538163"/>
          </a:xfrm>
          <a:prstGeom prst="rect">
            <a:avLst/>
          </a:prstGeom>
          <a:solidFill>
            <a:schemeClr val="accent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0000FF"/>
                </a:solidFill>
                <a:latin typeface="Times New Roman" panose="02020603050405020304" pitchFamily="18" charset="0"/>
              </a:rPr>
              <a:t>B</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đặc</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điểm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tính</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chất</a:t>
            </a:r>
            <a:endPar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21536" name="Oval 32"/>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a:t>
            </a:r>
          </a:p>
        </p:txBody>
      </p:sp>
      <p:sp>
        <p:nvSpPr>
          <p:cNvPr id="21537" name="Oval 33"/>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a:t>
            </a:r>
          </a:p>
        </p:txBody>
      </p:sp>
      <p:sp>
        <p:nvSpPr>
          <p:cNvPr id="21538" name="Oval 34"/>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a:t>
            </a:r>
          </a:p>
        </p:txBody>
      </p:sp>
      <p:sp>
        <p:nvSpPr>
          <p:cNvPr id="21539" name="Oval 35"/>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a:t>
            </a:r>
          </a:p>
        </p:txBody>
      </p:sp>
      <p:sp>
        <p:nvSpPr>
          <p:cNvPr id="21540" name="Oval 36"/>
          <p:cNvSpPr>
            <a:spLocks noChangeArrowheads="1"/>
          </p:cNvSpPr>
          <p:nvPr/>
        </p:nvSpPr>
        <p:spPr bwMode="auto">
          <a:xfrm>
            <a:off x="9525000" y="1524000"/>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a:t>
            </a:r>
          </a:p>
        </p:txBody>
      </p:sp>
      <p:sp>
        <p:nvSpPr>
          <p:cNvPr id="21541" name="Oval 37"/>
          <p:cNvSpPr>
            <a:spLocks noChangeArrowheads="1"/>
          </p:cNvSpPr>
          <p:nvPr/>
        </p:nvSpPr>
        <p:spPr bwMode="auto">
          <a:xfrm>
            <a:off x="9525000" y="1484216"/>
            <a:ext cx="838200" cy="838200"/>
          </a:xfrm>
          <a:prstGeom prst="ellipse">
            <a:avLst/>
          </a:prstGeom>
          <a:gradFill rotWithShape="1">
            <a:gsLst>
              <a:gs pos="0">
                <a:srgbClr val="FF9933"/>
              </a:gs>
              <a:gs pos="50000">
                <a:schemeClr val="tx2"/>
              </a:gs>
              <a:gs pos="100000">
                <a:srgbClr val="FF99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0</a:t>
            </a:r>
          </a:p>
        </p:txBody>
      </p:sp>
      <p:sp>
        <p:nvSpPr>
          <p:cNvPr id="20" name="Text Box 26"/>
          <p:cNvSpPr txBox="1">
            <a:spLocks noChangeArrowheads="1"/>
          </p:cNvSpPr>
          <p:nvPr/>
        </p:nvSpPr>
        <p:spPr bwMode="auto">
          <a:xfrm>
            <a:off x="2133600" y="6192918"/>
            <a:ext cx="3252439" cy="538163"/>
          </a:xfrm>
          <a:prstGeom prst="rect">
            <a:avLst/>
          </a:prstGeom>
          <a:solidFill>
            <a:schemeClr val="accent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D.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Tất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cả</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các</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ý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trên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
        <p:nvSpPr>
          <p:cNvPr id="21" name="Text Box 21"/>
          <p:cNvSpPr txBox="1">
            <a:spLocks noChangeArrowheads="1"/>
          </p:cNvSpPr>
          <p:nvPr/>
        </p:nvSpPr>
        <p:spPr bwMode="auto">
          <a:xfrm>
            <a:off x="2133600" y="3443944"/>
            <a:ext cx="2926915" cy="52322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b="1" i="1" dirty="0" err="1">
                <a:solidFill>
                  <a:srgbClr val="000000"/>
                </a:solidFill>
                <a:latin typeface="Times New Roman" panose="02020603050405020304" pitchFamily="18" charset="0"/>
              </a:rPr>
              <a:t>Tính</a:t>
            </a:r>
            <a:r>
              <a:rPr lang="en-US" altLang="en-US" sz="2800" b="1" i="1" noProof="0" dirty="0">
                <a:solidFill>
                  <a:srgbClr val="000000"/>
                </a:solidFill>
                <a:latin typeface="Times New Roman" panose="02020603050405020304" pitchFamily="18" charset="0"/>
              </a:rPr>
              <a:t> </a:t>
            </a:r>
            <a:r>
              <a:rPr lang="en-US" altLang="en-US" sz="2800" b="1" i="1" noProof="0" dirty="0" err="1">
                <a:solidFill>
                  <a:srgbClr val="000000"/>
                </a:solidFill>
                <a:latin typeface="Times New Roman" panose="02020603050405020304" pitchFamily="18" charset="0"/>
              </a:rPr>
              <a:t>từ</a:t>
            </a: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a:t>
            </a: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từ</a:t>
            </a: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chỉ</a:t>
            </a: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
        <p:nvSpPr>
          <p:cNvPr id="22" name="Text Box 26"/>
          <p:cNvSpPr txBox="1">
            <a:spLocks noChangeArrowheads="1"/>
          </p:cNvSpPr>
          <p:nvPr/>
        </p:nvSpPr>
        <p:spPr bwMode="auto">
          <a:xfrm>
            <a:off x="2133600" y="4830060"/>
            <a:ext cx="3334871" cy="538163"/>
          </a:xfrm>
          <a:prstGeom prst="rect">
            <a:avLst/>
          </a:prstGeom>
          <a:solidFill>
            <a:schemeClr val="accent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FF0000"/>
                </a:solidFill>
                <a:latin typeface="Times New Roman" panose="02020603050405020304" pitchFamily="18" charset="0"/>
              </a:rPr>
              <a:t>B</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đặc</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điểm</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tính</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chất</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custDataLst>
      <p:tags r:id="rId1"/>
    </p:custDataLst>
    <p:extLst>
      <p:ext uri="{BB962C8B-B14F-4D97-AF65-F5344CB8AC3E}">
        <p14:creationId xmlns:p14="http://schemas.microsoft.com/office/powerpoint/2010/main" val="343807363"/>
      </p:ext>
    </p:extLst>
  </p:cSld>
  <p:clrMapOvr>
    <a:masterClrMapping/>
  </p:clrMapOvr>
  <mc:AlternateContent xmlns:mc="http://schemas.openxmlformats.org/markup-compatibility/2006" xmlns:p14="http://schemas.microsoft.com/office/powerpoint/2010/main">
    <mc:Choice Requires="p14">
      <p:transition spd="slow" p14:dur="2000" advTm="59370"/>
    </mc:Choice>
    <mc:Fallback xmlns="">
      <p:transition spd="slow" advTm="593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84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529"/>
                                        </p:tgtEl>
                                        <p:attrNameLst>
                                          <p:attrName>style.visibility</p:attrName>
                                        </p:attrNameLst>
                                      </p:cBhvr>
                                      <p:to>
                                        <p:strVal val="visible"/>
                                      </p:to>
                                    </p:set>
                                    <p:anim calcmode="lin" valueType="num">
                                      <p:cBhvr additive="base">
                                        <p:cTn id="15" dur="500" fill="hold"/>
                                        <p:tgtEl>
                                          <p:spTgt spid="21529"/>
                                        </p:tgtEl>
                                        <p:attrNameLst>
                                          <p:attrName>ppt_x</p:attrName>
                                        </p:attrNameLst>
                                      </p:cBhvr>
                                      <p:tavLst>
                                        <p:tav tm="0">
                                          <p:val>
                                            <p:strVal val="#ppt_x"/>
                                          </p:val>
                                        </p:tav>
                                        <p:tav tm="100000">
                                          <p:val>
                                            <p:strVal val="#ppt_x"/>
                                          </p:val>
                                        </p:tav>
                                      </p:tavLst>
                                    </p:anim>
                                    <p:anim calcmode="lin" valueType="num">
                                      <p:cBhvr additive="base">
                                        <p:cTn id="16" dur="500" fill="hold"/>
                                        <p:tgtEl>
                                          <p:spTgt spid="215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28"/>
                                        </p:tgtEl>
                                        <p:attrNameLst>
                                          <p:attrName>style.visibility</p:attrName>
                                        </p:attrNameLst>
                                      </p:cBhvr>
                                      <p:to>
                                        <p:strVal val="visible"/>
                                      </p:to>
                                    </p:set>
                                    <p:anim calcmode="lin" valueType="num">
                                      <p:cBhvr additive="base">
                                        <p:cTn id="19" dur="500" fill="hold"/>
                                        <p:tgtEl>
                                          <p:spTgt spid="21528"/>
                                        </p:tgtEl>
                                        <p:attrNameLst>
                                          <p:attrName>ppt_x</p:attrName>
                                        </p:attrNameLst>
                                      </p:cBhvr>
                                      <p:tavLst>
                                        <p:tav tm="0">
                                          <p:val>
                                            <p:strVal val="#ppt_x"/>
                                          </p:val>
                                        </p:tav>
                                        <p:tav tm="100000">
                                          <p:val>
                                            <p:strVal val="#ppt_x"/>
                                          </p:val>
                                        </p:tav>
                                      </p:tavLst>
                                    </p:anim>
                                    <p:anim calcmode="lin" valueType="num">
                                      <p:cBhvr additive="base">
                                        <p:cTn id="20" dur="500" fill="hold"/>
                                        <p:tgtEl>
                                          <p:spTgt spid="215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530"/>
                                        </p:tgtEl>
                                        <p:attrNameLst>
                                          <p:attrName>style.visibility</p:attrName>
                                        </p:attrNameLst>
                                      </p:cBhvr>
                                      <p:to>
                                        <p:strVal val="visible"/>
                                      </p:to>
                                    </p:set>
                                    <p:anim calcmode="lin" valueType="num">
                                      <p:cBhvr additive="base">
                                        <p:cTn id="23" dur="500" fill="hold"/>
                                        <p:tgtEl>
                                          <p:spTgt spid="21530"/>
                                        </p:tgtEl>
                                        <p:attrNameLst>
                                          <p:attrName>ppt_x</p:attrName>
                                        </p:attrNameLst>
                                      </p:cBhvr>
                                      <p:tavLst>
                                        <p:tav tm="0">
                                          <p:val>
                                            <p:strVal val="#ppt_x"/>
                                          </p:val>
                                        </p:tav>
                                        <p:tav tm="100000">
                                          <p:val>
                                            <p:strVal val="#ppt_x"/>
                                          </p:val>
                                        </p:tav>
                                      </p:tavLst>
                                    </p:anim>
                                    <p:anim calcmode="lin" valueType="num">
                                      <p:cBhvr additive="base">
                                        <p:cTn id="24" dur="500" fill="hold"/>
                                        <p:tgtEl>
                                          <p:spTgt spid="215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nodeType="after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1536"/>
                                        </p:tgtEl>
                                        <p:attrNameLst>
                                          <p:attrName>style.visibility</p:attrName>
                                        </p:attrNameLst>
                                      </p:cBhvr>
                                      <p:to>
                                        <p:strVal val="visible"/>
                                      </p:to>
                                    </p:set>
                                  </p:childTnLst>
                                  <p:subTnLst>
                                    <p:audio>
                                      <p:cMediaNode vol="96000">
                                        <p:cTn display="0" masterRel="sameClick">
                                          <p:stCondLst>
                                            <p:cond evt="begin" delay="0">
                                              <p:tn val="31"/>
                                            </p:cond>
                                          </p:stCondLst>
                                          <p:endCondLst>
                                            <p:cond evt="onStopAudio" delay="0">
                                              <p:tgtEl>
                                                <p:sldTgt/>
                                              </p:tgtEl>
                                            </p:cond>
                                          </p:endCondLst>
                                        </p:cTn>
                                        <p:tgtEl>
                                          <p:sndTgt r:embed="rId3" name="NHIPTIM - 01 GIAY.WAV"/>
                                        </p:tgtEl>
                                      </p:cMediaNode>
                                    </p:audio>
                                  </p:subTnLst>
                                </p:cTn>
                              </p:par>
                            </p:childTnLst>
                          </p:cTn>
                        </p:par>
                        <p:par>
                          <p:cTn id="33" fill="hold" nodeType="afterGroup">
                            <p:stCondLst>
                              <p:cond delay="500"/>
                            </p:stCondLst>
                            <p:childTnLst>
                              <p:par>
                                <p:cTn id="34" presetID="1" presetClass="entr" presetSubtype="0" fill="hold" grpId="0" nodeType="afterEffect">
                                  <p:stCondLst>
                                    <p:cond delay="1000"/>
                                  </p:stCondLst>
                                  <p:childTnLst>
                                    <p:set>
                                      <p:cBhvr>
                                        <p:cTn id="35" dur="1" fill="hold">
                                          <p:stCondLst>
                                            <p:cond delay="499"/>
                                          </p:stCondLst>
                                        </p:cTn>
                                        <p:tgtEl>
                                          <p:spTgt spid="21537"/>
                                        </p:tgtEl>
                                        <p:attrNameLst>
                                          <p:attrName>style.visibility</p:attrName>
                                        </p:attrNameLst>
                                      </p:cBhvr>
                                      <p:to>
                                        <p:strVal val="visible"/>
                                      </p:to>
                                    </p:set>
                                  </p:childTnLst>
                                  <p:subTnLst>
                                    <p:audio>
                                      <p:cMediaNode vol="98000">
                                        <p:cTn display="0" masterRel="sameClick">
                                          <p:stCondLst>
                                            <p:cond evt="begin" delay="0">
                                              <p:tn val="34"/>
                                            </p:cond>
                                          </p:stCondLst>
                                          <p:endCondLst>
                                            <p:cond evt="onStopAudio" delay="0">
                                              <p:tgtEl>
                                                <p:sldTgt/>
                                              </p:tgtEl>
                                            </p:cond>
                                          </p:endCondLst>
                                        </p:cTn>
                                        <p:tgtEl>
                                          <p:sndTgt r:embed="rId3" name="NHIPTIM - 01 GIAY.WAV"/>
                                        </p:tgtEl>
                                      </p:cMediaNode>
                                    </p:audio>
                                  </p:subTnLst>
                                </p:cTn>
                              </p:par>
                            </p:childTnLst>
                          </p:cTn>
                        </p:par>
                        <p:par>
                          <p:cTn id="36" fill="hold" nodeType="afterGroup">
                            <p:stCondLst>
                              <p:cond delay="2000"/>
                            </p:stCondLst>
                            <p:childTnLst>
                              <p:par>
                                <p:cTn id="37" presetID="1" presetClass="entr" presetSubtype="0" fill="hold" grpId="0" nodeType="afterEffect">
                                  <p:stCondLst>
                                    <p:cond delay="1000"/>
                                  </p:stCondLst>
                                  <p:childTnLst>
                                    <p:set>
                                      <p:cBhvr>
                                        <p:cTn id="38" dur="1" fill="hold">
                                          <p:stCondLst>
                                            <p:cond delay="499"/>
                                          </p:stCondLst>
                                        </p:cTn>
                                        <p:tgtEl>
                                          <p:spTgt spid="21538"/>
                                        </p:tgtEl>
                                        <p:attrNameLst>
                                          <p:attrName>style.visibility</p:attrName>
                                        </p:attrNameLst>
                                      </p:cBhvr>
                                      <p:to>
                                        <p:strVal val="visible"/>
                                      </p:to>
                                    </p:set>
                                  </p:childTnLst>
                                  <p:subTnLst>
                                    <p:audio>
                                      <p:cMediaNode vol="98000">
                                        <p:cTn display="0" masterRel="sameClick">
                                          <p:stCondLst>
                                            <p:cond evt="begin" delay="0">
                                              <p:tn val="37"/>
                                            </p:cond>
                                          </p:stCondLst>
                                          <p:endCondLst>
                                            <p:cond evt="onStopAudio" delay="0">
                                              <p:tgtEl>
                                                <p:sldTgt/>
                                              </p:tgtEl>
                                            </p:cond>
                                          </p:endCondLst>
                                        </p:cTn>
                                        <p:tgtEl>
                                          <p:sndTgt r:embed="rId3" name="NHIPTIM - 01 GIAY.WAV"/>
                                        </p:tgtEl>
                                      </p:cMediaNode>
                                    </p:audio>
                                  </p:subTnLst>
                                </p:cTn>
                              </p:par>
                            </p:childTnLst>
                          </p:cTn>
                        </p:par>
                        <p:par>
                          <p:cTn id="39" fill="hold" nodeType="afterGroup">
                            <p:stCondLst>
                              <p:cond delay="3500"/>
                            </p:stCondLst>
                            <p:childTnLst>
                              <p:par>
                                <p:cTn id="40" presetID="1" presetClass="entr" presetSubtype="0" fill="hold" grpId="0" nodeType="afterEffect">
                                  <p:stCondLst>
                                    <p:cond delay="1000"/>
                                  </p:stCondLst>
                                  <p:childTnLst>
                                    <p:set>
                                      <p:cBhvr>
                                        <p:cTn id="41" dur="1" fill="hold">
                                          <p:stCondLst>
                                            <p:cond delay="499"/>
                                          </p:stCondLst>
                                        </p:cTn>
                                        <p:tgtEl>
                                          <p:spTgt spid="21539"/>
                                        </p:tgtEl>
                                        <p:attrNameLst>
                                          <p:attrName>style.visibility</p:attrName>
                                        </p:attrNameLst>
                                      </p:cBhvr>
                                      <p:to>
                                        <p:strVal val="visible"/>
                                      </p:to>
                                    </p:set>
                                  </p:childTnLst>
                                  <p:subTnLst>
                                    <p:audio>
                                      <p:cMediaNode vol="100000">
                                        <p:cTn display="0" masterRel="sameClick">
                                          <p:stCondLst>
                                            <p:cond evt="begin" delay="0">
                                              <p:tn val="40"/>
                                            </p:cond>
                                          </p:stCondLst>
                                          <p:endCondLst>
                                            <p:cond evt="onStopAudio" delay="0">
                                              <p:tgtEl>
                                                <p:sldTgt/>
                                              </p:tgtEl>
                                            </p:cond>
                                          </p:endCondLst>
                                        </p:cTn>
                                        <p:tgtEl>
                                          <p:sndTgt r:embed="rId3" name="NHIPTIM - 01 GIAY.WAV"/>
                                        </p:tgtEl>
                                      </p:cMediaNode>
                                    </p:audio>
                                  </p:subTnLst>
                                </p:cTn>
                              </p:par>
                            </p:childTnLst>
                          </p:cTn>
                        </p:par>
                        <p:par>
                          <p:cTn id="42" fill="hold" nodeType="afterGroup">
                            <p:stCondLst>
                              <p:cond delay="5000"/>
                            </p:stCondLst>
                            <p:childTnLst>
                              <p:par>
                                <p:cTn id="43" presetID="1" presetClass="entr" presetSubtype="0" fill="hold" grpId="0" nodeType="afterEffect">
                                  <p:stCondLst>
                                    <p:cond delay="1000"/>
                                  </p:stCondLst>
                                  <p:childTnLst>
                                    <p:set>
                                      <p:cBhvr>
                                        <p:cTn id="44" dur="1" fill="hold">
                                          <p:stCondLst>
                                            <p:cond delay="499"/>
                                          </p:stCondLst>
                                        </p:cTn>
                                        <p:tgtEl>
                                          <p:spTgt spid="21540"/>
                                        </p:tgtEl>
                                        <p:attrNameLst>
                                          <p:attrName>style.visibility</p:attrName>
                                        </p:attrNameLst>
                                      </p:cBhvr>
                                      <p:to>
                                        <p:strVal val="visible"/>
                                      </p:to>
                                    </p:set>
                                  </p:childTnLst>
                                  <p:subTnLst>
                                    <p:audio>
                                      <p:cMediaNode vol="98000">
                                        <p:cTn display="0" masterRel="sameClick">
                                          <p:stCondLst>
                                            <p:cond evt="begin" delay="0">
                                              <p:tn val="43"/>
                                            </p:cond>
                                          </p:stCondLst>
                                          <p:endCondLst>
                                            <p:cond evt="onStopAudio" delay="0">
                                              <p:tgtEl>
                                                <p:sldTgt/>
                                              </p:tgtEl>
                                            </p:cond>
                                          </p:endCondLst>
                                        </p:cTn>
                                        <p:tgtEl>
                                          <p:sndTgt r:embed="rId3" name="NHIPTIM - 01 GIAY.WAV"/>
                                        </p:tgtEl>
                                      </p:cMediaNode>
                                    </p:audio>
                                  </p:subTnLst>
                                </p:cTn>
                              </p:par>
                            </p:childTnLst>
                          </p:cTn>
                        </p:par>
                        <p:par>
                          <p:cTn id="45" fill="hold" nodeType="afterGroup">
                            <p:stCondLst>
                              <p:cond delay="6500"/>
                            </p:stCondLst>
                            <p:childTnLst>
                              <p:par>
                                <p:cTn id="46" presetID="1" presetClass="entr" presetSubtype="0" fill="hold" grpId="0" nodeType="afterEffect">
                                  <p:stCondLst>
                                    <p:cond delay="1000"/>
                                  </p:stCondLst>
                                  <p:childTnLst>
                                    <p:set>
                                      <p:cBhvr>
                                        <p:cTn id="47" dur="1" fill="hold">
                                          <p:stCondLst>
                                            <p:cond delay="499"/>
                                          </p:stCondLst>
                                        </p:cTn>
                                        <p:tgtEl>
                                          <p:spTgt spid="21541"/>
                                        </p:tgtEl>
                                        <p:attrNameLst>
                                          <p:attrName>style.visibility</p:attrName>
                                        </p:attrNameLst>
                                      </p:cBhvr>
                                      <p:to>
                                        <p:strVal val="visible"/>
                                      </p:to>
                                    </p:set>
                                  </p:childTnLst>
                                  <p:subTnLst>
                                    <p:audio>
                                      <p:cMediaNode vol="93000">
                                        <p:cTn display="0" masterRel="sameClick">
                                          <p:stCondLst>
                                            <p:cond evt="begin" delay="0">
                                              <p:tn val="46"/>
                                            </p:cond>
                                          </p:stCondLst>
                                          <p:endCondLst>
                                            <p:cond evt="onStopAudio" delay="0">
                                              <p:tgtEl>
                                                <p:sldTgt/>
                                              </p:tgtEl>
                                            </p:cond>
                                          </p:endCondLst>
                                        </p:cTn>
                                        <p:tgtEl>
                                          <p:sndTgt r:embed="rId4" name="BELL.WAV"/>
                                        </p:tgtEl>
                                      </p:cMediaNode>
                                    </p:audio>
                                  </p:subTnLst>
                                </p:cTn>
                              </p:par>
                              <p:par>
                                <p:cTn id="48" presetID="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circle(in)">
                                      <p:cBhvr>
                                        <p:cTn id="56"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animBg="1"/>
      <p:bldP spid="21528" grpId="0" animBg="1"/>
      <p:bldP spid="21529" grpId="0" animBg="1"/>
      <p:bldP spid="21530" grpId="0" animBg="1"/>
      <p:bldP spid="21536" grpId="0" animBg="1" autoUpdateAnimBg="0"/>
      <p:bldP spid="21537" grpId="0" animBg="1" autoUpdateAnimBg="0"/>
      <p:bldP spid="21538" grpId="0" animBg="1" autoUpdateAnimBg="0"/>
      <p:bldP spid="21539" grpId="0" animBg="1" autoUpdateAnimBg="0"/>
      <p:bldP spid="21540" grpId="0" animBg="1" autoUpdateAnimBg="0"/>
      <p:bldP spid="21541" grpId="0" animBg="1" autoUpdateAnimBg="0"/>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12192000" cy="6858000"/>
          </a:xfrm>
          <a:prstGeom prst="rect">
            <a:avLst/>
          </a:prstGeom>
          <a:solidFill>
            <a:srgbClr val="FFFF66"/>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endParaRPr lang="en-US" altLang="en-US" sz="2400">
              <a:solidFill>
                <a:srgbClr val="000000"/>
              </a:solidFill>
              <a:latin typeface="Times New Roman" panose="02020603050405020304" pitchFamily="18" charset="0"/>
            </a:endParaRPr>
          </a:p>
        </p:txBody>
      </p:sp>
      <p:sp>
        <p:nvSpPr>
          <p:cNvPr id="11267" name="WordArt 7"/>
          <p:cNvSpPr>
            <a:spLocks noChangeArrowheads="1" noChangeShapeType="1" noTextEdit="1"/>
          </p:cNvSpPr>
          <p:nvPr/>
        </p:nvSpPr>
        <p:spPr bwMode="auto">
          <a:xfrm>
            <a:off x="4419600" y="381000"/>
            <a:ext cx="3124200" cy="2514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err="1">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Đại</a:t>
            </a:r>
            <a:r>
              <a:rPr lang="en-US" sz="3600" kern="10" dirty="0">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từ</a:t>
            </a:r>
            <a:endParaRPr lang="en-US" sz="3600" kern="10" dirty="0">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pic>
        <p:nvPicPr>
          <p:cNvPr id="11268" name="Picture 7" descr="pronou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48000"/>
            <a:ext cx="5867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38" descr="Narrow vertical"/>
          <p:cNvSpPr>
            <a:spLocks noChangeArrowheads="1" noChangeShapeType="1" noTextEdit="1"/>
          </p:cNvSpPr>
          <p:nvPr/>
        </p:nvSpPr>
        <p:spPr bwMode="auto">
          <a:xfrm rot="19143728">
            <a:off x="-114095" y="1810259"/>
            <a:ext cx="4647792" cy="764177"/>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defRPr/>
            </a:pPr>
            <a:r>
              <a:rPr lang="en-US" sz="3600" kern="10" dirty="0" err="1" smtClean="0">
                <a:ln w="12700">
                  <a:solidFill>
                    <a:srgbClr val="FF3300"/>
                  </a:solidFill>
                  <a:round/>
                  <a:headEnd/>
                  <a:tailEnd/>
                </a:ln>
                <a:solidFill>
                  <a:srgbClr val="00B050"/>
                </a:solidFill>
                <a:effectLst>
                  <a:outerShdw dist="45791" dir="2021404" algn="ctr" rotWithShape="0">
                    <a:srgbClr val="808080">
                      <a:alpha val="79999"/>
                    </a:srgbClr>
                  </a:outerShdw>
                </a:effectLst>
                <a:latin typeface="Arial Black" panose="020B0A04020102020204" pitchFamily="34" charset="0"/>
              </a:rPr>
              <a:t>Khám</a:t>
            </a:r>
            <a:r>
              <a:rPr lang="en-US" sz="3600" kern="10" dirty="0" smtClean="0">
                <a:ln w="12700">
                  <a:solidFill>
                    <a:srgbClr val="FF3300"/>
                  </a:solidFill>
                  <a:round/>
                  <a:headEnd/>
                  <a:tailEnd/>
                </a:ln>
                <a:solidFill>
                  <a:srgbClr val="00B050"/>
                </a:solidFill>
                <a:effectLst>
                  <a:outerShdw dist="45791" dir="2021404" algn="ctr" rotWithShape="0">
                    <a:srgbClr val="808080">
                      <a:alpha val="79999"/>
                    </a:srgbClr>
                  </a:outerShdw>
                </a:effectLst>
                <a:latin typeface="Arial Black" panose="020B0A04020102020204" pitchFamily="34" charset="0"/>
              </a:rPr>
              <a:t> </a:t>
            </a:r>
            <a:r>
              <a:rPr lang="en-US" sz="3600" kern="10" dirty="0" err="1" smtClean="0">
                <a:ln w="12700">
                  <a:solidFill>
                    <a:srgbClr val="FF3300"/>
                  </a:solidFill>
                  <a:round/>
                  <a:headEnd/>
                  <a:tailEnd/>
                </a:ln>
                <a:solidFill>
                  <a:srgbClr val="00B050"/>
                </a:solidFill>
                <a:effectLst>
                  <a:outerShdw dist="45791" dir="2021404" algn="ctr" rotWithShape="0">
                    <a:srgbClr val="808080">
                      <a:alpha val="79999"/>
                    </a:srgbClr>
                  </a:outerShdw>
                </a:effectLst>
                <a:latin typeface="Arial Black" panose="020B0A04020102020204" pitchFamily="34" charset="0"/>
              </a:rPr>
              <a:t>phá</a:t>
            </a:r>
            <a:endParaRPr lang="en-US" sz="3600" kern="10" dirty="0">
              <a:ln w="12700">
                <a:solidFill>
                  <a:srgbClr val="FF3300"/>
                </a:solidFill>
                <a:round/>
                <a:headEnd/>
                <a:tailEnd/>
              </a:ln>
              <a:solidFill>
                <a:srgbClr val="00B050"/>
              </a:solidFill>
              <a:effectLst>
                <a:outerShdw dist="45791" dir="2021404" algn="ctr" rotWithShape="0">
                  <a:srgbClr val="808080">
                    <a:alpha val="79999"/>
                  </a:srgbClr>
                </a:outerShdw>
              </a:effectLst>
              <a:latin typeface="Arial Black" panose="020B0A04020102020204" pitchFamily="34" charset="0"/>
            </a:endParaRPr>
          </a:p>
        </p:txBody>
      </p:sp>
    </p:spTree>
    <p:extLst>
      <p:ext uri="{BB962C8B-B14F-4D97-AF65-F5344CB8AC3E}">
        <p14:creationId xmlns:p14="http://schemas.microsoft.com/office/powerpoint/2010/main" val="7208164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06013F1-E07E-4010-B998-4FAED4A87FB7}"/>
              </a:ext>
            </a:extLst>
          </p:cNvPr>
          <p:cNvGraphicFramePr/>
          <p:nvPr>
            <p:extLst>
              <p:ext uri="{D42A27DB-BD31-4B8C-83A1-F6EECF244321}">
                <p14:modId xmlns:p14="http://schemas.microsoft.com/office/powerpoint/2010/main" val="2306268885"/>
              </p:ext>
            </p:extLst>
          </p:nvPr>
        </p:nvGraphicFramePr>
        <p:xfrm>
          <a:off x="0" y="1734532"/>
          <a:ext cx="12192000" cy="5123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ubtitle 2">
            <a:extLst>
              <a:ext uri="{FF2B5EF4-FFF2-40B4-BE49-F238E27FC236}">
                <a16:creationId xmlns:a16="http://schemas.microsoft.com/office/drawing/2014/main" id="{47FEE97D-C8A6-4FE2-8F4D-B60EF4751A3B}"/>
              </a:ext>
            </a:extLst>
          </p:cNvPr>
          <p:cNvSpPr txBox="1">
            <a:spLocks/>
          </p:cNvSpPr>
          <p:nvPr/>
        </p:nvSpPr>
        <p:spPr>
          <a:xfrm>
            <a:off x="1036949" y="1117874"/>
            <a:ext cx="3780148" cy="8220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Mục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advTm="25674">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3">
            <a:extLst>
              <a:ext uri="{FF2B5EF4-FFF2-40B4-BE49-F238E27FC236}">
                <a16:creationId xmlns:a16="http://schemas.microsoft.com/office/drawing/2014/main" id="{0408E109-B23D-401E-9244-EA32CBBF4405}"/>
              </a:ext>
            </a:extLst>
          </p:cNvPr>
          <p:cNvPicPr>
            <a:picLocks noGrp="1" noChangeAspect="1"/>
          </p:cNvPicPr>
          <p:nvPr>
            <p:ph idx="1"/>
          </p:nvPr>
        </p:nvPicPr>
        <p:blipFill rotWithShape="1">
          <a:blip r:embed="rId3"/>
          <a:srcRect t="34943" b="3749"/>
          <a:stretch/>
        </p:blipFill>
        <p:spPr>
          <a:xfrm>
            <a:off x="0" y="10"/>
            <a:ext cx="4531934" cy="6857990"/>
          </a:xfrm>
          <a:prstGeom prst="rect">
            <a:avLst/>
          </a:prstGeom>
        </p:spPr>
      </p:pic>
      <p:sp>
        <p:nvSpPr>
          <p:cNvPr id="10242" name="Text Box 7">
            <a:extLst>
              <a:ext uri="{FF2B5EF4-FFF2-40B4-BE49-F238E27FC236}">
                <a16:creationId xmlns:a16="http://schemas.microsoft.com/office/drawing/2014/main" id="{1B4272B8-BF9B-44E2-A43D-22EE18986EED}"/>
              </a:ext>
            </a:extLst>
          </p:cNvPr>
          <p:cNvSpPr txBox="1">
            <a:spLocks noChangeArrowheads="1"/>
          </p:cNvSpPr>
          <p:nvPr/>
        </p:nvSpPr>
        <p:spPr bwMode="auto">
          <a:xfrm>
            <a:off x="2557796" y="1188026"/>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en-US" sz="2800" b="1" dirty="0">
                <a:solidFill>
                  <a:srgbClr val="49912F"/>
                </a:solidFill>
                <a:latin typeface="Times New Roman" panose="02020603050405020304" pitchFamily="18" charset="0"/>
              </a:rPr>
              <a:t>I. </a:t>
            </a:r>
            <a:r>
              <a:rPr lang="en-US" altLang="en-US" sz="2800" b="1" dirty="0" err="1">
                <a:solidFill>
                  <a:srgbClr val="49912F"/>
                </a:solidFill>
                <a:latin typeface="Times New Roman" panose="02020603050405020304" pitchFamily="18" charset="0"/>
              </a:rPr>
              <a:t>Nhận</a:t>
            </a:r>
            <a:r>
              <a:rPr lang="en-US" altLang="en-US" sz="2800" b="1" dirty="0">
                <a:solidFill>
                  <a:srgbClr val="49912F"/>
                </a:solidFill>
                <a:latin typeface="Times New Roman" panose="02020603050405020304" pitchFamily="18" charset="0"/>
              </a:rPr>
              <a:t> </a:t>
            </a:r>
            <a:r>
              <a:rPr lang="en-US" altLang="en-US" sz="2800" b="1" dirty="0" err="1">
                <a:solidFill>
                  <a:srgbClr val="49912F"/>
                </a:solidFill>
                <a:latin typeface="Times New Roman" panose="02020603050405020304" pitchFamily="18" charset="0"/>
              </a:rPr>
              <a:t>xét</a:t>
            </a:r>
            <a:endParaRPr lang="en-US" altLang="en-US" sz="2800" b="1" dirty="0">
              <a:solidFill>
                <a:srgbClr val="49912F"/>
              </a:solidFill>
              <a:latin typeface="Times New Roman" panose="02020603050405020304" pitchFamily="18" charset="0"/>
            </a:endParaRPr>
          </a:p>
        </p:txBody>
      </p:sp>
      <p:sp>
        <p:nvSpPr>
          <p:cNvPr id="10243" name="Text Box 8">
            <a:extLst>
              <a:ext uri="{FF2B5EF4-FFF2-40B4-BE49-F238E27FC236}">
                <a16:creationId xmlns:a16="http://schemas.microsoft.com/office/drawing/2014/main" id="{B4D19B83-273E-4CE6-A19E-EEA721CD18CC}"/>
              </a:ext>
            </a:extLst>
          </p:cNvPr>
          <p:cNvSpPr txBox="1">
            <a:spLocks noChangeArrowheads="1"/>
          </p:cNvSpPr>
          <p:nvPr/>
        </p:nvSpPr>
        <p:spPr bwMode="auto">
          <a:xfrm>
            <a:off x="2557796" y="1783546"/>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b="1" dirty="0">
                <a:solidFill>
                  <a:srgbClr val="0000FF"/>
                </a:solidFill>
                <a:latin typeface="Times New Roman" panose="02020603050405020304" pitchFamily="18" charset="0"/>
              </a:rPr>
              <a:t>1. </a:t>
            </a:r>
            <a:r>
              <a:rPr lang="en-US" altLang="en-US" sz="2800" dirty="0" err="1">
                <a:solidFill>
                  <a:srgbClr val="0000FF"/>
                </a:solidFill>
                <a:latin typeface="Times New Roman" panose="02020603050405020304" pitchFamily="18" charset="0"/>
              </a:rPr>
              <a:t>Các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từ</a:t>
            </a:r>
            <a:r>
              <a:rPr lang="en-US" altLang="en-US" sz="2800" dirty="0">
                <a:solidFill>
                  <a:srgbClr val="0000FF"/>
                </a:solidFill>
                <a:latin typeface="Times New Roman" panose="02020603050405020304" pitchFamily="18" charset="0"/>
              </a:rPr>
              <a:t> in </a:t>
            </a:r>
            <a:r>
              <a:rPr lang="vi-VN" altLang="en-US" sz="2800" dirty="0">
                <a:solidFill>
                  <a:srgbClr val="0000FF"/>
                </a:solidFill>
                <a:latin typeface="Times New Roman" panose="02020603050405020304" pitchFamily="18" charset="0"/>
              </a:rPr>
              <a:t>đậm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dưới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đây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được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dùng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để</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gì</a:t>
            </a:r>
            <a:r>
              <a:rPr lang="en-US" altLang="en-US" sz="2800" dirty="0">
                <a:solidFill>
                  <a:srgbClr val="0000FF"/>
                </a:solidFill>
                <a:latin typeface="Times New Roman" panose="02020603050405020304" pitchFamily="18" charset="0"/>
              </a:rPr>
              <a:t>?</a:t>
            </a:r>
          </a:p>
        </p:txBody>
      </p:sp>
      <p:sp>
        <p:nvSpPr>
          <p:cNvPr id="10244" name="Text Box 9">
            <a:extLst>
              <a:ext uri="{FF2B5EF4-FFF2-40B4-BE49-F238E27FC236}">
                <a16:creationId xmlns:a16="http://schemas.microsoft.com/office/drawing/2014/main" id="{820CFF14-DB81-4F35-BB9B-62C507AC6B00}"/>
              </a:ext>
            </a:extLst>
          </p:cNvPr>
          <p:cNvSpPr txBox="1">
            <a:spLocks noChangeArrowheads="1"/>
          </p:cNvSpPr>
          <p:nvPr/>
        </p:nvSpPr>
        <p:spPr bwMode="auto">
          <a:xfrm>
            <a:off x="2557796" y="2338387"/>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a:solidFill>
                  <a:srgbClr val="0000CC"/>
                </a:solidFill>
                <a:latin typeface="Times New Roman" panose="02020603050405020304" pitchFamily="18" charset="0"/>
              </a:rPr>
              <a:t>a) </a:t>
            </a:r>
            <a:r>
              <a:rPr lang="en-US" altLang="en-US" sz="2800" dirty="0" err="1">
                <a:solidFill>
                  <a:srgbClr val="0000CC"/>
                </a:solidFill>
                <a:latin typeface="Times New Roman" panose="02020603050405020304" pitchFamily="18" charset="0"/>
              </a:rPr>
              <a:t>Hùng</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nói</a:t>
            </a:r>
            <a:r>
              <a:rPr lang="en-US" altLang="en-US" sz="2800" dirty="0">
                <a:solidFill>
                  <a:srgbClr val="0000CC"/>
                </a:solidFill>
                <a:latin typeface="Times New Roman" panose="02020603050405020304" pitchFamily="18" charset="0"/>
              </a:rPr>
              <a:t>: “Theo </a:t>
            </a:r>
            <a:r>
              <a:rPr lang="en-US" altLang="en-US" sz="3200" b="1" dirty="0" err="1">
                <a:solidFill>
                  <a:srgbClr val="0000FF"/>
                </a:solidFill>
                <a:latin typeface="Times New Roman" panose="02020603050405020304" pitchFamily="18" charset="0"/>
              </a:rPr>
              <a:t>tớ</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quý</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nhất</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là</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lúa</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gạo</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Các</a:t>
            </a:r>
            <a:r>
              <a:rPr lang="en-US" altLang="en-US" sz="2800" dirty="0">
                <a:solidFill>
                  <a:srgbClr val="0000CC"/>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cậu</a:t>
            </a:r>
            <a:r>
              <a:rPr lang="en-US" altLang="en-US" sz="2800" dirty="0">
                <a:solidFill>
                  <a:srgbClr val="49912F"/>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có</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thấy</a:t>
            </a:r>
            <a:r>
              <a:rPr lang="en-US" altLang="en-US" sz="2800" dirty="0">
                <a:solidFill>
                  <a:srgbClr val="0000CC"/>
                </a:solidFill>
                <a:latin typeface="Times New Roman" panose="02020603050405020304" pitchFamily="18" charset="0"/>
              </a:rPr>
              <a:t> ai </a:t>
            </a:r>
            <a:r>
              <a:rPr lang="en-US" altLang="en-US" sz="2800" dirty="0" err="1">
                <a:solidFill>
                  <a:srgbClr val="0000CC"/>
                </a:solidFill>
                <a:latin typeface="Times New Roman" panose="02020603050405020304" pitchFamily="18" charset="0"/>
              </a:rPr>
              <a:t>không</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ăn</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mà</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sống</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được</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không</a:t>
            </a:r>
            <a:r>
              <a:rPr lang="en-US" altLang="en-US" sz="2800" dirty="0">
                <a:solidFill>
                  <a:srgbClr val="0000CC"/>
                </a:solidFill>
                <a:latin typeface="Times New Roman" panose="02020603050405020304" pitchFamily="18" charset="0"/>
              </a:rPr>
              <a:t>?”</a:t>
            </a:r>
          </a:p>
          <a:p>
            <a:pPr eaLnBrk="1" hangingPunct="1"/>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Quý</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và</a:t>
            </a:r>
            <a:r>
              <a:rPr lang="en-US" altLang="en-US" sz="2800" dirty="0">
                <a:solidFill>
                  <a:srgbClr val="0000CC"/>
                </a:solidFill>
                <a:latin typeface="Times New Roman" panose="02020603050405020304" pitchFamily="18" charset="0"/>
              </a:rPr>
              <a:t> Nam </a:t>
            </a:r>
            <a:r>
              <a:rPr lang="en-US" altLang="en-US" sz="2800" dirty="0" err="1">
                <a:solidFill>
                  <a:srgbClr val="0000CC"/>
                </a:solidFill>
                <a:latin typeface="Times New Roman" panose="02020603050405020304" pitchFamily="18" charset="0"/>
              </a:rPr>
              <a:t>cho</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là</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có</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lí</a:t>
            </a:r>
            <a:r>
              <a:rPr lang="en-US" altLang="en-US" sz="2800" dirty="0">
                <a:solidFill>
                  <a:srgbClr val="0000CC"/>
                </a:solidFill>
                <a:latin typeface="Times New Roman" panose="02020603050405020304" pitchFamily="18" charset="0"/>
              </a:rPr>
              <a:t>.</a:t>
            </a:r>
            <a:endParaRPr lang="en-US" altLang="en-US" sz="2800" dirty="0">
              <a:latin typeface="Times New Roman" panose="02020603050405020304" pitchFamily="18" charset="0"/>
            </a:endParaRPr>
          </a:p>
        </p:txBody>
      </p:sp>
      <p:sp>
        <p:nvSpPr>
          <p:cNvPr id="54282" name="Text Box 10">
            <a:extLst>
              <a:ext uri="{FF2B5EF4-FFF2-40B4-BE49-F238E27FC236}">
                <a16:creationId xmlns:a16="http://schemas.microsoft.com/office/drawing/2014/main" id="{26896437-9BC3-4DB7-8E7B-93B996467D37}"/>
              </a:ext>
            </a:extLst>
          </p:cNvPr>
          <p:cNvSpPr txBox="1">
            <a:spLocks noChangeArrowheads="1"/>
          </p:cNvSpPr>
          <p:nvPr/>
        </p:nvSpPr>
        <p:spPr bwMode="auto">
          <a:xfrm>
            <a:off x="2557796" y="3784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dirty="0">
                <a:solidFill>
                  <a:srgbClr val="0000CC"/>
                </a:solidFill>
                <a:latin typeface="Times New Roman" panose="02020603050405020304" pitchFamily="18" charset="0"/>
              </a:rPr>
              <a:t>b) </a:t>
            </a:r>
            <a:r>
              <a:rPr lang="en-US" altLang="en-US" sz="2800" dirty="0" err="1">
                <a:solidFill>
                  <a:srgbClr val="0000CC"/>
                </a:solidFill>
                <a:latin typeface="Times New Roman" panose="02020603050405020304" pitchFamily="18" charset="0"/>
              </a:rPr>
              <a:t>Chích</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bông</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sà</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xuống</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vườn</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cải</a:t>
            </a:r>
            <a:r>
              <a:rPr lang="en-US" altLang="en-US" sz="2800" dirty="0">
                <a:solidFill>
                  <a:srgbClr val="0000CC"/>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Nó</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tìm</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bắt</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sâu</a:t>
            </a:r>
            <a:r>
              <a:rPr lang="en-US" altLang="en-US" sz="2800" dirty="0">
                <a:solidFill>
                  <a:srgbClr val="0000CC"/>
                </a:solidFill>
                <a:latin typeface="Times New Roman" panose="02020603050405020304" pitchFamily="18" charset="0"/>
              </a:rPr>
              <a:t> </a:t>
            </a:r>
            <a:r>
              <a:rPr lang="en-US" altLang="en-US" sz="2800" dirty="0" err="1">
                <a:solidFill>
                  <a:srgbClr val="0000CC"/>
                </a:solidFill>
                <a:latin typeface="Times New Roman" panose="02020603050405020304" pitchFamily="18" charset="0"/>
              </a:rPr>
              <a:t>bọ</a:t>
            </a:r>
            <a:r>
              <a:rPr lang="en-US" altLang="en-US" sz="2800" dirty="0">
                <a:solidFill>
                  <a:srgbClr val="0000CC"/>
                </a:solidFill>
                <a:latin typeface="Times New Roman" panose="02020603050405020304" pitchFamily="18" charset="0"/>
              </a:rPr>
              <a:t>.</a:t>
            </a:r>
            <a:endParaRPr lang="en-US" altLang="en-US" sz="2800" dirty="0">
              <a:latin typeface="Times New Roman" panose="02020603050405020304" pitchFamily="18" charset="0"/>
            </a:endParaRPr>
          </a:p>
        </p:txBody>
      </p:sp>
      <p:sp>
        <p:nvSpPr>
          <p:cNvPr id="31" name="Title 1">
            <a:extLst>
              <a:ext uri="{FF2B5EF4-FFF2-40B4-BE49-F238E27FC236}">
                <a16:creationId xmlns:a16="http://schemas.microsoft.com/office/drawing/2014/main" id="{6B5079E3-BAC6-4013-841A-5B148238D391}"/>
              </a:ext>
            </a:extLst>
          </p:cNvPr>
          <p:cNvSpPr txBox="1">
            <a:spLocks/>
          </p:cNvSpPr>
          <p:nvPr/>
        </p:nvSpPr>
        <p:spPr>
          <a:xfrm>
            <a:off x="2378861" y="4887520"/>
            <a:ext cx="76983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3899"/>
    </mc:Choice>
    <mc:Fallback xmlns="">
      <p:transition spd="slow" advTm="538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8|5.3|24.9|14.6"/>
</p:tagLst>
</file>

<file path=ppt/tags/tag10.xml><?xml version="1.0" encoding="utf-8"?>
<p:tagLst xmlns:a="http://schemas.openxmlformats.org/drawingml/2006/main" xmlns:r="http://schemas.openxmlformats.org/officeDocument/2006/relationships" xmlns:p="http://schemas.openxmlformats.org/presentationml/2006/main">
  <p:tag name="TIMING" val="|38.2"/>
</p:tagLst>
</file>

<file path=ppt/tags/tag11.xml><?xml version="1.0" encoding="utf-8"?>
<p:tagLst xmlns:a="http://schemas.openxmlformats.org/drawingml/2006/main" xmlns:r="http://schemas.openxmlformats.org/officeDocument/2006/relationships" xmlns:p="http://schemas.openxmlformats.org/presentationml/2006/main">
  <p:tag name="TIMING" val="|1.8|6.6|7|9|4.7|3.8|3.7|4.2|4.2|4.7"/>
</p:tagLst>
</file>

<file path=ppt/tags/tag12.xml><?xml version="1.0" encoding="utf-8"?>
<p:tagLst xmlns:a="http://schemas.openxmlformats.org/drawingml/2006/main" xmlns:r="http://schemas.openxmlformats.org/officeDocument/2006/relationships" xmlns:p="http://schemas.openxmlformats.org/presentationml/2006/main">
  <p:tag name="TIMING" val="|65.1"/>
</p:tagLst>
</file>

<file path=ppt/tags/tag13.xml><?xml version="1.0" encoding="utf-8"?>
<p:tagLst xmlns:a="http://schemas.openxmlformats.org/drawingml/2006/main" xmlns:r="http://schemas.openxmlformats.org/officeDocument/2006/relationships" xmlns:p="http://schemas.openxmlformats.org/presentationml/2006/main">
  <p:tag name="TIMING" val="|4.6|27.7"/>
</p:tagLst>
</file>

<file path=ppt/tags/tag14.xml><?xml version="1.0" encoding="utf-8"?>
<p:tagLst xmlns:a="http://schemas.openxmlformats.org/drawingml/2006/main" xmlns:r="http://schemas.openxmlformats.org/officeDocument/2006/relationships" xmlns:p="http://schemas.openxmlformats.org/presentationml/2006/main">
  <p:tag name="TIMING" val="|6.4"/>
</p:tagLst>
</file>

<file path=ppt/tags/tag2.xml><?xml version="1.0" encoding="utf-8"?>
<p:tagLst xmlns:a="http://schemas.openxmlformats.org/drawingml/2006/main" xmlns:r="http://schemas.openxmlformats.org/officeDocument/2006/relationships" xmlns:p="http://schemas.openxmlformats.org/presentationml/2006/main">
  <p:tag name="TIMING" val="|1.4|5.1|22.8|13.6"/>
</p:tagLst>
</file>

<file path=ppt/tags/tag3.xml><?xml version="1.0" encoding="utf-8"?>
<p:tagLst xmlns:a="http://schemas.openxmlformats.org/drawingml/2006/main" xmlns:r="http://schemas.openxmlformats.org/officeDocument/2006/relationships" xmlns:p="http://schemas.openxmlformats.org/presentationml/2006/main">
  <p:tag name="TIMING" val="|2.4|4.3|26.3|13.5"/>
</p:tagLst>
</file>

<file path=ppt/tags/tag4.xml><?xml version="1.0" encoding="utf-8"?>
<p:tagLst xmlns:a="http://schemas.openxmlformats.org/drawingml/2006/main" xmlns:r="http://schemas.openxmlformats.org/officeDocument/2006/relationships" xmlns:p="http://schemas.openxmlformats.org/presentationml/2006/main">
  <p:tag name="TIMING" val="|33.8"/>
</p:tagLst>
</file>

<file path=ppt/tags/tag5.xml><?xml version="1.0" encoding="utf-8"?>
<p:tagLst xmlns:a="http://schemas.openxmlformats.org/drawingml/2006/main" xmlns:r="http://schemas.openxmlformats.org/officeDocument/2006/relationships" xmlns:p="http://schemas.openxmlformats.org/presentationml/2006/main">
  <p:tag name="TIMING" val="|2.7|5.8|5.5|8.2|5.7"/>
</p:tagLst>
</file>

<file path=ppt/tags/tag6.xml><?xml version="1.0" encoding="utf-8"?>
<p:tagLst xmlns:a="http://schemas.openxmlformats.org/drawingml/2006/main" xmlns:r="http://schemas.openxmlformats.org/officeDocument/2006/relationships" xmlns:p="http://schemas.openxmlformats.org/presentationml/2006/main">
  <p:tag name="TIMING" val="|3.3|13.3|23.9"/>
</p:tagLst>
</file>

<file path=ppt/tags/tag7.xml><?xml version="1.0" encoding="utf-8"?>
<p:tagLst xmlns:a="http://schemas.openxmlformats.org/drawingml/2006/main" xmlns:r="http://schemas.openxmlformats.org/officeDocument/2006/relationships" xmlns:p="http://schemas.openxmlformats.org/presentationml/2006/main">
  <p:tag name="TIMING" val="|11.9|21.9"/>
</p:tagLst>
</file>

<file path=ppt/tags/tag8.xml><?xml version="1.0" encoding="utf-8"?>
<p:tagLst xmlns:a="http://schemas.openxmlformats.org/drawingml/2006/main" xmlns:r="http://schemas.openxmlformats.org/officeDocument/2006/relationships" xmlns:p="http://schemas.openxmlformats.org/presentationml/2006/main">
  <p:tag name="TIMING" val="|59.5"/>
</p:tagLst>
</file>

<file path=ppt/tags/tag9.xml><?xml version="1.0" encoding="utf-8"?>
<p:tagLst xmlns:a="http://schemas.openxmlformats.org/drawingml/2006/main" xmlns:r="http://schemas.openxmlformats.org/officeDocument/2006/relationships" xmlns:p="http://schemas.openxmlformats.org/presentationml/2006/main">
  <p:tag name="TIMING" val="|2.3|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1658</TotalTime>
  <Words>1730</Words>
  <Application>Microsoft Office PowerPoint</Application>
  <PresentationFormat>Widescreen</PresentationFormat>
  <Paragraphs>233</Paragraphs>
  <Slides>30</Slides>
  <Notes>3</Notes>
  <HiddenSlides>0</HiddenSlides>
  <MMClips>2</MMClips>
  <ScaleCrop>false</ScaleCrop>
  <HeadingPairs>
    <vt:vector size="6" baseType="variant">
      <vt:variant>
        <vt:lpstr>Fonts Used</vt:lpstr>
      </vt:variant>
      <vt:variant>
        <vt:i4>18</vt:i4>
      </vt:variant>
      <vt:variant>
        <vt:lpstr>Theme</vt:lpstr>
      </vt:variant>
      <vt:variant>
        <vt:i4>14</vt:i4>
      </vt:variant>
      <vt:variant>
        <vt:lpstr>Slide Titles</vt:lpstr>
      </vt:variant>
      <vt:variant>
        <vt:i4>30</vt:i4>
      </vt:variant>
    </vt:vector>
  </HeadingPairs>
  <TitlesOfParts>
    <vt:vector size="62" baseType="lpstr">
      <vt:lpstr>微软雅黑</vt:lpstr>
      <vt:lpstr>宋体</vt:lpstr>
      <vt:lpstr>.VnTime</vt:lpstr>
      <vt:lpstr>Arial</vt:lpstr>
      <vt:lpstr>Arial Black</vt:lpstr>
      <vt:lpstr>Calibri</vt:lpstr>
      <vt:lpstr>Calibri Light</vt:lpstr>
      <vt:lpstr>等线</vt:lpstr>
      <vt:lpstr>等线 Light</vt:lpstr>
      <vt:lpstr>Garamond</vt:lpstr>
      <vt:lpstr>ShelleyAllegro</vt:lpstr>
      <vt:lpstr>Tahoma</vt:lpstr>
      <vt:lpstr>Times New Roman</vt:lpstr>
      <vt:lpstr>Verdana</vt:lpstr>
      <vt:lpstr>VNI-Ariston</vt:lpstr>
      <vt:lpstr>VNI-Times</vt:lpstr>
      <vt:lpstr>Wingdings</vt:lpstr>
      <vt:lpstr>叶根友行书繁</vt:lpstr>
      <vt:lpstr>Office Theme</vt:lpstr>
      <vt:lpstr>Default Design</vt:lpstr>
      <vt:lpstr>2_Default Design</vt:lpstr>
      <vt:lpstr>Chủ đề của Office</vt:lpstr>
      <vt:lpstr>Ocean</vt:lpstr>
      <vt:lpstr>3_Default Design</vt:lpstr>
      <vt:lpstr>1_Ocean</vt:lpstr>
      <vt:lpstr>Watermark</vt:lpstr>
      <vt:lpstr>Eclipse</vt:lpstr>
      <vt:lpstr>1_Default Design</vt:lpstr>
      <vt:lpstr>4_Default Design</vt:lpstr>
      <vt:lpstr>2_Ocean</vt:lpstr>
      <vt:lpstr>3_Ocean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12 Trường Tiểu học Võ Vă Tần</dc:title>
  <dc:creator>ANH LUU NGOC MAI</dc:creator>
  <cp:lastModifiedBy>Windows User</cp:lastModifiedBy>
  <cp:revision>193</cp:revision>
  <dcterms:created xsi:type="dcterms:W3CDTF">2020-04-16T03:47:53Z</dcterms:created>
  <dcterms:modified xsi:type="dcterms:W3CDTF">2023-08-01T16:11:28Z</dcterms:modified>
</cp:coreProperties>
</file>