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6" r:id="rId2"/>
    <p:sldId id="267" r:id="rId3"/>
    <p:sldId id="257" r:id="rId4"/>
    <p:sldId id="258" r:id="rId5"/>
    <p:sldId id="292" r:id="rId6"/>
    <p:sldId id="293" r:id="rId7"/>
    <p:sldId id="308" r:id="rId8"/>
    <p:sldId id="309" r:id="rId9"/>
    <p:sldId id="294" r:id="rId10"/>
    <p:sldId id="288" r:id="rId11"/>
    <p:sldId id="281" r:id="rId12"/>
    <p:sldId id="289" r:id="rId13"/>
    <p:sldId id="296" r:id="rId14"/>
    <p:sldId id="314" r:id="rId15"/>
    <p:sldId id="299" r:id="rId16"/>
    <p:sldId id="269" r:id="rId17"/>
    <p:sldId id="321" r:id="rId18"/>
    <p:sldId id="327" r:id="rId19"/>
    <p:sldId id="328" r:id="rId20"/>
    <p:sldId id="329" r:id="rId21"/>
    <p:sldId id="319" r:id="rId22"/>
    <p:sldId id="275" r:id="rId23"/>
  </p:sldIdLst>
  <p:sldSz cx="12192000" cy="6858000"/>
  <p:notesSz cx="6858000" cy="9144000"/>
  <p:embeddedFontLst>
    <p:embeddedFont>
      <p:font typeface="#9Slide03 Roboto Mono Bold" panose="020B0604020202020204" charset="0"/>
      <p:bold r:id="rId25"/>
    </p:embeddedFont>
    <p:embeddedFont>
      <p:font typeface="#9Slide03 Arima Madurai Black" panose="020B0604020202020204" charset="0"/>
      <p:bold r:id="rId26"/>
    </p:embeddedFont>
    <p:embeddedFont>
      <p:font typeface="#9Slide03 BoosterNextFYBlack" panose="020B0604020202020204" charset="0"/>
      <p:regular r:id="rId27"/>
    </p:embeddedFont>
    <p:embeddedFont>
      <p:font typeface="#9Slide03 Arima Madurai Bold" panose="020B0604020202020204" charset="0"/>
      <p:bold r:id="rId28"/>
    </p:embeddedFont>
    <p:embeddedFont>
      <p:font typeface="#9Slide03 Nokia" panose="020B0604020202020204" charset="0"/>
      <p:regular r:id="rId29"/>
    </p:embeddedFont>
    <p:embeddedFont>
      <p:font typeface="字魂59号-创粗黑" panose="00000500000000000000" charset="-122"/>
      <p:regular r:id="rId30"/>
    </p:embeddedFont>
    <p:embeddedFont>
      <p:font typeface="#9Slide04 Tinos Bold" panose="020B0604020202020204" charset="0"/>
      <p:bold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320" userDrawn="1">
          <p15:clr>
            <a:srgbClr val="A4A3A4"/>
          </p15:clr>
        </p15:guide>
        <p15:guide id="4" userDrawn="1">
          <p15:clr>
            <a:srgbClr val="A4A3A4"/>
          </p15:clr>
        </p15:guide>
        <p15:guide id="5" orient="horz" userDrawn="1">
          <p15:clr>
            <a:srgbClr val="A4A3A4"/>
          </p15:clr>
        </p15:guide>
        <p15:guide id="6"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700"/>
    <a:srgbClr val="457BBF"/>
    <a:srgbClr val="467BBF"/>
    <a:srgbClr val="FBFBFB"/>
    <a:srgbClr val="4EC799"/>
    <a:srgbClr val="B9B9B9"/>
    <a:srgbClr val="FF8E00"/>
    <a:srgbClr val="06FF00"/>
    <a:srgbClr val="FFE4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2" autoAdjust="0"/>
    <p:restoredTop sz="94625"/>
  </p:normalViewPr>
  <p:slideViewPr>
    <p:cSldViewPr snapToGrid="0" snapToObjects="1">
      <p:cViewPr varScale="1">
        <p:scale>
          <a:sx n="69" d="100"/>
          <a:sy n="69" d="100"/>
        </p:scale>
        <p:origin x="1098" y="72"/>
      </p:cViewPr>
      <p:guideLst>
        <p:guide orient="horz" pos="4320"/>
        <p:guide/>
        <p:guide orient="horz"/>
        <p:guide pos="76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C43AE0FA-70FD-4304-801B-BA0D1D098A7E}" type="datetimeFigureOut">
              <a:rPr lang="zh-CN" altLang="en-US" smtClean="0"/>
              <a:pPr/>
              <a:t>2023/8/2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33DA493E-E171-4878-A61C-C6DB72222FCD}" type="slidenum">
              <a:rPr lang="zh-CN" altLang="en-US" smtClean="0"/>
              <a:pPr/>
              <a:t>‹#›</a:t>
            </a:fld>
            <a:endParaRPr lang="zh-CN" altLang="en-US" dirty="0"/>
          </a:p>
        </p:txBody>
      </p:sp>
    </p:spTree>
    <p:extLst>
      <p:ext uri="{BB962C8B-B14F-4D97-AF65-F5344CB8AC3E}">
        <p14:creationId xmlns:p14="http://schemas.microsoft.com/office/powerpoint/2010/main" val="302921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a:t>
            </a:fld>
            <a:endParaRPr lang="zh-CN" altLang="en-US"/>
          </a:p>
        </p:txBody>
      </p:sp>
    </p:spTree>
    <p:extLst>
      <p:ext uri="{BB962C8B-B14F-4D97-AF65-F5344CB8AC3E}">
        <p14:creationId xmlns:p14="http://schemas.microsoft.com/office/powerpoint/2010/main" val="1195523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10</a:t>
            </a:fld>
            <a:endParaRPr lang="zh-CN" altLang="en-US"/>
          </a:p>
        </p:txBody>
      </p:sp>
    </p:spTree>
    <p:extLst>
      <p:ext uri="{BB962C8B-B14F-4D97-AF65-F5344CB8AC3E}">
        <p14:creationId xmlns:p14="http://schemas.microsoft.com/office/powerpoint/2010/main" val="197508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11</a:t>
            </a:fld>
            <a:endParaRPr lang="zh-CN" altLang="en-US"/>
          </a:p>
        </p:txBody>
      </p:sp>
    </p:spTree>
    <p:extLst>
      <p:ext uri="{BB962C8B-B14F-4D97-AF65-F5344CB8AC3E}">
        <p14:creationId xmlns:p14="http://schemas.microsoft.com/office/powerpoint/2010/main" val="68201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12</a:t>
            </a:fld>
            <a:endParaRPr lang="zh-CN" altLang="en-US"/>
          </a:p>
        </p:txBody>
      </p:sp>
    </p:spTree>
    <p:extLst>
      <p:ext uri="{BB962C8B-B14F-4D97-AF65-F5344CB8AC3E}">
        <p14:creationId xmlns:p14="http://schemas.microsoft.com/office/powerpoint/2010/main" val="281759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13</a:t>
            </a:fld>
            <a:endParaRPr lang="zh-CN" altLang="en-US"/>
          </a:p>
        </p:txBody>
      </p:sp>
    </p:spTree>
    <p:extLst>
      <p:ext uri="{BB962C8B-B14F-4D97-AF65-F5344CB8AC3E}">
        <p14:creationId xmlns:p14="http://schemas.microsoft.com/office/powerpoint/2010/main" val="4176658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14</a:t>
            </a:fld>
            <a:endParaRPr lang="zh-CN" altLang="en-US"/>
          </a:p>
        </p:txBody>
      </p:sp>
    </p:spTree>
    <p:extLst>
      <p:ext uri="{BB962C8B-B14F-4D97-AF65-F5344CB8AC3E}">
        <p14:creationId xmlns:p14="http://schemas.microsoft.com/office/powerpoint/2010/main" val="251308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15</a:t>
            </a:fld>
            <a:endParaRPr lang="zh-CN" altLang="en-US"/>
          </a:p>
        </p:txBody>
      </p:sp>
    </p:spTree>
    <p:extLst>
      <p:ext uri="{BB962C8B-B14F-4D97-AF65-F5344CB8AC3E}">
        <p14:creationId xmlns:p14="http://schemas.microsoft.com/office/powerpoint/2010/main" val="2316034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16</a:t>
            </a:fld>
            <a:endParaRPr lang="zh-CN" altLang="en-US"/>
          </a:p>
        </p:txBody>
      </p:sp>
    </p:spTree>
    <p:extLst>
      <p:ext uri="{BB962C8B-B14F-4D97-AF65-F5344CB8AC3E}">
        <p14:creationId xmlns:p14="http://schemas.microsoft.com/office/powerpoint/2010/main" val="19159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GV</a:t>
            </a:r>
            <a:r>
              <a:rPr lang="en-US" altLang="zh-CN" dirty="0" smtClean="0"/>
              <a:t> click </a:t>
            </a:r>
            <a:r>
              <a:rPr lang="en-US" altLang="zh-CN" dirty="0" err="1" smtClean="0"/>
              <a:t>chuột</a:t>
            </a:r>
            <a:r>
              <a:rPr lang="en-US" altLang="zh-CN" baseline="0" dirty="0" smtClean="0"/>
              <a:t> </a:t>
            </a:r>
            <a:r>
              <a:rPr lang="en-US" altLang="zh-CN" baseline="0" dirty="0" err="1" smtClean="0"/>
              <a:t>vào</a:t>
            </a:r>
            <a:r>
              <a:rPr lang="en-US" altLang="zh-CN" baseline="0" dirty="0" smtClean="0"/>
              <a:t> </a:t>
            </a:r>
            <a:r>
              <a:rPr lang="en-US" altLang="zh-CN" baseline="0" dirty="0" err="1" smtClean="0"/>
              <a:t>từng</a:t>
            </a:r>
            <a:r>
              <a:rPr lang="en-US" altLang="zh-CN" baseline="0" dirty="0" smtClean="0"/>
              <a:t> </a:t>
            </a:r>
            <a:r>
              <a:rPr lang="en-US" altLang="zh-CN" baseline="0" dirty="0" err="1" smtClean="0"/>
              <a:t>đáp</a:t>
            </a:r>
            <a:r>
              <a:rPr lang="en-US" altLang="zh-CN" baseline="0" dirty="0" smtClean="0"/>
              <a:t> </a:t>
            </a:r>
            <a:r>
              <a:rPr lang="en-US" altLang="zh-CN" baseline="0" dirty="0" err="1" smtClean="0"/>
              <a:t>án</a:t>
            </a:r>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17</a:t>
            </a:fld>
            <a:endParaRPr lang="zh-CN" altLang="en-US"/>
          </a:p>
        </p:txBody>
      </p:sp>
    </p:spTree>
    <p:extLst>
      <p:ext uri="{BB962C8B-B14F-4D97-AF65-F5344CB8AC3E}">
        <p14:creationId xmlns:p14="http://schemas.microsoft.com/office/powerpoint/2010/main" val="82237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18</a:t>
            </a:fld>
            <a:endParaRPr lang="zh-CN" altLang="en-US"/>
          </a:p>
        </p:txBody>
      </p:sp>
    </p:spTree>
    <p:extLst>
      <p:ext uri="{BB962C8B-B14F-4D97-AF65-F5344CB8AC3E}">
        <p14:creationId xmlns:p14="http://schemas.microsoft.com/office/powerpoint/2010/main" val="413847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19</a:t>
            </a:fld>
            <a:endParaRPr lang="zh-CN" altLang="en-US"/>
          </a:p>
        </p:txBody>
      </p:sp>
    </p:spTree>
    <p:extLst>
      <p:ext uri="{BB962C8B-B14F-4D97-AF65-F5344CB8AC3E}">
        <p14:creationId xmlns:p14="http://schemas.microsoft.com/office/powerpoint/2010/main" val="191011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a:t>
            </a:fld>
            <a:endParaRPr lang="zh-CN" altLang="en-US"/>
          </a:p>
        </p:txBody>
      </p:sp>
    </p:spTree>
    <p:extLst>
      <p:ext uri="{BB962C8B-B14F-4D97-AF65-F5344CB8AC3E}">
        <p14:creationId xmlns:p14="http://schemas.microsoft.com/office/powerpoint/2010/main" val="1131686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20</a:t>
            </a:fld>
            <a:endParaRPr lang="zh-CN" altLang="en-US"/>
          </a:p>
        </p:txBody>
      </p:sp>
    </p:spTree>
    <p:extLst>
      <p:ext uri="{BB962C8B-B14F-4D97-AF65-F5344CB8AC3E}">
        <p14:creationId xmlns:p14="http://schemas.microsoft.com/office/powerpoint/2010/main" val="2447143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22</a:t>
            </a:fld>
            <a:endParaRPr lang="zh-CN" altLang="en-US"/>
          </a:p>
        </p:txBody>
      </p:sp>
    </p:spTree>
    <p:extLst>
      <p:ext uri="{BB962C8B-B14F-4D97-AF65-F5344CB8AC3E}">
        <p14:creationId xmlns:p14="http://schemas.microsoft.com/office/powerpoint/2010/main" val="121581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3</a:t>
            </a:fld>
            <a:endParaRPr lang="zh-CN" altLang="en-US"/>
          </a:p>
        </p:txBody>
      </p:sp>
    </p:spTree>
    <p:extLst>
      <p:ext uri="{BB962C8B-B14F-4D97-AF65-F5344CB8AC3E}">
        <p14:creationId xmlns:p14="http://schemas.microsoft.com/office/powerpoint/2010/main" val="207551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4</a:t>
            </a:fld>
            <a:endParaRPr lang="zh-CN" altLang="en-US"/>
          </a:p>
        </p:txBody>
      </p:sp>
    </p:spTree>
    <p:extLst>
      <p:ext uri="{BB962C8B-B14F-4D97-AF65-F5344CB8AC3E}">
        <p14:creationId xmlns:p14="http://schemas.microsoft.com/office/powerpoint/2010/main" val="666924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5</a:t>
            </a:fld>
            <a:endParaRPr lang="zh-CN" altLang="en-US"/>
          </a:p>
        </p:txBody>
      </p:sp>
    </p:spTree>
    <p:extLst>
      <p:ext uri="{BB962C8B-B14F-4D97-AF65-F5344CB8AC3E}">
        <p14:creationId xmlns:p14="http://schemas.microsoft.com/office/powerpoint/2010/main" val="3666384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6</a:t>
            </a:fld>
            <a:endParaRPr lang="zh-CN" altLang="en-US"/>
          </a:p>
        </p:txBody>
      </p:sp>
    </p:spTree>
    <p:extLst>
      <p:ext uri="{BB962C8B-B14F-4D97-AF65-F5344CB8AC3E}">
        <p14:creationId xmlns:p14="http://schemas.microsoft.com/office/powerpoint/2010/main" val="1258526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7</a:t>
            </a:fld>
            <a:endParaRPr lang="zh-CN" altLang="en-US"/>
          </a:p>
        </p:txBody>
      </p:sp>
    </p:spTree>
    <p:extLst>
      <p:ext uri="{BB962C8B-B14F-4D97-AF65-F5344CB8AC3E}">
        <p14:creationId xmlns:p14="http://schemas.microsoft.com/office/powerpoint/2010/main" val="49962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8</a:t>
            </a:fld>
            <a:endParaRPr lang="zh-CN" altLang="en-US"/>
          </a:p>
        </p:txBody>
      </p:sp>
    </p:spTree>
    <p:extLst>
      <p:ext uri="{BB962C8B-B14F-4D97-AF65-F5344CB8AC3E}">
        <p14:creationId xmlns:p14="http://schemas.microsoft.com/office/powerpoint/2010/main" val="399692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9</a:t>
            </a:fld>
            <a:endParaRPr lang="zh-CN" altLang="en-US"/>
          </a:p>
        </p:txBody>
      </p:sp>
    </p:spTree>
    <p:extLst>
      <p:ext uri="{BB962C8B-B14F-4D97-AF65-F5344CB8AC3E}">
        <p14:creationId xmlns:p14="http://schemas.microsoft.com/office/powerpoint/2010/main" val="145957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28736624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91300813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569999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7380803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39354631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8762116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9302733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5560730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0439354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2569791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2023/8/2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25849226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F8DF8-1F2B-0249-8F4D-580371981477}" type="datetimeFigureOut">
              <a:rPr kumimoji="1" lang="zh-CN" altLang="en-US" smtClean="0"/>
              <a:t>2023/8/2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41042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3.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6.xml"/><Relationship Id="rId6" Type="http://schemas.openxmlformats.org/officeDocument/2006/relationships/audio" Target="../media/audio1.wav"/><Relationship Id="rId5" Type="http://schemas.openxmlformats.org/officeDocument/2006/relationships/notesSlide" Target="../notesSlides/notesSlide17.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7.xml"/><Relationship Id="rId6" Type="http://schemas.openxmlformats.org/officeDocument/2006/relationships/audio" Target="../media/audio1.wav"/><Relationship Id="rId5" Type="http://schemas.openxmlformats.org/officeDocument/2006/relationships/notesSlide" Target="../notesSlides/notesSlide18.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8.xml"/><Relationship Id="rId6" Type="http://schemas.openxmlformats.org/officeDocument/2006/relationships/audio" Target="../media/audio1.wav"/><Relationship Id="rId5" Type="http://schemas.openxmlformats.org/officeDocument/2006/relationships/notesSlide" Target="../notesSlides/notesSlide19.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jpg"/><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audio" Target="../media/audio1.wav"/><Relationship Id="rId1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png"/><Relationship Id="rId1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24078" r="25922" b="29357"/>
          <a:stretch/>
        </p:blipFill>
        <p:spPr>
          <a:xfrm rot="1736611">
            <a:off x="-1328615" y="4301277"/>
            <a:ext cx="6096000" cy="4844713"/>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21052" t="7719" r="19474" b="7602"/>
          <a:stretch/>
        </p:blipFill>
        <p:spPr>
          <a:xfrm>
            <a:off x="2478768" y="263332"/>
            <a:ext cx="7965430" cy="6379395"/>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2" name="图片 11"/>
          <p:cNvPicPr>
            <a:picLocks noChangeAspect="1"/>
          </p:cNvPicPr>
          <p:nvPr/>
        </p:nvPicPr>
        <p:blipFill rotWithShape="1">
          <a:blip r:embed="rId9">
            <a:extLst>
              <a:ext uri="{28A0092B-C50C-407E-A947-70E740481C1C}">
                <a14:useLocalDpi xmlns:a14="http://schemas.microsoft.com/office/drawing/2010/main" val="0"/>
              </a:ext>
            </a:extLst>
          </a:blip>
          <a:srcRect l="67106" t="8011" r="23025" b="50001"/>
          <a:stretch/>
        </p:blipFill>
        <p:spPr>
          <a:xfrm>
            <a:off x="9123713" y="549654"/>
            <a:ext cx="1203159" cy="2879565"/>
          </a:xfrm>
          <a:prstGeom prst="rect">
            <a:avLst/>
          </a:prstGeom>
        </p:spPr>
      </p:pic>
      <p:pic>
        <p:nvPicPr>
          <p:cNvPr id="14" name="图片 13"/>
          <p:cNvPicPr>
            <a:picLocks noChangeAspect="1"/>
          </p:cNvPicPr>
          <p:nvPr/>
        </p:nvPicPr>
        <p:blipFill rotWithShape="1">
          <a:blip r:embed="rId10">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pic>
        <p:nvPicPr>
          <p:cNvPr id="3" name="流行童趣游戏活动欢快背景音乐">
            <a:hlinkClick r:id="" action="ppaction://media"/>
            <a:extLst>
              <a:ext uri="{FF2B5EF4-FFF2-40B4-BE49-F238E27FC236}">
                <a16:creationId xmlns:a16="http://schemas.microsoft.com/office/drawing/2014/main" id="{0C3A14ED-4592-479E-A710-A2D7DE5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414" y="-1327225"/>
            <a:ext cx="609600" cy="609600"/>
          </a:xfrm>
          <a:prstGeom prst="rect">
            <a:avLst/>
          </a:prstGeom>
        </p:spPr>
      </p:pic>
      <p:sp>
        <p:nvSpPr>
          <p:cNvPr id="2" name="TextBox 1"/>
          <p:cNvSpPr txBox="1"/>
          <p:nvPr/>
        </p:nvSpPr>
        <p:spPr>
          <a:xfrm>
            <a:off x="4362014" y="1182380"/>
            <a:ext cx="4559173" cy="584775"/>
          </a:xfrm>
          <a:prstGeom prst="rect">
            <a:avLst/>
          </a:prstGeom>
          <a:noFill/>
        </p:spPr>
        <p:txBody>
          <a:bodyPr wrap="square" rtlCol="0">
            <a:spAutoFit/>
          </a:bodyPr>
          <a:lstStyle/>
          <a:p>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LUYỆN</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TỪ</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VÀ</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CÂU</a:t>
            </a:r>
            <a:endPar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18" name="TextBox 17"/>
          <p:cNvSpPr txBox="1"/>
          <p:nvPr/>
        </p:nvSpPr>
        <p:spPr>
          <a:xfrm>
            <a:off x="3072498" y="2036157"/>
            <a:ext cx="6917235" cy="2862322"/>
          </a:xfrm>
          <a:prstGeom prst="rect">
            <a:avLst/>
          </a:prstGeom>
          <a:noFill/>
        </p:spPr>
        <p:txBody>
          <a:bodyPr wrap="square" rtlCol="0">
            <a:spAutoFit/>
          </a:bodyPr>
          <a:lstStyle/>
          <a:p>
            <a:pPr algn="ctr">
              <a:lnSpc>
                <a:spcPct val="150000"/>
              </a:lnSpc>
            </a:pP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endParaRPr>
          </a:p>
        </p:txBody>
      </p:sp>
      <p:sp>
        <p:nvSpPr>
          <p:cNvPr id="16" name="TextBox 15"/>
          <p:cNvSpPr txBox="1"/>
          <p:nvPr/>
        </p:nvSpPr>
        <p:spPr>
          <a:xfrm>
            <a:off x="3072499" y="2117553"/>
            <a:ext cx="6917235" cy="2862322"/>
          </a:xfrm>
          <a:prstGeom prst="rect">
            <a:avLst/>
          </a:prstGeom>
          <a:noFill/>
        </p:spPr>
        <p:txBody>
          <a:bodyPr wrap="square" rtlCol="0">
            <a:spAutoFit/>
          </a:bodyPr>
          <a:lstStyle/>
          <a:p>
            <a:pPr algn="ctr">
              <a:lnSpc>
                <a:spcPct val="150000"/>
              </a:lnSpc>
            </a:pP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endParaRPr>
          </a:p>
        </p:txBody>
      </p:sp>
    </p:spTree>
    <p:extLst>
      <p:ext uri="{BB962C8B-B14F-4D97-AF65-F5344CB8AC3E}">
        <p14:creationId xmlns:p14="http://schemas.microsoft.com/office/powerpoint/2010/main" val="23292932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42"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42" presetClass="entr" presetSubtype="0"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150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3000"/>
                                        <p:tgtEl>
                                          <p:spTgt spid="18"/>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42"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70960" y="2382489"/>
            <a:ext cx="6017438" cy="2093021"/>
          </a:xfrm>
          <a:prstGeom prst="rect">
            <a:avLst/>
          </a:prstGeom>
        </p:spPr>
      </p:pic>
      <p:pic>
        <p:nvPicPr>
          <p:cNvPr id="10" name="图片 9"/>
          <p:cNvPicPr>
            <a:picLocks noChangeAspect="1"/>
          </p:cNvPicPr>
          <p:nvPr/>
        </p:nvPicPr>
        <p:blipFill>
          <a:blip r:embed="rId7"/>
          <a:stretch>
            <a:fillRect/>
          </a:stretch>
        </p:blipFill>
        <p:spPr>
          <a:xfrm>
            <a:off x="4479470" y="1916098"/>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2976593" y="2907891"/>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Ghi</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nhớ</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346774824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89"/>
            <a:ext cx="12192000" cy="6858000"/>
          </a:xfrm>
          <a:prstGeom prst="rect">
            <a:avLst/>
          </a:prstGeom>
        </p:spPr>
      </p:pic>
      <p:sp>
        <p:nvSpPr>
          <p:cNvPr id="6" name="圆角矩形 5"/>
          <p:cNvSpPr/>
          <p:nvPr/>
        </p:nvSpPr>
        <p:spPr>
          <a:xfrm>
            <a:off x="-685628" y="-224743"/>
            <a:ext cx="13439773" cy="7639050"/>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直角三角形 9"/>
          <p:cNvSpPr/>
          <p:nvPr/>
        </p:nvSpPr>
        <p:spPr>
          <a:xfrm rot="5400000">
            <a:off x="-4569718" y="426105"/>
            <a:ext cx="2857901" cy="25510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TextBox 1"/>
          <p:cNvSpPr txBox="1"/>
          <p:nvPr/>
        </p:nvSpPr>
        <p:spPr>
          <a:xfrm>
            <a:off x="972457" y="1683657"/>
            <a:ext cx="653143" cy="2249714"/>
          </a:xfrm>
          <a:prstGeom prst="rect">
            <a:avLst/>
          </a:prstGeom>
          <a:noFill/>
        </p:spPr>
        <p:txBody>
          <a:bodyPr wrap="square" rtlCol="0">
            <a:spAutoFit/>
          </a:bodyPr>
          <a:lstStyle/>
          <a:p>
            <a:endParaRPr lang="en-US" dirty="0"/>
          </a:p>
        </p:txBody>
      </p:sp>
      <p:sp>
        <p:nvSpPr>
          <p:cNvPr id="8" name="Rounded Rectangle 7"/>
          <p:cNvSpPr/>
          <p:nvPr/>
        </p:nvSpPr>
        <p:spPr>
          <a:xfrm>
            <a:off x="101778" y="61110"/>
            <a:ext cx="2793822" cy="6664733"/>
          </a:xfrm>
          <a:prstGeom prst="roundRect">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smtClean="0">
                <a:solidFill>
                  <a:schemeClr val="bg1"/>
                </a:solidFill>
                <a:latin typeface="Arial" panose="020B0604020202020204" pitchFamily="34" charset="0"/>
                <a:cs typeface="Arial" panose="020B0604020202020204" pitchFamily="34" charset="0"/>
              </a:rPr>
              <a:t>Các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trong</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ghép</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có</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thể</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được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nối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với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nhau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bằng</a:t>
            </a:r>
            <a:r>
              <a:rPr lang="en-US" sz="4000" kern="1200" dirty="0" smtClean="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
        <p:nvSpPr>
          <p:cNvPr id="15" name="Rounded Rectangle 14"/>
          <p:cNvSpPr/>
          <p:nvPr/>
        </p:nvSpPr>
        <p:spPr>
          <a:xfrm>
            <a:off x="2966089" y="160460"/>
            <a:ext cx="2788109" cy="1313855"/>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000" kern="1200" dirty="0" err="1" smtClean="0">
                <a:solidFill>
                  <a:schemeClr val="tx1"/>
                </a:solidFill>
                <a:latin typeface="Arial" panose="020B0604020202020204" pitchFamily="34" charset="0"/>
                <a:cs typeface="Arial" panose="020B0604020202020204" pitchFamily="34" charset="0"/>
              </a:rPr>
              <a:t>Một</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quan</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hệ</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từ</a:t>
            </a:r>
            <a:endParaRPr lang="en-US" sz="4000" kern="1200" dirty="0">
              <a:solidFill>
                <a:schemeClr val="tx1"/>
              </a:solidFill>
            </a:endParaRPr>
          </a:p>
        </p:txBody>
      </p:sp>
      <p:sp>
        <p:nvSpPr>
          <p:cNvPr id="17" name="Rounded Rectangle 16"/>
          <p:cNvSpPr/>
          <p:nvPr/>
        </p:nvSpPr>
        <p:spPr>
          <a:xfrm>
            <a:off x="5992873" y="193489"/>
            <a:ext cx="6254584" cy="1255007"/>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100000"/>
              </a:lnSpc>
              <a:spcBef>
                <a:spcPct val="0"/>
              </a:spcBef>
              <a:spcAft>
                <a:spcPct val="35000"/>
              </a:spcAft>
            </a:pPr>
            <a:r>
              <a:rPr lang="en-US" sz="3600" kern="1200" dirty="0" err="1" smtClean="0">
                <a:solidFill>
                  <a:schemeClr val="tx1"/>
                </a:solidFill>
                <a:latin typeface="Arial" panose="020B0604020202020204" pitchFamily="34" charset="0"/>
                <a:cs typeface="Arial" panose="020B0604020202020204" pitchFamily="34" charset="0"/>
              </a:rPr>
              <a:t>và</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rồi</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hay, </a:t>
            </a:r>
            <a:r>
              <a:rPr lang="en-US" sz="3600" kern="1200" dirty="0" err="1" smtClean="0">
                <a:solidFill>
                  <a:schemeClr val="tx1"/>
                </a:solidFill>
                <a:latin typeface="Arial" panose="020B0604020202020204" pitchFamily="34" charset="0"/>
                <a:cs typeface="Arial" panose="020B0604020202020204" pitchFamily="34" charset="0"/>
              </a:rPr>
              <a:t>nhưng</a:t>
            </a:r>
            <a:r>
              <a:rPr lang="en-US" sz="3600" kern="1200" dirty="0" smtClean="0">
                <a:solidFill>
                  <a:schemeClr val="tx1"/>
                </a:solidFill>
                <a:latin typeface="Arial" panose="020B0604020202020204" pitchFamily="34" charset="0"/>
                <a:cs typeface="Arial" panose="020B0604020202020204" pitchFamily="34" charset="0"/>
              </a:rPr>
              <a:t>,… </a:t>
            </a:r>
            <a:endParaRPr lang="en-US" sz="3600" kern="1200" dirty="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2991758" y="1611123"/>
            <a:ext cx="2725498" cy="5265820"/>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400" kern="1200" dirty="0" err="1" smtClean="0">
                <a:solidFill>
                  <a:schemeClr val="tx1"/>
                </a:solidFill>
                <a:latin typeface="Arial" panose="020B0604020202020204" pitchFamily="34" charset="0"/>
                <a:cs typeface="Arial" panose="020B0604020202020204" pitchFamily="34" charset="0"/>
              </a:rPr>
              <a:t>Một</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cặp</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quan</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hệ</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từ</a:t>
            </a:r>
            <a:endParaRPr lang="en-US" sz="4400" kern="1200" dirty="0">
              <a:solidFill>
                <a:schemeClr val="tx1"/>
              </a:solidFill>
            </a:endParaRPr>
          </a:p>
        </p:txBody>
      </p:sp>
      <p:sp>
        <p:nvSpPr>
          <p:cNvPr id="19" name="Rounded Rectangle 18"/>
          <p:cNvSpPr/>
          <p:nvPr/>
        </p:nvSpPr>
        <p:spPr>
          <a:xfrm>
            <a:off x="5923579" y="1600648"/>
            <a:ext cx="6254584" cy="1103086"/>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v</a:t>
            </a:r>
            <a:r>
              <a:rPr lang="en-US" sz="3600" kern="1200" dirty="0" err="1" smtClean="0">
                <a:solidFill>
                  <a:schemeClr val="tx1"/>
                </a:solidFill>
                <a:latin typeface="Arial" panose="020B0604020202020204" pitchFamily="34" charset="0"/>
                <a:cs typeface="Arial" panose="020B0604020202020204" pitchFamily="34" charset="0"/>
              </a:rPr>
              <a:t>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nên</a:t>
            </a:r>
            <a:r>
              <a:rPr lang="en-US" sz="3600" kern="1200" dirty="0" smtClean="0">
                <a:solidFill>
                  <a:schemeClr val="tx1"/>
                </a:solidFill>
                <a:latin typeface="Arial" panose="020B0604020202020204" pitchFamily="34" charset="0"/>
                <a:cs typeface="Arial" panose="020B0604020202020204" pitchFamily="34" charset="0"/>
              </a:rPr>
              <a:t>…; do…  </a:t>
            </a:r>
            <a:r>
              <a:rPr lang="en-US" sz="3600" kern="1200" dirty="0" err="1" smtClean="0">
                <a:solidFill>
                  <a:schemeClr val="tx1"/>
                </a:solidFill>
                <a:latin typeface="Arial" panose="020B0604020202020204" pitchFamily="34" charset="0"/>
                <a:cs typeface="Arial" panose="020B0604020202020204" pitchFamily="34" charset="0"/>
              </a:rPr>
              <a:t>nên</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nhờ</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mà</a:t>
            </a:r>
            <a:endParaRPr lang="en-US" sz="3600" kern="1200" dirty="0" smtClean="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5952234" y="2817784"/>
            <a:ext cx="6225929" cy="118847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n</a:t>
            </a:r>
            <a:r>
              <a:rPr lang="en-US" sz="3600" kern="1200" dirty="0" err="1" smtClean="0">
                <a:solidFill>
                  <a:schemeClr val="tx1"/>
                </a:solidFill>
                <a:latin typeface="Arial" panose="020B0604020202020204" pitchFamily="34" charset="0"/>
                <a:cs typeface="Arial" panose="020B0604020202020204" pitchFamily="34" charset="0"/>
              </a:rPr>
              <a:t>ếu</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giá</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hễ</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thì</a:t>
            </a:r>
            <a:r>
              <a:rPr lang="en-US" sz="3600" dirty="0" smtClean="0">
                <a:solidFill>
                  <a:schemeClr val="tx1"/>
                </a:solidFill>
                <a:latin typeface="Arial" panose="020B0604020202020204" pitchFamily="34" charset="0"/>
                <a:cs typeface="Arial" panose="020B0604020202020204" pitchFamily="34" charset="0"/>
              </a:rPr>
              <a:t>…</a:t>
            </a:r>
            <a:endParaRPr lang="en-US" sz="3600" kern="1200" dirty="0">
              <a:solidFill>
                <a:schemeClr val="tx1"/>
              </a:solidFill>
            </a:endParaRPr>
          </a:p>
        </p:txBody>
      </p:sp>
      <p:sp>
        <p:nvSpPr>
          <p:cNvPr id="21" name="Rounded Rectangle 20"/>
          <p:cNvSpPr/>
          <p:nvPr/>
        </p:nvSpPr>
        <p:spPr>
          <a:xfrm>
            <a:off x="5952234" y="4101196"/>
            <a:ext cx="6225929" cy="122818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kern="1200" dirty="0" err="1" smtClean="0">
                <a:solidFill>
                  <a:schemeClr val="tx1"/>
                </a:solidFill>
                <a:latin typeface="Arial" panose="020B0604020202020204" pitchFamily="34" charset="0"/>
                <a:cs typeface="Arial" panose="020B0604020202020204" pitchFamily="34" charset="0"/>
              </a:rPr>
              <a:t>tuy</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nhưng</a:t>
            </a:r>
            <a:r>
              <a:rPr lang="en-US" sz="3200" kern="1200" dirty="0" smtClean="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kern="1200" dirty="0" err="1" smtClean="0">
                <a:solidFill>
                  <a:schemeClr val="tx1"/>
                </a:solidFill>
                <a:latin typeface="Arial" panose="020B0604020202020204" pitchFamily="34" charset="0"/>
                <a:cs typeface="Arial" panose="020B0604020202020204" pitchFamily="34" charset="0"/>
              </a:rPr>
              <a:t>mặc</a:t>
            </a:r>
            <a:r>
              <a:rPr lang="en-US" sz="3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dù</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nhưng</a:t>
            </a:r>
            <a:r>
              <a:rPr lang="en-US" sz="3200" kern="1200" dirty="0" smtClean="0">
                <a:solidFill>
                  <a:schemeClr val="tx1"/>
                </a:solidFill>
                <a:latin typeface="Arial" panose="020B0604020202020204" pitchFamily="34" charset="0"/>
                <a:cs typeface="Arial" panose="020B0604020202020204" pitchFamily="34" charset="0"/>
              </a:rPr>
              <a:t>…</a:t>
            </a:r>
          </a:p>
        </p:txBody>
      </p:sp>
      <p:sp>
        <p:nvSpPr>
          <p:cNvPr id="22" name="Rounded Rectangle 21"/>
          <p:cNvSpPr/>
          <p:nvPr/>
        </p:nvSpPr>
        <p:spPr>
          <a:xfrm>
            <a:off x="5952234" y="5443433"/>
            <a:ext cx="6225929" cy="1288050"/>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c</a:t>
            </a:r>
            <a:r>
              <a:rPr lang="en-US" sz="3200" kern="1200" dirty="0" err="1" smtClean="0">
                <a:solidFill>
                  <a:schemeClr val="tx1"/>
                </a:solidFill>
                <a:latin typeface="Arial" panose="020B0604020202020204" pitchFamily="34" charset="0"/>
                <a:cs typeface="Arial" panose="020B0604020202020204" pitchFamily="34" charset="0"/>
              </a:rPr>
              <a:t>hẳng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những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mà</a:t>
            </a:r>
            <a:r>
              <a:rPr lang="en-US" sz="3200" kern="1200" dirty="0" smtClean="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k</a:t>
            </a:r>
            <a:r>
              <a:rPr lang="en-US" sz="3200" kern="1200" dirty="0" err="1" smtClean="0">
                <a:solidFill>
                  <a:schemeClr val="tx1"/>
                </a:solidFill>
                <a:latin typeface="Arial" panose="020B0604020202020204" pitchFamily="34" charset="0"/>
                <a:cs typeface="Arial" panose="020B0604020202020204" pitchFamily="34" charset="0"/>
              </a:rPr>
              <a:t>hông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chỉ</a:t>
            </a:r>
            <a:r>
              <a:rPr lang="en-US" sz="3200" kern="1200" dirty="0" smtClean="0">
                <a:solidFill>
                  <a:schemeClr val="tx1"/>
                </a:solidFill>
                <a:latin typeface="Arial" panose="020B0604020202020204" pitchFamily="34" charset="0"/>
                <a:cs typeface="Arial" panose="020B0604020202020204" pitchFamily="34" charset="0"/>
              </a:rPr>
              <a:t> …  </a:t>
            </a:r>
            <a:r>
              <a:rPr lang="en-US" sz="3200" kern="1200" dirty="0" err="1" smtClean="0">
                <a:solidFill>
                  <a:schemeClr val="tx1"/>
                </a:solidFill>
                <a:latin typeface="Arial" panose="020B0604020202020204" pitchFamily="34" charset="0"/>
                <a:cs typeface="Arial" panose="020B0604020202020204" pitchFamily="34" charset="0"/>
              </a:rPr>
              <a:t>mà</a:t>
            </a:r>
            <a:r>
              <a:rPr lang="en-US" sz="3200" kern="1200" dirty="0" smtClean="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59781" y="1069140"/>
            <a:ext cx="2657475" cy="5715000"/>
          </a:xfrm>
          <a:prstGeom prst="rect">
            <a:avLst/>
          </a:prstGeom>
        </p:spPr>
      </p:pic>
      <p:sp>
        <p:nvSpPr>
          <p:cNvPr id="16" name="Rounded Rectangular Callout 15"/>
          <p:cNvSpPr/>
          <p:nvPr/>
        </p:nvSpPr>
        <p:spPr>
          <a:xfrm>
            <a:off x="6589513" y="323286"/>
            <a:ext cx="4312888" cy="4988996"/>
          </a:xfrm>
          <a:prstGeom prst="wedgeRoundRectCallout">
            <a:avLst>
              <a:gd name="adj1" fmla="val -69420"/>
              <a:gd name="adj2" fmla="val -4704"/>
              <a:gd name="adj3" fmla="val 16667"/>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smtClean="0">
                <a:solidFill>
                  <a:schemeClr val="bg1"/>
                </a:solidFill>
                <a:latin typeface="Arial" panose="020B0604020202020204" pitchFamily="34" charset="0"/>
                <a:cs typeface="Arial" panose="020B0604020202020204" pitchFamily="34" charset="0"/>
              </a:rPr>
              <a:t>Các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trong</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ghép</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có</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thể</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được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nối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với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nhau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như</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Tree>
    <p:extLst>
      <p:ext uri="{BB962C8B-B14F-4D97-AF65-F5344CB8AC3E}">
        <p14:creationId xmlns:p14="http://schemas.microsoft.com/office/powerpoint/2010/main" val="62985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42" presetClass="exit" presetSubtype="0" fill="hold"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18" grpId="0" animBg="1"/>
      <p:bldP spid="19" grpId="0" animBg="1"/>
      <p:bldP spid="20" grpId="0" animBg="1"/>
      <p:bldP spid="21" grpId="0" animBg="1"/>
      <p:bldP spid="22" grpId="0" animBg="1"/>
      <p:bldP spid="16" grpId="1" animBg="1"/>
      <p:bldP spid="16"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62682" y="2612985"/>
            <a:ext cx="6017438" cy="2093021"/>
          </a:xfrm>
          <a:prstGeom prst="rect">
            <a:avLst/>
          </a:prstGeom>
        </p:spPr>
      </p:pic>
      <p:pic>
        <p:nvPicPr>
          <p:cNvPr id="10" name="图片 9"/>
          <p:cNvPicPr>
            <a:picLocks noChangeAspect="1"/>
          </p:cNvPicPr>
          <p:nvPr/>
        </p:nvPicPr>
        <p:blipFill>
          <a:blip r:embed="rId7"/>
          <a:stretch>
            <a:fillRect/>
          </a:stretch>
        </p:blipFill>
        <p:spPr>
          <a:xfrm>
            <a:off x="4637379" y="2017791"/>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3134502" y="3181944"/>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Luyện</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tập</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53155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9" y="587456"/>
            <a:ext cx="11378707" cy="57687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9" name="Group 28"/>
          <p:cNvGrpSpPr/>
          <p:nvPr/>
        </p:nvGrpSpPr>
        <p:grpSpPr>
          <a:xfrm>
            <a:off x="4856049" y="198541"/>
            <a:ext cx="2207942" cy="691697"/>
            <a:chOff x="4856049" y="708491"/>
            <a:chExt cx="2207942" cy="691697"/>
          </a:xfrm>
        </p:grpSpPr>
        <p:sp>
          <p:nvSpPr>
            <p:cNvPr id="9" name="MH_SubTitle_1"/>
            <p:cNvSpPr>
              <a:spLocks noChangeArrowheads="1"/>
            </p:cNvSpPr>
            <p:nvPr>
              <p:custDataLst>
                <p:tags r:id="rId1"/>
              </p:custDataLst>
            </p:nvPr>
          </p:nvSpPr>
          <p:spPr bwMode="gray">
            <a:xfrm>
              <a:off x="4856049" y="708491"/>
              <a:ext cx="2207942" cy="691697"/>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5467695" y="865743"/>
              <a:ext cx="1124104" cy="520110"/>
            </a:xfrm>
            <a:prstGeom prst="rect">
              <a:avLst/>
            </a:prstGeom>
          </p:spPr>
          <p:txBody>
            <a:bodyPr wrap="square" lIns="0" tIns="0" rIns="0" bIns="0">
              <a:noAutofit/>
            </a:bodyPr>
            <a:lstStyle/>
            <a:p>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
        <p:nvSpPr>
          <p:cNvPr id="12" name="文本框 11"/>
          <p:cNvSpPr txBox="1"/>
          <p:nvPr/>
        </p:nvSpPr>
        <p:spPr>
          <a:xfrm>
            <a:off x="217837" y="2113932"/>
            <a:ext cx="11342462" cy="4975657"/>
          </a:xfrm>
          <a:prstGeom prst="rect">
            <a:avLst/>
          </a:prstGeom>
          <a:noFill/>
        </p:spPr>
        <p:txBody>
          <a:bodyPr wrap="square" rtlCol="0">
            <a:spAutoFit/>
          </a:bodyPr>
          <a:lstStyle/>
          <a:p>
            <a:pPr algn="just">
              <a:lnSpc>
                <a:spcPct val="150000"/>
              </a:lnSpc>
            </a:pP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600" dirty="0">
                <a:latin typeface="Arial" panose="020B0604020202020204" pitchFamily="34" charset="0"/>
                <a:cs typeface="Arial" panose="020B0604020202020204" pitchFamily="34" charset="0"/>
              </a:rPr>
              <a:t> Nếu trong công tác, các cô, các chú được nhân dân ủng hộ, làm cho dân tin, dân phục, dân yêu thì nhất định các cô, các chú thành công. Muốn được như vậy, phải trau dồi đạo đức cách mạng.</a:t>
            </a:r>
          </a:p>
          <a:p>
            <a:pPr algn="r">
              <a:lnSpc>
                <a:spcPct val="150000"/>
              </a:lnSpc>
            </a:pPr>
            <a:r>
              <a:rPr lang="vi-VN" sz="3600" dirty="0">
                <a:latin typeface="Arial" panose="020B0604020202020204" pitchFamily="34" charset="0"/>
                <a:cs typeface="Arial" panose="020B0604020202020204" pitchFamily="34" charset="0"/>
              </a:rPr>
              <a:t>HỒ CHÍ </a:t>
            </a:r>
            <a:r>
              <a:rPr lang="vi-VN" sz="3600" dirty="0" smtClean="0">
                <a:latin typeface="Arial" panose="020B0604020202020204" pitchFamily="34" charset="0"/>
                <a:cs typeface="Arial" panose="020B0604020202020204" pitchFamily="34" charset="0"/>
              </a:rPr>
              <a:t>MIN</a:t>
            </a:r>
            <a:r>
              <a:rPr lang="en-US" sz="3600" dirty="0">
                <a:latin typeface="Arial" panose="020B0604020202020204" pitchFamily="34" charset="0"/>
                <a:cs typeface="Arial" panose="020B0604020202020204" pitchFamily="34" charset="0"/>
              </a:rPr>
              <a:t>H</a:t>
            </a:r>
            <a:r>
              <a:rPr lang="vi-VN" sz="3600" dirty="0">
                <a:latin typeface="Arial" panose="020B0604020202020204" pitchFamily="34" charset="0"/>
                <a:cs typeface="Arial" panose="020B0604020202020204" pitchFamily="34" charset="0"/>
              </a:rPr>
              <a:t/>
            </a:r>
            <a:br>
              <a:rPr lang="vi-VN" sz="3600" dirty="0">
                <a:latin typeface="Arial" panose="020B0604020202020204" pitchFamily="34" charset="0"/>
                <a:cs typeface="Arial" panose="020B0604020202020204" pitchFamily="34" charset="0"/>
              </a:rPr>
            </a:br>
            <a:endParaRPr lang="vi-VN" sz="36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3" name="Group 32"/>
          <p:cNvGrpSpPr/>
          <p:nvPr/>
        </p:nvGrpSpPr>
        <p:grpSpPr>
          <a:xfrm>
            <a:off x="1914540" y="925573"/>
            <a:ext cx="12006245" cy="5067734"/>
            <a:chOff x="1914540" y="925573"/>
            <a:chExt cx="12006245" cy="5067734"/>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095" y="925573"/>
              <a:ext cx="1423764" cy="142376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095" y="2910637"/>
              <a:ext cx="1206391" cy="120639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540" y="4625023"/>
              <a:ext cx="1368284" cy="1368284"/>
            </a:xfrm>
            <a:prstGeom prst="rect">
              <a:avLst/>
            </a:prstGeom>
          </p:spPr>
        </p:pic>
        <p:sp>
          <p:nvSpPr>
            <p:cNvPr id="30" name="Rectangle 254">
              <a:extLst>
                <a:ext uri="{FF2B5EF4-FFF2-40B4-BE49-F238E27FC236}">
                  <a16:creationId xmlns:a16="http://schemas.microsoft.com/office/drawing/2014/main" id="{27F28629-ED65-4F49-92D8-FAC69F49025D}"/>
                </a:ext>
              </a:extLst>
            </p:cNvPr>
            <p:cNvSpPr/>
            <p:nvPr/>
          </p:nvSpPr>
          <p:spPr>
            <a:xfrm>
              <a:off x="3875751" y="1704378"/>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1" name="Rectangle 254">
              <a:extLst>
                <a:ext uri="{FF2B5EF4-FFF2-40B4-BE49-F238E27FC236}">
                  <a16:creationId xmlns:a16="http://schemas.microsoft.com/office/drawing/2014/main" id="{27F28629-ED65-4F49-92D8-FAC69F49025D}"/>
                </a:ext>
              </a:extLst>
            </p:cNvPr>
            <p:cNvSpPr/>
            <p:nvPr/>
          </p:nvSpPr>
          <p:spPr>
            <a:xfrm>
              <a:off x="3875751" y="3440640"/>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Gạch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dưới</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2" name="Rectangle 254">
              <a:extLst>
                <a:ext uri="{FF2B5EF4-FFF2-40B4-BE49-F238E27FC236}">
                  <a16:creationId xmlns:a16="http://schemas.microsoft.com/office/drawing/2014/main" id="{27F28629-ED65-4F49-92D8-FAC69F49025D}"/>
                </a:ext>
              </a:extLst>
            </p:cNvPr>
            <p:cNvSpPr/>
            <p:nvPr/>
          </p:nvSpPr>
          <p:spPr>
            <a:xfrm>
              <a:off x="3976685" y="5246695"/>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0" y="-86995"/>
            <a:ext cx="3552281" cy="2545801"/>
          </a:xfrm>
          <a:prstGeom prst="rect">
            <a:avLst/>
          </a:prstGeom>
          <a:ln>
            <a:noFill/>
          </a:ln>
          <a:effectLst>
            <a:softEdge rad="112500"/>
          </a:effectLst>
        </p:spPr>
      </p:pic>
    </p:spTree>
    <p:extLst>
      <p:ext uri="{BB962C8B-B14F-4D97-AF65-F5344CB8AC3E}">
        <p14:creationId xmlns:p14="http://schemas.microsoft.com/office/powerpoint/2010/main" val="306351389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6" presetClass="entr" presetSubtype="3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ou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30983" y="559649"/>
            <a:ext cx="11730033"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185847"/>
            <a:ext cx="1371600" cy="74760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876639" y="334163"/>
            <a:ext cx="1142322"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46" name="Oval 45"/>
          <p:cNvSpPr/>
          <p:nvPr/>
        </p:nvSpPr>
        <p:spPr>
          <a:xfrm>
            <a:off x="1285514" y="1982329"/>
            <a:ext cx="1155467" cy="957033"/>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21863" y="4414316"/>
            <a:ext cx="697098" cy="892772"/>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a:off x="1096832" y="430749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97545" y="1616878"/>
            <a:ext cx="11342462" cy="3785652"/>
          </a:xfrm>
          <a:prstGeom prst="rect">
            <a:avLst/>
          </a:prstGeom>
          <a:noFill/>
        </p:spPr>
        <p:txBody>
          <a:bodyPr wrap="square" rtlCol="0">
            <a:spAutoFit/>
          </a:bodyPr>
          <a:lstStyle/>
          <a:p>
            <a:pPr algn="just">
              <a:lnSpc>
                <a:spcPct val="200000"/>
              </a:lnSpc>
            </a:pP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trong </a:t>
            </a:r>
            <a:r>
              <a:rPr lang="vi-VN" sz="4000" dirty="0">
                <a:latin typeface="Arial" panose="020B0604020202020204" pitchFamily="34" charset="0"/>
                <a:cs typeface="Arial" panose="020B0604020202020204" pitchFamily="34" charset="0"/>
              </a:rPr>
              <a:t>công tác, các cô, các chú được nhân dân ủng hộ, làm cho dân tin, dân phục, dân </a:t>
            </a:r>
            <a:r>
              <a:rPr lang="vi-VN" sz="4000" dirty="0" smtClean="0">
                <a:latin typeface="Arial" panose="020B0604020202020204" pitchFamily="34" charset="0"/>
                <a:cs typeface="Arial" panose="020B0604020202020204" pitchFamily="34" charset="0"/>
              </a:rPr>
              <a:t>yêu</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r>
              <a:rPr lang="vi-VN" sz="4000" dirty="0">
                <a:latin typeface="Arial" panose="020B0604020202020204" pitchFamily="34" charset="0"/>
                <a:cs typeface="Arial" panose="020B0604020202020204" pitchFamily="34" charset="0"/>
              </a:rPr>
              <a:t>nhất định các cô, các chú thành công. </a:t>
            </a:r>
          </a:p>
        </p:txBody>
      </p:sp>
      <p:cxnSp>
        <p:nvCxnSpPr>
          <p:cNvPr id="29" name="Straight Connector 28"/>
          <p:cNvCxnSpPr/>
          <p:nvPr/>
        </p:nvCxnSpPr>
        <p:spPr>
          <a:xfrm>
            <a:off x="6423102" y="2777732"/>
            <a:ext cx="5064048"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578" y="4006528"/>
            <a:ext cx="11075572"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7545" y="5214756"/>
            <a:ext cx="79492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34665" y="5199537"/>
            <a:ext cx="6070445" cy="40976"/>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74459" y="277291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6922645" y="5291812"/>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grpSp>
        <p:nvGrpSpPr>
          <p:cNvPr id="2" name="Group 1"/>
          <p:cNvGrpSpPr/>
          <p:nvPr/>
        </p:nvGrpSpPr>
        <p:grpSpPr>
          <a:xfrm>
            <a:off x="2332299" y="581482"/>
            <a:ext cx="11856846" cy="1423764"/>
            <a:chOff x="1200264" y="7460207"/>
            <a:chExt cx="11856846" cy="1423764"/>
          </a:xfrm>
        </p:grpSpPr>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264" y="7460207"/>
              <a:ext cx="1423764" cy="1423764"/>
            </a:xfrm>
            <a:prstGeom prst="rect">
              <a:avLst/>
            </a:prstGeom>
          </p:spPr>
        </p:pic>
        <p:sp>
          <p:nvSpPr>
            <p:cNvPr id="39" name="Rectangle 254">
              <a:extLst>
                <a:ext uri="{FF2B5EF4-FFF2-40B4-BE49-F238E27FC236}">
                  <a16:creationId xmlns:a16="http://schemas.microsoft.com/office/drawing/2014/main" id="{27F28629-ED65-4F49-92D8-FAC69F49025D}"/>
                </a:ext>
              </a:extLst>
            </p:cNvPr>
            <p:cNvSpPr/>
            <p:nvPr/>
          </p:nvSpPr>
          <p:spPr>
            <a:xfrm>
              <a:off x="3113010" y="8121801"/>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8" name="Group 7"/>
          <p:cNvGrpSpPr/>
          <p:nvPr/>
        </p:nvGrpSpPr>
        <p:grpSpPr>
          <a:xfrm>
            <a:off x="2387077" y="721416"/>
            <a:ext cx="11883756" cy="1206391"/>
            <a:chOff x="1173354" y="9328060"/>
            <a:chExt cx="11883756" cy="1206391"/>
          </a:xfrm>
        </p:grpSpPr>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354" y="9328060"/>
              <a:ext cx="1206391" cy="1206391"/>
            </a:xfrm>
            <a:prstGeom prst="rect">
              <a:avLst/>
            </a:prstGeom>
          </p:spPr>
        </p:pic>
        <p:sp>
          <p:nvSpPr>
            <p:cNvPr id="40" name="Rectangle 254">
              <a:extLst>
                <a:ext uri="{FF2B5EF4-FFF2-40B4-BE49-F238E27FC236}">
                  <a16:creationId xmlns:a16="http://schemas.microsoft.com/office/drawing/2014/main" id="{27F28629-ED65-4F49-92D8-FAC69F49025D}"/>
                </a:ext>
              </a:extLst>
            </p:cNvPr>
            <p:cNvSpPr/>
            <p:nvPr/>
          </p:nvSpPr>
          <p:spPr>
            <a:xfrm>
              <a:off x="3113010" y="9858063"/>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11" name="Group 10"/>
          <p:cNvGrpSpPr/>
          <p:nvPr/>
        </p:nvGrpSpPr>
        <p:grpSpPr>
          <a:xfrm>
            <a:off x="2272520" y="605946"/>
            <a:ext cx="12006245" cy="1368284"/>
            <a:chOff x="1151799" y="11063443"/>
            <a:chExt cx="12006245" cy="1368284"/>
          </a:xfrm>
        </p:grpSpPr>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799" y="11063443"/>
              <a:ext cx="1368284" cy="1368284"/>
            </a:xfrm>
            <a:prstGeom prst="rect">
              <a:avLst/>
            </a:prstGeom>
          </p:spPr>
        </p:pic>
        <p:sp>
          <p:nvSpPr>
            <p:cNvPr id="41" name="Rectangle 254">
              <a:extLst>
                <a:ext uri="{FF2B5EF4-FFF2-40B4-BE49-F238E27FC236}">
                  <a16:creationId xmlns:a16="http://schemas.microsoft.com/office/drawing/2014/main" id="{27F28629-ED65-4F49-92D8-FAC69F49025D}"/>
                </a:ext>
              </a:extLst>
            </p:cNvPr>
            <p:cNvSpPr/>
            <p:nvPr/>
          </p:nvSpPr>
          <p:spPr>
            <a:xfrm>
              <a:off x="3213944" y="11664118"/>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Tree>
    <p:extLst>
      <p:ext uri="{BB962C8B-B14F-4D97-AF65-F5344CB8AC3E}">
        <p14:creationId xmlns:p14="http://schemas.microsoft.com/office/powerpoint/2010/main" val="158450234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heel(1)">
                                      <p:cBhvr>
                                        <p:cTn id="58" dur="20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heel(1)">
                                      <p:cBhvr>
                                        <p:cTn id="6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12"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15224" y="587456"/>
            <a:ext cx="11697028"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73111"/>
            <a:ext cx="10934674" cy="166986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252245"/>
            <a:ext cx="9944100" cy="520110"/>
          </a:xfrm>
          <a:prstGeom prst="rect">
            <a:avLst/>
          </a:prstGeom>
        </p:spPr>
        <p:txBody>
          <a:bodyPr wrap="square" lIns="0" tIns="0" rIns="0" bIns="0">
            <a:noAutofit/>
          </a:bodyPr>
          <a:lstStyle/>
          <a:p>
            <a:pPr algn="just"/>
            <a:r>
              <a:rPr lang="en-US" sz="3200" b="1" dirty="0" err="1" smtClean="0">
                <a:solidFill>
                  <a:schemeClr val="bg1"/>
                </a:solidFill>
                <a:latin typeface="#9Slide03 Arima Madurai Black" panose="00000A00000000000000" pitchFamily="2" charset="0"/>
                <a:cs typeface="#9Slide03 Arima Madurai Black" panose="00000A00000000000000" pitchFamily="2" charset="0"/>
              </a:rPr>
              <a:t>Bài</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200" b="1" dirty="0" smtClean="0">
                <a:solidFill>
                  <a:schemeClr val="bg1"/>
                </a:solidFill>
                <a:latin typeface="#9Slide03 Arima Madurai Black" panose="00000A00000000000000" pitchFamily="2" charset="0"/>
                <a:cs typeface="#9Slide03 Arima Madurai Black" panose="00000A00000000000000" pitchFamily="2" charset="0"/>
              </a:rPr>
              <a:t>2</a:t>
            </a:r>
            <a:r>
              <a:rPr lang="vi-VN" sz="3200" b="1" dirty="0">
                <a:solidFill>
                  <a:schemeClr val="bg1"/>
                </a:solidFill>
                <a:latin typeface="#9Slide03 Arima Madurai Black" panose="00000A00000000000000" pitchFamily="2" charset="0"/>
                <a:cs typeface="#9Slide03 Arima Madurai Black" panose="00000A00000000000000" pitchFamily="2" charset="0"/>
              </a:rPr>
              <a:t>. Trong hai câu ghép ở cuối đoạn văn dưới đây, tác giả đã lược bớt quan hệ từ. Hãy khôi phục lại những từ bị </a:t>
            </a:r>
            <a:r>
              <a:rPr lang="vi-VN" sz="3200" b="1" dirty="0" smtClean="0">
                <a:solidFill>
                  <a:schemeClr val="bg1"/>
                </a:solidFill>
                <a:latin typeface="#9Slide03 Arima Madurai Black" panose="00000A00000000000000" pitchFamily="2" charset="0"/>
                <a:cs typeface="#9Slide03 Arima Madurai Black" panose="00000A00000000000000" pitchFamily="2" charset="0"/>
              </a:rPr>
              <a:t>lược</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200" b="1" dirty="0" err="1" smtClean="0">
                <a:solidFill>
                  <a:schemeClr val="bg1"/>
                </a:solidFill>
                <a:latin typeface="#9Slide03 Arima Madurai Black" panose="00000A00000000000000" pitchFamily="2" charset="0"/>
                <a:cs typeface="#9Slide03 Arima Madurai Black" panose="00000A00000000000000" pitchFamily="2" charset="0"/>
              </a:rPr>
              <a:t>bớt</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a:t>
            </a:r>
            <a:endParaRPr lang="vi-VN"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2" name="文本框 11"/>
          <p:cNvSpPr txBox="1"/>
          <p:nvPr/>
        </p:nvSpPr>
        <p:spPr>
          <a:xfrm>
            <a:off x="546422" y="1647151"/>
            <a:ext cx="11136754" cy="5262979"/>
          </a:xfrm>
          <a:prstGeom prst="rect">
            <a:avLst/>
          </a:prstGeom>
          <a:noFill/>
        </p:spPr>
        <p:txBody>
          <a:bodyPr wrap="square" rtlCol="0">
            <a:spAutoFit/>
          </a:bodyPr>
          <a:lstStyle/>
          <a:p>
            <a:pPr>
              <a:lnSpc>
                <a:spcPct val="150000"/>
              </a:lnSpc>
            </a:pPr>
            <a:r>
              <a:rPr lang="en-US" altLang="zh-CN" sz="32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200" dirty="0">
                <a:latin typeface="Arial" panose="020B0604020202020204" pitchFamily="34" charset="0"/>
                <a:cs typeface="Arial" panose="020B0604020202020204" pitchFamily="34" charset="0"/>
              </a:rPr>
              <a:t> Thái hậu ngạc nhiên nói :</a:t>
            </a:r>
          </a:p>
          <a:p>
            <a:pPr>
              <a:lnSpc>
                <a:spcPct val="150000"/>
              </a:lnSpc>
            </a:pPr>
            <a:r>
              <a:rPr lang="vi-VN" sz="3200" dirty="0">
                <a:latin typeface="Arial" panose="020B0604020202020204" pitchFamily="34" charset="0"/>
                <a:cs typeface="Arial" panose="020B0604020202020204" pitchFamily="34" charset="0"/>
              </a:rPr>
              <a:t>-   Vũ Tán Đường hết lòng vì ông, sao không tiến cử ?</a:t>
            </a:r>
          </a:p>
          <a:p>
            <a:pPr>
              <a:lnSpc>
                <a:spcPct val="150000"/>
              </a:lnSpc>
            </a:pP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Tô </a:t>
            </a:r>
            <a:r>
              <a:rPr lang="vi-VN" sz="3200" dirty="0">
                <a:latin typeface="Arial" panose="020B0604020202020204" pitchFamily="34" charset="0"/>
                <a:cs typeface="Arial" panose="020B0604020202020204" pitchFamily="34" charset="0"/>
              </a:rPr>
              <a:t>Hiến Thành tâu :</a:t>
            </a:r>
          </a:p>
          <a:p>
            <a:pPr>
              <a:lnSpc>
                <a:spcPct val="150000"/>
              </a:lnSpc>
            </a:pPr>
            <a:r>
              <a:rPr lang="vi-VN" sz="3200" dirty="0">
                <a:latin typeface="Arial" panose="020B0604020202020204" pitchFamily="34" charset="0"/>
                <a:cs typeface="Arial" panose="020B0604020202020204" pitchFamily="34" charset="0"/>
              </a:rPr>
              <a:t>-   (...) Thái hậu hỏi người hầu hạ giỏi thì thần xin cử Vũ Tán Đường. Còn Thái hậu hỏi người tài ba giúp nước (...) thần xin cử Trần Trung Tá.</a:t>
            </a:r>
          </a:p>
          <a:p>
            <a:pPr algn="r">
              <a:lnSpc>
                <a:spcPct val="150000"/>
              </a:lnSpc>
            </a:pPr>
            <a:r>
              <a:rPr lang="vi-VN" sz="3200" dirty="0">
                <a:latin typeface="Arial" panose="020B0604020202020204" pitchFamily="34" charset="0"/>
                <a:cs typeface="Arial" panose="020B0604020202020204" pitchFamily="34" charset="0"/>
              </a:rPr>
              <a:t>Theo QUỲNH CƯ - ĐỖ ĐỨC </a:t>
            </a:r>
            <a:r>
              <a:rPr lang="vi-VN" sz="3200" dirty="0" smtClean="0">
                <a:latin typeface="Arial" panose="020B0604020202020204" pitchFamily="34" charset="0"/>
                <a:cs typeface="Arial" panose="020B0604020202020204" pitchFamily="34" charset="0"/>
              </a:rPr>
              <a:t>HÙNG</a:t>
            </a:r>
            <a:endParaRPr lang="vi-VN" sz="32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1"/>
          <p:cNvSpPr txBox="1"/>
          <p:nvPr/>
        </p:nvSpPr>
        <p:spPr>
          <a:xfrm>
            <a:off x="789243" y="1924151"/>
            <a:ext cx="9102947" cy="4708981"/>
          </a:xfrm>
          <a:prstGeom prst="rect">
            <a:avLst/>
          </a:prstGeom>
          <a:noFill/>
        </p:spPr>
        <p:txBody>
          <a:bodyPr wrap="square" rtlCol="0">
            <a:spAutoFit/>
          </a:bodyPr>
          <a:lstStyle/>
          <a:p>
            <a:pPr algn="just">
              <a:lnSpc>
                <a:spcPct val="150000"/>
              </a:lnSpc>
            </a:pP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Thái hậu hỏi người hầu hạ giỏi thì thần xin cử Vũ Tán Đường. Còn Thái hậu hỏi người tài ba giúp nước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thần xin cử Trần Trung Tá.</a:t>
            </a:r>
          </a:p>
          <a:p>
            <a:pPr algn="just">
              <a:lnSpc>
                <a:spcPct val="150000"/>
              </a:lnSpc>
            </a:pPr>
            <a:endParaRPr lang="vi-VN" sz="40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1905" b="90000" l="26167" r="74500">
                        <a14:backgroundMark x1="38000" y1="51746" x2="39167" y2="54762"/>
                        <a14:backgroundMark x1="39750" y1="63968" x2="40000" y2="68571"/>
                        <a14:backgroundMark x1="61417" y1="42540" x2="62250" y2="48730"/>
                        <a14:backgroundMark x1="60833" y1="21270" x2="60833" y2="21270"/>
                      </a14:backgroundRemoval>
                    </a14:imgEffect>
                  </a14:imgLayer>
                </a14:imgProps>
              </a:ext>
              <a:ext uri="{28A0092B-C50C-407E-A947-70E740481C1C}">
                <a14:useLocalDpi xmlns:a14="http://schemas.microsoft.com/office/drawing/2010/main" val="0"/>
              </a:ext>
            </a:extLst>
          </a:blip>
          <a:stretch>
            <a:fillRect/>
          </a:stretch>
        </p:blipFill>
        <p:spPr>
          <a:xfrm>
            <a:off x="7556377" y="4053896"/>
            <a:ext cx="6202842" cy="3256492"/>
          </a:xfrm>
          <a:prstGeom prst="rect">
            <a:avLst/>
          </a:prstGeom>
        </p:spPr>
      </p:pic>
      <p:sp>
        <p:nvSpPr>
          <p:cNvPr id="30" name="TextBox 29"/>
          <p:cNvSpPr txBox="1"/>
          <p:nvPr/>
        </p:nvSpPr>
        <p:spPr>
          <a:xfrm>
            <a:off x="1110343" y="2094789"/>
            <a:ext cx="1161143" cy="707886"/>
          </a:xfrm>
          <a:prstGeom prst="rect">
            <a:avLst/>
          </a:prstGeom>
          <a:noFill/>
        </p:spPr>
        <p:txBody>
          <a:bodyPr wrap="square" rtlCol="0">
            <a:spAutoFit/>
          </a:bodyPr>
          <a:lstStyle/>
          <a:p>
            <a:r>
              <a:rPr lang="en-US" sz="4000" b="1" dirty="0" err="1" smtClean="0">
                <a:solidFill>
                  <a:srgbClr val="FF0000"/>
                </a:solidFill>
                <a:latin typeface="Arial" panose="020B0604020202020204" pitchFamily="34" charset="0"/>
                <a:cs typeface="Arial" panose="020B0604020202020204" pitchFamily="34" charset="0"/>
              </a:rPr>
              <a:t>Nếu</a:t>
            </a:r>
            <a:r>
              <a:rPr lang="en-US" sz="4000" b="1" dirty="0" smtClean="0">
                <a:solidFill>
                  <a:srgbClr val="FF0000"/>
                </a:solidFill>
                <a:latin typeface="Arial" panose="020B060402020202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sp>
        <p:nvSpPr>
          <p:cNvPr id="31" name="TextBox 30"/>
          <p:cNvSpPr txBox="1"/>
          <p:nvPr/>
        </p:nvSpPr>
        <p:spPr>
          <a:xfrm>
            <a:off x="933956" y="4847436"/>
            <a:ext cx="1161143" cy="707886"/>
          </a:xfrm>
          <a:prstGeom prst="rect">
            <a:avLst/>
          </a:prstGeom>
          <a:noFill/>
        </p:spPr>
        <p:txBody>
          <a:bodyPr wrap="square" rtlCol="0">
            <a:spAutoFit/>
          </a:bodyPr>
          <a:lstStyle/>
          <a:p>
            <a:r>
              <a:rPr lang="en-US" sz="4000" b="1" dirty="0" err="1" smtClean="0">
                <a:solidFill>
                  <a:srgbClr val="FF0000"/>
                </a:solidFill>
                <a:latin typeface="Arial" panose="020B0604020202020204" pitchFamily="34" charset="0"/>
                <a:cs typeface="Arial" panose="020B0604020202020204" pitchFamily="34" charset="0"/>
              </a:rPr>
              <a:t>thì</a:t>
            </a:r>
            <a:r>
              <a:rPr lang="en-US" sz="4000" b="1" dirty="0" smtClean="0">
                <a:solidFill>
                  <a:srgbClr val="FF0000"/>
                </a:solidFill>
                <a:latin typeface="Arial" panose="020B060402020202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06482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6" presetClass="entr" presetSubtype="16"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8"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537410" y="636438"/>
            <a:ext cx="11117179" cy="5290756"/>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380120" y="3911246"/>
            <a:ext cx="2811880" cy="317976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0" name="Rectangle 254">
            <a:extLst>
              <a:ext uri="{FF2B5EF4-FFF2-40B4-BE49-F238E27FC236}">
                <a16:creationId xmlns:a16="http://schemas.microsoft.com/office/drawing/2014/main" id="{27F28629-ED65-4F49-92D8-FAC69F49025D}"/>
              </a:ext>
            </a:extLst>
          </p:cNvPr>
          <p:cNvSpPr/>
          <p:nvPr/>
        </p:nvSpPr>
        <p:spPr>
          <a:xfrm>
            <a:off x="1459422" y="941522"/>
            <a:ext cx="3024336" cy="520110"/>
          </a:xfrm>
          <a:prstGeom prst="rect">
            <a:avLst/>
          </a:prstGeom>
        </p:spPr>
        <p:txBody>
          <a:bodyPr wrap="square" lIns="0" tIns="0" rIns="0" bIns="0">
            <a:noAutofit/>
          </a:bodyPr>
          <a:lstStyle/>
          <a:p>
            <a:r>
              <a:rPr lang="zh-CN" alt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标题文本预设</a:t>
            </a:r>
            <a:endParaRPr 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sketched-down-arrow_36677"/>
          <p:cNvSpPr>
            <a:spLocks noChangeAspect="1"/>
          </p:cNvSpPr>
          <p:nvPr/>
        </p:nvSpPr>
        <p:spPr bwMode="auto">
          <a:xfrm rot="16200000">
            <a:off x="584883" y="1844352"/>
            <a:ext cx="837263" cy="849994"/>
          </a:xfrm>
          <a:custGeom>
            <a:avLst/>
            <a:gdLst>
              <a:gd name="connsiteX0" fmla="*/ 182296 w 323300"/>
              <a:gd name="connsiteY0" fmla="*/ 253418 h 328216"/>
              <a:gd name="connsiteX1" fmla="*/ 152850 w 323300"/>
              <a:gd name="connsiteY1" fmla="*/ 290770 h 328216"/>
              <a:gd name="connsiteX2" fmla="*/ 146449 w 323300"/>
              <a:gd name="connsiteY2" fmla="*/ 299786 h 328216"/>
              <a:gd name="connsiteX3" fmla="*/ 145168 w 323300"/>
              <a:gd name="connsiteY3" fmla="*/ 301074 h 328216"/>
              <a:gd name="connsiteX4" fmla="*/ 147729 w 323300"/>
              <a:gd name="connsiteY4" fmla="*/ 304937 h 328216"/>
              <a:gd name="connsiteX5" fmla="*/ 160531 w 323300"/>
              <a:gd name="connsiteY5" fmla="*/ 319105 h 328216"/>
              <a:gd name="connsiteX6" fmla="*/ 161812 w 323300"/>
              <a:gd name="connsiteY6" fmla="*/ 316529 h 328216"/>
              <a:gd name="connsiteX7" fmla="*/ 183576 w 323300"/>
              <a:gd name="connsiteY7" fmla="*/ 254706 h 328216"/>
              <a:gd name="connsiteX8" fmla="*/ 182296 w 323300"/>
              <a:gd name="connsiteY8" fmla="*/ 253418 h 328216"/>
              <a:gd name="connsiteX9" fmla="*/ 210521 w 323300"/>
              <a:gd name="connsiteY9" fmla="*/ 180415 h 328216"/>
              <a:gd name="connsiteX10" fmla="*/ 201261 w 323300"/>
              <a:gd name="connsiteY10" fmla="*/ 196001 h 328216"/>
              <a:gd name="connsiteX11" fmla="*/ 173479 w 323300"/>
              <a:gd name="connsiteY11" fmla="*/ 246658 h 328216"/>
              <a:gd name="connsiteX12" fmla="*/ 174802 w 323300"/>
              <a:gd name="connsiteY12" fmla="*/ 246658 h 328216"/>
              <a:gd name="connsiteX13" fmla="*/ 198615 w 323300"/>
              <a:gd name="connsiteY13" fmla="*/ 212887 h 328216"/>
              <a:gd name="connsiteX14" fmla="*/ 203907 w 323300"/>
              <a:gd name="connsiteY14" fmla="*/ 201197 h 328216"/>
              <a:gd name="connsiteX15" fmla="*/ 210521 w 323300"/>
              <a:gd name="connsiteY15" fmla="*/ 181714 h 328216"/>
              <a:gd name="connsiteX16" fmla="*/ 210521 w 323300"/>
              <a:gd name="connsiteY16" fmla="*/ 180415 h 328216"/>
              <a:gd name="connsiteX17" fmla="*/ 307728 w 323300"/>
              <a:gd name="connsiteY17" fmla="*/ 155592 h 328216"/>
              <a:gd name="connsiteX18" fmla="*/ 297568 w 323300"/>
              <a:gd name="connsiteY18" fmla="*/ 174642 h 328216"/>
              <a:gd name="connsiteX19" fmla="*/ 307728 w 323300"/>
              <a:gd name="connsiteY19" fmla="*/ 155592 h 328216"/>
              <a:gd name="connsiteX20" fmla="*/ 265967 w 323300"/>
              <a:gd name="connsiteY20" fmla="*/ 150829 h 328216"/>
              <a:gd name="connsiteX21" fmla="*/ 265967 w 323300"/>
              <a:gd name="connsiteY21" fmla="*/ 153415 h 328216"/>
              <a:gd name="connsiteX22" fmla="*/ 205493 w 323300"/>
              <a:gd name="connsiteY22" fmla="*/ 276242 h 328216"/>
              <a:gd name="connsiteX23" fmla="*/ 258079 w 323300"/>
              <a:gd name="connsiteY23" fmla="*/ 219354 h 328216"/>
              <a:gd name="connsiteX24" fmla="*/ 287002 w 323300"/>
              <a:gd name="connsiteY24" fmla="*/ 153415 h 328216"/>
              <a:gd name="connsiteX25" fmla="*/ 289631 w 323300"/>
              <a:gd name="connsiteY25" fmla="*/ 150829 h 328216"/>
              <a:gd name="connsiteX26" fmla="*/ 265967 w 323300"/>
              <a:gd name="connsiteY26" fmla="*/ 150829 h 328216"/>
              <a:gd name="connsiteX27" fmla="*/ 249532 w 323300"/>
              <a:gd name="connsiteY27" fmla="*/ 150829 h 328216"/>
              <a:gd name="connsiteX28" fmla="*/ 248239 w 323300"/>
              <a:gd name="connsiteY28" fmla="*/ 153404 h 328216"/>
              <a:gd name="connsiteX29" fmla="*/ 219781 w 323300"/>
              <a:gd name="connsiteY29" fmla="*/ 198454 h 328216"/>
              <a:gd name="connsiteX30" fmla="*/ 214607 w 323300"/>
              <a:gd name="connsiteY30" fmla="*/ 210039 h 328216"/>
              <a:gd name="connsiteX31" fmla="*/ 186150 w 323300"/>
              <a:gd name="connsiteY31" fmla="*/ 289843 h 328216"/>
              <a:gd name="connsiteX32" fmla="*/ 252119 w 323300"/>
              <a:gd name="connsiteY32" fmla="*/ 153404 h 328216"/>
              <a:gd name="connsiteX33" fmla="*/ 254706 w 323300"/>
              <a:gd name="connsiteY33" fmla="*/ 150829 h 328216"/>
              <a:gd name="connsiteX34" fmla="*/ 249532 w 323300"/>
              <a:gd name="connsiteY34" fmla="*/ 150829 h 328216"/>
              <a:gd name="connsiteX35" fmla="*/ 49248 w 323300"/>
              <a:gd name="connsiteY35" fmla="*/ 150049 h 328216"/>
              <a:gd name="connsiteX36" fmla="*/ 33016 w 323300"/>
              <a:gd name="connsiteY36" fmla="*/ 150532 h 328216"/>
              <a:gd name="connsiteX37" fmla="*/ 31755 w 323300"/>
              <a:gd name="connsiteY37" fmla="*/ 153112 h 328216"/>
              <a:gd name="connsiteX38" fmla="*/ 25452 w 323300"/>
              <a:gd name="connsiteY38" fmla="*/ 164720 h 328216"/>
              <a:gd name="connsiteX39" fmla="*/ 22931 w 323300"/>
              <a:gd name="connsiteY39" fmla="*/ 167300 h 328216"/>
              <a:gd name="connsiteX40" fmla="*/ 44362 w 323300"/>
              <a:gd name="connsiteY40" fmla="*/ 190517 h 328216"/>
              <a:gd name="connsiteX41" fmla="*/ 45623 w 323300"/>
              <a:gd name="connsiteY41" fmla="*/ 186648 h 328216"/>
              <a:gd name="connsiteX42" fmla="*/ 65794 w 323300"/>
              <a:gd name="connsiteY42" fmla="*/ 150532 h 328216"/>
              <a:gd name="connsiteX43" fmla="*/ 60752 w 323300"/>
              <a:gd name="connsiteY43" fmla="*/ 150532 h 328216"/>
              <a:gd name="connsiteX44" fmla="*/ 49248 w 323300"/>
              <a:gd name="connsiteY44" fmla="*/ 150049 h 328216"/>
              <a:gd name="connsiteX45" fmla="*/ 189131 w 323300"/>
              <a:gd name="connsiteY45" fmla="*/ 107833 h 328216"/>
              <a:gd name="connsiteX46" fmla="*/ 187017 w 323300"/>
              <a:gd name="connsiteY46" fmla="*/ 110257 h 328216"/>
              <a:gd name="connsiteX47" fmla="*/ 107664 w 323300"/>
              <a:gd name="connsiteY47" fmla="*/ 229165 h 328216"/>
              <a:gd name="connsiteX48" fmla="*/ 98558 w 323300"/>
              <a:gd name="connsiteY48" fmla="*/ 245967 h 328216"/>
              <a:gd name="connsiteX49" fmla="*/ 95956 w 323300"/>
              <a:gd name="connsiteY49" fmla="*/ 247259 h 328216"/>
              <a:gd name="connsiteX50" fmla="*/ 99859 w 323300"/>
              <a:gd name="connsiteY50" fmla="*/ 252429 h 328216"/>
              <a:gd name="connsiteX51" fmla="*/ 101160 w 323300"/>
              <a:gd name="connsiteY51" fmla="*/ 249844 h 328216"/>
              <a:gd name="connsiteX52" fmla="*/ 103761 w 323300"/>
              <a:gd name="connsiteY52" fmla="*/ 247259 h 328216"/>
              <a:gd name="connsiteX53" fmla="*/ 177911 w 323300"/>
              <a:gd name="connsiteY53" fmla="*/ 130936 h 328216"/>
              <a:gd name="connsiteX54" fmla="*/ 188318 w 323300"/>
              <a:gd name="connsiteY54" fmla="*/ 110257 h 328216"/>
              <a:gd name="connsiteX55" fmla="*/ 189131 w 323300"/>
              <a:gd name="connsiteY55" fmla="*/ 107833 h 328216"/>
              <a:gd name="connsiteX56" fmla="*/ 171134 w 323300"/>
              <a:gd name="connsiteY56" fmla="*/ 53400 h 328216"/>
              <a:gd name="connsiteX57" fmla="*/ 121551 w 323300"/>
              <a:gd name="connsiteY57" fmla="*/ 130892 h 328216"/>
              <a:gd name="connsiteX58" fmla="*/ 79798 w 323300"/>
              <a:gd name="connsiteY58" fmla="*/ 200634 h 328216"/>
              <a:gd name="connsiteX59" fmla="*/ 171134 w 323300"/>
              <a:gd name="connsiteY59" fmla="*/ 53400 h 328216"/>
              <a:gd name="connsiteX60" fmla="*/ 256293 w 323300"/>
              <a:gd name="connsiteY60" fmla="*/ 19067 h 328216"/>
              <a:gd name="connsiteX61" fmla="*/ 193259 w 323300"/>
              <a:gd name="connsiteY61" fmla="*/ 128055 h 328216"/>
              <a:gd name="connsiteX62" fmla="*/ 117360 w 323300"/>
              <a:gd name="connsiteY62" fmla="*/ 247423 h 328216"/>
              <a:gd name="connsiteX63" fmla="*/ 110928 w 323300"/>
              <a:gd name="connsiteY63" fmla="*/ 257803 h 328216"/>
              <a:gd name="connsiteX64" fmla="*/ 107068 w 323300"/>
              <a:gd name="connsiteY64" fmla="*/ 259100 h 328216"/>
              <a:gd name="connsiteX65" fmla="*/ 134083 w 323300"/>
              <a:gd name="connsiteY65" fmla="*/ 288942 h 328216"/>
              <a:gd name="connsiteX66" fmla="*/ 135370 w 323300"/>
              <a:gd name="connsiteY66" fmla="*/ 285050 h 328216"/>
              <a:gd name="connsiteX67" fmla="*/ 233138 w 323300"/>
              <a:gd name="connsiteY67" fmla="*/ 112486 h 328216"/>
              <a:gd name="connsiteX68" fmla="*/ 249861 w 323300"/>
              <a:gd name="connsiteY68" fmla="*/ 54099 h 328216"/>
              <a:gd name="connsiteX69" fmla="*/ 256293 w 323300"/>
              <a:gd name="connsiteY69" fmla="*/ 19067 h 328216"/>
              <a:gd name="connsiteX70" fmla="*/ 226484 w 323300"/>
              <a:gd name="connsiteY70" fmla="*/ 7954 h 328216"/>
              <a:gd name="connsiteX71" fmla="*/ 225191 w 323300"/>
              <a:gd name="connsiteY71" fmla="*/ 10534 h 328216"/>
              <a:gd name="connsiteX72" fmla="*/ 208375 w 323300"/>
              <a:gd name="connsiteY72" fmla="*/ 44070 h 328216"/>
              <a:gd name="connsiteX73" fmla="*/ 208375 w 323300"/>
              <a:gd name="connsiteY73" fmla="*/ 46650 h 328216"/>
              <a:gd name="connsiteX74" fmla="*/ 210962 w 323300"/>
              <a:gd name="connsiteY74" fmla="*/ 44070 h 328216"/>
              <a:gd name="connsiteX75" fmla="*/ 214842 w 323300"/>
              <a:gd name="connsiteY75" fmla="*/ 41490 h 328216"/>
              <a:gd name="connsiteX76" fmla="*/ 222603 w 323300"/>
              <a:gd name="connsiteY76" fmla="*/ 35041 h 328216"/>
              <a:gd name="connsiteX77" fmla="*/ 240713 w 323300"/>
              <a:gd name="connsiteY77" fmla="*/ 10534 h 328216"/>
              <a:gd name="connsiteX78" fmla="*/ 242006 w 323300"/>
              <a:gd name="connsiteY78" fmla="*/ 7954 h 328216"/>
              <a:gd name="connsiteX79" fmla="*/ 226484 w 323300"/>
              <a:gd name="connsiteY79" fmla="*/ 7954 h 328216"/>
              <a:gd name="connsiteX80" fmla="*/ 212143 w 323300"/>
              <a:gd name="connsiteY80" fmla="*/ 7954 h 328216"/>
              <a:gd name="connsiteX81" fmla="*/ 210855 w 323300"/>
              <a:gd name="connsiteY81" fmla="*/ 10541 h 328216"/>
              <a:gd name="connsiteX82" fmla="*/ 80770 w 323300"/>
              <a:gd name="connsiteY82" fmla="*/ 223917 h 328216"/>
              <a:gd name="connsiteX83" fmla="*/ 76906 w 323300"/>
              <a:gd name="connsiteY83" fmla="*/ 226504 h 328216"/>
              <a:gd name="connsiteX84" fmla="*/ 88498 w 323300"/>
              <a:gd name="connsiteY84" fmla="*/ 238142 h 328216"/>
              <a:gd name="connsiteX85" fmla="*/ 89786 w 323300"/>
              <a:gd name="connsiteY85" fmla="*/ 235556 h 328216"/>
              <a:gd name="connsiteX86" fmla="*/ 97514 w 323300"/>
              <a:gd name="connsiteY86" fmla="*/ 222624 h 328216"/>
              <a:gd name="connsiteX87" fmla="*/ 115545 w 323300"/>
              <a:gd name="connsiteY87" fmla="*/ 192881 h 328216"/>
              <a:gd name="connsiteX88" fmla="*/ 134865 w 323300"/>
              <a:gd name="connsiteY88" fmla="*/ 157964 h 328216"/>
              <a:gd name="connsiteX89" fmla="*/ 212143 w 323300"/>
              <a:gd name="connsiteY89" fmla="*/ 10541 h 328216"/>
              <a:gd name="connsiteX90" fmla="*/ 213431 w 323300"/>
              <a:gd name="connsiteY90" fmla="*/ 7954 h 328216"/>
              <a:gd name="connsiteX91" fmla="*/ 212143 w 323300"/>
              <a:gd name="connsiteY91" fmla="*/ 7954 h 328216"/>
              <a:gd name="connsiteX92" fmla="*/ 196650 w 323300"/>
              <a:gd name="connsiteY92" fmla="*/ 7954 h 328216"/>
              <a:gd name="connsiteX93" fmla="*/ 196650 w 323300"/>
              <a:gd name="connsiteY93" fmla="*/ 10552 h 328216"/>
              <a:gd name="connsiteX94" fmla="*/ 184176 w 323300"/>
              <a:gd name="connsiteY94" fmla="*/ 32633 h 328216"/>
              <a:gd name="connsiteX95" fmla="*/ 197897 w 323300"/>
              <a:gd name="connsiteY95" fmla="*/ 10552 h 328216"/>
              <a:gd name="connsiteX96" fmla="*/ 199144 w 323300"/>
              <a:gd name="connsiteY96" fmla="*/ 7954 h 328216"/>
              <a:gd name="connsiteX97" fmla="*/ 196650 w 323300"/>
              <a:gd name="connsiteY97" fmla="*/ 7954 h 328216"/>
              <a:gd name="connsiteX98" fmla="*/ 178383 w 323300"/>
              <a:gd name="connsiteY98" fmla="*/ 7954 h 328216"/>
              <a:gd name="connsiteX99" fmla="*/ 177088 w 323300"/>
              <a:gd name="connsiteY99" fmla="*/ 10543 h 328216"/>
              <a:gd name="connsiteX100" fmla="*/ 95525 w 323300"/>
              <a:gd name="connsiteY100" fmla="*/ 127027 h 328216"/>
              <a:gd name="connsiteX101" fmla="*/ 94230 w 323300"/>
              <a:gd name="connsiteY101" fmla="*/ 128321 h 328216"/>
              <a:gd name="connsiteX102" fmla="*/ 92935 w 323300"/>
              <a:gd name="connsiteY102" fmla="*/ 146441 h 328216"/>
              <a:gd name="connsiteX103" fmla="*/ 79989 w 323300"/>
              <a:gd name="connsiteY103" fmla="*/ 151618 h 328216"/>
              <a:gd name="connsiteX104" fmla="*/ 54096 w 323300"/>
              <a:gd name="connsiteY104" fmla="*/ 196917 h 328216"/>
              <a:gd name="connsiteX105" fmla="*/ 51506 w 323300"/>
              <a:gd name="connsiteY105" fmla="*/ 198212 h 328216"/>
              <a:gd name="connsiteX106" fmla="*/ 61864 w 323300"/>
              <a:gd name="connsiteY106" fmla="*/ 211154 h 328216"/>
              <a:gd name="connsiteX107" fmla="*/ 63158 w 323300"/>
              <a:gd name="connsiteY107" fmla="*/ 207271 h 328216"/>
              <a:gd name="connsiteX108" fmla="*/ 94230 w 323300"/>
              <a:gd name="connsiteY108" fmla="*/ 152912 h 328216"/>
              <a:gd name="connsiteX109" fmla="*/ 182267 w 323300"/>
              <a:gd name="connsiteY109" fmla="*/ 10543 h 328216"/>
              <a:gd name="connsiteX110" fmla="*/ 184856 w 323300"/>
              <a:gd name="connsiteY110" fmla="*/ 7954 h 328216"/>
              <a:gd name="connsiteX111" fmla="*/ 178383 w 323300"/>
              <a:gd name="connsiteY111" fmla="*/ 7954 h 328216"/>
              <a:gd name="connsiteX112" fmla="*/ 156546 w 323300"/>
              <a:gd name="connsiteY112" fmla="*/ 7954 h 328216"/>
              <a:gd name="connsiteX113" fmla="*/ 156546 w 323300"/>
              <a:gd name="connsiteY113" fmla="*/ 10577 h 328216"/>
              <a:gd name="connsiteX114" fmla="*/ 143316 w 323300"/>
              <a:gd name="connsiteY114" fmla="*/ 35494 h 328216"/>
              <a:gd name="connsiteX115" fmla="*/ 144639 w 323300"/>
              <a:gd name="connsiteY115" fmla="*/ 35494 h 328216"/>
              <a:gd name="connsiteX116" fmla="*/ 164483 w 323300"/>
              <a:gd name="connsiteY116" fmla="*/ 10577 h 328216"/>
              <a:gd name="connsiteX117" fmla="*/ 165806 w 323300"/>
              <a:gd name="connsiteY117" fmla="*/ 7954 h 328216"/>
              <a:gd name="connsiteX118" fmla="*/ 156546 w 323300"/>
              <a:gd name="connsiteY118" fmla="*/ 7954 h 328216"/>
              <a:gd name="connsiteX119" fmla="*/ 114943 w 323300"/>
              <a:gd name="connsiteY119" fmla="*/ 7954 h 328216"/>
              <a:gd name="connsiteX120" fmla="*/ 113641 w 323300"/>
              <a:gd name="connsiteY120" fmla="*/ 10534 h 328216"/>
              <a:gd name="connsiteX121" fmla="*/ 81097 w 323300"/>
              <a:gd name="connsiteY121" fmla="*/ 64708 h 328216"/>
              <a:gd name="connsiteX122" fmla="*/ 78493 w 323300"/>
              <a:gd name="connsiteY122" fmla="*/ 65997 h 328216"/>
              <a:gd name="connsiteX123" fmla="*/ 88907 w 323300"/>
              <a:gd name="connsiteY123" fmla="*/ 111142 h 328216"/>
              <a:gd name="connsiteX124" fmla="*/ 90209 w 323300"/>
              <a:gd name="connsiteY124" fmla="*/ 107273 h 328216"/>
              <a:gd name="connsiteX125" fmla="*/ 142279 w 323300"/>
              <a:gd name="connsiteY125" fmla="*/ 10534 h 328216"/>
              <a:gd name="connsiteX126" fmla="*/ 143581 w 323300"/>
              <a:gd name="connsiteY126" fmla="*/ 7954 h 328216"/>
              <a:gd name="connsiteX127" fmla="*/ 114943 w 323300"/>
              <a:gd name="connsiteY127" fmla="*/ 7954 h 328216"/>
              <a:gd name="connsiteX128" fmla="*/ 80577 w 323300"/>
              <a:gd name="connsiteY128" fmla="*/ 7954 h 328216"/>
              <a:gd name="connsiteX129" fmla="*/ 79287 w 323300"/>
              <a:gd name="connsiteY129" fmla="*/ 10577 h 328216"/>
              <a:gd name="connsiteX130" fmla="*/ 71548 w 323300"/>
              <a:gd name="connsiteY130" fmla="*/ 21069 h 328216"/>
              <a:gd name="connsiteX131" fmla="*/ 68968 w 323300"/>
              <a:gd name="connsiteY131" fmla="*/ 23691 h 328216"/>
              <a:gd name="connsiteX132" fmla="*/ 72838 w 323300"/>
              <a:gd name="connsiteY132" fmla="*/ 38117 h 328216"/>
              <a:gd name="connsiteX133" fmla="*/ 74128 w 323300"/>
              <a:gd name="connsiteY133" fmla="*/ 34183 h 328216"/>
              <a:gd name="connsiteX134" fmla="*/ 88316 w 323300"/>
              <a:gd name="connsiteY134" fmla="*/ 10577 h 328216"/>
              <a:gd name="connsiteX135" fmla="*/ 89606 w 323300"/>
              <a:gd name="connsiteY135" fmla="*/ 7954 h 328216"/>
              <a:gd name="connsiteX136" fmla="*/ 80577 w 323300"/>
              <a:gd name="connsiteY136" fmla="*/ 7954 h 328216"/>
              <a:gd name="connsiteX137" fmla="*/ 253004 w 323300"/>
              <a:gd name="connsiteY137" fmla="*/ 684 h 328216"/>
              <a:gd name="connsiteX138" fmla="*/ 267573 w 323300"/>
              <a:gd name="connsiteY138" fmla="*/ 24551 h 328216"/>
              <a:gd name="connsiteX139" fmla="*/ 257213 w 323300"/>
              <a:gd name="connsiteY139" fmla="*/ 62218 h 328216"/>
              <a:gd name="connsiteX140" fmla="*/ 257213 w 323300"/>
              <a:gd name="connsiteY140" fmla="*/ 64816 h 328216"/>
              <a:gd name="connsiteX141" fmla="*/ 244262 w 323300"/>
              <a:gd name="connsiteY141" fmla="*/ 123264 h 328216"/>
              <a:gd name="connsiteX142" fmla="*/ 244262 w 323300"/>
              <a:gd name="connsiteY142" fmla="*/ 144046 h 328216"/>
              <a:gd name="connsiteX143" fmla="*/ 323261 w 323300"/>
              <a:gd name="connsiteY143" fmla="*/ 151839 h 328216"/>
              <a:gd name="connsiteX144" fmla="*/ 281819 w 323300"/>
              <a:gd name="connsiteY144" fmla="*/ 205093 h 328216"/>
              <a:gd name="connsiteX145" fmla="*/ 195049 w 323300"/>
              <a:gd name="connsiteY145" fmla="*/ 301209 h 328216"/>
              <a:gd name="connsiteX146" fmla="*/ 151017 w 323300"/>
              <a:gd name="connsiteY146" fmla="*/ 325887 h 328216"/>
              <a:gd name="connsiteX147" fmla="*/ 129001 w 323300"/>
              <a:gd name="connsiteY147" fmla="*/ 303807 h 328216"/>
              <a:gd name="connsiteX148" fmla="*/ 83674 w 323300"/>
              <a:gd name="connsiteY148" fmla="*/ 253151 h 328216"/>
              <a:gd name="connsiteX149" fmla="*/ 4674 w 323300"/>
              <a:gd name="connsiteY149" fmla="*/ 166127 h 328216"/>
              <a:gd name="connsiteX150" fmla="*/ 65543 w 323300"/>
              <a:gd name="connsiteY150" fmla="*/ 144046 h 328216"/>
              <a:gd name="connsiteX151" fmla="*/ 83674 w 323300"/>
              <a:gd name="connsiteY151" fmla="*/ 144046 h 328216"/>
              <a:gd name="connsiteX152" fmla="*/ 82379 w 323300"/>
              <a:gd name="connsiteY152" fmla="*/ 141449 h 328216"/>
              <a:gd name="connsiteX153" fmla="*/ 77198 w 323300"/>
              <a:gd name="connsiteY153" fmla="*/ 120667 h 328216"/>
              <a:gd name="connsiteX154" fmla="*/ 61658 w 323300"/>
              <a:gd name="connsiteY154" fmla="*/ 50528 h 328216"/>
              <a:gd name="connsiteX155" fmla="*/ 79788 w 323300"/>
              <a:gd name="connsiteY155" fmla="*/ 1171 h 328216"/>
              <a:gd name="connsiteX156" fmla="*/ 217066 w 323300"/>
              <a:gd name="connsiteY156" fmla="*/ 1171 h 328216"/>
              <a:gd name="connsiteX157" fmla="*/ 253004 w 323300"/>
              <a:gd name="connsiteY157" fmla="*/ 684 h 32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23300" h="328216">
                <a:moveTo>
                  <a:pt x="182296" y="253418"/>
                </a:moveTo>
                <a:cubicBezTo>
                  <a:pt x="173334" y="266298"/>
                  <a:pt x="163092" y="277890"/>
                  <a:pt x="152850" y="290770"/>
                </a:cubicBezTo>
                <a:cubicBezTo>
                  <a:pt x="151570" y="293346"/>
                  <a:pt x="147729" y="297210"/>
                  <a:pt x="146449" y="299786"/>
                </a:cubicBezTo>
                <a:cubicBezTo>
                  <a:pt x="146449" y="301074"/>
                  <a:pt x="145168" y="301074"/>
                  <a:pt x="145168" y="301074"/>
                </a:cubicBezTo>
                <a:cubicBezTo>
                  <a:pt x="145168" y="302361"/>
                  <a:pt x="146449" y="303649"/>
                  <a:pt x="147729" y="304937"/>
                </a:cubicBezTo>
                <a:cubicBezTo>
                  <a:pt x="150289" y="307513"/>
                  <a:pt x="155410" y="316529"/>
                  <a:pt x="160531" y="319105"/>
                </a:cubicBezTo>
                <a:cubicBezTo>
                  <a:pt x="160531" y="317817"/>
                  <a:pt x="161812" y="316529"/>
                  <a:pt x="161812" y="316529"/>
                </a:cubicBezTo>
                <a:cubicBezTo>
                  <a:pt x="169493" y="295922"/>
                  <a:pt x="177175" y="275314"/>
                  <a:pt x="183576" y="254706"/>
                </a:cubicBezTo>
                <a:cubicBezTo>
                  <a:pt x="184856" y="250842"/>
                  <a:pt x="184856" y="250842"/>
                  <a:pt x="182296" y="253418"/>
                </a:cubicBezTo>
                <a:close/>
                <a:moveTo>
                  <a:pt x="210521" y="180415"/>
                </a:moveTo>
                <a:cubicBezTo>
                  <a:pt x="206553" y="185610"/>
                  <a:pt x="203907" y="190806"/>
                  <a:pt x="201261" y="196001"/>
                </a:cubicBezTo>
                <a:cubicBezTo>
                  <a:pt x="192000" y="212887"/>
                  <a:pt x="182740" y="229772"/>
                  <a:pt x="173479" y="246658"/>
                </a:cubicBezTo>
                <a:cubicBezTo>
                  <a:pt x="172156" y="249255"/>
                  <a:pt x="172156" y="249255"/>
                  <a:pt x="174802" y="246658"/>
                </a:cubicBezTo>
                <a:cubicBezTo>
                  <a:pt x="182740" y="234968"/>
                  <a:pt x="190677" y="224577"/>
                  <a:pt x="198615" y="212887"/>
                </a:cubicBezTo>
                <a:cubicBezTo>
                  <a:pt x="199938" y="210289"/>
                  <a:pt x="202584" y="205094"/>
                  <a:pt x="203907" y="201197"/>
                </a:cubicBezTo>
                <a:cubicBezTo>
                  <a:pt x="206553" y="194703"/>
                  <a:pt x="209198" y="188208"/>
                  <a:pt x="210521" y="181714"/>
                </a:cubicBezTo>
                <a:cubicBezTo>
                  <a:pt x="211844" y="177817"/>
                  <a:pt x="211844" y="177817"/>
                  <a:pt x="210521" y="180415"/>
                </a:cubicBezTo>
                <a:close/>
                <a:moveTo>
                  <a:pt x="307728" y="155592"/>
                </a:moveTo>
                <a:cubicBezTo>
                  <a:pt x="305188" y="161942"/>
                  <a:pt x="301378" y="168292"/>
                  <a:pt x="297568" y="174642"/>
                </a:cubicBezTo>
                <a:cubicBezTo>
                  <a:pt x="303918" y="168292"/>
                  <a:pt x="310268" y="160672"/>
                  <a:pt x="307728" y="155592"/>
                </a:cubicBezTo>
                <a:close/>
                <a:moveTo>
                  <a:pt x="265967" y="150829"/>
                </a:moveTo>
                <a:cubicBezTo>
                  <a:pt x="265967" y="152122"/>
                  <a:pt x="265967" y="152122"/>
                  <a:pt x="265967" y="153415"/>
                </a:cubicBezTo>
                <a:cubicBezTo>
                  <a:pt x="244933" y="193496"/>
                  <a:pt x="225213" y="234869"/>
                  <a:pt x="205493" y="276242"/>
                </a:cubicBezTo>
                <a:cubicBezTo>
                  <a:pt x="223898" y="256848"/>
                  <a:pt x="240989" y="238748"/>
                  <a:pt x="258079" y="219354"/>
                </a:cubicBezTo>
                <a:cubicBezTo>
                  <a:pt x="267282" y="197374"/>
                  <a:pt x="276485" y="175395"/>
                  <a:pt x="287002" y="153415"/>
                </a:cubicBezTo>
                <a:cubicBezTo>
                  <a:pt x="288317" y="152122"/>
                  <a:pt x="288317" y="152122"/>
                  <a:pt x="289631" y="150829"/>
                </a:cubicBezTo>
                <a:cubicBezTo>
                  <a:pt x="289631" y="150829"/>
                  <a:pt x="289631" y="150829"/>
                  <a:pt x="265967" y="150829"/>
                </a:cubicBezTo>
                <a:close/>
                <a:moveTo>
                  <a:pt x="249532" y="150829"/>
                </a:moveTo>
                <a:cubicBezTo>
                  <a:pt x="248239" y="152116"/>
                  <a:pt x="248239" y="152116"/>
                  <a:pt x="248239" y="153404"/>
                </a:cubicBezTo>
                <a:cubicBezTo>
                  <a:pt x="239184" y="168850"/>
                  <a:pt x="230129" y="184295"/>
                  <a:pt x="219781" y="198454"/>
                </a:cubicBezTo>
                <a:cubicBezTo>
                  <a:pt x="218488" y="202316"/>
                  <a:pt x="215901" y="207464"/>
                  <a:pt x="214607" y="210039"/>
                </a:cubicBezTo>
                <a:cubicBezTo>
                  <a:pt x="205553" y="237069"/>
                  <a:pt x="195204" y="262812"/>
                  <a:pt x="186150" y="289843"/>
                </a:cubicBezTo>
                <a:cubicBezTo>
                  <a:pt x="208140" y="244792"/>
                  <a:pt x="230129" y="198454"/>
                  <a:pt x="252119" y="153404"/>
                </a:cubicBezTo>
                <a:cubicBezTo>
                  <a:pt x="253413" y="152116"/>
                  <a:pt x="253413" y="152116"/>
                  <a:pt x="254706" y="150829"/>
                </a:cubicBezTo>
                <a:cubicBezTo>
                  <a:pt x="254706" y="150829"/>
                  <a:pt x="254706" y="150829"/>
                  <a:pt x="249532" y="150829"/>
                </a:cubicBezTo>
                <a:close/>
                <a:moveTo>
                  <a:pt x="49248" y="150049"/>
                </a:moveTo>
                <a:cubicBezTo>
                  <a:pt x="44047" y="149887"/>
                  <a:pt x="38059" y="149887"/>
                  <a:pt x="33016" y="150532"/>
                </a:cubicBezTo>
                <a:cubicBezTo>
                  <a:pt x="33016" y="150532"/>
                  <a:pt x="33016" y="151822"/>
                  <a:pt x="31755" y="153112"/>
                </a:cubicBezTo>
                <a:cubicBezTo>
                  <a:pt x="29234" y="156981"/>
                  <a:pt x="27973" y="160851"/>
                  <a:pt x="25452" y="164720"/>
                </a:cubicBezTo>
                <a:cubicBezTo>
                  <a:pt x="25452" y="166010"/>
                  <a:pt x="24191" y="166010"/>
                  <a:pt x="22931" y="167300"/>
                </a:cubicBezTo>
                <a:cubicBezTo>
                  <a:pt x="30495" y="175039"/>
                  <a:pt x="36798" y="182778"/>
                  <a:pt x="44362" y="190517"/>
                </a:cubicBezTo>
                <a:cubicBezTo>
                  <a:pt x="44362" y="189227"/>
                  <a:pt x="44362" y="187938"/>
                  <a:pt x="45623" y="186648"/>
                </a:cubicBezTo>
                <a:cubicBezTo>
                  <a:pt x="51927" y="175039"/>
                  <a:pt x="59491" y="163431"/>
                  <a:pt x="65794" y="150532"/>
                </a:cubicBezTo>
                <a:cubicBezTo>
                  <a:pt x="64534" y="150532"/>
                  <a:pt x="62012" y="150532"/>
                  <a:pt x="60752" y="150532"/>
                </a:cubicBezTo>
                <a:cubicBezTo>
                  <a:pt x="58861" y="150532"/>
                  <a:pt x="54448" y="150210"/>
                  <a:pt x="49248" y="150049"/>
                </a:cubicBezTo>
                <a:close/>
                <a:moveTo>
                  <a:pt x="189131" y="107833"/>
                </a:moveTo>
                <a:cubicBezTo>
                  <a:pt x="188969" y="107672"/>
                  <a:pt x="188318" y="108318"/>
                  <a:pt x="187017" y="110257"/>
                </a:cubicBezTo>
                <a:cubicBezTo>
                  <a:pt x="161000" y="149031"/>
                  <a:pt x="133682" y="189098"/>
                  <a:pt x="107664" y="229165"/>
                </a:cubicBezTo>
                <a:cubicBezTo>
                  <a:pt x="105062" y="234335"/>
                  <a:pt x="101160" y="239504"/>
                  <a:pt x="98558" y="245967"/>
                </a:cubicBezTo>
                <a:cubicBezTo>
                  <a:pt x="98558" y="247259"/>
                  <a:pt x="97257" y="247259"/>
                  <a:pt x="95956" y="247259"/>
                </a:cubicBezTo>
                <a:cubicBezTo>
                  <a:pt x="97257" y="249844"/>
                  <a:pt x="98558" y="251137"/>
                  <a:pt x="99859" y="252429"/>
                </a:cubicBezTo>
                <a:cubicBezTo>
                  <a:pt x="101160" y="251137"/>
                  <a:pt x="101160" y="251137"/>
                  <a:pt x="101160" y="249844"/>
                </a:cubicBezTo>
                <a:cubicBezTo>
                  <a:pt x="102461" y="249844"/>
                  <a:pt x="102461" y="248552"/>
                  <a:pt x="103761" y="247259"/>
                </a:cubicBezTo>
                <a:cubicBezTo>
                  <a:pt x="131080" y="209777"/>
                  <a:pt x="154496" y="169711"/>
                  <a:pt x="177911" y="130936"/>
                </a:cubicBezTo>
                <a:cubicBezTo>
                  <a:pt x="181814" y="124474"/>
                  <a:pt x="184416" y="116719"/>
                  <a:pt x="188318" y="110257"/>
                </a:cubicBezTo>
                <a:cubicBezTo>
                  <a:pt x="188969" y="108964"/>
                  <a:pt x="189294" y="107995"/>
                  <a:pt x="189131" y="107833"/>
                </a:cubicBezTo>
                <a:close/>
                <a:moveTo>
                  <a:pt x="171134" y="53400"/>
                </a:moveTo>
                <a:cubicBezTo>
                  <a:pt x="155476" y="79231"/>
                  <a:pt x="138514" y="105061"/>
                  <a:pt x="121551" y="130892"/>
                </a:cubicBezTo>
                <a:cubicBezTo>
                  <a:pt x="107199" y="154139"/>
                  <a:pt x="94151" y="177387"/>
                  <a:pt x="79798" y="200634"/>
                </a:cubicBezTo>
                <a:cubicBezTo>
                  <a:pt x="111113" y="151556"/>
                  <a:pt x="141123" y="102478"/>
                  <a:pt x="171134" y="53400"/>
                </a:cubicBezTo>
                <a:close/>
                <a:moveTo>
                  <a:pt x="256293" y="19067"/>
                </a:moveTo>
                <a:cubicBezTo>
                  <a:pt x="235710" y="54099"/>
                  <a:pt x="215128" y="91726"/>
                  <a:pt x="193259" y="128055"/>
                </a:cubicBezTo>
                <a:cubicBezTo>
                  <a:pt x="172676" y="169574"/>
                  <a:pt x="145661" y="208499"/>
                  <a:pt x="117360" y="247423"/>
                </a:cubicBezTo>
                <a:cubicBezTo>
                  <a:pt x="116073" y="250018"/>
                  <a:pt x="113500" y="253910"/>
                  <a:pt x="110928" y="257803"/>
                </a:cubicBezTo>
                <a:cubicBezTo>
                  <a:pt x="109641" y="259100"/>
                  <a:pt x="108355" y="259100"/>
                  <a:pt x="107068" y="259100"/>
                </a:cubicBezTo>
                <a:cubicBezTo>
                  <a:pt x="116073" y="269480"/>
                  <a:pt x="125078" y="278562"/>
                  <a:pt x="134083" y="288942"/>
                </a:cubicBezTo>
                <a:cubicBezTo>
                  <a:pt x="134083" y="287645"/>
                  <a:pt x="134083" y="286347"/>
                  <a:pt x="135370" y="285050"/>
                </a:cubicBezTo>
                <a:cubicBezTo>
                  <a:pt x="167530" y="226663"/>
                  <a:pt x="199691" y="169574"/>
                  <a:pt x="233138" y="112486"/>
                </a:cubicBezTo>
                <a:cubicBezTo>
                  <a:pt x="238283" y="89131"/>
                  <a:pt x="247288" y="63181"/>
                  <a:pt x="249861" y="54099"/>
                </a:cubicBezTo>
                <a:cubicBezTo>
                  <a:pt x="249861" y="51504"/>
                  <a:pt x="256293" y="30745"/>
                  <a:pt x="256293" y="19067"/>
                </a:cubicBezTo>
                <a:close/>
                <a:moveTo>
                  <a:pt x="226484" y="7954"/>
                </a:moveTo>
                <a:cubicBezTo>
                  <a:pt x="226484" y="9244"/>
                  <a:pt x="226484" y="9244"/>
                  <a:pt x="225191" y="10534"/>
                </a:cubicBezTo>
                <a:cubicBezTo>
                  <a:pt x="220016" y="22143"/>
                  <a:pt x="214842" y="32461"/>
                  <a:pt x="208375" y="44070"/>
                </a:cubicBezTo>
                <a:cubicBezTo>
                  <a:pt x="207081" y="47939"/>
                  <a:pt x="207081" y="49229"/>
                  <a:pt x="208375" y="46650"/>
                </a:cubicBezTo>
                <a:cubicBezTo>
                  <a:pt x="209668" y="45360"/>
                  <a:pt x="209668" y="45360"/>
                  <a:pt x="210962" y="44070"/>
                </a:cubicBezTo>
                <a:cubicBezTo>
                  <a:pt x="210962" y="42780"/>
                  <a:pt x="213549" y="42780"/>
                  <a:pt x="214842" y="41490"/>
                </a:cubicBezTo>
                <a:cubicBezTo>
                  <a:pt x="217429" y="41490"/>
                  <a:pt x="221310" y="37621"/>
                  <a:pt x="222603" y="35041"/>
                </a:cubicBezTo>
                <a:cubicBezTo>
                  <a:pt x="229071" y="27302"/>
                  <a:pt x="234245" y="18273"/>
                  <a:pt x="240713" y="10534"/>
                </a:cubicBezTo>
                <a:cubicBezTo>
                  <a:pt x="240713" y="9244"/>
                  <a:pt x="240713" y="9244"/>
                  <a:pt x="242006" y="7954"/>
                </a:cubicBezTo>
                <a:cubicBezTo>
                  <a:pt x="242006" y="7954"/>
                  <a:pt x="242006" y="7954"/>
                  <a:pt x="226484" y="7954"/>
                </a:cubicBezTo>
                <a:close/>
                <a:moveTo>
                  <a:pt x="212143" y="7954"/>
                </a:moveTo>
                <a:cubicBezTo>
                  <a:pt x="212143" y="9247"/>
                  <a:pt x="210855" y="9247"/>
                  <a:pt x="210855" y="10541"/>
                </a:cubicBezTo>
                <a:cubicBezTo>
                  <a:pt x="167064" y="81666"/>
                  <a:pt x="124561" y="152792"/>
                  <a:pt x="80770" y="223917"/>
                </a:cubicBezTo>
                <a:cubicBezTo>
                  <a:pt x="79482" y="225210"/>
                  <a:pt x="78194" y="226504"/>
                  <a:pt x="76906" y="226504"/>
                </a:cubicBezTo>
                <a:cubicBezTo>
                  <a:pt x="80770" y="230383"/>
                  <a:pt x="84634" y="234263"/>
                  <a:pt x="88498" y="238142"/>
                </a:cubicBezTo>
                <a:cubicBezTo>
                  <a:pt x="88498" y="238142"/>
                  <a:pt x="89786" y="236849"/>
                  <a:pt x="89786" y="235556"/>
                </a:cubicBezTo>
                <a:cubicBezTo>
                  <a:pt x="92362" y="231676"/>
                  <a:pt x="94938" y="227797"/>
                  <a:pt x="97514" y="222624"/>
                </a:cubicBezTo>
                <a:cubicBezTo>
                  <a:pt x="103954" y="212278"/>
                  <a:pt x="109106" y="203226"/>
                  <a:pt x="115545" y="192881"/>
                </a:cubicBezTo>
                <a:cubicBezTo>
                  <a:pt x="121985" y="181242"/>
                  <a:pt x="128425" y="169603"/>
                  <a:pt x="134865" y="157964"/>
                </a:cubicBezTo>
                <a:cubicBezTo>
                  <a:pt x="161912" y="108823"/>
                  <a:pt x="187672" y="59682"/>
                  <a:pt x="212143" y="10541"/>
                </a:cubicBezTo>
                <a:cubicBezTo>
                  <a:pt x="212143" y="9247"/>
                  <a:pt x="213431" y="9247"/>
                  <a:pt x="213431" y="7954"/>
                </a:cubicBezTo>
                <a:cubicBezTo>
                  <a:pt x="213431" y="7954"/>
                  <a:pt x="213431" y="7954"/>
                  <a:pt x="212143" y="7954"/>
                </a:cubicBezTo>
                <a:close/>
                <a:moveTo>
                  <a:pt x="196650" y="7954"/>
                </a:moveTo>
                <a:cubicBezTo>
                  <a:pt x="196650" y="9253"/>
                  <a:pt x="196650" y="9253"/>
                  <a:pt x="196650" y="10552"/>
                </a:cubicBezTo>
                <a:cubicBezTo>
                  <a:pt x="192907" y="18345"/>
                  <a:pt x="187918" y="26138"/>
                  <a:pt x="184176" y="32633"/>
                </a:cubicBezTo>
                <a:cubicBezTo>
                  <a:pt x="187918" y="24839"/>
                  <a:pt x="192907" y="18345"/>
                  <a:pt x="197897" y="10552"/>
                </a:cubicBezTo>
                <a:cubicBezTo>
                  <a:pt x="197897" y="9253"/>
                  <a:pt x="199144" y="9253"/>
                  <a:pt x="199144" y="7954"/>
                </a:cubicBezTo>
                <a:cubicBezTo>
                  <a:pt x="199144" y="7954"/>
                  <a:pt x="199144" y="7954"/>
                  <a:pt x="196650" y="7954"/>
                </a:cubicBezTo>
                <a:close/>
                <a:moveTo>
                  <a:pt x="178383" y="7954"/>
                </a:moveTo>
                <a:cubicBezTo>
                  <a:pt x="177088" y="9249"/>
                  <a:pt x="177088" y="9249"/>
                  <a:pt x="177088" y="10543"/>
                </a:cubicBezTo>
                <a:cubicBezTo>
                  <a:pt x="148606" y="48077"/>
                  <a:pt x="121418" y="86905"/>
                  <a:pt x="95525" y="127027"/>
                </a:cubicBezTo>
                <a:cubicBezTo>
                  <a:pt x="94230" y="127027"/>
                  <a:pt x="94230" y="128321"/>
                  <a:pt x="94230" y="128321"/>
                </a:cubicBezTo>
                <a:cubicBezTo>
                  <a:pt x="95525" y="136087"/>
                  <a:pt x="96819" y="143852"/>
                  <a:pt x="92935" y="146441"/>
                </a:cubicBezTo>
                <a:cubicBezTo>
                  <a:pt x="90346" y="149029"/>
                  <a:pt x="85167" y="150324"/>
                  <a:pt x="79989" y="151618"/>
                </a:cubicBezTo>
                <a:cubicBezTo>
                  <a:pt x="70926" y="165855"/>
                  <a:pt x="61864" y="181386"/>
                  <a:pt x="54096" y="196917"/>
                </a:cubicBezTo>
                <a:cubicBezTo>
                  <a:pt x="52801" y="198212"/>
                  <a:pt x="51506" y="198212"/>
                  <a:pt x="51506" y="198212"/>
                </a:cubicBezTo>
                <a:cubicBezTo>
                  <a:pt x="55390" y="203389"/>
                  <a:pt x="57980" y="207271"/>
                  <a:pt x="61864" y="211154"/>
                </a:cubicBezTo>
                <a:cubicBezTo>
                  <a:pt x="61864" y="209860"/>
                  <a:pt x="63158" y="208566"/>
                  <a:pt x="63158" y="207271"/>
                </a:cubicBezTo>
                <a:cubicBezTo>
                  <a:pt x="73515" y="189152"/>
                  <a:pt x="83873" y="171032"/>
                  <a:pt x="94230" y="152912"/>
                </a:cubicBezTo>
                <a:cubicBezTo>
                  <a:pt x="122713" y="105024"/>
                  <a:pt x="156374" y="59725"/>
                  <a:pt x="182267" y="10543"/>
                </a:cubicBezTo>
                <a:cubicBezTo>
                  <a:pt x="183562" y="9249"/>
                  <a:pt x="183562" y="9249"/>
                  <a:pt x="184856" y="7954"/>
                </a:cubicBezTo>
                <a:cubicBezTo>
                  <a:pt x="184856" y="7954"/>
                  <a:pt x="184856" y="7954"/>
                  <a:pt x="178383" y="7954"/>
                </a:cubicBezTo>
                <a:close/>
                <a:moveTo>
                  <a:pt x="156546" y="7954"/>
                </a:moveTo>
                <a:cubicBezTo>
                  <a:pt x="156546" y="9266"/>
                  <a:pt x="156546" y="9266"/>
                  <a:pt x="156546" y="10577"/>
                </a:cubicBezTo>
                <a:cubicBezTo>
                  <a:pt x="151254" y="18446"/>
                  <a:pt x="147285" y="27626"/>
                  <a:pt x="143316" y="35494"/>
                </a:cubicBezTo>
                <a:cubicBezTo>
                  <a:pt x="141993" y="38117"/>
                  <a:pt x="141993" y="38117"/>
                  <a:pt x="144639" y="35494"/>
                </a:cubicBezTo>
                <a:cubicBezTo>
                  <a:pt x="151254" y="27626"/>
                  <a:pt x="157869" y="18446"/>
                  <a:pt x="164483" y="10577"/>
                </a:cubicBezTo>
                <a:cubicBezTo>
                  <a:pt x="164483" y="9266"/>
                  <a:pt x="164483" y="9266"/>
                  <a:pt x="165806" y="7954"/>
                </a:cubicBezTo>
                <a:cubicBezTo>
                  <a:pt x="165806" y="7954"/>
                  <a:pt x="165806" y="7954"/>
                  <a:pt x="156546" y="7954"/>
                </a:cubicBezTo>
                <a:close/>
                <a:moveTo>
                  <a:pt x="114943" y="7954"/>
                </a:moveTo>
                <a:cubicBezTo>
                  <a:pt x="114943" y="9244"/>
                  <a:pt x="114943" y="9244"/>
                  <a:pt x="113641" y="10534"/>
                </a:cubicBezTo>
                <a:cubicBezTo>
                  <a:pt x="101925" y="28592"/>
                  <a:pt x="91511" y="46650"/>
                  <a:pt x="81097" y="64708"/>
                </a:cubicBezTo>
                <a:cubicBezTo>
                  <a:pt x="79795" y="65997"/>
                  <a:pt x="79795" y="65997"/>
                  <a:pt x="78493" y="65997"/>
                </a:cubicBezTo>
                <a:cubicBezTo>
                  <a:pt x="82399" y="81476"/>
                  <a:pt x="86304" y="96954"/>
                  <a:pt x="88907" y="111142"/>
                </a:cubicBezTo>
                <a:cubicBezTo>
                  <a:pt x="88907" y="109852"/>
                  <a:pt x="90209" y="108563"/>
                  <a:pt x="90209" y="107273"/>
                </a:cubicBezTo>
                <a:cubicBezTo>
                  <a:pt x="108434" y="76316"/>
                  <a:pt x="126658" y="44070"/>
                  <a:pt x="142279" y="10534"/>
                </a:cubicBezTo>
                <a:cubicBezTo>
                  <a:pt x="142279" y="9244"/>
                  <a:pt x="143581" y="9244"/>
                  <a:pt x="143581" y="7954"/>
                </a:cubicBezTo>
                <a:cubicBezTo>
                  <a:pt x="143581" y="7954"/>
                  <a:pt x="143581" y="7954"/>
                  <a:pt x="114943" y="7954"/>
                </a:cubicBezTo>
                <a:close/>
                <a:moveTo>
                  <a:pt x="80577" y="7954"/>
                </a:moveTo>
                <a:cubicBezTo>
                  <a:pt x="79287" y="9266"/>
                  <a:pt x="79287" y="9266"/>
                  <a:pt x="79287" y="10577"/>
                </a:cubicBezTo>
                <a:cubicBezTo>
                  <a:pt x="76707" y="14511"/>
                  <a:pt x="74128" y="17134"/>
                  <a:pt x="71548" y="21069"/>
                </a:cubicBezTo>
                <a:cubicBezTo>
                  <a:pt x="71548" y="23691"/>
                  <a:pt x="70258" y="23691"/>
                  <a:pt x="68968" y="23691"/>
                </a:cubicBezTo>
                <a:cubicBezTo>
                  <a:pt x="70258" y="28937"/>
                  <a:pt x="71548" y="34183"/>
                  <a:pt x="72838" y="38117"/>
                </a:cubicBezTo>
                <a:cubicBezTo>
                  <a:pt x="74128" y="36806"/>
                  <a:pt x="74128" y="35494"/>
                  <a:pt x="74128" y="34183"/>
                </a:cubicBezTo>
                <a:cubicBezTo>
                  <a:pt x="79287" y="26314"/>
                  <a:pt x="83157" y="18446"/>
                  <a:pt x="88316" y="10577"/>
                </a:cubicBezTo>
                <a:cubicBezTo>
                  <a:pt x="88316" y="9266"/>
                  <a:pt x="88316" y="9266"/>
                  <a:pt x="89606" y="7954"/>
                </a:cubicBezTo>
                <a:cubicBezTo>
                  <a:pt x="89606" y="7954"/>
                  <a:pt x="89606" y="7954"/>
                  <a:pt x="80577" y="7954"/>
                </a:cubicBezTo>
                <a:close/>
                <a:moveTo>
                  <a:pt x="253004" y="684"/>
                </a:moveTo>
                <a:cubicBezTo>
                  <a:pt x="264012" y="2470"/>
                  <a:pt x="271458" y="8315"/>
                  <a:pt x="267573" y="24551"/>
                </a:cubicBezTo>
                <a:cubicBezTo>
                  <a:pt x="266278" y="29746"/>
                  <a:pt x="262393" y="44034"/>
                  <a:pt x="257213" y="62218"/>
                </a:cubicBezTo>
                <a:cubicBezTo>
                  <a:pt x="257213" y="62218"/>
                  <a:pt x="257213" y="63517"/>
                  <a:pt x="257213" y="64816"/>
                </a:cubicBezTo>
                <a:cubicBezTo>
                  <a:pt x="257213" y="64816"/>
                  <a:pt x="257213" y="64816"/>
                  <a:pt x="244262" y="123264"/>
                </a:cubicBezTo>
                <a:cubicBezTo>
                  <a:pt x="242967" y="133655"/>
                  <a:pt x="242967" y="141449"/>
                  <a:pt x="244262" y="144046"/>
                </a:cubicBezTo>
                <a:cubicBezTo>
                  <a:pt x="259803" y="142747"/>
                  <a:pt x="320671" y="136253"/>
                  <a:pt x="323261" y="151839"/>
                </a:cubicBezTo>
                <a:cubicBezTo>
                  <a:pt x="324556" y="170024"/>
                  <a:pt x="293475" y="193403"/>
                  <a:pt x="281819" y="205093"/>
                </a:cubicBezTo>
                <a:cubicBezTo>
                  <a:pt x="253328" y="237564"/>
                  <a:pt x="223541" y="270036"/>
                  <a:pt x="195049" y="301209"/>
                </a:cubicBezTo>
                <a:cubicBezTo>
                  <a:pt x="182099" y="315496"/>
                  <a:pt x="170443" y="334979"/>
                  <a:pt x="151017" y="325887"/>
                </a:cubicBezTo>
                <a:cubicBezTo>
                  <a:pt x="143247" y="323289"/>
                  <a:pt x="134181" y="309002"/>
                  <a:pt x="129001" y="303807"/>
                </a:cubicBezTo>
                <a:cubicBezTo>
                  <a:pt x="113460" y="286921"/>
                  <a:pt x="99214" y="270036"/>
                  <a:pt x="83674" y="253151"/>
                </a:cubicBezTo>
                <a:cubicBezTo>
                  <a:pt x="56477" y="223277"/>
                  <a:pt x="30575" y="194702"/>
                  <a:pt x="4674" y="166127"/>
                </a:cubicBezTo>
                <a:cubicBezTo>
                  <a:pt x="-19932" y="138851"/>
                  <a:pt x="60362" y="144046"/>
                  <a:pt x="65543" y="144046"/>
                </a:cubicBezTo>
                <a:cubicBezTo>
                  <a:pt x="70723" y="144046"/>
                  <a:pt x="77198" y="144046"/>
                  <a:pt x="83674" y="144046"/>
                </a:cubicBezTo>
                <a:cubicBezTo>
                  <a:pt x="88854" y="144046"/>
                  <a:pt x="82379" y="144046"/>
                  <a:pt x="82379" y="141449"/>
                </a:cubicBezTo>
                <a:cubicBezTo>
                  <a:pt x="81084" y="134954"/>
                  <a:pt x="79788" y="127161"/>
                  <a:pt x="77198" y="120667"/>
                </a:cubicBezTo>
                <a:cubicBezTo>
                  <a:pt x="72018" y="97287"/>
                  <a:pt x="66838" y="73908"/>
                  <a:pt x="61658" y="50528"/>
                </a:cubicBezTo>
                <a:cubicBezTo>
                  <a:pt x="56477" y="27149"/>
                  <a:pt x="46116" y="1171"/>
                  <a:pt x="79788" y="1171"/>
                </a:cubicBezTo>
                <a:cubicBezTo>
                  <a:pt x="79788" y="1171"/>
                  <a:pt x="79788" y="1171"/>
                  <a:pt x="217066" y="1171"/>
                </a:cubicBezTo>
                <a:cubicBezTo>
                  <a:pt x="227426" y="1171"/>
                  <a:pt x="241996" y="-1102"/>
                  <a:pt x="253004" y="684"/>
                </a:cubicBezTo>
                <a:close/>
              </a:path>
            </a:pathLst>
          </a:custGeom>
          <a:solidFill>
            <a:schemeClr val="accent2"/>
          </a:solidFill>
          <a:ln>
            <a:noFill/>
          </a:ln>
        </p:spPr>
        <p:txBody>
          <a:bodyP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Group 3"/>
          <p:cNvGrpSpPr/>
          <p:nvPr/>
        </p:nvGrpSpPr>
        <p:grpSpPr>
          <a:xfrm>
            <a:off x="5315682" y="961767"/>
            <a:ext cx="5470378" cy="1726213"/>
            <a:chOff x="2971590" y="-2580182"/>
            <a:chExt cx="8131481" cy="789482"/>
          </a:xfrm>
        </p:grpSpPr>
        <p:sp>
          <p:nvSpPr>
            <p:cNvPr id="32" name="MH_SubTitle_1"/>
            <p:cNvSpPr>
              <a:spLocks noChangeArrowheads="1"/>
            </p:cNvSpPr>
            <p:nvPr>
              <p:custDataLst>
                <p:tags r:id="rId1"/>
              </p:custDataLst>
            </p:nvPr>
          </p:nvSpPr>
          <p:spPr bwMode="gray">
            <a:xfrm>
              <a:off x="2971590" y="-2580182"/>
              <a:ext cx="8131481" cy="789482"/>
            </a:xfrm>
            <a:prstGeom prst="wedgeRoundRectCallout">
              <a:avLst>
                <a:gd name="adj1" fmla="val -44513"/>
                <a:gd name="adj2" fmla="val 70593"/>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Rectangle 254">
              <a:extLst>
                <a:ext uri="{FF2B5EF4-FFF2-40B4-BE49-F238E27FC236}">
                  <a16:creationId xmlns:a16="http://schemas.microsoft.com/office/drawing/2014/main" id="{27F28629-ED65-4F49-92D8-FAC69F49025D}"/>
                </a:ext>
              </a:extLst>
            </p:cNvPr>
            <p:cNvSpPr/>
            <p:nvPr/>
          </p:nvSpPr>
          <p:spPr>
            <a:xfrm>
              <a:off x="3755998" y="-2568969"/>
              <a:ext cx="7130789" cy="520110"/>
            </a:xfrm>
            <a:prstGeom prst="rect">
              <a:avLst/>
            </a:prstGeom>
          </p:spPr>
          <p:txBody>
            <a:bodyPr wrap="square" lIns="0" tIns="0" rIns="0" bIns="0">
              <a:noAutofit/>
            </a:bodyPr>
            <a:lstStyle/>
            <a:p>
              <a:pPr algn="ctr">
                <a:lnSpc>
                  <a:spcPct val="150000"/>
                </a:lnSpc>
              </a:pPr>
              <a:r>
                <a:rPr lang="en-US" sz="3600" b="1" dirty="0" smtClean="0">
                  <a:solidFill>
                    <a:schemeClr val="bg1"/>
                  </a:solidFill>
                  <a:latin typeface="#9Slide03 Arima Madurai Black" panose="00000A00000000000000" pitchFamily="2" charset="0"/>
                  <a:cs typeface="#9Slide03 Arima Madurai Black" panose="00000A00000000000000" pitchFamily="2" charset="0"/>
                </a:rPr>
                <a:t>V</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ì </a:t>
              </a:r>
              <a:r>
                <a:rPr lang="vi-VN" sz="3600" b="1" dirty="0">
                  <a:solidFill>
                    <a:schemeClr val="bg1"/>
                  </a:solidFill>
                  <a:latin typeface="#9Slide03 Arima Madurai Black" panose="00000A00000000000000" pitchFamily="2" charset="0"/>
                  <a:cs typeface="#9Slide03 Arima Madurai Black" panose="00000A00000000000000" pitchFamily="2" charset="0"/>
                </a:rPr>
                <a:t>sao tác giả lược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bớt</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các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quan</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hệ</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từ</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đó</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endParaRPr lang="vi-VN" sz="36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35" name="Rectangle 254">
            <a:extLst>
              <a:ext uri="{FF2B5EF4-FFF2-40B4-BE49-F238E27FC236}">
                <a16:creationId xmlns:a16="http://schemas.microsoft.com/office/drawing/2014/main" id="{27F28629-ED65-4F49-92D8-FAC69F49025D}"/>
              </a:ext>
            </a:extLst>
          </p:cNvPr>
          <p:cNvSpPr/>
          <p:nvPr/>
        </p:nvSpPr>
        <p:spPr>
          <a:xfrm>
            <a:off x="1540926" y="1611351"/>
            <a:ext cx="9708743" cy="520110"/>
          </a:xfrm>
          <a:prstGeom prst="rect">
            <a:avLst/>
          </a:prstGeom>
        </p:spPr>
        <p:txBody>
          <a:bodyPr wrap="square" lIns="0" tIns="0" rIns="0" bIns="0">
            <a:noAutofit/>
          </a:bodyPr>
          <a:lstStyle/>
          <a:p>
            <a:pPr algn="just">
              <a:lnSpc>
                <a:spcPct val="150000"/>
              </a:lnSpc>
            </a:pPr>
            <a:r>
              <a:rPr lang="vi-VN" sz="4400" dirty="0">
                <a:latin typeface="Arial" panose="020B0604020202020204" pitchFamily="34" charset="0"/>
                <a:cs typeface="Arial" panose="020B0604020202020204" pitchFamily="34" charset="0"/>
              </a:rPr>
              <a:t>Tác giả </a:t>
            </a:r>
            <a:r>
              <a:rPr lang="vi-VN" sz="4400" dirty="0" smtClean="0">
                <a:latin typeface="Arial" panose="020B0604020202020204" pitchFamily="34" charset="0"/>
                <a:cs typeface="Arial" panose="020B0604020202020204" pitchFamily="34" charset="0"/>
              </a:rPr>
              <a:t>lượ</a:t>
            </a:r>
            <a:r>
              <a:rPr lang="en-US" sz="4400" dirty="0" smtClean="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bớt các từ trên để câu văn gọn, tránh lặp. </a:t>
            </a:r>
            <a:r>
              <a:rPr lang="en-US" sz="4400" dirty="0" smtClean="0">
                <a:latin typeface="Arial" panose="020B0604020202020204" pitchFamily="34" charset="0"/>
                <a:cs typeface="Arial" panose="020B0604020202020204" pitchFamily="34" charset="0"/>
              </a:rPr>
              <a:t>L</a:t>
            </a:r>
            <a:r>
              <a:rPr lang="vi-VN" sz="4400" dirty="0" smtClean="0">
                <a:latin typeface="Arial" panose="020B0604020202020204" pitchFamily="34" charset="0"/>
                <a:cs typeface="Arial" panose="020B0604020202020204" pitchFamily="34" charset="0"/>
              </a:rPr>
              <a:t>ượ</a:t>
            </a:r>
            <a:r>
              <a:rPr lang="en-US" sz="4400" dirty="0" smtClean="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bớt nhưng người đọc vẫn hiểu </a:t>
            </a:r>
            <a:r>
              <a:rPr lang="vi-VN" sz="4400" dirty="0" smtClean="0">
                <a:latin typeface="Arial" panose="020B0604020202020204" pitchFamily="34" charset="0"/>
                <a:cs typeface="Arial" panose="020B0604020202020204" pitchFamily="34" charset="0"/>
              </a:rPr>
              <a:t>đ</a:t>
            </a:r>
            <a:r>
              <a:rPr lang="en-US" sz="4400" dirty="0" err="1" smtClean="0">
                <a:latin typeface="Arial" panose="020B0604020202020204" pitchFamily="34" charset="0"/>
                <a:cs typeface="Arial" panose="020B0604020202020204" pitchFamily="34" charset="0"/>
              </a:rPr>
              <a:t>ầy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đủ</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hiểu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vi-VN" sz="4400" dirty="0" smtClean="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a:r>
            <a:br>
              <a:rPr lang="vi-VN" sz="4400" dirty="0">
                <a:latin typeface="Arial" panose="020B0604020202020204" pitchFamily="34" charset="0"/>
                <a:cs typeface="Arial" panose="020B0604020202020204" pitchFamily="34" charset="0"/>
              </a:rPr>
            </a:br>
            <a:r>
              <a:rPr lang="vi-VN" sz="4400" dirty="0">
                <a:latin typeface="Arial" panose="020B0604020202020204" pitchFamily="34" charset="0"/>
                <a:cs typeface="Arial" panose="020B0604020202020204" pitchFamily="34" charset="0"/>
              </a:rPr>
              <a:t/>
            </a:r>
            <a:br>
              <a:rPr lang="vi-VN" sz="4400" dirty="0">
                <a:latin typeface="Arial" panose="020B0604020202020204" pitchFamily="34" charset="0"/>
                <a:cs typeface="Arial" panose="020B0604020202020204" pitchFamily="34" charset="0"/>
              </a:rPr>
            </a:br>
            <a:endParaRPr lang="vi-VN"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865" y="1109266"/>
            <a:ext cx="4791017" cy="4791017"/>
          </a:xfrm>
          <a:prstGeom prst="rect">
            <a:avLst/>
          </a:prstGeom>
        </p:spPr>
      </p:pic>
    </p:spTree>
    <p:extLst>
      <p:ext uri="{BB962C8B-B14F-4D97-AF65-F5344CB8AC3E}">
        <p14:creationId xmlns:p14="http://schemas.microsoft.com/office/powerpoint/2010/main" val="152092609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76200" y="646576"/>
            <a:ext cx="12026371"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76199" y="1119787"/>
            <a:ext cx="12026371" cy="2171428"/>
          </a:xfrm>
          <a:prstGeom prst="rect">
            <a:avLst/>
          </a:prstGeom>
          <a:noFill/>
        </p:spPr>
        <p:txBody>
          <a:bodyPr wrap="square" rtlCol="0">
            <a:spAutoFit/>
          </a:bodyPr>
          <a:lstStyle/>
          <a:p>
            <a:pPr algn="ctr">
              <a:lnSpc>
                <a:spcPct val="150000"/>
              </a:lnSpc>
            </a:pPr>
            <a:r>
              <a:rPr lang="vi-VN" sz="4800" dirty="0" smtClean="0">
                <a:latin typeface="Arial" panose="020B0604020202020204" pitchFamily="34" charset="0"/>
                <a:cs typeface="Arial" panose="020B0604020202020204" pitchFamily="34" charset="0"/>
              </a:rPr>
              <a:t>Tấm </a:t>
            </a:r>
            <a:r>
              <a:rPr lang="vi-VN" sz="4800" dirty="0">
                <a:latin typeface="Arial" panose="020B0604020202020204" pitchFamily="34" charset="0"/>
                <a:cs typeface="Arial" panose="020B0604020202020204" pitchFamily="34" charset="0"/>
              </a:rPr>
              <a:t>luôn chăm chỉ, hiền </a:t>
            </a:r>
            <a:r>
              <a:rPr lang="vi-VN" sz="4800" dirty="0" smtClean="0">
                <a:latin typeface="Arial" panose="020B0604020202020204" pitchFamily="34" charset="0"/>
                <a:cs typeface="Arial" panose="020B0604020202020204" pitchFamily="34" charset="0"/>
              </a:rPr>
              <a:t>lành</a:t>
            </a:r>
            <a:r>
              <a:rPr lang="en-US" sz="4800" dirty="0" smtClean="0">
                <a:latin typeface="Arial" panose="020B0604020202020204" pitchFamily="34" charset="0"/>
                <a:cs typeface="Arial" panose="020B0604020202020204" pitchFamily="34" charset="0"/>
              </a:rPr>
              <a:t> … </a:t>
            </a:r>
            <a:r>
              <a:rPr lang="vi-VN" sz="4800" dirty="0" smtClean="0">
                <a:latin typeface="Arial" panose="020B0604020202020204" pitchFamily="34" charset="0"/>
                <a:cs typeface="Arial" panose="020B0604020202020204" pitchFamily="34" charset="0"/>
              </a:rPr>
              <a:t>Cám </a:t>
            </a:r>
            <a:r>
              <a:rPr lang="vi-VN" sz="4800" dirty="0">
                <a:latin typeface="Arial" panose="020B0604020202020204" pitchFamily="34" charset="0"/>
                <a:cs typeface="Arial" panose="020B0604020202020204" pitchFamily="34" charset="0"/>
              </a:rPr>
              <a:t>thì lười biếng, độc ác</a:t>
            </a:r>
            <a:r>
              <a:rPr lang="vi-VN" sz="4800" dirty="0" smtClean="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smtClean="0">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3893" y="3281802"/>
            <a:ext cx="1473210" cy="1473210"/>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6552" y="5016557"/>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702780" y="-117910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391394"/>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085178" y="-1474293"/>
            <a:ext cx="609600" cy="609600"/>
          </a:xfrm>
          <a:prstGeom prst="rect">
            <a:avLst/>
          </a:prstGeom>
        </p:spPr>
      </p:pic>
    </p:spTree>
    <p:extLst>
      <p:ext uri="{BB962C8B-B14F-4D97-AF65-F5344CB8AC3E}">
        <p14:creationId xmlns:p14="http://schemas.microsoft.com/office/powerpoint/2010/main" val="162833980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4"/>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120" fill="hold"/>
                                        <p:tgtEl>
                                          <p:spTgt spid="8"/>
                                        </p:tgtEl>
                                      </p:cBhvr>
                                    </p:cmd>
                                  </p:childTnLst>
                                </p:cTn>
                              </p:par>
                            </p:childTnLst>
                          </p:cTn>
                        </p:par>
                      </p:childTnLst>
                    </p:cTn>
                  </p:par>
                </p:childTnLst>
              </p:cTn>
              <p:nextCondLst>
                <p:cond evt="onClick" delay="0">
                  <p:tgtEl>
                    <p:spTgt spid="37"/>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5120" fill="hold"/>
                                        <p:tgtEl>
                                          <p:spTgt spid="7"/>
                                        </p:tgtEl>
                                      </p:cBhvr>
                                    </p:cmd>
                                  </p:childTnLst>
                                </p:cTn>
                              </p:par>
                            </p:childTnLst>
                          </p:cTn>
                        </p:par>
                      </p:childTnLst>
                    </p:cTn>
                  </p:par>
                </p:childTnLst>
              </p:cTn>
              <p:nextCondLst>
                <p:cond evt="onClick" delay="0">
                  <p:tgtEl>
                    <p:spTgt spid="34"/>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121569" y="1308611"/>
            <a:ext cx="11854921"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Ông đã nhiều lần can gián </a:t>
            </a:r>
            <a:r>
              <a:rPr lang="en-US" sz="4400" b="1"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vua </a:t>
            </a:r>
            <a:r>
              <a:rPr lang="vi-VN" sz="4400" dirty="0">
                <a:latin typeface="Arial" panose="020B0604020202020204" pitchFamily="34" charset="0"/>
                <a:cs typeface="Arial" panose="020B0604020202020204" pitchFamily="34" charset="0"/>
              </a:rPr>
              <a:t>không nghe</a:t>
            </a:r>
            <a:r>
              <a:rPr lang="en-US" sz="4400" dirty="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n</a:t>
            </a:r>
            <a:r>
              <a:rPr lang="en-US" sz="4400" b="1" dirty="0" err="1" smtClean="0">
                <a:solidFill>
                  <a:srgbClr val="002060"/>
                </a:solidFill>
                <a:latin typeface="Arial" panose="020B0604020202020204" pitchFamily="34" charset="0"/>
                <a:cs typeface="Arial" panose="020B0604020202020204" pitchFamily="34" charset="0"/>
              </a:rPr>
              <a:t>ên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m</a:t>
            </a:r>
            <a:r>
              <a:rPr lang="en-US" sz="4400" b="1" dirty="0" err="1" smtClean="0">
                <a:solidFill>
                  <a:srgbClr val="002060"/>
                </a:solidFill>
                <a:latin typeface="Arial" panose="020B0604020202020204" pitchFamily="34" charset="0"/>
                <a:cs typeface="Arial" panose="020B0604020202020204" pitchFamily="34" charset="0"/>
              </a:rPr>
              <a:t>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3260110"/>
            <a:ext cx="1508924" cy="1508924"/>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3317647"/>
            <a:ext cx="1451388" cy="145138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4980687"/>
            <a:ext cx="1410551" cy="141055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4925211"/>
            <a:ext cx="1508924" cy="1508924"/>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55496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1438991"/>
            <a:ext cx="609600" cy="609600"/>
          </a:xfrm>
          <a:prstGeom prst="rect">
            <a:avLst/>
          </a:prstGeom>
        </p:spPr>
      </p:pic>
    </p:spTree>
    <p:extLst>
      <p:ext uri="{BB962C8B-B14F-4D97-AF65-F5344CB8AC3E}">
        <p14:creationId xmlns:p14="http://schemas.microsoft.com/office/powerpoint/2010/main" val="387454393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6"/>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5120" fill="hold"/>
                                        <p:tgtEl>
                                          <p:spTgt spid="7"/>
                                        </p:tgtEl>
                                      </p:cBhvr>
                                    </p:cmd>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5120" fill="hold"/>
                                        <p:tgtEl>
                                          <p:spTgt spid="4"/>
                                        </p:tgtEl>
                                      </p:cBhvr>
                                    </p:cmd>
                                  </p:childTnLst>
                                </p:cTn>
                              </p:par>
                            </p:childTnLst>
                          </p:cTn>
                        </p:par>
                      </p:childTnLst>
                    </p:cTn>
                  </p:par>
                </p:childTnLst>
              </p:cTn>
              <p:nextCondLst>
                <p:cond evt="onClick" delay="0">
                  <p:tgtEl>
                    <p:spTgt spid="2"/>
                  </p:tgtEl>
                </p:cond>
              </p:nextCondLst>
            </p:seq>
            <p:audio>
              <p:cMediaNode vol="80000" showWhenStopped="0">
                <p:cTn id="26" fill="hold" display="0">
                  <p:stCondLst>
                    <p:cond delay="indefinite"/>
                  </p:stCondLst>
                  <p:endCondLst>
                    <p:cond evt="onStopAudio" delay="0">
                      <p:tgtEl>
                        <p:sldTgt/>
                      </p:tgtEl>
                    </p:cond>
                  </p:endCondLst>
                </p:cTn>
                <p:tgtEl>
                  <p:spTgt spid="4"/>
                </p:tgtEl>
              </p:cMediaNode>
            </p:audio>
            <p:audio>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243139" y="1251593"/>
            <a:ext cx="11611782"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Mình đến nhà </a:t>
            </a:r>
            <a:r>
              <a:rPr lang="vi-VN" sz="4400" dirty="0" smtClean="0">
                <a:latin typeface="Arial" panose="020B0604020202020204" pitchFamily="34" charset="0"/>
                <a:cs typeface="Arial" panose="020B0604020202020204" pitchFamily="34" charset="0"/>
              </a:rPr>
              <a:t>bạn</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bạn </a:t>
            </a:r>
            <a:r>
              <a:rPr lang="vi-VN" sz="4400" dirty="0">
                <a:latin typeface="Arial" panose="020B0604020202020204" pitchFamily="34" charset="0"/>
                <a:cs typeface="Arial" panose="020B0604020202020204" pitchFamily="34" charset="0"/>
              </a:rPr>
              <a:t>đến nhà mìn</a:t>
            </a:r>
            <a:r>
              <a:rPr lang="en-US" sz="4400" dirty="0" smtClean="0">
                <a:latin typeface="Arial" panose="020B0604020202020204" pitchFamily="34" charset="0"/>
                <a:cs typeface="Arial" panose="020B0604020202020204" pitchFamily="34" charset="0"/>
              </a:rPr>
              <a:t>h ?</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smtClean="0">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5865" y="4958254"/>
            <a:ext cx="1414735" cy="141473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61097" y="3338402"/>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60447" y="-1680374"/>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9502" y="-1554967"/>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49458" y="-1428207"/>
            <a:ext cx="609600" cy="609600"/>
          </a:xfrm>
          <a:prstGeom prst="rect">
            <a:avLst/>
          </a:prstGeom>
        </p:spPr>
      </p:pic>
    </p:spTree>
    <p:extLst>
      <p:ext uri="{BB962C8B-B14F-4D97-AF65-F5344CB8AC3E}">
        <p14:creationId xmlns:p14="http://schemas.microsoft.com/office/powerpoint/2010/main" val="329095988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8"/>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mediacall" presetSubtype="0" fill="hold" nodeType="withEffect">
                                  <p:stCondLst>
                                    <p:cond delay="0"/>
                                  </p:stCondLst>
                                  <p:childTnLst>
                                    <p:cmd type="call" cmd="playFrom(0.0)">
                                      <p:cBhvr>
                                        <p:cTn id="15" dur="5120" fill="hold"/>
                                        <p:tgtEl>
                                          <p:spTgt spid="4"/>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5120" fill="hold"/>
                                        <p:tgtEl>
                                          <p:spTgt spid="7"/>
                                        </p:tgtEl>
                                      </p:cBhvr>
                                    </p:cmd>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7"/>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23352" y="1772632"/>
            <a:ext cx="3555857" cy="3825025"/>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id="{2D7AF8A0-BCB9-430E-9AC1-3499BB92D610}"/>
              </a:ext>
            </a:extLst>
          </p:cNvPr>
          <p:cNvSpPr txBox="1"/>
          <p:nvPr/>
        </p:nvSpPr>
        <p:spPr>
          <a:xfrm>
            <a:off x="-419409" y="2852474"/>
            <a:ext cx="2259723" cy="1754326"/>
          </a:xfrm>
          <a:prstGeom prst="rect">
            <a:avLst/>
          </a:prstGeom>
          <a:noFill/>
        </p:spPr>
        <p:txBody>
          <a:bodyPr wrap="square" rtlCol="0">
            <a:spAutoFit/>
          </a:bodyPr>
          <a:lstStyle/>
          <a:p>
            <a:pPr algn="ct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043" y="4926397"/>
              <a:ext cx="1126459" cy="1126459"/>
            </a:xfrm>
            <a:prstGeom prst="rect">
              <a:avLst/>
            </a:prstGeom>
          </p:spPr>
        </p:pic>
      </p:grpSp>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0484" y="2852474"/>
              <a:ext cx="1130887" cy="1130887"/>
            </a:xfrm>
            <a:prstGeom prst="rect">
              <a:avLst/>
            </a:prstGeom>
          </p:spPr>
        </p:pic>
      </p:grpSp>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37" y="703867"/>
              <a:ext cx="1068765" cy="1068765"/>
            </a:xfrm>
            <a:prstGeom prst="rect">
              <a:avLst/>
            </a:prstGeom>
          </p:spPr>
        </p:pic>
      </p:grpSp>
    </p:spTree>
    <p:extLst>
      <p:ext uri="{BB962C8B-B14F-4D97-AF65-F5344CB8AC3E}">
        <p14:creationId xmlns:p14="http://schemas.microsoft.com/office/powerpoint/2010/main" val="47390417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fade">
                                      <p:cBhvr>
                                        <p:cTn id="24" dur="1000"/>
                                        <p:tgtEl>
                                          <p:spTgt spid="161"/>
                                        </p:tgtEl>
                                      </p:cBhvr>
                                    </p:animEffect>
                                    <p:anim calcmode="lin" valueType="num">
                                      <p:cBhvr>
                                        <p:cTn id="25" dur="1000" fill="hold"/>
                                        <p:tgtEl>
                                          <p:spTgt spid="161"/>
                                        </p:tgtEl>
                                        <p:attrNameLst>
                                          <p:attrName>ppt_x</p:attrName>
                                        </p:attrNameLst>
                                      </p:cBhvr>
                                      <p:tavLst>
                                        <p:tav tm="0">
                                          <p:val>
                                            <p:strVal val="#ppt_x"/>
                                          </p:val>
                                        </p:tav>
                                        <p:tav tm="100000">
                                          <p:val>
                                            <p:strVal val="#ppt_x"/>
                                          </p:val>
                                        </p:tav>
                                      </p:tavLst>
                                    </p:anim>
                                    <p:anim calcmode="lin" valueType="num">
                                      <p:cBhvr>
                                        <p:cTn id="26" dur="1000" fill="hold"/>
                                        <p:tgtEl>
                                          <p:spTgt spid="16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2"/>
                                        </p:tgtEl>
                                        <p:attrNameLst>
                                          <p:attrName>style.visibility</p:attrName>
                                        </p:attrNameLst>
                                      </p:cBhvr>
                                      <p:to>
                                        <p:strVal val="visible"/>
                                      </p:to>
                                    </p:set>
                                    <p:animEffect transition="in" filter="fade">
                                      <p:cBhvr>
                                        <p:cTn id="29" dur="1000"/>
                                        <p:tgtEl>
                                          <p:spTgt spid="162"/>
                                        </p:tgtEl>
                                      </p:cBhvr>
                                    </p:animEffect>
                                    <p:anim calcmode="lin" valueType="num">
                                      <p:cBhvr>
                                        <p:cTn id="30" dur="1000" fill="hold"/>
                                        <p:tgtEl>
                                          <p:spTgt spid="162"/>
                                        </p:tgtEl>
                                        <p:attrNameLst>
                                          <p:attrName>ppt_x</p:attrName>
                                        </p:attrNameLst>
                                      </p:cBhvr>
                                      <p:tavLst>
                                        <p:tav tm="0">
                                          <p:val>
                                            <p:strVal val="#ppt_x"/>
                                          </p:val>
                                        </p:tav>
                                        <p:tav tm="100000">
                                          <p:val>
                                            <p:strVal val="#ppt_x"/>
                                          </p:val>
                                        </p:tav>
                                      </p:tavLst>
                                    </p:anim>
                                    <p:anim calcmode="lin" valueType="num">
                                      <p:cBhvr>
                                        <p:cTn id="31" dur="1000" fill="hold"/>
                                        <p:tgtEl>
                                          <p:spTgt spid="16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1000"/>
                                        <p:tgtEl>
                                          <p:spTgt spid="163"/>
                                        </p:tgtEl>
                                      </p:cBhvr>
                                    </p:animEffect>
                                    <p:anim calcmode="lin" valueType="num">
                                      <p:cBhvr>
                                        <p:cTn id="35" dur="1000" fill="hold"/>
                                        <p:tgtEl>
                                          <p:spTgt spid="163"/>
                                        </p:tgtEl>
                                        <p:attrNameLst>
                                          <p:attrName>ppt_x</p:attrName>
                                        </p:attrNameLst>
                                      </p:cBhvr>
                                      <p:tavLst>
                                        <p:tav tm="0">
                                          <p:val>
                                            <p:strVal val="#ppt_x"/>
                                          </p:val>
                                        </p:tav>
                                        <p:tav tm="100000">
                                          <p:val>
                                            <p:strVal val="#ppt_x"/>
                                          </p:val>
                                        </p:tav>
                                      </p:tavLst>
                                    </p:anim>
                                    <p:anim calcmode="lin" valueType="num">
                                      <p:cBhvr>
                                        <p:cTn id="36"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38039" y="1150880"/>
            <a:ext cx="4007099" cy="4581657"/>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id="{2D7AF8A0-BCB9-430E-9AC1-3499BB92D610}"/>
              </a:ext>
            </a:extLst>
          </p:cNvPr>
          <p:cNvSpPr txBox="1"/>
          <p:nvPr/>
        </p:nvSpPr>
        <p:spPr>
          <a:xfrm>
            <a:off x="-343440" y="1873589"/>
            <a:ext cx="2432127" cy="3416320"/>
          </a:xfrm>
          <a:prstGeom prst="rect">
            <a:avLst/>
          </a:prstGeom>
          <a:noFill/>
        </p:spPr>
        <p:txBody>
          <a:bodyPr wrap="square" rtlCol="0">
            <a:spAutoFit/>
          </a:bodyPr>
          <a:lstStyle/>
          <a:p>
            <a:pPr algn="ct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Đánh</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giá</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4" name="Group 3"/>
          <p:cNvGrpSpPr/>
          <p:nvPr/>
        </p:nvGrpSpPr>
        <p:grpSpPr>
          <a:xfrm>
            <a:off x="1635320" y="305469"/>
            <a:ext cx="10504897" cy="1894137"/>
            <a:chOff x="1622288" y="275583"/>
            <a:chExt cx="10504897" cy="1894137"/>
          </a:xfrm>
        </p:grpSpPr>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052" y="275583"/>
              <a:ext cx="1724211" cy="1724211"/>
            </a:xfrm>
            <a:prstGeom prst="rect">
              <a:avLst/>
            </a:prstGeom>
          </p:spPr>
        </p:pic>
      </p:grpSp>
      <p:grpSp>
        <p:nvGrpSpPr>
          <p:cNvPr id="7" name="Group 6"/>
          <p:cNvGrpSpPr/>
          <p:nvPr/>
        </p:nvGrpSpPr>
        <p:grpSpPr>
          <a:xfrm>
            <a:off x="1634116" y="4669794"/>
            <a:ext cx="10504897" cy="1799037"/>
            <a:chOff x="1634116" y="4669794"/>
            <a:chExt cx="10504897" cy="1799037"/>
          </a:xfrm>
        </p:grpSpPr>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253" y="4669794"/>
              <a:ext cx="1557325" cy="1557325"/>
            </a:xfrm>
            <a:prstGeom prst="rect">
              <a:avLst/>
            </a:prstGeom>
          </p:spPr>
        </p:pic>
      </p:grpSp>
      <p:grpSp>
        <p:nvGrpSpPr>
          <p:cNvPr id="6" name="Group 5"/>
          <p:cNvGrpSpPr/>
          <p:nvPr/>
        </p:nvGrpSpPr>
        <p:grpSpPr>
          <a:xfrm>
            <a:off x="2171369" y="2453212"/>
            <a:ext cx="9981756" cy="1868252"/>
            <a:chOff x="2145428" y="2460231"/>
            <a:chExt cx="9981756" cy="1868252"/>
          </a:xfrm>
        </p:grpSpPr>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915" y="2460231"/>
              <a:ext cx="1637028" cy="1637028"/>
            </a:xfrm>
            <a:prstGeom prst="rect">
              <a:avLst/>
            </a:prstGeom>
          </p:spPr>
        </p:pic>
      </p:grpSp>
    </p:spTree>
    <p:extLst>
      <p:ext uri="{BB962C8B-B14F-4D97-AF65-F5344CB8AC3E}">
        <p14:creationId xmlns:p14="http://schemas.microsoft.com/office/powerpoint/2010/main" val="201725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ông có mô tả ảnh.">
            <a:extLst>
              <a:ext uri="{FF2B5EF4-FFF2-40B4-BE49-F238E27FC236}">
                <a16:creationId xmlns:a16="http://schemas.microsoft.com/office/drawing/2014/main" id="{B9AF24EB-0E41-4B26-B083-95A9CAB2A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1999" cy="6861559"/>
          </a:xfrm>
          <a:prstGeom prst="rect">
            <a:avLst/>
          </a:prstGeom>
          <a:noFill/>
          <a:extLst>
            <a:ext uri="{909E8E84-426E-40DD-AFC4-6F175D3DCCD1}">
              <a14:hiddenFill xmlns:a14="http://schemas.microsoft.com/office/drawing/2010/main">
                <a:solidFill>
                  <a:srgbClr val="FFFFFF"/>
                </a:solidFill>
              </a14:hiddenFill>
            </a:ext>
          </a:extLst>
        </p:spPr>
      </p:pic>
      <p:sp>
        <p:nvSpPr>
          <p:cNvPr id="4" name="MH_Entry_1">
            <a:extLst>
              <a:ext uri="{FF2B5EF4-FFF2-40B4-BE49-F238E27FC236}">
                <a16:creationId xmlns:a16="http://schemas.microsoft.com/office/drawing/2014/main" id="{167FF567-CB3B-47EE-A9ED-5FD548E21F9F}"/>
              </a:ext>
            </a:extLst>
          </p:cNvPr>
          <p:cNvSpPr/>
          <p:nvPr>
            <p:custDataLst>
              <p:tags r:id="rId1"/>
            </p:custDataLst>
          </p:nvPr>
        </p:nvSpPr>
        <p:spPr>
          <a:xfrm>
            <a:off x="862149" y="2357224"/>
            <a:ext cx="6005143"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thuộc</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ghi</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nhớ</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MH_Entry_1">
            <a:extLst>
              <a:ext uri="{FF2B5EF4-FFF2-40B4-BE49-F238E27FC236}">
                <a16:creationId xmlns:a16="http://schemas.microsoft.com/office/drawing/2014/main" id="{167FF567-CB3B-47EE-A9ED-5FD548E21F9F}"/>
              </a:ext>
            </a:extLst>
          </p:cNvPr>
          <p:cNvSpPr/>
          <p:nvPr>
            <p:custDataLst>
              <p:tags r:id="rId2"/>
            </p:custDataLst>
          </p:nvPr>
        </p:nvSpPr>
        <p:spPr>
          <a:xfrm>
            <a:off x="862149" y="3400192"/>
            <a:ext cx="8678691"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bài</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1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vào</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vở</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ounded Rectangle 1"/>
          <p:cNvSpPr/>
          <p:nvPr/>
        </p:nvSpPr>
        <p:spPr>
          <a:xfrm>
            <a:off x="2601986" y="341556"/>
            <a:ext cx="2599508" cy="862150"/>
          </a:xfrm>
          <a:prstGeom prst="roundRect">
            <a:avLst/>
          </a:prstGeom>
          <a:solidFill>
            <a:srgbClr val="FFE7E7"/>
          </a:solidFill>
          <a:ln>
            <a:solidFill>
              <a:srgbClr val="FF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7">
            <a:extLst>
              <a:ext uri="{FF2B5EF4-FFF2-40B4-BE49-F238E27FC236}">
                <a16:creationId xmlns:a16="http://schemas.microsoft.com/office/drawing/2014/main" id="{2D7AF8A0-BCB9-430E-9AC1-3499BB92D610}"/>
              </a:ext>
            </a:extLst>
          </p:cNvPr>
          <p:cNvSpPr txBox="1"/>
          <p:nvPr/>
        </p:nvSpPr>
        <p:spPr>
          <a:xfrm>
            <a:off x="2313616" y="420215"/>
            <a:ext cx="3176247" cy="830997"/>
          </a:xfrm>
          <a:prstGeom prst="rect">
            <a:avLst/>
          </a:prstGeom>
          <a:noFill/>
        </p:spPr>
        <p:txBody>
          <a:bodyPr wrap="square" rtlCol="0">
            <a:spAutoFit/>
          </a:bodyPr>
          <a:lstStyle/>
          <a:p>
            <a:pPr algn="ctr"/>
            <a:r>
              <a:rPr lang="en-US" altLang="zh-CN" sz="4800" b="1" dirty="0" err="1"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Dặn</a:t>
            </a:r>
            <a:r>
              <a:rPr lang="en-US" altLang="zh-CN" sz="4800" b="1" dirty="0"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4800" b="1" dirty="0" err="1"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dò</a:t>
            </a:r>
            <a:endParaRPr lang="en-US" altLang="zh-CN" sz="4800" b="1" dirty="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00794639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59"/>
          <p:cNvSpPr>
            <a:spLocks noChangeArrowheads="1"/>
          </p:cNvSpPr>
          <p:nvPr/>
        </p:nvSpPr>
        <p:spPr bwMode="auto">
          <a:xfrm>
            <a:off x="3863802" y="5019730"/>
            <a:ext cx="436412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dirty="0">
                <a:solidFill>
                  <a:schemeClr val="accent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感谢聆听，批评指导</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24078" r="25922" b="29357"/>
          <a:stretch/>
        </p:blipFill>
        <p:spPr>
          <a:xfrm>
            <a:off x="0" y="1965331"/>
            <a:ext cx="6096000" cy="4844713"/>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2618868" y="482540"/>
            <a:ext cx="7620001" cy="6102746"/>
          </a:xfrm>
          <a:prstGeom prst="rect">
            <a:avLst/>
          </a:prstGeom>
        </p:spPr>
      </p:pic>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l="67106" t="8011" r="23025" b="50001"/>
          <a:stretch/>
        </p:blipFill>
        <p:spPr>
          <a:xfrm>
            <a:off x="8301789" y="389911"/>
            <a:ext cx="1203159" cy="2879565"/>
          </a:xfrm>
          <a:prstGeom prst="rect">
            <a:avLst/>
          </a:prstGeom>
        </p:spPr>
      </p:pic>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l="18421" t="8947" r="63224" b="55497"/>
          <a:stretch/>
        </p:blipFill>
        <p:spPr>
          <a:xfrm>
            <a:off x="2008932" y="586816"/>
            <a:ext cx="2237876" cy="2438402"/>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sp>
        <p:nvSpPr>
          <p:cNvPr id="12" name="矩形 259"/>
          <p:cNvSpPr>
            <a:spLocks noChangeArrowheads="1"/>
          </p:cNvSpPr>
          <p:nvPr/>
        </p:nvSpPr>
        <p:spPr bwMode="auto">
          <a:xfrm>
            <a:off x="3097625" y="1974136"/>
            <a:ext cx="6534150"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Thank</a:t>
            </a:r>
            <a:endParaRPr lang="zh-CN" altLang="en-US"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5071833" y="3208800"/>
            <a:ext cx="2379177" cy="1569660"/>
          </a:xfrm>
          <a:prstGeom prst="rect">
            <a:avLst/>
          </a:prstGeom>
        </p:spPr>
        <p:txBody>
          <a:bodyPr wrap="none">
            <a:spAutoFit/>
          </a:bodyPr>
          <a:lstStyle/>
          <a:p>
            <a:pPr algn="ctr">
              <a:buNone/>
            </a:pPr>
            <a:r>
              <a:rPr lang="en-US" altLang="zh-CN"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you</a:t>
            </a:r>
            <a:endParaRPr lang="zh-CN" altLang="en-US"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486104060"/>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7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par>
                          <p:cTn id="16" fill="hold">
                            <p:stCondLst>
                              <p:cond delay="12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par>
                          <p:cTn id="24" fill="hold">
                            <p:stCondLst>
                              <p:cond delay="21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圆角矩形 19"/>
          <p:cNvSpPr/>
          <p:nvPr/>
        </p:nvSpPr>
        <p:spPr>
          <a:xfrm>
            <a:off x="330256" y="440028"/>
            <a:ext cx="11531487" cy="580724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
            <a:extLst>
              <a:ext uri="{FF2B5EF4-FFF2-40B4-BE49-F238E27FC236}">
                <a16:creationId xmlns:a16="http://schemas.microsoft.com/office/drawing/2014/main" id="{06630CDE-3384-4052-BFF9-EA40024A21FA}"/>
              </a:ext>
            </a:extLst>
          </p:cNvPr>
          <p:cNvSpPr/>
          <p:nvPr/>
        </p:nvSpPr>
        <p:spPr bwMode="auto">
          <a:xfrm>
            <a:off x="1056302" y="1111544"/>
            <a:ext cx="4437283" cy="4331482"/>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chemeClr val="accent1"/>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6605395" y="1065791"/>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文本框 17">
            <a:extLst>
              <a:ext uri="{FF2B5EF4-FFF2-40B4-BE49-F238E27FC236}">
                <a16:creationId xmlns:a16="http://schemas.microsoft.com/office/drawing/2014/main" id="{2D7AF8A0-BCB9-430E-9AC1-3499BB92D610}"/>
              </a:ext>
            </a:extLst>
          </p:cNvPr>
          <p:cNvSpPr txBox="1"/>
          <p:nvPr/>
        </p:nvSpPr>
        <p:spPr>
          <a:xfrm>
            <a:off x="1664852" y="3147657"/>
            <a:ext cx="3176247" cy="2123658"/>
          </a:xfrm>
          <a:prstGeom prst="rect">
            <a:avLst/>
          </a:prstGeom>
          <a:noFill/>
        </p:spPr>
        <p:txBody>
          <a:bodyPr wrap="square" rtlCol="0">
            <a:spAutoFit/>
          </a:bodyPr>
          <a:lstStyle/>
          <a:p>
            <a:pPr algn="ctr"/>
            <a:r>
              <a:rPr lang="en-US" altLang="zh-CN" sz="66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Nội</a:t>
            </a:r>
            <a:r>
              <a:rPr lang="en-US" altLang="zh-CN" sz="66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p>
          <a:p>
            <a:pPr algn="ctr"/>
            <a:r>
              <a:rPr lang="en-US" altLang="zh-CN" sz="66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dung</a:t>
            </a:r>
            <a:endParaRPr lang="en-US" altLang="zh-CN" sz="66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
        <p:nvSpPr>
          <p:cNvPr id="13" name="文本框 17">
            <a:extLst>
              <a:ext uri="{FF2B5EF4-FFF2-40B4-BE49-F238E27FC236}">
                <a16:creationId xmlns:a16="http://schemas.microsoft.com/office/drawing/2014/main" id="{2D7AF8A0-BCB9-430E-9AC1-3499BB92D610}"/>
              </a:ext>
            </a:extLst>
          </p:cNvPr>
          <p:cNvSpPr txBox="1"/>
          <p:nvPr/>
        </p:nvSpPr>
        <p:spPr>
          <a:xfrm>
            <a:off x="6450090" y="1056656"/>
            <a:ext cx="3954307"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I.Nhận</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xét</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4" name="MH_SubTitle_1"/>
          <p:cNvSpPr>
            <a:spLocks noChangeArrowheads="1"/>
          </p:cNvSpPr>
          <p:nvPr>
            <p:custDataLst>
              <p:tags r:id="rId2"/>
            </p:custDataLst>
          </p:nvPr>
        </p:nvSpPr>
        <p:spPr bwMode="gray">
          <a:xfrm>
            <a:off x="6620053" y="2752855"/>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文本框 17">
            <a:extLst>
              <a:ext uri="{FF2B5EF4-FFF2-40B4-BE49-F238E27FC236}">
                <a16:creationId xmlns:a16="http://schemas.microsoft.com/office/drawing/2014/main" id="{2D7AF8A0-BCB9-430E-9AC1-3499BB92D610}"/>
              </a:ext>
            </a:extLst>
          </p:cNvPr>
          <p:cNvSpPr txBox="1"/>
          <p:nvPr/>
        </p:nvSpPr>
        <p:spPr>
          <a:xfrm>
            <a:off x="6933355" y="2745480"/>
            <a:ext cx="3176247"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II.Ghi</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nhớ</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MH_SubTitle_1"/>
          <p:cNvSpPr>
            <a:spLocks noChangeArrowheads="1"/>
          </p:cNvSpPr>
          <p:nvPr>
            <p:custDataLst>
              <p:tags r:id="rId3"/>
            </p:custDataLst>
          </p:nvPr>
        </p:nvSpPr>
        <p:spPr bwMode="gray">
          <a:xfrm>
            <a:off x="6685490" y="4546504"/>
            <a:ext cx="4005955"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文本框 17">
            <a:extLst>
              <a:ext uri="{FF2B5EF4-FFF2-40B4-BE49-F238E27FC236}">
                <a16:creationId xmlns:a16="http://schemas.microsoft.com/office/drawing/2014/main" id="{2D7AF8A0-BCB9-430E-9AC1-3499BB92D610}"/>
              </a:ext>
            </a:extLst>
          </p:cNvPr>
          <p:cNvSpPr txBox="1"/>
          <p:nvPr/>
        </p:nvSpPr>
        <p:spPr>
          <a:xfrm>
            <a:off x="6768160" y="4557141"/>
            <a:ext cx="3840614"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III.Luyện</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tập</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67109476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14:presetBounceEnd="40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40000">
                                          <p:cBhvr additive="base">
                                            <p:cTn id="13"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14:presetBounceEnd="40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40000">
                                          <p:cBhvr additive="base">
                                            <p:cTn id="18" dur="150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14:presetBounceEnd="40000">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14:bounceEnd="40000">
                                          <p:cBhvr additive="base">
                                            <p:cTn id="23" dur="15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500" fill="hold"/>
                                            <p:tgtEl>
                                              <p:spTgt spid="9"/>
                                            </p:tgtEl>
                                            <p:attrNameLst>
                                              <p:attrName>ppt_x</p:attrName>
                                            </p:attrNameLst>
                                          </p:cBhvr>
                                          <p:tavLst>
                                            <p:tav tm="0">
                                              <p:val>
                                                <p:strVal val="0-#ppt_w/2"/>
                                              </p:val>
                                            </p:tav>
                                            <p:tav tm="100000">
                                              <p:val>
                                                <p:strVal val="#ppt_x"/>
                                              </p:val>
                                            </p:tav>
                                          </p:tavLst>
                                        </p:anim>
                                        <p:anim calcmode="lin" valueType="num">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500" fill="hold"/>
                                            <p:tgtEl>
                                              <p:spTgt spid="14"/>
                                            </p:tgtEl>
                                            <p:attrNameLst>
                                              <p:attrName>ppt_x</p:attrName>
                                            </p:attrNameLst>
                                          </p:cBhvr>
                                          <p:tavLst>
                                            <p:tav tm="0">
                                              <p:val>
                                                <p:strVal val="0-#ppt_w/2"/>
                                              </p:val>
                                            </p:tav>
                                            <p:tav tm="100000">
                                              <p:val>
                                                <p:strVal val="#ppt_x"/>
                                              </p:val>
                                            </p:tav>
                                          </p:tavLst>
                                        </p:anim>
                                        <p:anim calcmode="lin" valueType="num">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0-#ppt_w/2"/>
                                              </p:val>
                                            </p:tav>
                                            <p:tav tm="100000">
                                              <p:val>
                                                <p:strVal val="#ppt_x"/>
                                              </p:val>
                                            </p:tav>
                                          </p:tavLst>
                                        </p:anim>
                                        <p:anim calcmode="lin" valueType="num">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 y="0"/>
            <a:ext cx="12192000" cy="685800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237410" y="3678234"/>
            <a:ext cx="2811880" cy="3179766"/>
          </a:xfrm>
          <a:prstGeom prst="rect">
            <a:avLst/>
          </a:prstGeom>
        </p:spPr>
      </p:pic>
      <p:pic>
        <p:nvPicPr>
          <p:cNvPr id="14" name="图片 8"/>
          <p:cNvPicPr>
            <a:picLocks noChangeAspect="1"/>
          </p:cNvPicPr>
          <p:nvPr/>
        </p:nvPicPr>
        <p:blipFill>
          <a:blip r:embed="rId6"/>
          <a:stretch>
            <a:fillRect/>
          </a:stretch>
        </p:blipFill>
        <p:spPr>
          <a:xfrm>
            <a:off x="3064979" y="2382489"/>
            <a:ext cx="6017438" cy="2093021"/>
          </a:xfrm>
          <a:prstGeom prst="rect">
            <a:avLst/>
          </a:prstGeom>
        </p:spPr>
      </p:pic>
      <p:pic>
        <p:nvPicPr>
          <p:cNvPr id="10" name="图片 9"/>
          <p:cNvPicPr>
            <a:picLocks noChangeAspect="1"/>
          </p:cNvPicPr>
          <p:nvPr/>
        </p:nvPicPr>
        <p:blipFill>
          <a:blip r:embed="rId7"/>
          <a:stretch>
            <a:fillRect/>
          </a:stretch>
        </p:blipFill>
        <p:spPr>
          <a:xfrm>
            <a:off x="3618491" y="1531015"/>
            <a:ext cx="4910414" cy="1262678"/>
          </a:xfrm>
          <a:prstGeom prst="rect">
            <a:avLst/>
          </a:prstGeom>
        </p:spPr>
      </p:pic>
      <p:sp>
        <p:nvSpPr>
          <p:cNvPr id="15" name="文本框 14"/>
          <p:cNvSpPr txBox="1"/>
          <p:nvPr/>
        </p:nvSpPr>
        <p:spPr>
          <a:xfrm>
            <a:off x="2655709" y="3127916"/>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Nhận</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xét</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4096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133717" y="129323"/>
            <a:ext cx="11785600" cy="655377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342" t="315" r="60066" b="29624"/>
          <a:stretch/>
        </p:blipFill>
        <p:spPr>
          <a:xfrm>
            <a:off x="12279538" y="4148093"/>
            <a:ext cx="2811880" cy="3179766"/>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8"/>
            <a:srcRect/>
            <a:stretch/>
          </p:blipFill>
          <p:spPr>
            <a:xfrm>
              <a:off x="1900323" y="1942995"/>
              <a:ext cx="4143666" cy="2762445"/>
            </a:xfrm>
            <a:prstGeom prst="rect">
              <a:avLst/>
            </a:prstGeom>
          </p:spPr>
        </p:pic>
      </p:grpSp>
      <p:grpSp>
        <p:nvGrpSpPr>
          <p:cNvPr id="29" name="Group 28"/>
          <p:cNvGrpSpPr/>
          <p:nvPr/>
        </p:nvGrpSpPr>
        <p:grpSpPr>
          <a:xfrm>
            <a:off x="363731" y="4816140"/>
            <a:ext cx="11125860" cy="1736646"/>
            <a:chOff x="676387" y="4980574"/>
            <a:chExt cx="11125860" cy="1736646"/>
          </a:xfrm>
        </p:grpSpPr>
        <p:sp>
          <p:nvSpPr>
            <p:cNvPr id="28" name="文本框 11"/>
            <p:cNvSpPr txBox="1"/>
            <p:nvPr/>
          </p:nvSpPr>
          <p:spPr>
            <a:xfrm>
              <a:off x="2055678" y="4980574"/>
              <a:ext cx="9746569"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smtClean="0">
                  <a:latin typeface="Arial" panose="020B0604020202020204" pitchFamily="34" charset="0"/>
                  <a:cs typeface="Arial" panose="020B0604020202020204" pitchFamily="34" charset="0"/>
                </a:rPr>
                <a:t>Lê-nin </a:t>
              </a:r>
              <a:r>
                <a:rPr lang="vi-VN" sz="3200" dirty="0">
                  <a:latin typeface="Arial" panose="020B0604020202020204" pitchFamily="34" charset="0"/>
                  <a:cs typeface="Arial" panose="020B0604020202020204" pitchFamily="34" charset="0"/>
                </a:rPr>
                <a:t>không tiện từ </a:t>
              </a:r>
              <a:r>
                <a:rPr lang="vi-VN" sz="3200" dirty="0" smtClean="0">
                  <a:latin typeface="Arial" panose="020B0604020202020204" pitchFamily="34" charset="0"/>
                  <a:cs typeface="Arial" panose="020B0604020202020204" pitchFamily="34" charset="0"/>
                </a:rPr>
                <a:t>chối, </a:t>
              </a:r>
              <a:r>
                <a:rPr lang="vi-VN" sz="3200" dirty="0">
                  <a:latin typeface="Arial" panose="020B0604020202020204" pitchFamily="34" charset="0"/>
                  <a:cs typeface="Arial" panose="020B0604020202020204" pitchFamily="34" charset="0"/>
                </a:rPr>
                <a:t>đồng chí cảm ơn I-va-nốp và ngồi vào ghế cắt tóc</a:t>
              </a:r>
              <a:r>
                <a:rPr lang="vi-VN" sz="3200" dirty="0" smtClean="0">
                  <a:latin typeface="Arial" panose="020B0604020202020204" pitchFamily="34" charset="0"/>
                  <a:cs typeface="Arial" panose="020B0604020202020204" pitchFamily="34" charset="0"/>
                </a:rPr>
                <a:t>.</a:t>
              </a:r>
              <a:endPar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9" name="Oval 18"/>
            <p:cNvSpPr/>
            <p:nvPr/>
          </p:nvSpPr>
          <p:spPr>
            <a:xfrm>
              <a:off x="676387" y="527076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grpSp>
      <p:grpSp>
        <p:nvGrpSpPr>
          <p:cNvPr id="14" name="Group 13"/>
          <p:cNvGrpSpPr/>
          <p:nvPr/>
        </p:nvGrpSpPr>
        <p:grpSpPr>
          <a:xfrm>
            <a:off x="366709" y="2987610"/>
            <a:ext cx="11227255" cy="1736646"/>
            <a:chOff x="594952" y="3128425"/>
            <a:chExt cx="11227255" cy="1736646"/>
          </a:xfrm>
        </p:grpSpPr>
        <p:sp>
          <p:nvSpPr>
            <p:cNvPr id="11" name="TextBox 10"/>
            <p:cNvSpPr txBox="1"/>
            <p:nvPr/>
          </p:nvSpPr>
          <p:spPr>
            <a:xfrm>
              <a:off x="2075637" y="3128425"/>
              <a:ext cx="9746570"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smtClean="0">
                  <a:latin typeface="Arial" panose="020B0604020202020204" pitchFamily="34" charset="0"/>
                  <a:cs typeface="Arial" panose="020B0604020202020204" pitchFamily="34" charset="0"/>
                </a:rPr>
                <a:t>Tuy </a:t>
              </a:r>
              <a:r>
                <a:rPr lang="vi-VN" sz="3200" dirty="0">
                  <a:latin typeface="Arial" panose="020B0604020202020204" pitchFamily="34" charset="0"/>
                  <a:cs typeface="Arial" panose="020B0604020202020204" pitchFamily="34" charset="0"/>
                </a:rPr>
                <a:t>đồng chí không muốn làm mất trật tự, nhưng tôi có quyền nhường chỗ và đổi chỗ cho đồng chí. </a:t>
              </a:r>
            </a:p>
          </p:txBody>
        </p:sp>
        <p:sp>
          <p:nvSpPr>
            <p:cNvPr id="32" name="Oval 31"/>
            <p:cNvSpPr/>
            <p:nvPr/>
          </p:nvSpPr>
          <p:spPr>
            <a:xfrm>
              <a:off x="594952" y="3485282"/>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grpSp>
      <p:sp>
        <p:nvSpPr>
          <p:cNvPr id="30" name="文本框 11"/>
          <p:cNvSpPr txBox="1"/>
          <p:nvPr/>
        </p:nvSpPr>
        <p:spPr>
          <a:xfrm>
            <a:off x="226350" y="1079359"/>
            <a:ext cx="11467340" cy="5632311"/>
          </a:xfrm>
          <a:prstGeom prst="rect">
            <a:avLst/>
          </a:prstGeom>
          <a:noFill/>
        </p:spPr>
        <p:txBody>
          <a:bodyPr wrap="square" rtlCol="0">
            <a:spAutoFit/>
          </a:bodyPr>
          <a:lstStyle/>
          <a:p>
            <a:pPr algn="just"/>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smtClean="0">
                <a:latin typeface="Arial" panose="020B0604020202020204" pitchFamily="34" charset="0"/>
                <a:cs typeface="Arial" panose="020B0604020202020204" pitchFamily="34" charset="0"/>
                <a:sym typeface="字魂59号-创粗黑" panose="00000500000000000000" pitchFamily="2" charset="-122"/>
              </a:rPr>
              <a:t>a</a:t>
            </a:r>
            <a:r>
              <a:rPr lang="vi-VN" sz="3600" dirty="0" smtClean="0">
                <a:latin typeface="Arial" panose="020B0604020202020204" pitchFamily="34" charset="0"/>
                <a:cs typeface="Arial" panose="020B0604020202020204" pitchFamily="34" charset="0"/>
              </a:rPr>
              <a:t>nh </a:t>
            </a:r>
            <a:r>
              <a:rPr lang="vi-VN" sz="3600" dirty="0">
                <a:latin typeface="Arial" panose="020B0604020202020204" pitchFamily="34" charset="0"/>
                <a:cs typeface="Arial" panose="020B0604020202020204" pitchFamily="34" charset="0"/>
              </a:rPr>
              <a:t>công nhân I-va-nốp đang chờ tới lượt </a:t>
            </a:r>
            <a:r>
              <a:rPr lang="vi-VN" sz="3600" dirty="0" smtClean="0">
                <a:latin typeface="Arial" panose="020B0604020202020204" pitchFamily="34" charset="0"/>
                <a:cs typeface="Arial" panose="020B0604020202020204" pitchFamily="34" charset="0"/>
              </a:rPr>
              <a:t>mình</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thì </a:t>
            </a:r>
            <a:r>
              <a:rPr lang="vi-VN" sz="3600" dirty="0">
                <a:latin typeface="Arial" panose="020B0604020202020204" pitchFamily="34" charset="0"/>
                <a:cs typeface="Arial" panose="020B0604020202020204" pitchFamily="34" charset="0"/>
              </a:rPr>
              <a:t>cửa phòng lại mở, một người nữa </a:t>
            </a:r>
            <a:r>
              <a:rPr lang="en-US" sz="3600" dirty="0" err="1" smtClean="0">
                <a:latin typeface="Arial" panose="020B0604020202020204" pitchFamily="34" charset="0"/>
                <a:cs typeface="Arial" panose="020B0604020202020204" pitchFamily="34" charset="0"/>
              </a:rPr>
              <a:t>tiến</a:t>
            </a:r>
            <a:r>
              <a:rPr lang="vi-VN" sz="3600" dirty="0" smtClean="0">
                <a:latin typeface="Arial" panose="020B0604020202020204" pitchFamily="34" charset="0"/>
                <a:cs typeface="Arial" panose="020B0604020202020204" pitchFamily="34" charset="0"/>
              </a:rPr>
              <a:t> vào…</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Một </a:t>
            </a:r>
            <a:r>
              <a:rPr lang="vi-VN" sz="3600" dirty="0">
                <a:latin typeface="Arial" panose="020B0604020202020204" pitchFamily="34" charset="0"/>
                <a:cs typeface="Arial" panose="020B0604020202020204" pitchFamily="34" charset="0"/>
              </a:rPr>
              <a:t>lát sau, </a:t>
            </a:r>
            <a:r>
              <a:rPr lang="vi-VN" sz="3600" dirty="0" smtClean="0">
                <a:latin typeface="Arial" panose="020B0604020202020204" pitchFamily="34" charset="0"/>
                <a:cs typeface="Arial" panose="020B0604020202020204" pitchFamily="34" charset="0"/>
              </a:rPr>
              <a:t>I-va-nốp </a:t>
            </a:r>
            <a:r>
              <a:rPr lang="vi-VN" sz="3600" dirty="0">
                <a:latin typeface="Arial" panose="020B0604020202020204" pitchFamily="34" charset="0"/>
                <a:cs typeface="Arial" panose="020B0604020202020204" pitchFamily="34" charset="0"/>
              </a:rPr>
              <a:t>đứng dậy và </a:t>
            </a:r>
            <a:r>
              <a:rPr lang="vi-VN" sz="3600" dirty="0" smtClean="0">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Đồng </a:t>
            </a:r>
            <a:r>
              <a:rPr lang="vi-VN" sz="3600" dirty="0">
                <a:latin typeface="Arial" panose="020B0604020202020204" pitchFamily="34" charset="0"/>
                <a:cs typeface="Arial" panose="020B0604020202020204" pitchFamily="34" charset="0"/>
              </a:rPr>
              <a:t>chí </a:t>
            </a:r>
            <a:r>
              <a:rPr lang="vi-VN" sz="3600" dirty="0" smtClean="0">
                <a:latin typeface="Arial" panose="020B0604020202020204" pitchFamily="34" charset="0"/>
                <a:cs typeface="Arial" panose="020B0604020202020204" pitchFamily="34" charset="0"/>
              </a:rPr>
              <a:t>Lê-nin</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giờ đã đến lượt </a:t>
            </a:r>
            <a:r>
              <a:rPr lang="vi-VN" sz="3600" dirty="0" smtClean="0">
                <a:latin typeface="Arial" panose="020B0604020202020204" pitchFamily="34" charset="0"/>
                <a:cs typeface="Arial" panose="020B0604020202020204" pitchFamily="34" charset="0"/>
              </a:rPr>
              <a:t>tôi.</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Tuy </a:t>
            </a:r>
            <a:r>
              <a:rPr lang="vi-VN" sz="3600" dirty="0">
                <a:latin typeface="Arial" panose="020B0604020202020204" pitchFamily="34" charset="0"/>
                <a:cs typeface="Arial" panose="020B0604020202020204" pitchFamily="34" charset="0"/>
              </a:rPr>
              <a:t>đồng chí không muốn làm mất trật tự, nhưng tôi có quyền nhường chỗ và đổi chỗ cho đồng chí</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Đó </a:t>
            </a:r>
            <a:r>
              <a:rPr lang="vi-VN" sz="3600" dirty="0">
                <a:latin typeface="Arial" panose="020B0604020202020204" pitchFamily="34" charset="0"/>
                <a:cs typeface="Arial" panose="020B0604020202020204" pitchFamily="34" charset="0"/>
              </a:rPr>
              <a:t>là quyền của tôi</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Mọi </a:t>
            </a:r>
            <a:r>
              <a:rPr lang="vi-VN" sz="3600" dirty="0">
                <a:latin typeface="Arial" panose="020B0604020202020204" pitchFamily="34" charset="0"/>
                <a:cs typeface="Arial" panose="020B0604020202020204" pitchFamily="34" charset="0"/>
              </a:rPr>
              <a:t>người đều cho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I-va-nốp </a:t>
            </a:r>
            <a:r>
              <a:rPr lang="vi-VN" sz="3600" dirty="0">
                <a:latin typeface="Arial" panose="020B0604020202020204" pitchFamily="34" charset="0"/>
                <a:cs typeface="Arial" panose="020B0604020202020204" pitchFamily="34" charset="0"/>
              </a:rPr>
              <a:t>nói rất đúng. </a:t>
            </a:r>
            <a:r>
              <a:rPr lang="vi-VN" sz="3600" dirty="0" smtClean="0">
                <a:latin typeface="Arial" panose="020B0604020202020204" pitchFamily="34" charset="0"/>
                <a:cs typeface="Arial" panose="020B0604020202020204" pitchFamily="34" charset="0"/>
              </a:rPr>
              <a:t>Lê-nin không </a:t>
            </a:r>
            <a:r>
              <a:rPr lang="vi-VN" sz="3600" dirty="0">
                <a:latin typeface="Arial" panose="020B0604020202020204" pitchFamily="34" charset="0"/>
                <a:cs typeface="Arial" panose="020B0604020202020204" pitchFamily="34" charset="0"/>
              </a:rPr>
              <a:t>tiện từ </a:t>
            </a:r>
            <a:r>
              <a:rPr lang="vi-VN" sz="3600" dirty="0" smtClean="0">
                <a:latin typeface="Arial" panose="020B0604020202020204" pitchFamily="34" charset="0"/>
                <a:cs typeface="Arial" panose="020B0604020202020204" pitchFamily="34" charset="0"/>
              </a:rPr>
              <a:t>chối, </a:t>
            </a:r>
            <a:r>
              <a:rPr lang="vi-VN" sz="3600" dirty="0">
                <a:latin typeface="Arial" panose="020B0604020202020204" pitchFamily="34" charset="0"/>
                <a:cs typeface="Arial" panose="020B0604020202020204" pitchFamily="34" charset="0"/>
              </a:rPr>
              <a:t>đồng chí cảm ơn I-va-nốp và ngồi vào ghế cắt tóc</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r"/>
            <a:r>
              <a:rPr lang="en-US" sz="3600" dirty="0" smtClean="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Lăng</a:t>
            </a:r>
            <a:endParaRPr lang="en-US" sz="3600" dirty="0">
              <a:latin typeface="Arial" panose="020B0604020202020204" pitchFamily="34" charset="0"/>
              <a:cs typeface="Arial" panose="020B0604020202020204" pitchFamily="34" charset="0"/>
            </a:endParaRPr>
          </a:p>
        </p:txBody>
      </p:sp>
      <p:sp>
        <p:nvSpPr>
          <p:cNvPr id="34" name="MH_SubTitle_1"/>
          <p:cNvSpPr>
            <a:spLocks noChangeArrowheads="1"/>
          </p:cNvSpPr>
          <p:nvPr>
            <p:custDataLst>
              <p:tags r:id="rId1"/>
            </p:custDataLst>
          </p:nvPr>
        </p:nvSpPr>
        <p:spPr bwMode="gray">
          <a:xfrm>
            <a:off x="1596807" y="61226"/>
            <a:ext cx="8759558" cy="48160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87464">
            <a:off x="345932" y="156832"/>
            <a:ext cx="1260645" cy="1260645"/>
          </a:xfrm>
          <a:prstGeom prst="rect">
            <a:avLst/>
          </a:prstGeom>
        </p:spPr>
      </p:pic>
      <p:sp>
        <p:nvSpPr>
          <p:cNvPr id="43" name="Rectangle 254">
            <a:extLst>
              <a:ext uri="{FF2B5EF4-FFF2-40B4-BE49-F238E27FC236}">
                <a16:creationId xmlns:a16="http://schemas.microsoft.com/office/drawing/2014/main" id="{27F28629-ED65-4F49-92D8-FAC69F49025D}"/>
              </a:ext>
            </a:extLst>
          </p:cNvPr>
          <p:cNvSpPr/>
          <p:nvPr/>
        </p:nvSpPr>
        <p:spPr>
          <a:xfrm>
            <a:off x="1694365" y="129322"/>
            <a:ext cx="9944100" cy="520110"/>
          </a:xfrm>
          <a:prstGeom prst="rect">
            <a:avLst/>
          </a:prstGeom>
        </p:spPr>
        <p:txBody>
          <a:bodyPr wrap="square" lIns="0" tIns="0" rIns="0" bIns="0">
            <a:noAutofit/>
          </a:bodyPr>
          <a:lstStyle/>
          <a:p>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1.Tìm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nvGrpSpPr>
          <p:cNvPr id="37" name="Group 36"/>
          <p:cNvGrpSpPr/>
          <p:nvPr/>
        </p:nvGrpSpPr>
        <p:grpSpPr>
          <a:xfrm>
            <a:off x="363731" y="722058"/>
            <a:ext cx="11210273" cy="3046988"/>
            <a:chOff x="363731" y="722058"/>
            <a:chExt cx="11210273" cy="3046988"/>
          </a:xfrm>
        </p:grpSpPr>
        <p:sp>
          <p:nvSpPr>
            <p:cNvPr id="31" name="Oval 30"/>
            <p:cNvSpPr/>
            <p:nvPr/>
          </p:nvSpPr>
          <p:spPr>
            <a:xfrm>
              <a:off x="363731" y="1525355"/>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latin typeface="Arial" panose="020B0604020202020204" pitchFamily="34" charset="0"/>
                  <a:cs typeface="Arial" panose="020B0604020202020204" pitchFamily="34" charset="0"/>
                </a:rPr>
                <a:t>1</a:t>
              </a:r>
              <a:endParaRPr lang="en-US" sz="3600" dirty="0">
                <a:solidFill>
                  <a:srgbClr val="002060"/>
                </a:solidFill>
                <a:latin typeface="Arial" panose="020B0604020202020204" pitchFamily="34" charset="0"/>
                <a:cs typeface="Arial" panose="020B0604020202020204" pitchFamily="34" charset="0"/>
              </a:endParaRPr>
            </a:p>
          </p:txBody>
        </p:sp>
        <p:grpSp>
          <p:nvGrpSpPr>
            <p:cNvPr id="33" name="Group 32"/>
            <p:cNvGrpSpPr/>
            <p:nvPr/>
          </p:nvGrpSpPr>
          <p:grpSpPr>
            <a:xfrm>
              <a:off x="1894587" y="722058"/>
              <a:ext cx="9679417" cy="3046988"/>
              <a:chOff x="1894587" y="722058"/>
              <a:chExt cx="9679417" cy="3046988"/>
            </a:xfrm>
          </p:grpSpPr>
          <p:sp>
            <p:nvSpPr>
              <p:cNvPr id="9" name="Rounded Rectangle 8"/>
              <p:cNvSpPr/>
              <p:nvPr/>
            </p:nvSpPr>
            <p:spPr>
              <a:xfrm>
                <a:off x="1894587" y="750633"/>
                <a:ext cx="9621138" cy="214167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2096120" y="722058"/>
                <a:ext cx="9477884" cy="3046988"/>
              </a:xfrm>
              <a:prstGeom prst="rect">
                <a:avLst/>
              </a:prstGeom>
              <a:noFill/>
            </p:spPr>
            <p:txBody>
              <a:bodyPr wrap="square" rtlCol="0">
                <a:spAutoFit/>
              </a:bodyPr>
              <a:lstStyle/>
              <a:p>
                <a:pPr>
                  <a:lnSpc>
                    <a:spcPct val="150000"/>
                  </a:lnSpc>
                </a:pP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a:latin typeface="Arial" panose="020B0604020202020204" pitchFamily="34" charset="0"/>
                    <a:cs typeface="Arial" panose="020B0604020202020204" pitchFamily="34" charset="0"/>
                    <a:sym typeface="字魂59号-创粗黑" panose="00000500000000000000" pitchFamily="2" charset="-122"/>
                  </a:rPr>
                  <a:t>a</a:t>
                </a:r>
                <a:r>
                  <a:rPr lang="vi-VN" sz="3200" dirty="0">
                    <a:latin typeface="Arial" panose="020B0604020202020204" pitchFamily="34" charset="0"/>
                    <a:cs typeface="Arial" panose="020B0604020202020204" pitchFamily="34" charset="0"/>
                  </a:rPr>
                  <a:t>nh công nhân I-va-nốp đang chờ tới lượt mình thì cửa phòng lại mở, một </a:t>
                </a:r>
                <a:r>
                  <a:rPr lang="en-US" sz="3200" dirty="0" smtClean="0">
                    <a:latin typeface="Arial" panose="020B0604020202020204" pitchFamily="34" charset="0"/>
                    <a:cs typeface="Arial" panose="020B0604020202020204" pitchFamily="34" charset="0"/>
                  </a:rPr>
                  <a:t>n</a:t>
                </a:r>
                <a:r>
                  <a:rPr lang="vi-VN" sz="3200" dirty="0" smtClean="0">
                    <a:latin typeface="Arial" panose="020B0604020202020204" pitchFamily="34" charset="0"/>
                    <a:cs typeface="Arial" panose="020B0604020202020204" pitchFamily="34" charset="0"/>
                  </a:rPr>
                  <a:t>gười </a:t>
                </a:r>
                <a:r>
                  <a:rPr lang="vi-VN" sz="3200" dirty="0">
                    <a:latin typeface="Arial" panose="020B0604020202020204" pitchFamily="34" charset="0"/>
                    <a:cs typeface="Arial" panose="020B0604020202020204" pitchFamily="34" charset="0"/>
                  </a:rPr>
                  <a:t>nữa </a:t>
                </a:r>
                <a:r>
                  <a:rPr lang="en-US" sz="3200" dirty="0" err="1">
                    <a:latin typeface="Arial" panose="020B0604020202020204" pitchFamily="34" charset="0"/>
                    <a:cs typeface="Arial" panose="020B0604020202020204" pitchFamily="34" charset="0"/>
                  </a:rPr>
                  <a:t>tiến</a:t>
                </a:r>
                <a:r>
                  <a:rPr lang="vi-VN" sz="3200" dirty="0">
                    <a:latin typeface="Arial" panose="020B0604020202020204" pitchFamily="34" charset="0"/>
                    <a:cs typeface="Arial" panose="020B0604020202020204" pitchFamily="34" charset="0"/>
                  </a:rPr>
                  <a:t> vào</a:t>
                </a:r>
                <a:r>
                  <a:rPr lang="en-US" sz="3200" dirty="0">
                    <a:latin typeface="Arial" panose="020B0604020202020204" pitchFamily="34" charset="0"/>
                    <a:cs typeface="Arial" panose="020B0604020202020204" pitchFamily="34" charset="0"/>
                  </a:rPr>
                  <a:t>. </a:t>
                </a:r>
              </a:p>
              <a:p>
                <a:pPr>
                  <a:lnSpc>
                    <a:spcPct val="150000"/>
                  </a:lnSpc>
                </a:pPr>
                <a:endParaRPr lang="en-US" sz="3200" dirty="0"/>
              </a:p>
            </p:txBody>
          </p:sp>
        </p:grpSp>
      </p:grpSp>
    </p:spTree>
    <p:extLst>
      <p:ext uri="{BB962C8B-B14F-4D97-AF65-F5344CB8AC3E}">
        <p14:creationId xmlns:p14="http://schemas.microsoft.com/office/powerpoint/2010/main" val="317297753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2" y="587456"/>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6"/>
            <a:srcRect/>
            <a:stretch/>
          </p:blipFill>
          <p:spPr>
            <a:xfrm>
              <a:off x="1900323" y="1942995"/>
              <a:ext cx="4143666" cy="2762445"/>
            </a:xfrm>
            <a:prstGeom prst="rect">
              <a:avLst/>
            </a:prstGeom>
          </p:spPr>
        </p:pic>
      </p:grpSp>
      <p:sp>
        <p:nvSpPr>
          <p:cNvPr id="28" name="Oval 27"/>
          <p:cNvSpPr/>
          <p:nvPr/>
        </p:nvSpPr>
        <p:spPr>
          <a:xfrm>
            <a:off x="5345854" y="1388653"/>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latin typeface="Arial" panose="020B0604020202020204" pitchFamily="34" charset="0"/>
                <a:cs typeface="Arial" panose="020B0604020202020204" pitchFamily="34" charset="0"/>
              </a:rPr>
              <a:t>1</a:t>
            </a:r>
            <a:endParaRPr lang="en-US" sz="3600" dirty="0">
              <a:solidFill>
                <a:srgbClr val="002060"/>
              </a:solidFill>
              <a:latin typeface="Arial" panose="020B0604020202020204" pitchFamily="34" charset="0"/>
              <a:cs typeface="Arial" panose="020B0604020202020204" pitchFamily="34" charset="0"/>
            </a:endParaRPr>
          </a:p>
        </p:txBody>
      </p:sp>
      <p:sp>
        <p:nvSpPr>
          <p:cNvPr id="38" name="TextBox 37"/>
          <p:cNvSpPr txBox="1"/>
          <p:nvPr/>
        </p:nvSpPr>
        <p:spPr>
          <a:xfrm>
            <a:off x="1933545" y="5989149"/>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3</a:t>
            </a:r>
            <a:endParaRPr lang="en-US" sz="3600" b="1" dirty="0">
              <a:solidFill>
                <a:srgbClr val="FF8E00"/>
              </a:solidFill>
              <a:latin typeface="Arial" panose="020B0604020202020204" pitchFamily="34" charset="0"/>
              <a:cs typeface="Arial" panose="020B0604020202020204" pitchFamily="34" charset="0"/>
            </a:endParaRPr>
          </a:p>
        </p:txBody>
      </p:sp>
      <p:grpSp>
        <p:nvGrpSpPr>
          <p:cNvPr id="43" name="Group 42"/>
          <p:cNvGrpSpPr/>
          <p:nvPr/>
        </p:nvGrpSpPr>
        <p:grpSpPr>
          <a:xfrm>
            <a:off x="1085850" y="160066"/>
            <a:ext cx="9548709" cy="1104399"/>
            <a:chOff x="2764903" y="185846"/>
            <a:chExt cx="7539660" cy="1104399"/>
          </a:xfrm>
        </p:grpSpPr>
        <p:sp>
          <p:nvSpPr>
            <p:cNvPr id="44" name="MH_SubTitle_1"/>
            <p:cNvSpPr>
              <a:spLocks noChangeArrowheads="1"/>
            </p:cNvSpPr>
            <p:nvPr>
              <p:custDataLst>
                <p:tags r:id="rId1"/>
              </p:custDataLst>
            </p:nvPr>
          </p:nvSpPr>
          <p:spPr bwMode="gray">
            <a:xfrm>
              <a:off x="2764903" y="185846"/>
              <a:ext cx="7539660" cy="110439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Rectangle 254">
              <a:extLst>
                <a:ext uri="{FF2B5EF4-FFF2-40B4-BE49-F238E27FC236}">
                  <a16:creationId xmlns:a16="http://schemas.microsoft.com/office/drawing/2014/main" id="{27F28629-ED65-4F49-92D8-FAC69F49025D}"/>
                </a:ext>
              </a:extLst>
            </p:cNvPr>
            <p:cNvSpPr/>
            <p:nvPr/>
          </p:nvSpPr>
          <p:spPr>
            <a:xfrm>
              <a:off x="3066423" y="324013"/>
              <a:ext cx="7089147"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14" name="Straight Connector 13"/>
          <p:cNvCxnSpPr/>
          <p:nvPr/>
        </p:nvCxnSpPr>
        <p:spPr>
          <a:xfrm>
            <a:off x="706132" y="4437098"/>
            <a:ext cx="4091769"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80815" y="2962570"/>
            <a:ext cx="669197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28600" y="4437098"/>
            <a:ext cx="4417264"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886358" y="4445734"/>
            <a:ext cx="92930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7461" y="295802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7662585" y="448661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4861158" y="356125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55443" y="3587293"/>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39475" y="5973445"/>
            <a:ext cx="433587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081985" y="3748059"/>
            <a:ext cx="836149" cy="78777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351737" y="4148093"/>
            <a:ext cx="397833" cy="512583"/>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473201" y="1667288"/>
            <a:ext cx="11342462" cy="4708981"/>
          </a:xfrm>
          <a:prstGeom prst="rect">
            <a:avLst/>
          </a:prstGeom>
          <a:noFill/>
        </p:spPr>
        <p:txBody>
          <a:bodyPr wrap="square" rtlCol="0">
            <a:spAutoFit/>
          </a:bodyPr>
          <a:lstStyle/>
          <a:p>
            <a:pPr algn="just">
              <a:lnSpc>
                <a:spcPct val="250000"/>
              </a:lnSpc>
            </a:pP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smtClean="0">
                <a:latin typeface="Arial" panose="020B0604020202020204" pitchFamily="34" charset="0"/>
                <a:cs typeface="Arial" panose="020B0604020202020204" pitchFamily="34" charset="0"/>
                <a:sym typeface="字魂59号-创粗黑" panose="00000500000000000000" pitchFamily="2" charset="-122"/>
              </a:rPr>
              <a:t>a</a:t>
            </a:r>
            <a:r>
              <a:rPr lang="vi-VN" sz="4000" dirty="0" smtClean="0">
                <a:latin typeface="Arial" panose="020B0604020202020204" pitchFamily="34" charset="0"/>
                <a:cs typeface="Arial" panose="020B0604020202020204" pitchFamily="34" charset="0"/>
              </a:rPr>
              <a:t>nh </a:t>
            </a:r>
            <a:r>
              <a:rPr lang="vi-VN" sz="4000" dirty="0">
                <a:latin typeface="Arial" panose="020B0604020202020204" pitchFamily="34" charset="0"/>
                <a:cs typeface="Arial" panose="020B0604020202020204" pitchFamily="34" charset="0"/>
              </a:rPr>
              <a:t>công nhân I-va-nốp đang chờ tới lượt </a:t>
            </a:r>
            <a:r>
              <a:rPr lang="vi-VN" sz="4000" dirty="0" smtClean="0">
                <a:latin typeface="Arial" panose="020B0604020202020204" pitchFamily="34" charset="0"/>
                <a:cs typeface="Arial" panose="020B0604020202020204" pitchFamily="34" charset="0"/>
              </a:rPr>
              <a:t>mình</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cửa </a:t>
            </a:r>
            <a:r>
              <a:rPr lang="vi-VN" sz="4000" dirty="0">
                <a:latin typeface="Arial" panose="020B0604020202020204" pitchFamily="34" charset="0"/>
                <a:cs typeface="Arial" panose="020B0604020202020204" pitchFamily="34" charset="0"/>
              </a:rPr>
              <a:t>phòng lại </a:t>
            </a:r>
            <a:r>
              <a:rPr lang="vi-VN" sz="4000" dirty="0" smtClean="0">
                <a:latin typeface="Arial" panose="020B0604020202020204" pitchFamily="34" charset="0"/>
                <a:cs typeface="Arial" panose="020B0604020202020204" pitchFamily="34" charset="0"/>
              </a:rPr>
              <a:t>mở,</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một </a:t>
            </a:r>
            <a:r>
              <a:rPr lang="vi-VN" sz="4000" dirty="0">
                <a:latin typeface="Arial" panose="020B0604020202020204" pitchFamily="34" charset="0"/>
                <a:cs typeface="Arial" panose="020B0604020202020204" pitchFamily="34" charset="0"/>
              </a:rPr>
              <a:t>người nữa </a:t>
            </a:r>
            <a:r>
              <a:rPr lang="en-US" sz="4000" dirty="0" err="1" smtClean="0">
                <a:latin typeface="Arial" panose="020B0604020202020204" pitchFamily="34" charset="0"/>
                <a:cs typeface="Arial" panose="020B0604020202020204" pitchFamily="34" charset="0"/>
              </a:rPr>
              <a:t>tiến</a:t>
            </a:r>
            <a:r>
              <a:rPr lang="vi-VN" sz="4000" dirty="0" smtClean="0">
                <a:latin typeface="Arial" panose="020B0604020202020204" pitchFamily="34" charset="0"/>
                <a:cs typeface="Arial" panose="020B0604020202020204" pitchFamily="34" charset="0"/>
              </a:rPr>
              <a:t> vào</a:t>
            </a:r>
            <a:r>
              <a:rPr lang="en-US" sz="40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0594531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heel(1)">
                                      <p:cBhvr>
                                        <p:cTn id="60" dur="20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heel(1)">
                                      <p:cBhvr>
                                        <p:cTn id="6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P spid="34" grpId="0"/>
      <p:bldP spid="37" grpId="0"/>
      <p:bldP spid="41" grpId="0" animBg="1"/>
      <p:bldP spid="46"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flipV="1">
            <a:off x="5570403" y="4656448"/>
            <a:ext cx="6133917" cy="52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25895" y="3029636"/>
            <a:ext cx="9799811" cy="2779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0915" y="6264712"/>
            <a:ext cx="8486959" cy="1"/>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900366" y="1327429"/>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sp>
        <p:nvSpPr>
          <p:cNvPr id="34" name="TextBox 33"/>
          <p:cNvSpPr txBox="1"/>
          <p:nvPr/>
        </p:nvSpPr>
        <p:spPr>
          <a:xfrm>
            <a:off x="6774359" y="3054818"/>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8286905" y="463631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2708411" y="3661168"/>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77402" y="99099"/>
            <a:ext cx="10666606" cy="1110378"/>
            <a:chOff x="2775390" y="-506228"/>
            <a:chExt cx="7539660" cy="1110378"/>
          </a:xfrm>
        </p:grpSpPr>
        <p:sp>
          <p:nvSpPr>
            <p:cNvPr id="33" name="MH_SubTitle_1"/>
            <p:cNvSpPr>
              <a:spLocks noChangeArrowheads="1"/>
            </p:cNvSpPr>
            <p:nvPr>
              <p:custDataLst>
                <p:tags r:id="rId1"/>
              </p:custDataLst>
            </p:nvPr>
          </p:nvSpPr>
          <p:spPr bwMode="gray">
            <a:xfrm>
              <a:off x="2775390" y="-506228"/>
              <a:ext cx="7539660" cy="1110378"/>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Rectangle 254">
              <a:extLst>
                <a:ext uri="{FF2B5EF4-FFF2-40B4-BE49-F238E27FC236}">
                  <a16:creationId xmlns:a16="http://schemas.microsoft.com/office/drawing/2014/main" id="{27F28629-ED65-4F49-92D8-FAC69F49025D}"/>
                </a:ext>
              </a:extLst>
            </p:cNvPr>
            <p:cNvSpPr/>
            <p:nvPr/>
          </p:nvSpPr>
          <p:spPr>
            <a:xfrm>
              <a:off x="3065654" y="-375957"/>
              <a:ext cx="7089147"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36" name="Straight Connector 35"/>
          <p:cNvCxnSpPr/>
          <p:nvPr/>
        </p:nvCxnSpPr>
        <p:spPr>
          <a:xfrm>
            <a:off x="783315" y="4636316"/>
            <a:ext cx="171223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56041" y="2058277"/>
            <a:ext cx="1388177" cy="1012215"/>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999689" y="3659455"/>
            <a:ext cx="2221540" cy="119404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583244" y="1536386"/>
            <a:ext cx="11342462" cy="5078313"/>
          </a:xfrm>
          <a:prstGeom prst="rect">
            <a:avLst/>
          </a:prstGeom>
          <a:noFill/>
        </p:spPr>
        <p:txBody>
          <a:bodyPr wrap="square" rtlCol="0">
            <a:spAutoFit/>
          </a:bodyPr>
          <a:lstStyle/>
          <a:p>
            <a:pPr algn="just">
              <a:lnSpc>
                <a:spcPct val="200000"/>
              </a:lnSpc>
            </a:pPr>
            <a:r>
              <a:rPr lang="vi-VN" sz="5400" dirty="0" smtClean="0">
                <a:latin typeface="Arial" panose="020B0604020202020204" pitchFamily="34" charset="0"/>
                <a:cs typeface="Arial" panose="020B0604020202020204" pitchFamily="34" charset="0"/>
              </a:rPr>
              <a:t>Tuy </a:t>
            </a:r>
            <a:r>
              <a:rPr lang="vi-VN" sz="5400" dirty="0">
                <a:latin typeface="Arial" panose="020B0604020202020204" pitchFamily="34" charset="0"/>
                <a:cs typeface="Arial" panose="020B0604020202020204" pitchFamily="34" charset="0"/>
              </a:rPr>
              <a:t>đồng chí không muốn làm mất trật tự</a:t>
            </a:r>
            <a:r>
              <a:rPr lang="vi-VN" sz="5400" dirty="0" smtClean="0">
                <a:latin typeface="Arial" panose="020B0604020202020204" pitchFamily="34" charset="0"/>
                <a:cs typeface="Arial" panose="020B0604020202020204" pitchFamily="34" charset="0"/>
              </a:rPr>
              <a:t>,</a:t>
            </a:r>
            <a:r>
              <a:rPr lang="en-US" sz="5400" dirty="0" smtClean="0">
                <a:latin typeface="Arial" panose="020B0604020202020204" pitchFamily="34" charset="0"/>
                <a:cs typeface="Arial" panose="020B0604020202020204" pitchFamily="34" charset="0"/>
              </a:rPr>
              <a:t> </a:t>
            </a:r>
            <a:r>
              <a:rPr lang="vi-VN" sz="5400" dirty="0" smtClean="0">
                <a:latin typeface="Arial" panose="020B0604020202020204" pitchFamily="34" charset="0"/>
                <a:cs typeface="Arial" panose="020B0604020202020204" pitchFamily="34" charset="0"/>
              </a:rPr>
              <a:t>nhưng </a:t>
            </a:r>
            <a:r>
              <a:rPr lang="vi-VN" sz="5400" dirty="0">
                <a:latin typeface="Arial" panose="020B0604020202020204" pitchFamily="34" charset="0"/>
                <a:cs typeface="Arial" panose="020B0604020202020204" pitchFamily="34" charset="0"/>
              </a:rPr>
              <a:t>tôi có quyền nhường chỗ và đổi chỗ cho đồng chí. </a:t>
            </a:r>
          </a:p>
        </p:txBody>
      </p:sp>
    </p:spTree>
    <p:extLst>
      <p:ext uri="{BB962C8B-B14F-4D97-AF65-F5344CB8AC3E}">
        <p14:creationId xmlns:p14="http://schemas.microsoft.com/office/powerpoint/2010/main" val="424262483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heel(1)">
                                      <p:cBhvr>
                                        <p:cTn id="50" dur="2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8" grpId="0" animBg="1"/>
      <p:bldP spid="39"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466761" y="561733"/>
            <a:ext cx="11595776" cy="5602383"/>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a:off x="8575605" y="3275097"/>
            <a:ext cx="2110411" cy="4995"/>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25494" y="3243528"/>
            <a:ext cx="613496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1458" y="4626381"/>
            <a:ext cx="9999937"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581650" y="138878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sp>
        <p:nvSpPr>
          <p:cNvPr id="34" name="TextBox 33"/>
          <p:cNvSpPr txBox="1"/>
          <p:nvPr/>
        </p:nvSpPr>
        <p:spPr>
          <a:xfrm>
            <a:off x="4792373" y="331770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5627853" y="469382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8245251" y="2407767"/>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36" name="MH_SubTitle_1"/>
          <p:cNvSpPr>
            <a:spLocks noChangeArrowheads="1"/>
          </p:cNvSpPr>
          <p:nvPr>
            <p:custDataLst>
              <p:tags r:id="rId1"/>
            </p:custDataLst>
          </p:nvPr>
        </p:nvSpPr>
        <p:spPr bwMode="gray">
          <a:xfrm>
            <a:off x="932398" y="163511"/>
            <a:ext cx="10666606" cy="1160591"/>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Rectangle 254">
            <a:extLst>
              <a:ext uri="{FF2B5EF4-FFF2-40B4-BE49-F238E27FC236}">
                <a16:creationId xmlns:a16="http://schemas.microsoft.com/office/drawing/2014/main" id="{27F28629-ED65-4F49-92D8-FAC69F49025D}"/>
              </a:ext>
            </a:extLst>
          </p:cNvPr>
          <p:cNvSpPr/>
          <p:nvPr/>
        </p:nvSpPr>
        <p:spPr>
          <a:xfrm>
            <a:off x="1569754" y="301678"/>
            <a:ext cx="1002925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0997" y="4744185"/>
            <a:ext cx="1338835" cy="1338835"/>
          </a:xfrm>
          <a:prstGeom prst="rect">
            <a:avLst/>
          </a:prstGeom>
        </p:spPr>
      </p:pic>
      <p:sp>
        <p:nvSpPr>
          <p:cNvPr id="32" name="Oval 31"/>
          <p:cNvSpPr/>
          <p:nvPr/>
        </p:nvSpPr>
        <p:spPr>
          <a:xfrm>
            <a:off x="7919508" y="2868495"/>
            <a:ext cx="601255" cy="512530"/>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734483" y="2109982"/>
            <a:ext cx="11090365" cy="2800767"/>
          </a:xfrm>
          <a:prstGeom prst="rect">
            <a:avLst/>
          </a:prstGeom>
          <a:noFill/>
        </p:spPr>
        <p:txBody>
          <a:bodyPr wrap="square" rtlCol="0">
            <a:spAutoFit/>
          </a:bodyPr>
          <a:lstStyle/>
          <a:p>
            <a:pPr algn="ctr">
              <a:lnSpc>
                <a:spcPct val="200000"/>
              </a:lnSpc>
            </a:pPr>
            <a:r>
              <a:rPr lang="vi-VN" sz="4400" dirty="0" smtClean="0">
                <a:latin typeface="Arial" panose="020B0604020202020204" pitchFamily="34" charset="0"/>
                <a:cs typeface="Arial" panose="020B0604020202020204" pitchFamily="34" charset="0"/>
              </a:rPr>
              <a:t>Lê-nin </a:t>
            </a:r>
            <a:r>
              <a:rPr lang="vi-VN" sz="4400" dirty="0">
                <a:latin typeface="Arial" panose="020B0604020202020204" pitchFamily="34" charset="0"/>
                <a:cs typeface="Arial" panose="020B0604020202020204" pitchFamily="34" charset="0"/>
              </a:rPr>
              <a:t>không tiện từ chối</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đồng </a:t>
            </a:r>
            <a:r>
              <a:rPr lang="vi-VN" sz="4400" dirty="0">
                <a:latin typeface="Arial" panose="020B0604020202020204" pitchFamily="34" charset="0"/>
                <a:cs typeface="Arial" panose="020B0604020202020204" pitchFamily="34" charset="0"/>
              </a:rPr>
              <a:t>chí </a:t>
            </a:r>
            <a:endParaRPr lang="en-US" sz="4400" dirty="0" smtClean="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cảm </a:t>
            </a:r>
            <a:r>
              <a:rPr lang="vi-VN" sz="4400" dirty="0">
                <a:latin typeface="Arial" panose="020B0604020202020204" pitchFamily="34" charset="0"/>
                <a:cs typeface="Arial" panose="020B0604020202020204" pitchFamily="34" charset="0"/>
              </a:rPr>
              <a:t>ơn I-va-nốp và ngồi vào ghế cắt tóc.</a:t>
            </a:r>
            <a:endParaRPr lang="en-US" altLang="zh-CN" sz="44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09024184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6" grpId="0" animBg="1"/>
      <p:bldP spid="38" grpId="0"/>
      <p:bldP spid="32"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8" name="Group 27"/>
          <p:cNvGrpSpPr/>
          <p:nvPr/>
        </p:nvGrpSpPr>
        <p:grpSpPr>
          <a:xfrm>
            <a:off x="581107" y="755917"/>
            <a:ext cx="11578235" cy="5448905"/>
            <a:chOff x="479734" y="863236"/>
            <a:chExt cx="11578235" cy="5448905"/>
          </a:xfrm>
        </p:grpSpPr>
        <p:sp>
          <p:nvSpPr>
            <p:cNvPr id="29" name="TextBox 28"/>
            <p:cNvSpPr txBox="1"/>
            <p:nvPr/>
          </p:nvSpPr>
          <p:spPr>
            <a:xfrm>
              <a:off x="4118504" y="863236"/>
              <a:ext cx="7735242" cy="1535805"/>
            </a:xfrm>
            <a:prstGeom prst="rect">
              <a:avLst/>
            </a:prstGeom>
            <a:noFill/>
          </p:spPr>
          <p:txBody>
            <a:bodyPr wrap="square" rtlCol="0">
              <a:spAutoFit/>
            </a:bodyPr>
            <a:lstStyle/>
            <a:p>
              <a:pPr lvl="0" algn="just" defTabSz="1289050">
                <a:lnSpc>
                  <a:spcPct val="150000"/>
                </a:lnSpc>
                <a:spcBef>
                  <a:spcPct val="0"/>
                </a:spcBef>
                <a:spcAft>
                  <a:spcPct val="35000"/>
                </a:spcAft>
              </a:pP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a:t>
              </a:r>
              <a:r>
                <a:rPr lang="en-US" altLang="zh-CN" sz="28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ế</a:t>
              </a:r>
              <a:r>
                <a:rPr lang="en-US" altLang="zh-CN"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1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với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nhau</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thì</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p>
            <a:p>
              <a:pPr lvl="0" algn="just" defTabSz="1289050">
                <a:lnSpc>
                  <a:spcPct val="150000"/>
                </a:lnSpc>
                <a:spcBef>
                  <a:spcPct val="0"/>
                </a:spcBef>
                <a:spcAft>
                  <a:spcPct val="35000"/>
                </a:spcAft>
              </a:pP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a:t>
              </a:r>
              <a:r>
                <a:rPr lang="en-US" sz="28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ế</a:t>
              </a: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3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trực</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tiếp</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dấu</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phẩy</a:t>
              </a: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140389" y="3153519"/>
              <a:ext cx="7895696" cy="1384995"/>
            </a:xfrm>
            <a:prstGeom prst="rect">
              <a:avLst/>
            </a:prstGeom>
            <a:noFill/>
          </p:spPr>
          <p:txBody>
            <a:bodyPr wrap="square" rtlCol="0">
              <a:spAutoFit/>
            </a:bodyPr>
            <a:lstStyle/>
            <a:p>
              <a:pPr lvl="0" defTabSz="1289050">
                <a:lnSpc>
                  <a:spcPct val="150000"/>
                </a:lnSpc>
                <a:spcBef>
                  <a:spcPct val="0"/>
                </a:spcBef>
                <a:spcAft>
                  <a:spcPct val="35000"/>
                </a:spcAft>
              </a:pP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t>
              </a:r>
              <a:r>
                <a:rPr lang="en-US" sz="2800" dirty="0" err="1" smtClean="0">
                  <a:latin typeface="Arial" panose="020B0604020202020204" pitchFamily="34" charset="0"/>
                  <a:cs typeface="Arial" panose="020B0604020202020204" pitchFamily="34" charset="0"/>
                </a:rPr>
                <a:t>ế</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Tuy</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nhưng</a:t>
              </a:r>
              <a:r>
                <a:rPr lang="en-US" sz="2800" b="1" dirty="0">
                  <a:latin typeface="Arial" panose="020B0604020202020204" pitchFamily="34" charset="0"/>
                  <a:cs typeface="Arial" panose="020B0604020202020204" pitchFamily="34" charset="0"/>
                </a:rPr>
                <a:t>…</a:t>
              </a:r>
              <a:endParaRPr lang="en-US" sz="2800" dirty="0"/>
            </a:p>
          </p:txBody>
        </p:sp>
        <p:sp>
          <p:nvSpPr>
            <p:cNvPr id="31" name="TextBox 30"/>
            <p:cNvSpPr txBox="1"/>
            <p:nvPr/>
          </p:nvSpPr>
          <p:spPr>
            <a:xfrm>
              <a:off x="4162273" y="5414313"/>
              <a:ext cx="7895696" cy="480131"/>
            </a:xfrm>
            <a:prstGeom prst="rect">
              <a:avLst/>
            </a:prstGeom>
            <a:noFill/>
          </p:spPr>
          <p:txBody>
            <a:bodyPr wrap="square" rtlCol="0">
              <a:spAutoFit/>
            </a:bodyPr>
            <a:lstStyle/>
            <a:p>
              <a:pPr lvl="0" defTabSz="1289050">
                <a:lnSpc>
                  <a:spcPct val="90000"/>
                </a:lnSpc>
                <a:spcBef>
                  <a:spcPct val="0"/>
                </a:spcBef>
                <a:spcAft>
                  <a:spcPct val="35000"/>
                </a:spcAft>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t>
              </a:r>
              <a:r>
                <a:rPr lang="en-US" sz="2800" dirty="0" err="1" smtClean="0">
                  <a:latin typeface="Arial" panose="020B0604020202020204" pitchFamily="34" charset="0"/>
                  <a:cs typeface="Arial" panose="020B0604020202020204" pitchFamily="34" charset="0"/>
                </a:rPr>
                <a:t>ế</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dấu</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phẩy</a:t>
              </a:r>
              <a:r>
                <a:rPr lang="en-US" sz="2800" dirty="0">
                  <a:latin typeface="Arial" panose="020B0604020202020204" pitchFamily="34" charset="0"/>
                  <a:cs typeface="Arial" panose="020B0604020202020204" pitchFamily="34" charset="0"/>
                </a:rPr>
                <a:t>).</a:t>
              </a:r>
              <a:endParaRPr lang="en-US" sz="2800" dirty="0"/>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00" y="1119432"/>
              <a:ext cx="3378200" cy="1519155"/>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959" y="2985077"/>
              <a:ext cx="3384392" cy="1563374"/>
            </a:xfrm>
            <a:prstGeom prst="rect">
              <a:avLst/>
            </a:prstGeom>
            <a:ln>
              <a:noFill/>
            </a:ln>
            <a:effectLst>
              <a:outerShdw blurRad="190500" algn="tl" rotWithShape="0">
                <a:srgbClr val="000000">
                  <a:alpha val="70000"/>
                </a:srgbClr>
              </a:outerShdw>
            </a:effectLst>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34" y="4996614"/>
              <a:ext cx="3444566" cy="1315527"/>
            </a:xfrm>
            <a:prstGeom prst="rect">
              <a:avLst/>
            </a:prstGeom>
            <a:ln>
              <a:noFill/>
            </a:ln>
            <a:effectLst>
              <a:outerShdw blurRad="190500" algn="tl" rotWithShape="0">
                <a:srgbClr val="000000">
                  <a:alpha val="70000"/>
                </a:srgbClr>
              </a:outerShdw>
            </a:effectLst>
          </p:spPr>
        </p:pic>
      </p:grpSp>
      <p:grpSp>
        <p:nvGrpSpPr>
          <p:cNvPr id="11" name="Group 10"/>
          <p:cNvGrpSpPr/>
          <p:nvPr/>
        </p:nvGrpSpPr>
        <p:grpSpPr>
          <a:xfrm>
            <a:off x="564013" y="755917"/>
            <a:ext cx="11263712" cy="5686366"/>
            <a:chOff x="538169" y="885892"/>
            <a:chExt cx="11263712" cy="5686366"/>
          </a:xfrm>
        </p:grpSpPr>
        <p:pic>
          <p:nvPicPr>
            <p:cNvPr id="35"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7721913" y="885892"/>
              <a:ext cx="4079968" cy="5686366"/>
            </a:xfrm>
            <a:prstGeom prst="rect">
              <a:avLst/>
            </a:prstGeom>
          </p:spPr>
        </p:pic>
        <p:grpSp>
          <p:nvGrpSpPr>
            <p:cNvPr id="2" name="Group 1"/>
            <p:cNvGrpSpPr/>
            <p:nvPr/>
          </p:nvGrpSpPr>
          <p:grpSpPr>
            <a:xfrm>
              <a:off x="538169" y="983891"/>
              <a:ext cx="6928270" cy="3914803"/>
              <a:chOff x="538169" y="983891"/>
              <a:chExt cx="6928270" cy="3914803"/>
            </a:xfrm>
          </p:grpSpPr>
          <p:sp>
            <p:nvSpPr>
              <p:cNvPr id="9" name="MH_SubTitle_1"/>
              <p:cNvSpPr>
                <a:spLocks noChangeArrowheads="1"/>
              </p:cNvSpPr>
              <p:nvPr>
                <p:custDataLst>
                  <p:tags r:id="rId2"/>
                </p:custDataLst>
              </p:nvPr>
            </p:nvSpPr>
            <p:spPr bwMode="gray">
              <a:xfrm>
                <a:off x="538169" y="983891"/>
                <a:ext cx="6928270" cy="3914803"/>
              </a:xfrm>
              <a:prstGeom prst="wedgeRoundRectCallout">
                <a:avLst>
                  <a:gd name="adj1" fmla="val 60005"/>
                  <a:gd name="adj2" fmla="val -14875"/>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046899" y="1160992"/>
                <a:ext cx="5910810" cy="520110"/>
              </a:xfrm>
              <a:prstGeom prst="rect">
                <a:avLst/>
              </a:prstGeom>
            </p:spPr>
            <p:txBody>
              <a:bodyPr wrap="square" lIns="0" tIns="0" rIns="0" bIns="0">
                <a:noAutofit/>
              </a:bodyPr>
              <a:lstStyle/>
              <a:p>
                <a:pPr algn="ctr">
                  <a:lnSpc>
                    <a:spcPct val="150000"/>
                  </a:lnSpc>
                </a:pP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p>
              <a:p>
                <a:pPr algn="ctr">
                  <a:lnSpc>
                    <a:spcPct val="150000"/>
                  </a:lnSpc>
                </a:pP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nói</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có</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gì</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pic>
        <p:nvPicPr>
          <p:cNvPr id="36" name="Pictur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923042">
            <a:off x="10735293" y="5401590"/>
            <a:ext cx="1141669" cy="1141669"/>
          </a:xfrm>
          <a:prstGeom prst="rect">
            <a:avLst/>
          </a:prstGeom>
        </p:spPr>
      </p:pic>
      <p:sp>
        <p:nvSpPr>
          <p:cNvPr id="41" name="MH_SubTitle_1"/>
          <p:cNvSpPr>
            <a:spLocks noChangeArrowheads="1"/>
          </p:cNvSpPr>
          <p:nvPr>
            <p:custDataLst>
              <p:tags r:id="rId1"/>
            </p:custDataLst>
          </p:nvPr>
        </p:nvSpPr>
        <p:spPr bwMode="gray">
          <a:xfrm>
            <a:off x="289687" y="169121"/>
            <a:ext cx="11739477" cy="64564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Rectangle 254">
            <a:extLst>
              <a:ext uri="{FF2B5EF4-FFF2-40B4-BE49-F238E27FC236}">
                <a16:creationId xmlns:a16="http://schemas.microsoft.com/office/drawing/2014/main" id="{27F28629-ED65-4F49-92D8-FAC69F49025D}"/>
              </a:ext>
            </a:extLst>
          </p:cNvPr>
          <p:cNvSpPr/>
          <p:nvPr/>
        </p:nvSpPr>
        <p:spPr>
          <a:xfrm>
            <a:off x="420174" y="279239"/>
            <a:ext cx="11478501"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cxnSp>
        <p:nvCxnSpPr>
          <p:cNvPr id="4" name="Straight Connector 3"/>
          <p:cNvCxnSpPr/>
          <p:nvPr/>
        </p:nvCxnSpPr>
        <p:spPr>
          <a:xfrm>
            <a:off x="9476509" y="1384801"/>
            <a:ext cx="1696614"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76509" y="3715135"/>
            <a:ext cx="2478610"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86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D4B83C36-3A61-451B-996B-22B627007D6D"/>
  <p:tag name="ISPRINGONLINEFOLDERID" val="0"/>
  <p:tag name="ISPRINGONLINEFOLDERPATH" val="内容列表"/>
  <p:tag name="ISPRINGCLOUDFOLDERID" val="0"/>
  <p:tag name="ISPRINGCLOUDFOLDERPATH" val="资源库"/>
  <p:tag name="ISPRING_OUTPUT_FOLDER" val="D:\ppt\第14批\902972"/>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whcamxu">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1801</TotalTime>
  <Words>907</Words>
  <Application>Microsoft Office PowerPoint</Application>
  <PresentationFormat>Widescreen</PresentationFormat>
  <Paragraphs>137</Paragraphs>
  <Slides>22</Slides>
  <Notes>21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#9Slide03 Roboto Mono Bold</vt:lpstr>
      <vt:lpstr>Arial</vt:lpstr>
      <vt:lpstr>#9Slide03 Arima Madurai Black</vt:lpstr>
      <vt:lpstr>#9Slide03 BoosterNextFYBlack</vt:lpstr>
      <vt:lpstr>#9Slide03 Arima Madurai Bold</vt:lpstr>
      <vt:lpstr>#9Slide03 Nokia</vt:lpstr>
      <vt:lpstr>字魂59号-创粗黑</vt:lpstr>
      <vt:lpstr>#9Slide04 Tinos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杨琪雯</dc:creator>
  <cp:lastModifiedBy>Windows User</cp:lastModifiedBy>
  <cp:revision>584</cp:revision>
  <dcterms:created xsi:type="dcterms:W3CDTF">2018-08-21T11:34:41Z</dcterms:created>
  <dcterms:modified xsi:type="dcterms:W3CDTF">2023-08-01T17:27:56Z</dcterms:modified>
</cp:coreProperties>
</file>